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embeddings/Microsoft_Office_Excel_2007_Workbook4336610777778111111111111111617171919191919191919191919191919191919191919191919191919191919191919191919191166666666666666666666666666.xlsx" ContentType="application/kset"/>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notesMasterIdLst>
    <p:notesMasterId r:id="rId78"/>
  </p:notesMasterIdLst>
  <p:handoutMasterIdLst>
    <p:handoutMasterId r:id="rId79"/>
  </p:handoutMasterIdLst>
  <p:sldIdLst>
    <p:sldId id="256" r:id="rId2"/>
    <p:sldId id="262" r:id="rId3"/>
    <p:sldId id="263" r:id="rId4"/>
    <p:sldId id="264" r:id="rId5"/>
    <p:sldId id="266" r:id="rId6"/>
    <p:sldId id="265"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1" r:id="rId21"/>
    <p:sldId id="282" r:id="rId22"/>
    <p:sldId id="283" r:id="rId23"/>
    <p:sldId id="284" r:id="rId24"/>
    <p:sldId id="285" r:id="rId25"/>
    <p:sldId id="345" r:id="rId26"/>
    <p:sldId id="286" r:id="rId27"/>
    <p:sldId id="287" r:id="rId28"/>
    <p:sldId id="288" r:id="rId29"/>
    <p:sldId id="289" r:id="rId30"/>
    <p:sldId id="290" r:id="rId31"/>
    <p:sldId id="291" r:id="rId32"/>
    <p:sldId id="292" r:id="rId33"/>
    <p:sldId id="294" r:id="rId34"/>
    <p:sldId id="295" r:id="rId35"/>
    <p:sldId id="293" r:id="rId36"/>
    <p:sldId id="296" r:id="rId37"/>
    <p:sldId id="297" r:id="rId38"/>
    <p:sldId id="298" r:id="rId39"/>
    <p:sldId id="299" r:id="rId40"/>
    <p:sldId id="300" r:id="rId41"/>
    <p:sldId id="301" r:id="rId42"/>
    <p:sldId id="305" r:id="rId43"/>
    <p:sldId id="306" r:id="rId44"/>
    <p:sldId id="307" r:id="rId45"/>
    <p:sldId id="309" r:id="rId46"/>
    <p:sldId id="310" r:id="rId47"/>
    <p:sldId id="315" r:id="rId48"/>
    <p:sldId id="314" r:id="rId49"/>
    <p:sldId id="316" r:id="rId50"/>
    <p:sldId id="302" r:id="rId51"/>
    <p:sldId id="303" r:id="rId52"/>
    <p:sldId id="312" r:id="rId53"/>
    <p:sldId id="313" r:id="rId54"/>
    <p:sldId id="326" r:id="rId55"/>
    <p:sldId id="327" r:id="rId56"/>
    <p:sldId id="330" r:id="rId57"/>
    <p:sldId id="331" r:id="rId58"/>
    <p:sldId id="332" r:id="rId59"/>
    <p:sldId id="333" r:id="rId60"/>
    <p:sldId id="334" r:id="rId61"/>
    <p:sldId id="304" r:id="rId62"/>
    <p:sldId id="311" r:id="rId63"/>
    <p:sldId id="321" r:id="rId64"/>
    <p:sldId id="335" r:id="rId65"/>
    <p:sldId id="336" r:id="rId66"/>
    <p:sldId id="337" r:id="rId67"/>
    <p:sldId id="322" r:id="rId68"/>
    <p:sldId id="308" r:id="rId69"/>
    <p:sldId id="317" r:id="rId70"/>
    <p:sldId id="318" r:id="rId71"/>
    <p:sldId id="319" r:id="rId72"/>
    <p:sldId id="320" r:id="rId73"/>
    <p:sldId id="338" r:id="rId74"/>
    <p:sldId id="344" r:id="rId75"/>
    <p:sldId id="329" r:id="rId76"/>
    <p:sldId id="260" r:id="rId77"/>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66FC"/>
    <a:srgbClr val="28CB06"/>
    <a:srgbClr val="BFBFBF"/>
    <a:srgbClr val="7F7F7F"/>
    <a:srgbClr val="595959"/>
    <a:srgbClr val="23AA07"/>
    <a:srgbClr val="A0B8B5"/>
    <a:srgbClr val="3C5266"/>
    <a:srgbClr val="5E42BB"/>
    <a:srgbClr val="E12E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97109" autoAdjust="0"/>
  </p:normalViewPr>
  <p:slideViewPr>
    <p:cSldViewPr snapToGrid="0">
      <p:cViewPr varScale="1">
        <p:scale>
          <a:sx n="71" d="100"/>
          <a:sy n="71" d="100"/>
        </p:scale>
        <p:origin x="798" y="84"/>
      </p:cViewPr>
      <p:guideLst>
        <p:guide orient="horz" pos="2160"/>
        <p:guide pos="3840"/>
      </p:guideLst>
    </p:cSldViewPr>
  </p:slideViewPr>
  <p:notesTextViewPr>
    <p:cViewPr>
      <p:scale>
        <a:sx n="1" d="1"/>
        <a:sy n="1" d="1"/>
      </p:scale>
      <p:origin x="0" y="0"/>
    </p:cViewPr>
  </p:notesTextViewPr>
  <p:sorterViewPr>
    <p:cViewPr>
      <p:scale>
        <a:sx n="63" d="100"/>
        <a:sy n="63" d="100"/>
      </p:scale>
      <p:origin x="0" y="0"/>
    </p:cViewPr>
  </p:sorterViewPr>
  <p:notesViewPr>
    <p:cSldViewPr snapToGrid="0">
      <p:cViewPr varScale="1">
        <p:scale>
          <a:sx n="75" d="100"/>
          <a:sy n="75" d="100"/>
        </p:scale>
        <p:origin x="-330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Workbook433661077777811111111111111161717191919191919191919191919191919191919191919191919191919191919191919191919116666666666666666666666666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2642"/>
            </a:solidFill>
          </c:spPr>
          <c:dPt>
            <c:idx val="0"/>
            <c:bubble3D val="0"/>
            <c:spPr>
              <a:solidFill>
                <a:srgbClr val="595959"/>
              </a:solidFill>
              <a:ln w="19050">
                <a:noFill/>
              </a:ln>
              <a:effectLst/>
            </c:spPr>
            <c:extLst>
              <c:ext xmlns:c16="http://schemas.microsoft.com/office/drawing/2014/chart" uri="{C3380CC4-5D6E-409C-BE32-E72D297353CC}">
                <c16:uniqueId val="{00000001-3E30-41B6-A04A-9A4D59AF1700}"/>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3E30-41B6-A04A-9A4D59AF1700}"/>
              </c:ext>
            </c:extLst>
          </c:dPt>
          <c:cat>
            <c:strRef>
              <c:f>Sheet1!$A$2:$A$3</c:f>
              <c:strCache>
                <c:ptCount val="2"/>
                <c:pt idx="0">
                  <c:v>1st Qtr</c:v>
                </c:pt>
                <c:pt idx="1">
                  <c:v>2nd Qtr</c:v>
                </c:pt>
              </c:strCache>
            </c:strRef>
          </c:cat>
          <c:val>
            <c:numRef>
              <c:f>Sheet1!$B$2:$B$3</c:f>
              <c:numCache>
                <c:formatCode>General</c:formatCode>
                <c:ptCount val="2"/>
                <c:pt idx="0">
                  <c:v>52</c:v>
                </c:pt>
                <c:pt idx="1">
                  <c:v>48</c:v>
                </c:pt>
              </c:numCache>
            </c:numRef>
          </c:val>
          <c:extLst>
            <c:ext xmlns:c16="http://schemas.microsoft.com/office/drawing/2014/chart" uri="{C3380CC4-5D6E-409C-BE32-E72D297353CC}">
              <c16:uniqueId val="{00000004-3E30-41B6-A04A-9A4D59AF1700}"/>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BFBFBF"/>
            </a:solidFill>
          </c:spPr>
          <c:invertIfNegative val="0"/>
          <c:dPt>
            <c:idx val="0"/>
            <c:invertIfNegative val="0"/>
            <c:bubble3D val="0"/>
            <c:extLst>
              <c:ext xmlns:c16="http://schemas.microsoft.com/office/drawing/2014/chart" uri="{C3380CC4-5D6E-409C-BE32-E72D297353CC}">
                <c16:uniqueId val="{00000000-AF8C-41FC-920C-FE1EBD34C322}"/>
              </c:ext>
            </c:extLst>
          </c:dPt>
          <c:dPt>
            <c:idx val="1"/>
            <c:invertIfNegative val="0"/>
            <c:bubble3D val="0"/>
            <c:spPr>
              <a:solidFill>
                <a:srgbClr val="BFBFBF"/>
              </a:solidFill>
            </c:spPr>
            <c:extLst>
              <c:ext xmlns:c16="http://schemas.microsoft.com/office/drawing/2014/chart" uri="{C3380CC4-5D6E-409C-BE32-E72D297353CC}">
                <c16:uniqueId val="{00000002-AF8C-41FC-920C-FE1EBD34C322}"/>
              </c:ext>
            </c:extLst>
          </c:dPt>
          <c:dPt>
            <c:idx val="2"/>
            <c:invertIfNegative val="0"/>
            <c:bubble3D val="0"/>
            <c:spPr>
              <a:solidFill>
                <a:srgbClr val="BFBFBF"/>
              </a:solidFill>
            </c:spPr>
            <c:extLst>
              <c:ext xmlns:c16="http://schemas.microsoft.com/office/drawing/2014/chart" uri="{C3380CC4-5D6E-409C-BE32-E72D297353CC}">
                <c16:uniqueId val="{00000004-AF8C-41FC-920C-FE1EBD34C322}"/>
              </c:ext>
            </c:extLst>
          </c:dPt>
          <c:dPt>
            <c:idx val="3"/>
            <c:invertIfNegative val="0"/>
            <c:bubble3D val="0"/>
            <c:spPr>
              <a:solidFill>
                <a:srgbClr val="BFBFBF"/>
              </a:solidFill>
            </c:spPr>
            <c:extLst>
              <c:ext xmlns:c16="http://schemas.microsoft.com/office/drawing/2014/chart" uri="{C3380CC4-5D6E-409C-BE32-E72D297353CC}">
                <c16:uniqueId val="{00000006-AF8C-41FC-920C-FE1EBD34C322}"/>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1</c:v>
                </c:pt>
                <c:pt idx="1">
                  <c:v>0.5</c:v>
                </c:pt>
                <c:pt idx="2">
                  <c:v>6</c:v>
                </c:pt>
                <c:pt idx="3">
                  <c:v>2</c:v>
                </c:pt>
              </c:numCache>
            </c:numRef>
          </c:val>
          <c:extLst>
            <c:ext xmlns:c16="http://schemas.microsoft.com/office/drawing/2014/chart" uri="{C3380CC4-5D6E-409C-BE32-E72D297353CC}">
              <c16:uniqueId val="{00000007-AF8C-41FC-920C-FE1EBD34C322}"/>
            </c:ext>
          </c:extLst>
        </c:ser>
        <c:dLbls>
          <c:showLegendKey val="0"/>
          <c:showVal val="0"/>
          <c:showCatName val="0"/>
          <c:showSerName val="0"/>
          <c:showPercent val="0"/>
          <c:showBubbleSize val="0"/>
        </c:dLbls>
        <c:gapWidth val="36"/>
        <c:overlap val="-20"/>
        <c:axId val="407950464"/>
        <c:axId val="407950856"/>
      </c:barChart>
      <c:catAx>
        <c:axId val="407950464"/>
        <c:scaling>
          <c:orientation val="minMax"/>
        </c:scaling>
        <c:delete val="1"/>
        <c:axPos val="b"/>
        <c:numFmt formatCode="General" sourceLinked="1"/>
        <c:majorTickMark val="out"/>
        <c:minorTickMark val="none"/>
        <c:tickLblPos val="nextTo"/>
        <c:crossAx val="407950856"/>
        <c:crosses val="autoZero"/>
        <c:auto val="1"/>
        <c:lblAlgn val="ctr"/>
        <c:lblOffset val="100"/>
        <c:noMultiLvlLbl val="0"/>
      </c:catAx>
      <c:valAx>
        <c:axId val="407950856"/>
        <c:scaling>
          <c:orientation val="minMax"/>
        </c:scaling>
        <c:delete val="1"/>
        <c:axPos val="l"/>
        <c:numFmt formatCode="General" sourceLinked="1"/>
        <c:majorTickMark val="out"/>
        <c:minorTickMark val="none"/>
        <c:tickLblPos val="nextTo"/>
        <c:crossAx val="407950464"/>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366FC"/>
            </a:solidFill>
          </c:spPr>
          <c:invertIfNegative val="0"/>
          <c:dPt>
            <c:idx val="0"/>
            <c:invertIfNegative val="0"/>
            <c:bubble3D val="0"/>
            <c:extLst>
              <c:ext xmlns:c16="http://schemas.microsoft.com/office/drawing/2014/chart" uri="{C3380CC4-5D6E-409C-BE32-E72D297353CC}">
                <c16:uniqueId val="{00000000-A3D8-4606-A95E-C4B10F374F9E}"/>
              </c:ext>
            </c:extLst>
          </c:dPt>
          <c:dPt>
            <c:idx val="1"/>
            <c:invertIfNegative val="0"/>
            <c:bubble3D val="0"/>
            <c:spPr>
              <a:solidFill>
                <a:srgbClr val="2366FC"/>
              </a:solidFill>
            </c:spPr>
            <c:extLst>
              <c:ext xmlns:c16="http://schemas.microsoft.com/office/drawing/2014/chart" uri="{C3380CC4-5D6E-409C-BE32-E72D297353CC}">
                <c16:uniqueId val="{00000002-A3D8-4606-A95E-C4B10F374F9E}"/>
              </c:ext>
            </c:extLst>
          </c:dPt>
          <c:dPt>
            <c:idx val="2"/>
            <c:invertIfNegative val="0"/>
            <c:bubble3D val="0"/>
            <c:spPr>
              <a:solidFill>
                <a:srgbClr val="2366FC"/>
              </a:solidFill>
            </c:spPr>
            <c:extLst>
              <c:ext xmlns:c16="http://schemas.microsoft.com/office/drawing/2014/chart" uri="{C3380CC4-5D6E-409C-BE32-E72D297353CC}">
                <c16:uniqueId val="{00000004-A3D8-4606-A95E-C4B10F374F9E}"/>
              </c:ext>
            </c:extLst>
          </c:dPt>
          <c:dPt>
            <c:idx val="3"/>
            <c:invertIfNegative val="0"/>
            <c:bubble3D val="0"/>
            <c:spPr>
              <a:solidFill>
                <a:srgbClr val="2366FC"/>
              </a:solidFill>
            </c:spPr>
            <c:extLst>
              <c:ext xmlns:c16="http://schemas.microsoft.com/office/drawing/2014/chart" uri="{C3380CC4-5D6E-409C-BE32-E72D297353CC}">
                <c16:uniqueId val="{00000006-A3D8-4606-A95E-C4B10F374F9E}"/>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extLst>
            <c:ext xmlns:c16="http://schemas.microsoft.com/office/drawing/2014/chart" uri="{C3380CC4-5D6E-409C-BE32-E72D297353CC}">
              <c16:uniqueId val="{00000007-A3D8-4606-A95E-C4B10F374F9E}"/>
            </c:ext>
          </c:extLst>
        </c:ser>
        <c:dLbls>
          <c:showLegendKey val="0"/>
          <c:showVal val="0"/>
          <c:showCatName val="0"/>
          <c:showSerName val="0"/>
          <c:showPercent val="0"/>
          <c:showBubbleSize val="0"/>
        </c:dLbls>
        <c:gapWidth val="36"/>
        <c:overlap val="-20"/>
        <c:axId val="407951640"/>
        <c:axId val="407842680"/>
      </c:barChart>
      <c:catAx>
        <c:axId val="407951640"/>
        <c:scaling>
          <c:orientation val="minMax"/>
        </c:scaling>
        <c:delete val="1"/>
        <c:axPos val="b"/>
        <c:numFmt formatCode="General" sourceLinked="1"/>
        <c:majorTickMark val="out"/>
        <c:minorTickMark val="none"/>
        <c:tickLblPos val="nextTo"/>
        <c:crossAx val="407842680"/>
        <c:crosses val="autoZero"/>
        <c:auto val="1"/>
        <c:lblAlgn val="ctr"/>
        <c:lblOffset val="100"/>
        <c:noMultiLvlLbl val="0"/>
      </c:catAx>
      <c:valAx>
        <c:axId val="407842680"/>
        <c:scaling>
          <c:orientation val="minMax"/>
        </c:scaling>
        <c:delete val="1"/>
        <c:axPos val="l"/>
        <c:numFmt formatCode="General" sourceLinked="1"/>
        <c:majorTickMark val="out"/>
        <c:minorTickMark val="none"/>
        <c:tickLblPos val="nextTo"/>
        <c:crossAx val="407951640"/>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595959"/>
            </a:solidFill>
          </c:spPr>
          <c:invertIfNegative val="0"/>
          <c:dPt>
            <c:idx val="0"/>
            <c:invertIfNegative val="0"/>
            <c:bubble3D val="0"/>
            <c:extLst>
              <c:ext xmlns:c16="http://schemas.microsoft.com/office/drawing/2014/chart" uri="{C3380CC4-5D6E-409C-BE32-E72D297353CC}">
                <c16:uniqueId val="{00000000-8411-4320-9F10-B45A4037C235}"/>
              </c:ext>
            </c:extLst>
          </c:dPt>
          <c:dPt>
            <c:idx val="1"/>
            <c:invertIfNegative val="0"/>
            <c:bubble3D val="0"/>
            <c:spPr>
              <a:solidFill>
                <a:srgbClr val="595959"/>
              </a:solidFill>
            </c:spPr>
            <c:extLst>
              <c:ext xmlns:c16="http://schemas.microsoft.com/office/drawing/2014/chart" uri="{C3380CC4-5D6E-409C-BE32-E72D297353CC}">
                <c16:uniqueId val="{00000002-8411-4320-9F10-B45A4037C235}"/>
              </c:ext>
            </c:extLst>
          </c:dPt>
          <c:dPt>
            <c:idx val="2"/>
            <c:invertIfNegative val="0"/>
            <c:bubble3D val="0"/>
            <c:spPr>
              <a:solidFill>
                <a:srgbClr val="595959"/>
              </a:solidFill>
            </c:spPr>
            <c:extLst>
              <c:ext xmlns:c16="http://schemas.microsoft.com/office/drawing/2014/chart" uri="{C3380CC4-5D6E-409C-BE32-E72D297353CC}">
                <c16:uniqueId val="{00000004-8411-4320-9F10-B45A4037C235}"/>
              </c:ext>
            </c:extLst>
          </c:dPt>
          <c:dPt>
            <c:idx val="3"/>
            <c:invertIfNegative val="0"/>
            <c:bubble3D val="0"/>
            <c:spPr>
              <a:solidFill>
                <a:srgbClr val="595959"/>
              </a:solidFill>
            </c:spPr>
            <c:extLst>
              <c:ext xmlns:c16="http://schemas.microsoft.com/office/drawing/2014/chart" uri="{C3380CC4-5D6E-409C-BE32-E72D297353CC}">
                <c16:uniqueId val="{00000006-8411-4320-9F10-B45A4037C235}"/>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extLst>
            <c:ext xmlns:c16="http://schemas.microsoft.com/office/drawing/2014/chart" uri="{C3380CC4-5D6E-409C-BE32-E72D297353CC}">
              <c16:uniqueId val="{00000007-8411-4320-9F10-B45A4037C235}"/>
            </c:ext>
          </c:extLst>
        </c:ser>
        <c:dLbls>
          <c:showLegendKey val="0"/>
          <c:showVal val="0"/>
          <c:showCatName val="0"/>
          <c:showSerName val="0"/>
          <c:showPercent val="0"/>
          <c:showBubbleSize val="0"/>
        </c:dLbls>
        <c:gapWidth val="36"/>
        <c:overlap val="-20"/>
        <c:axId val="407843464"/>
        <c:axId val="407843856"/>
      </c:barChart>
      <c:catAx>
        <c:axId val="407843464"/>
        <c:scaling>
          <c:orientation val="minMax"/>
        </c:scaling>
        <c:delete val="1"/>
        <c:axPos val="b"/>
        <c:numFmt formatCode="General" sourceLinked="1"/>
        <c:majorTickMark val="out"/>
        <c:minorTickMark val="none"/>
        <c:tickLblPos val="nextTo"/>
        <c:crossAx val="407843856"/>
        <c:crosses val="autoZero"/>
        <c:auto val="1"/>
        <c:lblAlgn val="ctr"/>
        <c:lblOffset val="100"/>
        <c:noMultiLvlLbl val="0"/>
      </c:catAx>
      <c:valAx>
        <c:axId val="407843856"/>
        <c:scaling>
          <c:orientation val="minMax"/>
        </c:scaling>
        <c:delete val="1"/>
        <c:axPos val="l"/>
        <c:numFmt formatCode="General" sourceLinked="1"/>
        <c:majorTickMark val="out"/>
        <c:minorTickMark val="none"/>
        <c:tickLblPos val="nextTo"/>
        <c:crossAx val="407843464"/>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F7F7F"/>
            </a:solidFill>
          </c:spPr>
          <c:invertIfNegative val="0"/>
          <c:dPt>
            <c:idx val="0"/>
            <c:invertIfNegative val="0"/>
            <c:bubble3D val="0"/>
            <c:extLst>
              <c:ext xmlns:c16="http://schemas.microsoft.com/office/drawing/2014/chart" uri="{C3380CC4-5D6E-409C-BE32-E72D297353CC}">
                <c16:uniqueId val="{00000000-7BA2-49E4-B5C2-7DD0C4C9F9FA}"/>
              </c:ext>
            </c:extLst>
          </c:dPt>
          <c:dPt>
            <c:idx val="1"/>
            <c:invertIfNegative val="0"/>
            <c:bubble3D val="0"/>
            <c:spPr>
              <a:solidFill>
                <a:srgbClr val="7F7F7F"/>
              </a:solidFill>
            </c:spPr>
            <c:extLst>
              <c:ext xmlns:c16="http://schemas.microsoft.com/office/drawing/2014/chart" uri="{C3380CC4-5D6E-409C-BE32-E72D297353CC}">
                <c16:uniqueId val="{00000002-7BA2-49E4-B5C2-7DD0C4C9F9FA}"/>
              </c:ext>
            </c:extLst>
          </c:dPt>
          <c:dPt>
            <c:idx val="2"/>
            <c:invertIfNegative val="0"/>
            <c:bubble3D val="0"/>
            <c:spPr>
              <a:solidFill>
                <a:srgbClr val="7F7F7F"/>
              </a:solidFill>
            </c:spPr>
            <c:extLst>
              <c:ext xmlns:c16="http://schemas.microsoft.com/office/drawing/2014/chart" uri="{C3380CC4-5D6E-409C-BE32-E72D297353CC}">
                <c16:uniqueId val="{00000004-7BA2-49E4-B5C2-7DD0C4C9F9FA}"/>
              </c:ext>
            </c:extLst>
          </c:dPt>
          <c:dPt>
            <c:idx val="3"/>
            <c:invertIfNegative val="0"/>
            <c:bubble3D val="0"/>
            <c:spPr>
              <a:solidFill>
                <a:srgbClr val="7F7F7F"/>
              </a:solidFill>
            </c:spPr>
            <c:extLst>
              <c:ext xmlns:c16="http://schemas.microsoft.com/office/drawing/2014/chart" uri="{C3380CC4-5D6E-409C-BE32-E72D297353CC}">
                <c16:uniqueId val="{00000006-7BA2-49E4-B5C2-7DD0C4C9F9FA}"/>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extLst>
            <c:ext xmlns:c16="http://schemas.microsoft.com/office/drawing/2014/chart" uri="{C3380CC4-5D6E-409C-BE32-E72D297353CC}">
              <c16:uniqueId val="{00000007-7BA2-49E4-B5C2-7DD0C4C9F9FA}"/>
            </c:ext>
          </c:extLst>
        </c:ser>
        <c:dLbls>
          <c:showLegendKey val="0"/>
          <c:showVal val="0"/>
          <c:showCatName val="0"/>
          <c:showSerName val="0"/>
          <c:showPercent val="0"/>
          <c:showBubbleSize val="0"/>
        </c:dLbls>
        <c:gapWidth val="36"/>
        <c:overlap val="-20"/>
        <c:axId val="407844640"/>
        <c:axId val="407845032"/>
      </c:barChart>
      <c:catAx>
        <c:axId val="407844640"/>
        <c:scaling>
          <c:orientation val="minMax"/>
        </c:scaling>
        <c:delete val="1"/>
        <c:axPos val="b"/>
        <c:numFmt formatCode="General" sourceLinked="1"/>
        <c:majorTickMark val="out"/>
        <c:minorTickMark val="none"/>
        <c:tickLblPos val="nextTo"/>
        <c:crossAx val="407845032"/>
        <c:crosses val="autoZero"/>
        <c:auto val="1"/>
        <c:lblAlgn val="ctr"/>
        <c:lblOffset val="100"/>
        <c:noMultiLvlLbl val="0"/>
      </c:catAx>
      <c:valAx>
        <c:axId val="407845032"/>
        <c:scaling>
          <c:orientation val="minMax"/>
        </c:scaling>
        <c:delete val="1"/>
        <c:axPos val="l"/>
        <c:numFmt formatCode="General" sourceLinked="1"/>
        <c:majorTickMark val="out"/>
        <c:minorTickMark val="none"/>
        <c:tickLblPos val="nextTo"/>
        <c:crossAx val="407844640"/>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7286336875"/>
          <c:y val="1.7767660132247599E-2"/>
          <c:w val="0.86757094152597403"/>
          <c:h val="0.76355344593239705"/>
        </c:manualLayout>
      </c:layout>
      <c:barChart>
        <c:barDir val="bar"/>
        <c:grouping val="clustered"/>
        <c:varyColors val="0"/>
        <c:ser>
          <c:idx val="0"/>
          <c:order val="0"/>
          <c:tx>
            <c:strRef>
              <c:f>Sheet1!$B$1</c:f>
              <c:strCache>
                <c:ptCount val="1"/>
                <c:pt idx="0">
                  <c:v>Series 1</c:v>
                </c:pt>
              </c:strCache>
            </c:strRef>
          </c:tx>
          <c:spPr>
            <a:solidFill>
              <a:srgbClr val="BFBFBF"/>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D56-44CD-B7A5-E4628F1A244B}"/>
            </c:ext>
          </c:extLst>
        </c:ser>
        <c:ser>
          <c:idx val="1"/>
          <c:order val="1"/>
          <c:tx>
            <c:strRef>
              <c:f>Sheet1!$C$1</c:f>
              <c:strCache>
                <c:ptCount val="1"/>
                <c:pt idx="0">
                  <c:v>Series 2</c:v>
                </c:pt>
              </c:strCache>
            </c:strRef>
          </c:tx>
          <c:spPr>
            <a:solidFill>
              <a:srgbClr val="7F7F7F"/>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D56-44CD-B7A5-E4628F1A244B}"/>
            </c:ext>
          </c:extLst>
        </c:ser>
        <c:ser>
          <c:idx val="2"/>
          <c:order val="2"/>
          <c:tx>
            <c:strRef>
              <c:f>Sheet1!$D$1</c:f>
              <c:strCache>
                <c:ptCount val="1"/>
                <c:pt idx="0">
                  <c:v>Series 3</c:v>
                </c:pt>
              </c:strCache>
            </c:strRef>
          </c:tx>
          <c:spPr>
            <a:solidFill>
              <a:srgbClr val="2366FC"/>
            </a:solidFill>
            <a:ln>
              <a:noFill/>
            </a:ln>
            <a:effectLst/>
          </c:spPr>
          <c:invertIfNegative val="0"/>
          <c:dPt>
            <c:idx val="0"/>
            <c:invertIfNegative val="0"/>
            <c:bubble3D val="0"/>
            <c:extLst>
              <c:ext xmlns:c16="http://schemas.microsoft.com/office/drawing/2014/chart" uri="{C3380CC4-5D6E-409C-BE32-E72D297353CC}">
                <c16:uniqueId val="{00000002-1D56-44CD-B7A5-E4628F1A244B}"/>
              </c:ext>
            </c:extLst>
          </c:dPt>
          <c:dPt>
            <c:idx val="1"/>
            <c:invertIfNegative val="0"/>
            <c:bubble3D val="0"/>
            <c:extLst>
              <c:ext xmlns:c16="http://schemas.microsoft.com/office/drawing/2014/chart" uri="{C3380CC4-5D6E-409C-BE32-E72D297353CC}">
                <c16:uniqueId val="{00000003-1D56-44CD-B7A5-E4628F1A244B}"/>
              </c:ext>
            </c:extLst>
          </c:dPt>
          <c:dPt>
            <c:idx val="2"/>
            <c:invertIfNegative val="0"/>
            <c:bubble3D val="0"/>
            <c:extLst>
              <c:ext xmlns:c16="http://schemas.microsoft.com/office/drawing/2014/chart" uri="{C3380CC4-5D6E-409C-BE32-E72D297353CC}">
                <c16:uniqueId val="{00000004-1D56-44CD-B7A5-E4628F1A244B}"/>
              </c:ext>
            </c:extLst>
          </c:dPt>
          <c:dPt>
            <c:idx val="3"/>
            <c:invertIfNegative val="0"/>
            <c:bubble3D val="0"/>
            <c:extLst>
              <c:ext xmlns:c16="http://schemas.microsoft.com/office/drawing/2014/chart" uri="{C3380CC4-5D6E-409C-BE32-E72D297353CC}">
                <c16:uniqueId val="{00000005-1D56-44CD-B7A5-E4628F1A244B}"/>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6-1D56-44CD-B7A5-E4628F1A244B}"/>
            </c:ext>
          </c:extLst>
        </c:ser>
        <c:dLbls>
          <c:showLegendKey val="0"/>
          <c:showVal val="1"/>
          <c:showCatName val="0"/>
          <c:showSerName val="0"/>
          <c:showPercent val="0"/>
          <c:showBubbleSize val="0"/>
        </c:dLbls>
        <c:gapWidth val="150"/>
        <c:overlap val="-25"/>
        <c:axId val="408402064"/>
        <c:axId val="408402456"/>
      </c:barChart>
      <c:catAx>
        <c:axId val="4084020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408402456"/>
        <c:crosses val="autoZero"/>
        <c:auto val="1"/>
        <c:lblAlgn val="ctr"/>
        <c:lblOffset val="100"/>
        <c:noMultiLvlLbl val="0"/>
      </c:catAx>
      <c:valAx>
        <c:axId val="408402456"/>
        <c:scaling>
          <c:orientation val="minMax"/>
        </c:scaling>
        <c:delete val="1"/>
        <c:axPos val="b"/>
        <c:numFmt formatCode="General" sourceLinked="1"/>
        <c:majorTickMark val="none"/>
        <c:minorTickMark val="none"/>
        <c:tickLblPos val="nextTo"/>
        <c:crossAx val="408402064"/>
        <c:crosses val="autoZero"/>
        <c:crossBetween val="between"/>
      </c:valAx>
      <c:spPr>
        <a:noFill/>
        <a:ln>
          <a:noFill/>
        </a:ln>
        <a:effectLst/>
      </c:spPr>
    </c:plotArea>
    <c:legend>
      <c:legendPos val="t"/>
      <c:layout>
        <c:manualLayout>
          <c:xMode val="edge"/>
          <c:yMode val="edge"/>
          <c:x val="0.330012330209835"/>
          <c:y val="0.82915747283822305"/>
          <c:w val="0.33091171651828799"/>
          <c:h val="8.1549004196726296E-2"/>
        </c:manualLayout>
      </c:layout>
      <c:overlay val="0"/>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809815950920199E-2"/>
          <c:y val="2.5650557620817801E-2"/>
          <c:w val="0.92024539877300604"/>
          <c:h val="0.78254046775751496"/>
        </c:manualLayout>
      </c:layout>
      <c:barChart>
        <c:barDir val="col"/>
        <c:grouping val="clustered"/>
        <c:varyColors val="0"/>
        <c:ser>
          <c:idx val="0"/>
          <c:order val="0"/>
          <c:tx>
            <c:strRef>
              <c:f>Sheet1!$B$1</c:f>
              <c:strCache>
                <c:ptCount val="1"/>
                <c:pt idx="0">
                  <c:v>Series 1</c:v>
                </c:pt>
              </c:strCache>
            </c:strRef>
          </c:tx>
          <c:spPr>
            <a:solidFill>
              <a:schemeClr val="bg1">
                <a:lumMod val="85000"/>
              </a:schemeClr>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34C-4F4D-B0CB-49872CCC5E04}"/>
            </c:ext>
          </c:extLst>
        </c:ser>
        <c:ser>
          <c:idx val="1"/>
          <c:order val="1"/>
          <c:tx>
            <c:strRef>
              <c:f>Sheet1!$C$1</c:f>
              <c:strCache>
                <c:ptCount val="1"/>
                <c:pt idx="0">
                  <c:v>Series 2</c:v>
                </c:pt>
              </c:strCache>
            </c:strRef>
          </c:tx>
          <c:spPr>
            <a:solidFill>
              <a:srgbClr val="7F7F7F"/>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34C-4F4D-B0CB-49872CCC5E04}"/>
            </c:ext>
          </c:extLst>
        </c:ser>
        <c:ser>
          <c:idx val="2"/>
          <c:order val="2"/>
          <c:tx>
            <c:strRef>
              <c:f>Sheet1!$D$1</c:f>
              <c:strCache>
                <c:ptCount val="1"/>
                <c:pt idx="0">
                  <c:v>Series 3</c:v>
                </c:pt>
              </c:strCache>
            </c:strRef>
          </c:tx>
          <c:spPr>
            <a:solidFill>
              <a:srgbClr val="2366FC"/>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34C-4F4D-B0CB-49872CCC5E04}"/>
            </c:ext>
          </c:extLst>
        </c:ser>
        <c:dLbls>
          <c:showLegendKey val="0"/>
          <c:showVal val="1"/>
          <c:showCatName val="0"/>
          <c:showSerName val="0"/>
          <c:showPercent val="0"/>
          <c:showBubbleSize val="0"/>
        </c:dLbls>
        <c:gapWidth val="150"/>
        <c:overlap val="-25"/>
        <c:axId val="408403240"/>
        <c:axId val="408403632"/>
      </c:barChart>
      <c:catAx>
        <c:axId val="408403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408403632"/>
        <c:crosses val="autoZero"/>
        <c:auto val="1"/>
        <c:lblAlgn val="ctr"/>
        <c:lblOffset val="100"/>
        <c:noMultiLvlLbl val="0"/>
      </c:catAx>
      <c:valAx>
        <c:axId val="408403632"/>
        <c:scaling>
          <c:orientation val="minMax"/>
        </c:scaling>
        <c:delete val="1"/>
        <c:axPos val="l"/>
        <c:numFmt formatCode="General" sourceLinked="1"/>
        <c:majorTickMark val="none"/>
        <c:minorTickMark val="none"/>
        <c:tickLblPos val="nextTo"/>
        <c:crossAx val="408403240"/>
        <c:crosses val="autoZero"/>
        <c:crossBetween val="between"/>
      </c:valAx>
      <c:spPr>
        <a:noFill/>
        <a:ln w="25400">
          <a:noFill/>
        </a:ln>
        <a:effectLst/>
      </c:spPr>
    </c:plotArea>
    <c:legend>
      <c:legendPos val="t"/>
      <c:layout>
        <c:manualLayout>
          <c:xMode val="edge"/>
          <c:yMode val="edge"/>
          <c:x val="0.276008646925269"/>
          <c:y val="0.91449814126394002"/>
          <c:w val="0.44798270614946101"/>
          <c:h val="6.6542750929367997E-2"/>
        </c:manualLayout>
      </c:layout>
      <c:overlay val="0"/>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spPr>
            <a:solidFill>
              <a:srgbClr val="2366FC"/>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A35-4A27-A99C-E46A8F2336F4}"/>
            </c:ext>
          </c:extLst>
        </c:ser>
        <c:ser>
          <c:idx val="1"/>
          <c:order val="1"/>
          <c:tx>
            <c:strRef>
              <c:f>Sheet1!$C$1</c:f>
              <c:strCache>
                <c:ptCount val="1"/>
                <c:pt idx="0">
                  <c:v>Series 2</c:v>
                </c:pt>
              </c:strCache>
            </c:strRef>
          </c:tx>
          <c:spPr>
            <a:solidFill>
              <a:srgbClr val="595959"/>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A35-4A27-A99C-E46A8F2336F4}"/>
            </c:ext>
          </c:extLst>
        </c:ser>
        <c:ser>
          <c:idx val="2"/>
          <c:order val="2"/>
          <c:tx>
            <c:strRef>
              <c:f>Sheet1!$D$1</c:f>
              <c:strCache>
                <c:ptCount val="1"/>
                <c:pt idx="0">
                  <c:v>Series 3</c:v>
                </c:pt>
              </c:strCache>
            </c:strRef>
          </c:tx>
          <c:spPr>
            <a:solidFill>
              <a:srgbClr val="7F7F7F"/>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A35-4A27-A99C-E46A8F2336F4}"/>
            </c:ext>
          </c:extLst>
        </c:ser>
        <c:ser>
          <c:idx val="3"/>
          <c:order val="3"/>
          <c:tx>
            <c:strRef>
              <c:f>Sheet1!$E$1</c:f>
              <c:strCache>
                <c:ptCount val="1"/>
                <c:pt idx="0">
                  <c:v>Series 4</c:v>
                </c:pt>
              </c:strCache>
            </c:strRef>
          </c:tx>
          <c:spPr>
            <a:solidFill>
              <a:srgbClr val="BFBFBF"/>
            </a:solidFill>
            <a:ln>
              <a:noFill/>
            </a:ln>
            <a:effectLst/>
          </c:spPr>
          <c:invertIfNegative val="0"/>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1</c:v>
                </c:pt>
                <c:pt idx="1">
                  <c:v>3</c:v>
                </c:pt>
                <c:pt idx="2">
                  <c:v>2</c:v>
                </c:pt>
                <c:pt idx="3">
                  <c:v>1.5</c:v>
                </c:pt>
              </c:numCache>
            </c:numRef>
          </c:val>
          <c:extLst>
            <c:ext xmlns:c16="http://schemas.microsoft.com/office/drawing/2014/chart" uri="{C3380CC4-5D6E-409C-BE32-E72D297353CC}">
              <c16:uniqueId val="{00000003-EA35-4A27-A99C-E46A8F2336F4}"/>
            </c:ext>
          </c:extLst>
        </c:ser>
        <c:dLbls>
          <c:showLegendKey val="0"/>
          <c:showVal val="0"/>
          <c:showCatName val="0"/>
          <c:showSerName val="0"/>
          <c:showPercent val="0"/>
          <c:showBubbleSize val="0"/>
        </c:dLbls>
        <c:gapWidth val="150"/>
        <c:overlap val="100"/>
        <c:axId val="405995424"/>
        <c:axId val="405995032"/>
      </c:barChart>
      <c:catAx>
        <c:axId val="4059954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405995032"/>
        <c:crosses val="autoZero"/>
        <c:auto val="1"/>
        <c:lblAlgn val="ctr"/>
        <c:lblOffset val="100"/>
        <c:noMultiLvlLbl val="0"/>
      </c:catAx>
      <c:valAx>
        <c:axId val="405995032"/>
        <c:scaling>
          <c:orientation val="minMax"/>
        </c:scaling>
        <c:delete val="0"/>
        <c:axPos val="b"/>
        <c:numFmt formatCode="0%" sourceLinked="1"/>
        <c:majorTickMark val="none"/>
        <c:minorTickMark val="none"/>
        <c:tickLblPos val="nextTo"/>
        <c:spPr>
          <a:noFill/>
          <a:ln>
            <a:noFill/>
          </a:ln>
          <a:effectLst/>
        </c:spPr>
        <c:txPr>
          <a:bodyPr rot="-60000000" vert="horz"/>
          <a:lstStyle/>
          <a:p>
            <a:pPr>
              <a:defRPr/>
            </a:pPr>
            <a:endParaRPr lang="zh-CN"/>
          </a:p>
        </c:txPr>
        <c:crossAx val="40599542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2366FC"/>
            </a:solidFill>
            <a:ln>
              <a:noFill/>
            </a:ln>
            <a:effectLst/>
          </c:spPr>
          <c:invertIfNegative val="0"/>
          <c:cat>
            <c:numRef>
              <c:f>Sheet1!$A$2</c:f>
              <c:numCache>
                <c:formatCode>General</c:formatCode>
                <c:ptCount val="1"/>
                <c:pt idx="0">
                  <c:v>2011</c:v>
                </c:pt>
              </c:numCache>
            </c:numRef>
          </c:cat>
          <c:val>
            <c:numRef>
              <c:f>Sheet1!$B$2</c:f>
              <c:numCache>
                <c:formatCode>General</c:formatCode>
                <c:ptCount val="1"/>
                <c:pt idx="0">
                  <c:v>1</c:v>
                </c:pt>
              </c:numCache>
            </c:numRef>
          </c:val>
          <c:extLst>
            <c:ext xmlns:c16="http://schemas.microsoft.com/office/drawing/2014/chart" uri="{C3380CC4-5D6E-409C-BE32-E72D297353CC}">
              <c16:uniqueId val="{00000000-CB30-4AA0-AC70-8E33AC6FF559}"/>
            </c:ext>
          </c:extLst>
        </c:ser>
        <c:ser>
          <c:idx val="1"/>
          <c:order val="1"/>
          <c:tx>
            <c:strRef>
              <c:f>Sheet1!$C$1</c:f>
              <c:strCache>
                <c:ptCount val="1"/>
                <c:pt idx="0">
                  <c:v>Type B</c:v>
                </c:pt>
              </c:strCache>
            </c:strRef>
          </c:tx>
          <c:spPr>
            <a:solidFill>
              <a:srgbClr val="595959"/>
            </a:solidFill>
            <a:ln>
              <a:noFill/>
            </a:ln>
            <a:effectLst/>
          </c:spPr>
          <c:invertIfNegative val="0"/>
          <c:cat>
            <c:numRef>
              <c:f>Sheet1!$A$2</c:f>
              <c:numCache>
                <c:formatCode>General</c:formatCode>
                <c:ptCount val="1"/>
                <c:pt idx="0">
                  <c:v>2011</c:v>
                </c:pt>
              </c:numCache>
            </c:numRef>
          </c:cat>
          <c:val>
            <c:numRef>
              <c:f>Sheet1!$C$2</c:f>
              <c:numCache>
                <c:formatCode>General</c:formatCode>
                <c:ptCount val="1"/>
                <c:pt idx="0">
                  <c:v>3</c:v>
                </c:pt>
              </c:numCache>
            </c:numRef>
          </c:val>
          <c:extLst>
            <c:ext xmlns:c16="http://schemas.microsoft.com/office/drawing/2014/chart" uri="{C3380CC4-5D6E-409C-BE32-E72D297353CC}">
              <c16:uniqueId val="{00000001-CB30-4AA0-AC70-8E33AC6FF559}"/>
            </c:ext>
          </c:extLst>
        </c:ser>
        <c:ser>
          <c:idx val="2"/>
          <c:order val="2"/>
          <c:tx>
            <c:strRef>
              <c:f>Sheet1!$D$1</c:f>
              <c:strCache>
                <c:ptCount val="1"/>
                <c:pt idx="0">
                  <c:v>Column1</c:v>
                </c:pt>
              </c:strCache>
            </c:strRef>
          </c:tx>
          <c:spPr>
            <a:solidFill>
              <a:srgbClr val="7F7F7F"/>
            </a:solidFill>
          </c:spPr>
          <c:invertIfNegative val="0"/>
          <c:cat>
            <c:numRef>
              <c:f>Sheet1!$A$2</c:f>
              <c:numCache>
                <c:formatCode>General</c:formatCode>
                <c:ptCount val="1"/>
                <c:pt idx="0">
                  <c:v>2011</c:v>
                </c:pt>
              </c:numCache>
            </c:numRef>
          </c:cat>
          <c:val>
            <c:numRef>
              <c:f>Sheet1!$D$2</c:f>
              <c:numCache>
                <c:formatCode>General</c:formatCode>
                <c:ptCount val="1"/>
                <c:pt idx="0">
                  <c:v>2</c:v>
                </c:pt>
              </c:numCache>
            </c:numRef>
          </c:val>
          <c:extLst>
            <c:ext xmlns:c16="http://schemas.microsoft.com/office/drawing/2014/chart" uri="{C3380CC4-5D6E-409C-BE32-E72D297353CC}">
              <c16:uniqueId val="{00000002-CB30-4AA0-AC70-8E33AC6FF559}"/>
            </c:ext>
          </c:extLst>
        </c:ser>
        <c:ser>
          <c:idx val="3"/>
          <c:order val="3"/>
          <c:tx>
            <c:strRef>
              <c:f>Sheet1!$E$1</c:f>
              <c:strCache>
                <c:ptCount val="1"/>
                <c:pt idx="0">
                  <c:v>Column2</c:v>
                </c:pt>
              </c:strCache>
            </c:strRef>
          </c:tx>
          <c:spPr>
            <a:solidFill>
              <a:srgbClr val="BFBFBF"/>
            </a:solidFill>
          </c:spPr>
          <c:invertIfNegative val="0"/>
          <c:cat>
            <c:numRef>
              <c:f>Sheet1!$A$2</c:f>
              <c:numCache>
                <c:formatCode>General</c:formatCode>
                <c:ptCount val="1"/>
                <c:pt idx="0">
                  <c:v>2011</c:v>
                </c:pt>
              </c:numCache>
            </c:numRef>
          </c:cat>
          <c:val>
            <c:numRef>
              <c:f>Sheet1!$E$2</c:f>
              <c:numCache>
                <c:formatCode>General</c:formatCode>
                <c:ptCount val="1"/>
                <c:pt idx="0">
                  <c:v>4</c:v>
                </c:pt>
              </c:numCache>
            </c:numRef>
          </c:val>
          <c:extLst>
            <c:ext xmlns:c16="http://schemas.microsoft.com/office/drawing/2014/chart" uri="{C3380CC4-5D6E-409C-BE32-E72D297353CC}">
              <c16:uniqueId val="{00000003-CB30-4AA0-AC70-8E33AC6FF559}"/>
            </c:ext>
          </c:extLst>
        </c:ser>
        <c:dLbls>
          <c:showLegendKey val="0"/>
          <c:showVal val="0"/>
          <c:showCatName val="0"/>
          <c:showSerName val="0"/>
          <c:showPercent val="0"/>
          <c:showBubbleSize val="0"/>
        </c:dLbls>
        <c:gapWidth val="50"/>
        <c:axId val="288497912"/>
        <c:axId val="253229600"/>
      </c:barChart>
      <c:catAx>
        <c:axId val="288497912"/>
        <c:scaling>
          <c:orientation val="minMax"/>
        </c:scaling>
        <c:delete val="0"/>
        <c:axPos val="b"/>
        <c:numFmt formatCode="General" sourceLinked="1"/>
        <c:majorTickMark val="out"/>
        <c:minorTickMark val="none"/>
        <c:tickLblPos val="nextTo"/>
        <c:crossAx val="253229600"/>
        <c:crossesAt val="0"/>
        <c:auto val="1"/>
        <c:lblAlgn val="ctr"/>
        <c:lblOffset val="100"/>
        <c:noMultiLvlLbl val="0"/>
      </c:catAx>
      <c:valAx>
        <c:axId val="253229600"/>
        <c:scaling>
          <c:orientation val="minMax"/>
          <c:max val="5"/>
        </c:scaling>
        <c:delete val="0"/>
        <c:axPos val="l"/>
        <c:numFmt formatCode="General" sourceLinked="1"/>
        <c:majorTickMark val="out"/>
        <c:minorTickMark val="none"/>
        <c:tickLblPos val="nextTo"/>
        <c:crossAx val="28849791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2366FC"/>
            </a:solidFill>
            <a:ln>
              <a:noFill/>
            </a:ln>
            <a:effectLst/>
          </c:spPr>
          <c:invertIfNegative val="0"/>
          <c:cat>
            <c:numRef>
              <c:f>Sheet1!$A$2</c:f>
              <c:numCache>
                <c:formatCode>General</c:formatCode>
                <c:ptCount val="1"/>
                <c:pt idx="0">
                  <c:v>2012</c:v>
                </c:pt>
              </c:numCache>
            </c:numRef>
          </c:cat>
          <c:val>
            <c:numRef>
              <c:f>Sheet1!$B$2</c:f>
              <c:numCache>
                <c:formatCode>General</c:formatCode>
                <c:ptCount val="1"/>
                <c:pt idx="0">
                  <c:v>4</c:v>
                </c:pt>
              </c:numCache>
            </c:numRef>
          </c:val>
          <c:extLst>
            <c:ext xmlns:c16="http://schemas.microsoft.com/office/drawing/2014/chart" uri="{C3380CC4-5D6E-409C-BE32-E72D297353CC}">
              <c16:uniqueId val="{00000000-60CB-4C31-B6E9-8D8D299691D3}"/>
            </c:ext>
          </c:extLst>
        </c:ser>
        <c:ser>
          <c:idx val="1"/>
          <c:order val="1"/>
          <c:tx>
            <c:strRef>
              <c:f>Sheet1!$C$1</c:f>
              <c:strCache>
                <c:ptCount val="1"/>
                <c:pt idx="0">
                  <c:v>Type B</c:v>
                </c:pt>
              </c:strCache>
            </c:strRef>
          </c:tx>
          <c:spPr>
            <a:solidFill>
              <a:srgbClr val="595959"/>
            </a:solidFill>
            <a:ln>
              <a:noFill/>
            </a:ln>
            <a:effectLst/>
          </c:spPr>
          <c:invertIfNegative val="0"/>
          <c:cat>
            <c:numRef>
              <c:f>Sheet1!$A$2</c:f>
              <c:numCache>
                <c:formatCode>General</c:formatCode>
                <c:ptCount val="1"/>
                <c:pt idx="0">
                  <c:v>2012</c:v>
                </c:pt>
              </c:numCache>
            </c:numRef>
          </c:cat>
          <c:val>
            <c:numRef>
              <c:f>Sheet1!$C$2</c:f>
              <c:numCache>
                <c:formatCode>General</c:formatCode>
                <c:ptCount val="1"/>
                <c:pt idx="0">
                  <c:v>1.2</c:v>
                </c:pt>
              </c:numCache>
            </c:numRef>
          </c:val>
          <c:extLst>
            <c:ext xmlns:c16="http://schemas.microsoft.com/office/drawing/2014/chart" uri="{C3380CC4-5D6E-409C-BE32-E72D297353CC}">
              <c16:uniqueId val="{00000001-60CB-4C31-B6E9-8D8D299691D3}"/>
            </c:ext>
          </c:extLst>
        </c:ser>
        <c:ser>
          <c:idx val="2"/>
          <c:order val="2"/>
          <c:tx>
            <c:strRef>
              <c:f>Sheet1!$D$1</c:f>
              <c:strCache>
                <c:ptCount val="1"/>
                <c:pt idx="0">
                  <c:v>Column1</c:v>
                </c:pt>
              </c:strCache>
            </c:strRef>
          </c:tx>
          <c:spPr>
            <a:solidFill>
              <a:srgbClr val="7F7F7F"/>
            </a:solidFill>
          </c:spPr>
          <c:invertIfNegative val="0"/>
          <c:cat>
            <c:numRef>
              <c:f>Sheet1!$A$2</c:f>
              <c:numCache>
                <c:formatCode>General</c:formatCode>
                <c:ptCount val="1"/>
                <c:pt idx="0">
                  <c:v>2012</c:v>
                </c:pt>
              </c:numCache>
            </c:numRef>
          </c:cat>
          <c:val>
            <c:numRef>
              <c:f>Sheet1!$D$2</c:f>
              <c:numCache>
                <c:formatCode>General</c:formatCode>
                <c:ptCount val="1"/>
                <c:pt idx="0">
                  <c:v>2</c:v>
                </c:pt>
              </c:numCache>
            </c:numRef>
          </c:val>
          <c:extLst>
            <c:ext xmlns:c16="http://schemas.microsoft.com/office/drawing/2014/chart" uri="{C3380CC4-5D6E-409C-BE32-E72D297353CC}">
              <c16:uniqueId val="{00000002-60CB-4C31-B6E9-8D8D299691D3}"/>
            </c:ext>
          </c:extLst>
        </c:ser>
        <c:ser>
          <c:idx val="3"/>
          <c:order val="3"/>
          <c:tx>
            <c:strRef>
              <c:f>Sheet1!$E$1</c:f>
              <c:strCache>
                <c:ptCount val="1"/>
                <c:pt idx="0">
                  <c:v>Column2</c:v>
                </c:pt>
              </c:strCache>
            </c:strRef>
          </c:tx>
          <c:spPr>
            <a:solidFill>
              <a:srgbClr val="BFBFBF"/>
            </a:solidFill>
          </c:spPr>
          <c:invertIfNegative val="0"/>
          <c:trendline>
            <c:trendlineType val="linear"/>
            <c:dispRSqr val="0"/>
            <c:dispEq val="0"/>
          </c:trendline>
          <c:cat>
            <c:numRef>
              <c:f>Sheet1!$A$2</c:f>
              <c:numCache>
                <c:formatCode>General</c:formatCode>
                <c:ptCount val="1"/>
                <c:pt idx="0">
                  <c:v>2012</c:v>
                </c:pt>
              </c:numCache>
            </c:numRef>
          </c:cat>
          <c:val>
            <c:numRef>
              <c:f>Sheet1!$E$2</c:f>
              <c:numCache>
                <c:formatCode>General</c:formatCode>
                <c:ptCount val="1"/>
                <c:pt idx="0">
                  <c:v>3</c:v>
                </c:pt>
              </c:numCache>
            </c:numRef>
          </c:val>
          <c:extLst>
            <c:ext xmlns:c16="http://schemas.microsoft.com/office/drawing/2014/chart" uri="{C3380CC4-5D6E-409C-BE32-E72D297353CC}">
              <c16:uniqueId val="{00000003-60CB-4C31-B6E9-8D8D299691D3}"/>
            </c:ext>
          </c:extLst>
        </c:ser>
        <c:dLbls>
          <c:showLegendKey val="0"/>
          <c:showVal val="0"/>
          <c:showCatName val="0"/>
          <c:showSerName val="0"/>
          <c:showPercent val="0"/>
          <c:showBubbleSize val="0"/>
        </c:dLbls>
        <c:gapWidth val="50"/>
        <c:axId val="415747944"/>
        <c:axId val="415748336"/>
      </c:barChart>
      <c:catAx>
        <c:axId val="415747944"/>
        <c:scaling>
          <c:orientation val="minMax"/>
        </c:scaling>
        <c:delete val="0"/>
        <c:axPos val="b"/>
        <c:numFmt formatCode="General" sourceLinked="1"/>
        <c:majorTickMark val="out"/>
        <c:minorTickMark val="none"/>
        <c:tickLblPos val="nextTo"/>
        <c:crossAx val="415748336"/>
        <c:crossesAt val="0"/>
        <c:auto val="1"/>
        <c:lblAlgn val="ctr"/>
        <c:lblOffset val="100"/>
        <c:noMultiLvlLbl val="0"/>
      </c:catAx>
      <c:valAx>
        <c:axId val="415748336"/>
        <c:scaling>
          <c:orientation val="minMax"/>
          <c:max val="5"/>
        </c:scaling>
        <c:delete val="0"/>
        <c:axPos val="l"/>
        <c:numFmt formatCode="General" sourceLinked="1"/>
        <c:majorTickMark val="out"/>
        <c:minorTickMark val="none"/>
        <c:tickLblPos val="nextTo"/>
        <c:crossAx val="41574794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913657031099E-2"/>
          <c:y val="0"/>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2366FC"/>
            </a:solidFill>
            <a:ln>
              <a:noFill/>
            </a:ln>
            <a:effectLst/>
          </c:spPr>
          <c:invertIfNegative val="0"/>
          <c:cat>
            <c:numRef>
              <c:f>Sheet1!$A$2</c:f>
              <c:numCache>
                <c:formatCode>General</c:formatCode>
                <c:ptCount val="1"/>
                <c:pt idx="0">
                  <c:v>2013</c:v>
                </c:pt>
              </c:numCache>
            </c:numRef>
          </c:cat>
          <c:val>
            <c:numRef>
              <c:f>Sheet1!$B$2</c:f>
              <c:numCache>
                <c:formatCode>General</c:formatCode>
                <c:ptCount val="1"/>
                <c:pt idx="0">
                  <c:v>2</c:v>
                </c:pt>
              </c:numCache>
            </c:numRef>
          </c:val>
          <c:extLst>
            <c:ext xmlns:c16="http://schemas.microsoft.com/office/drawing/2014/chart" uri="{C3380CC4-5D6E-409C-BE32-E72D297353CC}">
              <c16:uniqueId val="{00000000-248F-478A-978F-6E4F01D22296}"/>
            </c:ext>
          </c:extLst>
        </c:ser>
        <c:ser>
          <c:idx val="1"/>
          <c:order val="1"/>
          <c:tx>
            <c:strRef>
              <c:f>Sheet1!$C$1</c:f>
              <c:strCache>
                <c:ptCount val="1"/>
                <c:pt idx="0">
                  <c:v>Type B</c:v>
                </c:pt>
              </c:strCache>
            </c:strRef>
          </c:tx>
          <c:spPr>
            <a:solidFill>
              <a:srgbClr val="595959"/>
            </a:solidFill>
            <a:ln>
              <a:noFill/>
            </a:ln>
            <a:effectLst/>
          </c:spPr>
          <c:invertIfNegative val="0"/>
          <c:cat>
            <c:numRef>
              <c:f>Sheet1!$A$2</c:f>
              <c:numCache>
                <c:formatCode>General</c:formatCode>
                <c:ptCount val="1"/>
                <c:pt idx="0">
                  <c:v>2013</c:v>
                </c:pt>
              </c:numCache>
            </c:numRef>
          </c:cat>
          <c:val>
            <c:numRef>
              <c:f>Sheet1!$C$2</c:f>
              <c:numCache>
                <c:formatCode>General</c:formatCode>
                <c:ptCount val="1"/>
                <c:pt idx="0">
                  <c:v>4</c:v>
                </c:pt>
              </c:numCache>
            </c:numRef>
          </c:val>
          <c:extLst>
            <c:ext xmlns:c16="http://schemas.microsoft.com/office/drawing/2014/chart" uri="{C3380CC4-5D6E-409C-BE32-E72D297353CC}">
              <c16:uniqueId val="{00000001-248F-478A-978F-6E4F01D22296}"/>
            </c:ext>
          </c:extLst>
        </c:ser>
        <c:ser>
          <c:idx val="2"/>
          <c:order val="2"/>
          <c:tx>
            <c:strRef>
              <c:f>Sheet1!$D$1</c:f>
              <c:strCache>
                <c:ptCount val="1"/>
                <c:pt idx="0">
                  <c:v>Column1</c:v>
                </c:pt>
              </c:strCache>
            </c:strRef>
          </c:tx>
          <c:spPr>
            <a:solidFill>
              <a:srgbClr val="7F7F7F"/>
            </a:solidFill>
          </c:spPr>
          <c:invertIfNegative val="0"/>
          <c:cat>
            <c:numRef>
              <c:f>Sheet1!$A$2</c:f>
              <c:numCache>
                <c:formatCode>General</c:formatCode>
                <c:ptCount val="1"/>
                <c:pt idx="0">
                  <c:v>2013</c:v>
                </c:pt>
              </c:numCache>
            </c:numRef>
          </c:cat>
          <c:val>
            <c:numRef>
              <c:f>Sheet1!$D$2</c:f>
              <c:numCache>
                <c:formatCode>General</c:formatCode>
                <c:ptCount val="1"/>
                <c:pt idx="0">
                  <c:v>3</c:v>
                </c:pt>
              </c:numCache>
            </c:numRef>
          </c:val>
          <c:extLst>
            <c:ext xmlns:c16="http://schemas.microsoft.com/office/drawing/2014/chart" uri="{C3380CC4-5D6E-409C-BE32-E72D297353CC}">
              <c16:uniqueId val="{00000002-248F-478A-978F-6E4F01D22296}"/>
            </c:ext>
          </c:extLst>
        </c:ser>
        <c:ser>
          <c:idx val="3"/>
          <c:order val="3"/>
          <c:tx>
            <c:strRef>
              <c:f>Sheet1!$E$1</c:f>
              <c:strCache>
                <c:ptCount val="1"/>
                <c:pt idx="0">
                  <c:v>Column2</c:v>
                </c:pt>
              </c:strCache>
            </c:strRef>
          </c:tx>
          <c:spPr>
            <a:solidFill>
              <a:srgbClr val="BFBFBF"/>
            </a:solidFill>
          </c:spPr>
          <c:invertIfNegative val="0"/>
          <c:cat>
            <c:numRef>
              <c:f>Sheet1!$A$2</c:f>
              <c:numCache>
                <c:formatCode>General</c:formatCode>
                <c:ptCount val="1"/>
                <c:pt idx="0">
                  <c:v>2013</c:v>
                </c:pt>
              </c:numCache>
            </c:numRef>
          </c:cat>
          <c:val>
            <c:numRef>
              <c:f>Sheet1!$E$2</c:f>
              <c:numCache>
                <c:formatCode>General</c:formatCode>
                <c:ptCount val="1"/>
                <c:pt idx="0">
                  <c:v>2</c:v>
                </c:pt>
              </c:numCache>
            </c:numRef>
          </c:val>
          <c:extLst>
            <c:ext xmlns:c16="http://schemas.microsoft.com/office/drawing/2014/chart" uri="{C3380CC4-5D6E-409C-BE32-E72D297353CC}">
              <c16:uniqueId val="{00000003-248F-478A-978F-6E4F01D22296}"/>
            </c:ext>
          </c:extLst>
        </c:ser>
        <c:dLbls>
          <c:showLegendKey val="0"/>
          <c:showVal val="0"/>
          <c:showCatName val="0"/>
          <c:showSerName val="0"/>
          <c:showPercent val="0"/>
          <c:showBubbleSize val="0"/>
        </c:dLbls>
        <c:gapWidth val="50"/>
        <c:axId val="415749120"/>
        <c:axId val="415749512"/>
      </c:barChart>
      <c:catAx>
        <c:axId val="415749120"/>
        <c:scaling>
          <c:orientation val="minMax"/>
        </c:scaling>
        <c:delete val="0"/>
        <c:axPos val="b"/>
        <c:numFmt formatCode="General" sourceLinked="1"/>
        <c:majorTickMark val="out"/>
        <c:minorTickMark val="none"/>
        <c:tickLblPos val="nextTo"/>
        <c:crossAx val="415749512"/>
        <c:crossesAt val="0"/>
        <c:auto val="1"/>
        <c:lblAlgn val="ctr"/>
        <c:lblOffset val="100"/>
        <c:noMultiLvlLbl val="0"/>
      </c:catAx>
      <c:valAx>
        <c:axId val="415749512"/>
        <c:scaling>
          <c:orientation val="minMax"/>
          <c:max val="5"/>
        </c:scaling>
        <c:delete val="0"/>
        <c:axPos val="l"/>
        <c:numFmt formatCode="General" sourceLinked="1"/>
        <c:majorTickMark val="out"/>
        <c:minorTickMark val="none"/>
        <c:tickLblPos val="nextTo"/>
        <c:crossAx val="41574912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2642"/>
            </a:solidFill>
          </c:spPr>
          <c:dPt>
            <c:idx val="0"/>
            <c:bubble3D val="0"/>
            <c:spPr>
              <a:solidFill>
                <a:srgbClr val="7F7F7F"/>
              </a:solidFill>
              <a:ln w="19050">
                <a:noFill/>
              </a:ln>
              <a:effectLst/>
            </c:spPr>
            <c:extLst>
              <c:ext xmlns:c16="http://schemas.microsoft.com/office/drawing/2014/chart" uri="{C3380CC4-5D6E-409C-BE32-E72D297353CC}">
                <c16:uniqueId val="{00000001-DB91-4AE6-B80A-EABE52F74B1E}"/>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DB91-4AE6-B80A-EABE52F74B1E}"/>
              </c:ext>
            </c:extLst>
          </c:dPt>
          <c:cat>
            <c:strRef>
              <c:f>Sheet1!$A$2:$A$3</c:f>
              <c:strCache>
                <c:ptCount val="2"/>
                <c:pt idx="0">
                  <c:v>1st Qtr</c:v>
                </c:pt>
                <c:pt idx="1">
                  <c:v>2nd Qtr</c:v>
                </c:pt>
              </c:strCache>
            </c:strRef>
          </c:cat>
          <c:val>
            <c:numRef>
              <c:f>Sheet1!$B$2:$B$3</c:f>
              <c:numCache>
                <c:formatCode>General</c:formatCode>
                <c:ptCount val="2"/>
                <c:pt idx="0">
                  <c:v>27</c:v>
                </c:pt>
                <c:pt idx="1">
                  <c:v>73</c:v>
                </c:pt>
              </c:numCache>
            </c:numRef>
          </c:val>
          <c:extLst>
            <c:ext xmlns:c16="http://schemas.microsoft.com/office/drawing/2014/chart" uri="{C3380CC4-5D6E-409C-BE32-E72D297353CC}">
              <c16:uniqueId val="{00000004-DB91-4AE6-B80A-EABE52F74B1E}"/>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2366FC"/>
            </a:solidFill>
            <a:ln>
              <a:noFill/>
            </a:ln>
            <a:effectLst/>
          </c:spPr>
          <c:invertIfNegative val="0"/>
          <c:cat>
            <c:numRef>
              <c:f>Sheet1!$A$2</c:f>
              <c:numCache>
                <c:formatCode>General</c:formatCode>
                <c:ptCount val="1"/>
                <c:pt idx="0">
                  <c:v>2014</c:v>
                </c:pt>
              </c:numCache>
            </c:numRef>
          </c:cat>
          <c:val>
            <c:numRef>
              <c:f>Sheet1!$B$2</c:f>
              <c:numCache>
                <c:formatCode>General</c:formatCode>
                <c:ptCount val="1"/>
                <c:pt idx="0">
                  <c:v>1.2</c:v>
                </c:pt>
              </c:numCache>
            </c:numRef>
          </c:val>
          <c:extLst>
            <c:ext xmlns:c16="http://schemas.microsoft.com/office/drawing/2014/chart" uri="{C3380CC4-5D6E-409C-BE32-E72D297353CC}">
              <c16:uniqueId val="{00000000-E0DB-4037-8B17-A1CAEC85EEF4}"/>
            </c:ext>
          </c:extLst>
        </c:ser>
        <c:ser>
          <c:idx val="1"/>
          <c:order val="1"/>
          <c:tx>
            <c:strRef>
              <c:f>Sheet1!$C$1</c:f>
              <c:strCache>
                <c:ptCount val="1"/>
                <c:pt idx="0">
                  <c:v>Type B</c:v>
                </c:pt>
              </c:strCache>
            </c:strRef>
          </c:tx>
          <c:spPr>
            <a:solidFill>
              <a:srgbClr val="595959"/>
            </a:solidFill>
            <a:ln>
              <a:noFill/>
            </a:ln>
            <a:effectLst/>
          </c:spPr>
          <c:invertIfNegative val="0"/>
          <c:cat>
            <c:numRef>
              <c:f>Sheet1!$A$2</c:f>
              <c:numCache>
                <c:formatCode>General</c:formatCode>
                <c:ptCount val="1"/>
                <c:pt idx="0">
                  <c:v>2014</c:v>
                </c:pt>
              </c:numCache>
            </c:numRef>
          </c:cat>
          <c:val>
            <c:numRef>
              <c:f>Sheet1!$C$2</c:f>
              <c:numCache>
                <c:formatCode>General</c:formatCode>
                <c:ptCount val="1"/>
                <c:pt idx="0">
                  <c:v>3</c:v>
                </c:pt>
              </c:numCache>
            </c:numRef>
          </c:val>
          <c:extLst>
            <c:ext xmlns:c16="http://schemas.microsoft.com/office/drawing/2014/chart" uri="{C3380CC4-5D6E-409C-BE32-E72D297353CC}">
              <c16:uniqueId val="{00000001-E0DB-4037-8B17-A1CAEC85EEF4}"/>
            </c:ext>
          </c:extLst>
        </c:ser>
        <c:ser>
          <c:idx val="2"/>
          <c:order val="2"/>
          <c:tx>
            <c:strRef>
              <c:f>Sheet1!$D$1</c:f>
              <c:strCache>
                <c:ptCount val="1"/>
                <c:pt idx="0">
                  <c:v>Column1</c:v>
                </c:pt>
              </c:strCache>
            </c:strRef>
          </c:tx>
          <c:spPr>
            <a:solidFill>
              <a:srgbClr val="7F7F7F"/>
            </a:solidFill>
          </c:spPr>
          <c:invertIfNegative val="0"/>
          <c:cat>
            <c:numRef>
              <c:f>Sheet1!$A$2</c:f>
              <c:numCache>
                <c:formatCode>General</c:formatCode>
                <c:ptCount val="1"/>
                <c:pt idx="0">
                  <c:v>2014</c:v>
                </c:pt>
              </c:numCache>
            </c:numRef>
          </c:cat>
          <c:val>
            <c:numRef>
              <c:f>Sheet1!$D$2</c:f>
              <c:numCache>
                <c:formatCode>General</c:formatCode>
                <c:ptCount val="1"/>
                <c:pt idx="0">
                  <c:v>2</c:v>
                </c:pt>
              </c:numCache>
            </c:numRef>
          </c:val>
          <c:extLst>
            <c:ext xmlns:c16="http://schemas.microsoft.com/office/drawing/2014/chart" uri="{C3380CC4-5D6E-409C-BE32-E72D297353CC}">
              <c16:uniqueId val="{00000002-E0DB-4037-8B17-A1CAEC85EEF4}"/>
            </c:ext>
          </c:extLst>
        </c:ser>
        <c:ser>
          <c:idx val="3"/>
          <c:order val="3"/>
          <c:tx>
            <c:strRef>
              <c:f>Sheet1!$E$1</c:f>
              <c:strCache>
                <c:ptCount val="1"/>
                <c:pt idx="0">
                  <c:v>Column2</c:v>
                </c:pt>
              </c:strCache>
            </c:strRef>
          </c:tx>
          <c:spPr>
            <a:solidFill>
              <a:srgbClr val="BFBFBF"/>
            </a:solidFill>
          </c:spPr>
          <c:invertIfNegative val="0"/>
          <c:cat>
            <c:numRef>
              <c:f>Sheet1!$A$2</c:f>
              <c:numCache>
                <c:formatCode>General</c:formatCode>
                <c:ptCount val="1"/>
                <c:pt idx="0">
                  <c:v>2014</c:v>
                </c:pt>
              </c:numCache>
            </c:numRef>
          </c:cat>
          <c:val>
            <c:numRef>
              <c:f>Sheet1!$E$2</c:f>
              <c:numCache>
                <c:formatCode>General</c:formatCode>
                <c:ptCount val="1"/>
                <c:pt idx="0">
                  <c:v>1</c:v>
                </c:pt>
              </c:numCache>
            </c:numRef>
          </c:val>
          <c:extLst>
            <c:ext xmlns:c16="http://schemas.microsoft.com/office/drawing/2014/chart" uri="{C3380CC4-5D6E-409C-BE32-E72D297353CC}">
              <c16:uniqueId val="{00000003-E0DB-4037-8B17-A1CAEC85EEF4}"/>
            </c:ext>
          </c:extLst>
        </c:ser>
        <c:dLbls>
          <c:showLegendKey val="0"/>
          <c:showVal val="0"/>
          <c:showCatName val="0"/>
          <c:showSerName val="0"/>
          <c:showPercent val="0"/>
          <c:showBubbleSize val="0"/>
        </c:dLbls>
        <c:gapWidth val="50"/>
        <c:axId val="415750296"/>
        <c:axId val="415750688"/>
      </c:barChart>
      <c:catAx>
        <c:axId val="415750296"/>
        <c:scaling>
          <c:orientation val="minMax"/>
        </c:scaling>
        <c:delete val="0"/>
        <c:axPos val="b"/>
        <c:numFmt formatCode="General" sourceLinked="1"/>
        <c:majorTickMark val="out"/>
        <c:minorTickMark val="none"/>
        <c:tickLblPos val="nextTo"/>
        <c:crossAx val="415750688"/>
        <c:crossesAt val="0"/>
        <c:auto val="1"/>
        <c:lblAlgn val="ctr"/>
        <c:lblOffset val="100"/>
        <c:noMultiLvlLbl val="0"/>
      </c:catAx>
      <c:valAx>
        <c:axId val="415750688"/>
        <c:scaling>
          <c:orientation val="minMax"/>
          <c:max val="5"/>
        </c:scaling>
        <c:delete val="0"/>
        <c:axPos val="l"/>
        <c:numFmt formatCode="General" sourceLinked="1"/>
        <c:majorTickMark val="out"/>
        <c:minorTickMark val="none"/>
        <c:tickLblPos val="nextTo"/>
        <c:crossAx val="41575029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0"/>
    <c:plotArea>
      <c:layout/>
      <c:barChart>
        <c:barDir val="bar"/>
        <c:grouping val="clustered"/>
        <c:varyColors val="0"/>
        <c:ser>
          <c:idx val="0"/>
          <c:order val="0"/>
          <c:tx>
            <c:strRef>
              <c:f>Sheet1!$B$1</c:f>
              <c:strCache>
                <c:ptCount val="1"/>
                <c:pt idx="0">
                  <c:v>Series 1</c:v>
                </c:pt>
              </c:strCache>
            </c:strRef>
          </c:tx>
          <c:spPr>
            <a:solidFill>
              <a:srgbClr val="BFBFBF"/>
            </a:solidFill>
          </c:spPr>
          <c:invertIfNegative val="0"/>
          <c:dPt>
            <c:idx val="2"/>
            <c:invertIfNegative val="0"/>
            <c:bubble3D val="0"/>
            <c:spPr>
              <a:solidFill>
                <a:srgbClr val="BFBFBF"/>
              </a:solidFill>
              <a:ln>
                <a:noFill/>
              </a:ln>
            </c:spPr>
            <c:extLst>
              <c:ext xmlns:c16="http://schemas.microsoft.com/office/drawing/2014/chart" uri="{C3380CC4-5D6E-409C-BE32-E72D297353CC}">
                <c16:uniqueId val="{00000001-05FD-4083-BDEF-00350669852F}"/>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05FD-4083-BDEF-00350669852F}"/>
            </c:ext>
          </c:extLst>
        </c:ser>
        <c:ser>
          <c:idx val="1"/>
          <c:order val="1"/>
          <c:tx>
            <c:strRef>
              <c:f>Sheet1!$C$1</c:f>
              <c:strCache>
                <c:ptCount val="1"/>
                <c:pt idx="0">
                  <c:v>Series 2</c:v>
                </c:pt>
              </c:strCache>
            </c:strRef>
          </c:tx>
          <c:spPr>
            <a:solidFill>
              <a:srgbClr val="7F7F7F"/>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3-05FD-4083-BDEF-00350669852F}"/>
            </c:ext>
          </c:extLst>
        </c:ser>
        <c:ser>
          <c:idx val="2"/>
          <c:order val="2"/>
          <c:tx>
            <c:strRef>
              <c:f>Sheet1!$D$1</c:f>
              <c:strCache>
                <c:ptCount val="1"/>
                <c:pt idx="0">
                  <c:v>Series 3</c:v>
                </c:pt>
              </c:strCache>
            </c:strRef>
          </c:tx>
          <c:spPr>
            <a:solidFill>
              <a:srgbClr val="595959"/>
            </a:solidFill>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05FD-4083-BDEF-00350669852F}"/>
            </c:ext>
          </c:extLst>
        </c:ser>
        <c:ser>
          <c:idx val="3"/>
          <c:order val="3"/>
          <c:tx>
            <c:strRef>
              <c:f>Sheet1!$E$1</c:f>
              <c:strCache>
                <c:ptCount val="1"/>
                <c:pt idx="0">
                  <c:v>Series 4</c:v>
                </c:pt>
              </c:strCache>
            </c:strRef>
          </c:tx>
          <c:spPr>
            <a:solidFill>
              <a:srgbClr val="2366FC"/>
            </a:solidFill>
          </c:spPr>
          <c:invertIfNegative val="0"/>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2</c:v>
                </c:pt>
                <c:pt idx="1">
                  <c:v>1</c:v>
                </c:pt>
                <c:pt idx="2">
                  <c:v>2</c:v>
                </c:pt>
                <c:pt idx="3">
                  <c:v>3</c:v>
                </c:pt>
              </c:numCache>
            </c:numRef>
          </c:val>
          <c:extLst>
            <c:ext xmlns:c16="http://schemas.microsoft.com/office/drawing/2014/chart" uri="{C3380CC4-5D6E-409C-BE32-E72D297353CC}">
              <c16:uniqueId val="{00000005-05FD-4083-BDEF-00350669852F}"/>
            </c:ext>
          </c:extLst>
        </c:ser>
        <c:dLbls>
          <c:showLegendKey val="0"/>
          <c:showVal val="0"/>
          <c:showCatName val="0"/>
          <c:showSerName val="0"/>
          <c:showPercent val="0"/>
          <c:showBubbleSize val="0"/>
        </c:dLbls>
        <c:gapWidth val="150"/>
        <c:axId val="415751472"/>
        <c:axId val="415225664"/>
      </c:barChart>
      <c:catAx>
        <c:axId val="415751472"/>
        <c:scaling>
          <c:orientation val="minMax"/>
        </c:scaling>
        <c:delete val="0"/>
        <c:axPos val="l"/>
        <c:numFmt formatCode="General" sourceLinked="0"/>
        <c:majorTickMark val="out"/>
        <c:minorTickMark val="none"/>
        <c:tickLblPos val="nextTo"/>
        <c:crossAx val="415225664"/>
        <c:crosses val="autoZero"/>
        <c:auto val="1"/>
        <c:lblAlgn val="ctr"/>
        <c:lblOffset val="100"/>
        <c:noMultiLvlLbl val="0"/>
      </c:catAx>
      <c:valAx>
        <c:axId val="415225664"/>
        <c:scaling>
          <c:orientation val="minMax"/>
        </c:scaling>
        <c:delete val="0"/>
        <c:axPos val="b"/>
        <c:majorGridlines/>
        <c:numFmt formatCode="General" sourceLinked="1"/>
        <c:majorTickMark val="out"/>
        <c:minorTickMark val="none"/>
        <c:tickLblPos val="nextTo"/>
        <c:crossAx val="415751472"/>
        <c:crosses val="autoZero"/>
        <c:crossBetween val="between"/>
      </c:valAx>
    </c:plotArea>
    <c:plotVisOnly val="1"/>
    <c:dispBlanksAs val="gap"/>
    <c:showDLblsOverMax val="0"/>
  </c:chart>
  <c:txPr>
    <a:bodyPr/>
    <a:lstStyle/>
    <a:p>
      <a:pPr>
        <a:defRPr sz="1000">
          <a:solidFill>
            <a:schemeClr val="bg1">
              <a:lumMod val="50000"/>
            </a:schemeClr>
          </a:solidFill>
          <a:latin typeface="+mn-lt"/>
          <a:ea typeface="+mn-ea"/>
          <a:cs typeface="+mn-ea"/>
          <a:sym typeface="+mn-lt"/>
        </a:defRPr>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0"/>
    <c:plotArea>
      <c:layout/>
      <c:barChart>
        <c:barDir val="col"/>
        <c:grouping val="percentStacked"/>
        <c:varyColors val="0"/>
        <c:ser>
          <c:idx val="0"/>
          <c:order val="0"/>
          <c:tx>
            <c:strRef>
              <c:f>Sheet1!$B$1</c:f>
              <c:strCache>
                <c:ptCount val="1"/>
                <c:pt idx="0">
                  <c:v>Series 1</c:v>
                </c:pt>
              </c:strCache>
            </c:strRef>
          </c:tx>
          <c:spPr>
            <a:solidFill>
              <a:srgbClr val="2366FC"/>
            </a:solidFill>
          </c:spPr>
          <c:invertIfNegative val="0"/>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E20-4E07-9EFD-E4CC3902D545}"/>
            </c:ext>
          </c:extLst>
        </c:ser>
        <c:ser>
          <c:idx val="1"/>
          <c:order val="1"/>
          <c:tx>
            <c:strRef>
              <c:f>Sheet1!$C$1</c:f>
              <c:strCache>
                <c:ptCount val="1"/>
                <c:pt idx="0">
                  <c:v>Series 2</c:v>
                </c:pt>
              </c:strCache>
            </c:strRef>
          </c:tx>
          <c:spPr>
            <a:solidFill>
              <a:srgbClr val="7F7F7F"/>
            </a:solidFill>
          </c:spPr>
          <c:invertIfNegative val="0"/>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E20-4E07-9EFD-E4CC3902D545}"/>
            </c:ext>
          </c:extLst>
        </c:ser>
        <c:ser>
          <c:idx val="2"/>
          <c:order val="2"/>
          <c:tx>
            <c:strRef>
              <c:f>Sheet1!$D$1</c:f>
              <c:strCache>
                <c:ptCount val="1"/>
                <c:pt idx="0">
                  <c:v>Series 3</c:v>
                </c:pt>
              </c:strCache>
            </c:strRef>
          </c:tx>
          <c:spPr>
            <a:solidFill>
              <a:srgbClr val="BFBFBF"/>
            </a:solidFill>
          </c:spPr>
          <c:invertIfNegative val="0"/>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E20-4E07-9EFD-E4CC3902D545}"/>
            </c:ext>
          </c:extLst>
        </c:ser>
        <c:dLbls>
          <c:showLegendKey val="0"/>
          <c:showVal val="0"/>
          <c:showCatName val="0"/>
          <c:showSerName val="0"/>
          <c:showPercent val="0"/>
          <c:showBubbleSize val="0"/>
        </c:dLbls>
        <c:gapWidth val="150"/>
        <c:overlap val="100"/>
        <c:axId val="415226840"/>
        <c:axId val="415227232"/>
      </c:barChart>
      <c:catAx>
        <c:axId val="415226840"/>
        <c:scaling>
          <c:orientation val="minMax"/>
        </c:scaling>
        <c:delete val="0"/>
        <c:axPos val="b"/>
        <c:numFmt formatCode="General" sourceLinked="0"/>
        <c:majorTickMark val="out"/>
        <c:minorTickMark val="none"/>
        <c:tickLblPos val="nextTo"/>
        <c:crossAx val="415227232"/>
        <c:crosses val="autoZero"/>
        <c:auto val="1"/>
        <c:lblAlgn val="ctr"/>
        <c:lblOffset val="100"/>
        <c:noMultiLvlLbl val="0"/>
      </c:catAx>
      <c:valAx>
        <c:axId val="415227232"/>
        <c:scaling>
          <c:orientation val="minMax"/>
        </c:scaling>
        <c:delete val="0"/>
        <c:axPos val="l"/>
        <c:numFmt formatCode="0%" sourceLinked="1"/>
        <c:majorTickMark val="out"/>
        <c:minorTickMark val="none"/>
        <c:tickLblPos val="nextTo"/>
        <c:crossAx val="41522684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0"/>
    <c:plotArea>
      <c:layout/>
      <c:barChart>
        <c:barDir val="col"/>
        <c:grouping val="percentStacked"/>
        <c:varyColors val="0"/>
        <c:ser>
          <c:idx val="0"/>
          <c:order val="0"/>
          <c:tx>
            <c:strRef>
              <c:f>Sheet1!$B$1</c:f>
              <c:strCache>
                <c:ptCount val="1"/>
                <c:pt idx="0">
                  <c:v>Series 1</c:v>
                </c:pt>
              </c:strCache>
            </c:strRef>
          </c:tx>
          <c:spPr>
            <a:solidFill>
              <a:srgbClr val="2366FC"/>
            </a:solidFill>
          </c:spPr>
          <c:invertIfNegative val="0"/>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8C-4901-9D6B-DAE11B0E683D}"/>
            </c:ext>
          </c:extLst>
        </c:ser>
        <c:ser>
          <c:idx val="1"/>
          <c:order val="1"/>
          <c:tx>
            <c:strRef>
              <c:f>Sheet1!$C$1</c:f>
              <c:strCache>
                <c:ptCount val="1"/>
                <c:pt idx="0">
                  <c:v>Series 2</c:v>
                </c:pt>
              </c:strCache>
            </c:strRef>
          </c:tx>
          <c:spPr>
            <a:solidFill>
              <a:srgbClr val="7F7F7F"/>
            </a:solidFill>
          </c:spPr>
          <c:invertIfNegative val="0"/>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8C-4901-9D6B-DAE11B0E683D}"/>
            </c:ext>
          </c:extLst>
        </c:ser>
        <c:ser>
          <c:idx val="2"/>
          <c:order val="2"/>
          <c:tx>
            <c:strRef>
              <c:f>Sheet1!$D$1</c:f>
              <c:strCache>
                <c:ptCount val="1"/>
                <c:pt idx="0">
                  <c:v>Series 3</c:v>
                </c:pt>
              </c:strCache>
            </c:strRef>
          </c:tx>
          <c:spPr>
            <a:solidFill>
              <a:srgbClr val="BFBFBF"/>
            </a:solidFill>
          </c:spPr>
          <c:invertIfNegative val="0"/>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8C-4901-9D6B-DAE11B0E683D}"/>
            </c:ext>
          </c:extLst>
        </c:ser>
        <c:dLbls>
          <c:showLegendKey val="0"/>
          <c:showVal val="0"/>
          <c:showCatName val="0"/>
          <c:showSerName val="0"/>
          <c:showPercent val="0"/>
          <c:showBubbleSize val="0"/>
        </c:dLbls>
        <c:gapWidth val="150"/>
        <c:overlap val="100"/>
        <c:axId val="415228016"/>
        <c:axId val="415228408"/>
      </c:barChart>
      <c:catAx>
        <c:axId val="415228016"/>
        <c:scaling>
          <c:orientation val="minMax"/>
        </c:scaling>
        <c:delete val="0"/>
        <c:axPos val="b"/>
        <c:numFmt formatCode="General" sourceLinked="0"/>
        <c:majorTickMark val="out"/>
        <c:minorTickMark val="none"/>
        <c:tickLblPos val="nextTo"/>
        <c:crossAx val="415228408"/>
        <c:crosses val="autoZero"/>
        <c:auto val="1"/>
        <c:lblAlgn val="ctr"/>
        <c:lblOffset val="100"/>
        <c:noMultiLvlLbl val="0"/>
      </c:catAx>
      <c:valAx>
        <c:axId val="415228408"/>
        <c:scaling>
          <c:orientation val="minMax"/>
        </c:scaling>
        <c:delete val="0"/>
        <c:axPos val="l"/>
        <c:numFmt formatCode="0%" sourceLinked="1"/>
        <c:majorTickMark val="out"/>
        <c:minorTickMark val="none"/>
        <c:tickLblPos val="nextTo"/>
        <c:crossAx val="415228016"/>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0"/>
    <c:plotArea>
      <c:layout/>
      <c:barChart>
        <c:barDir val="col"/>
        <c:grouping val="percentStacked"/>
        <c:varyColors val="0"/>
        <c:ser>
          <c:idx val="0"/>
          <c:order val="0"/>
          <c:tx>
            <c:strRef>
              <c:f>Sheet1!$B$1</c:f>
              <c:strCache>
                <c:ptCount val="1"/>
                <c:pt idx="0">
                  <c:v>Series 1</c:v>
                </c:pt>
              </c:strCache>
            </c:strRef>
          </c:tx>
          <c:spPr>
            <a:solidFill>
              <a:srgbClr val="2366FC"/>
            </a:solidFill>
          </c:spPr>
          <c:invertIfNegative val="0"/>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6F4-4A22-BABC-1B6EBABCEAB2}"/>
            </c:ext>
          </c:extLst>
        </c:ser>
        <c:ser>
          <c:idx val="1"/>
          <c:order val="1"/>
          <c:tx>
            <c:strRef>
              <c:f>Sheet1!$C$1</c:f>
              <c:strCache>
                <c:ptCount val="1"/>
                <c:pt idx="0">
                  <c:v>Series 2</c:v>
                </c:pt>
              </c:strCache>
            </c:strRef>
          </c:tx>
          <c:spPr>
            <a:solidFill>
              <a:srgbClr val="7F7F7F"/>
            </a:solidFill>
          </c:spPr>
          <c:invertIfNegative val="0"/>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6F4-4A22-BABC-1B6EBABCEAB2}"/>
            </c:ext>
          </c:extLst>
        </c:ser>
        <c:ser>
          <c:idx val="2"/>
          <c:order val="2"/>
          <c:tx>
            <c:strRef>
              <c:f>Sheet1!$D$1</c:f>
              <c:strCache>
                <c:ptCount val="1"/>
                <c:pt idx="0">
                  <c:v>Series 3</c:v>
                </c:pt>
              </c:strCache>
            </c:strRef>
          </c:tx>
          <c:spPr>
            <a:solidFill>
              <a:srgbClr val="BFBFBF"/>
            </a:solidFill>
          </c:spPr>
          <c:invertIfNegative val="0"/>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6F4-4A22-BABC-1B6EBABCEAB2}"/>
            </c:ext>
          </c:extLst>
        </c:ser>
        <c:dLbls>
          <c:showLegendKey val="0"/>
          <c:showVal val="0"/>
          <c:showCatName val="0"/>
          <c:showSerName val="0"/>
          <c:showPercent val="0"/>
          <c:showBubbleSize val="0"/>
        </c:dLbls>
        <c:gapWidth val="150"/>
        <c:overlap val="100"/>
        <c:axId val="415229192"/>
        <c:axId val="416387960"/>
      </c:barChart>
      <c:catAx>
        <c:axId val="415229192"/>
        <c:scaling>
          <c:orientation val="minMax"/>
        </c:scaling>
        <c:delete val="0"/>
        <c:axPos val="b"/>
        <c:numFmt formatCode="General" sourceLinked="0"/>
        <c:majorTickMark val="out"/>
        <c:minorTickMark val="none"/>
        <c:tickLblPos val="nextTo"/>
        <c:crossAx val="416387960"/>
        <c:crosses val="autoZero"/>
        <c:auto val="1"/>
        <c:lblAlgn val="ctr"/>
        <c:lblOffset val="100"/>
        <c:noMultiLvlLbl val="0"/>
      </c:catAx>
      <c:valAx>
        <c:axId val="416387960"/>
        <c:scaling>
          <c:orientation val="minMax"/>
        </c:scaling>
        <c:delete val="0"/>
        <c:axPos val="l"/>
        <c:numFmt formatCode="0%" sourceLinked="1"/>
        <c:majorTickMark val="out"/>
        <c:minorTickMark val="none"/>
        <c:tickLblPos val="nextTo"/>
        <c:crossAx val="415229192"/>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69441376148123302"/>
        </c:manualLayout>
      </c:layout>
      <c:lineChart>
        <c:grouping val="standard"/>
        <c:varyColors val="0"/>
        <c:ser>
          <c:idx val="0"/>
          <c:order val="0"/>
          <c:tx>
            <c:strRef>
              <c:f>Sheet1!$B$1</c:f>
              <c:strCache>
                <c:ptCount val="1"/>
                <c:pt idx="0">
                  <c:v>Series 1</c:v>
                </c:pt>
              </c:strCache>
            </c:strRef>
          </c:tx>
          <c:spPr>
            <a:ln w="28575" cap="rnd">
              <a:solidFill>
                <a:srgbClr val="7F7F7F"/>
              </a:solidFill>
              <a:round/>
            </a:ln>
            <a:effectLst/>
          </c:spPr>
          <c:marker>
            <c:symbol val="circle"/>
            <c:size val="5"/>
            <c:spPr>
              <a:solidFill>
                <a:srgbClr val="7F7F7F"/>
              </a:solidFill>
              <a:ln w="9525">
                <a:solidFill>
                  <a:srgbClr val="7F7F7F"/>
                </a:solidFill>
              </a:ln>
              <a:effectLst/>
            </c:spPr>
          </c:marker>
          <c:cat>
            <c:strRef>
              <c:f>Sheet1!$A$2:$A$6</c:f>
              <c:strCache>
                <c:ptCount val="5"/>
                <c:pt idx="0">
                  <c:v>Category 1</c:v>
                </c:pt>
                <c:pt idx="1">
                  <c:v>Category 2</c:v>
                </c:pt>
                <c:pt idx="2">
                  <c:v>Category 3</c:v>
                </c:pt>
                <c:pt idx="3">
                  <c:v>Category 4</c:v>
                </c:pt>
                <c:pt idx="4">
                  <c:v>Category 5</c:v>
                </c:pt>
              </c:strCache>
            </c:strRef>
          </c:cat>
          <c:val>
            <c:numRef>
              <c:f>Sheet1!$B$2:$B$6</c:f>
              <c:numCache>
                <c:formatCode>General</c:formatCode>
                <c:ptCount val="5"/>
                <c:pt idx="0">
                  <c:v>4.3</c:v>
                </c:pt>
                <c:pt idx="1">
                  <c:v>2.5</c:v>
                </c:pt>
                <c:pt idx="2">
                  <c:v>3.5</c:v>
                </c:pt>
                <c:pt idx="3">
                  <c:v>3.5</c:v>
                </c:pt>
                <c:pt idx="4">
                  <c:v>3.9</c:v>
                </c:pt>
              </c:numCache>
            </c:numRef>
          </c:val>
          <c:smooth val="0"/>
          <c:extLst>
            <c:ext xmlns:c16="http://schemas.microsoft.com/office/drawing/2014/chart" uri="{C3380CC4-5D6E-409C-BE32-E72D297353CC}">
              <c16:uniqueId val="{00000000-6CD6-4FB6-B924-9C1E838F719B}"/>
            </c:ext>
          </c:extLst>
        </c:ser>
        <c:ser>
          <c:idx val="1"/>
          <c:order val="1"/>
          <c:tx>
            <c:strRef>
              <c:f>Sheet1!$C$1</c:f>
              <c:strCache>
                <c:ptCount val="1"/>
                <c:pt idx="0">
                  <c:v>Series 2</c:v>
                </c:pt>
              </c:strCache>
            </c:strRef>
          </c:tx>
          <c:spPr>
            <a:ln w="28575" cap="rnd">
              <a:solidFill>
                <a:srgbClr val="595959"/>
              </a:solidFill>
              <a:round/>
            </a:ln>
            <a:effectLst/>
          </c:spPr>
          <c:marker>
            <c:symbol val="circle"/>
            <c:size val="5"/>
            <c:spPr>
              <a:solidFill>
                <a:srgbClr val="595959"/>
              </a:solidFill>
              <a:ln w="9525">
                <a:solidFill>
                  <a:srgbClr val="595959"/>
                </a:solidFill>
              </a:ln>
              <a:effectLst/>
            </c:spPr>
          </c:marker>
          <c:cat>
            <c:strRef>
              <c:f>Sheet1!$A$2:$A$6</c:f>
              <c:strCache>
                <c:ptCount val="5"/>
                <c:pt idx="0">
                  <c:v>Category 1</c:v>
                </c:pt>
                <c:pt idx="1">
                  <c:v>Category 2</c:v>
                </c:pt>
                <c:pt idx="2">
                  <c:v>Category 3</c:v>
                </c:pt>
                <c:pt idx="3">
                  <c:v>Category 4</c:v>
                </c:pt>
                <c:pt idx="4">
                  <c:v>Category 5</c:v>
                </c:pt>
              </c:strCache>
            </c:strRef>
          </c:cat>
          <c:val>
            <c:numRef>
              <c:f>Sheet1!$C$2:$C$6</c:f>
              <c:numCache>
                <c:formatCode>General</c:formatCode>
                <c:ptCount val="5"/>
                <c:pt idx="0">
                  <c:v>2.4</c:v>
                </c:pt>
                <c:pt idx="1">
                  <c:v>4.4000000000000004</c:v>
                </c:pt>
                <c:pt idx="2">
                  <c:v>1.7</c:v>
                </c:pt>
                <c:pt idx="3">
                  <c:v>2.8</c:v>
                </c:pt>
                <c:pt idx="4">
                  <c:v>5.3</c:v>
                </c:pt>
              </c:numCache>
            </c:numRef>
          </c:val>
          <c:smooth val="0"/>
          <c:extLst>
            <c:ext xmlns:c16="http://schemas.microsoft.com/office/drawing/2014/chart" uri="{C3380CC4-5D6E-409C-BE32-E72D297353CC}">
              <c16:uniqueId val="{00000001-6CD6-4FB6-B924-9C1E838F719B}"/>
            </c:ext>
          </c:extLst>
        </c:ser>
        <c:ser>
          <c:idx val="2"/>
          <c:order val="2"/>
          <c:tx>
            <c:strRef>
              <c:f>Sheet1!$D$1</c:f>
              <c:strCache>
                <c:ptCount val="1"/>
                <c:pt idx="0">
                  <c:v>Series 3</c:v>
                </c:pt>
              </c:strCache>
            </c:strRef>
          </c:tx>
          <c:spPr>
            <a:ln w="28575" cap="rnd">
              <a:solidFill>
                <a:srgbClr val="BFBFBF"/>
              </a:solidFill>
              <a:round/>
            </a:ln>
            <a:effectLst/>
          </c:spPr>
          <c:marker>
            <c:symbol val="circle"/>
            <c:size val="5"/>
            <c:spPr>
              <a:solidFill>
                <a:srgbClr val="BFBFBF"/>
              </a:solidFill>
              <a:ln w="9525">
                <a:solidFill>
                  <a:srgbClr val="BFBFBF"/>
                </a:solidFill>
              </a:ln>
              <a:effectLst/>
            </c:spPr>
          </c:marker>
          <c:cat>
            <c:strRef>
              <c:f>Sheet1!$A$2:$A$6</c:f>
              <c:strCache>
                <c:ptCount val="5"/>
                <c:pt idx="0">
                  <c:v>Category 1</c:v>
                </c:pt>
                <c:pt idx="1">
                  <c:v>Category 2</c:v>
                </c:pt>
                <c:pt idx="2">
                  <c:v>Category 3</c:v>
                </c:pt>
                <c:pt idx="3">
                  <c:v>Category 4</c:v>
                </c:pt>
                <c:pt idx="4">
                  <c:v>Category 5</c:v>
                </c:pt>
              </c:strCache>
            </c:strRef>
          </c:cat>
          <c:val>
            <c:numRef>
              <c:f>Sheet1!$D$2:$D$6</c:f>
              <c:numCache>
                <c:formatCode>General</c:formatCode>
                <c:ptCount val="5"/>
                <c:pt idx="0">
                  <c:v>2</c:v>
                </c:pt>
                <c:pt idx="1">
                  <c:v>2.2000000000000002</c:v>
                </c:pt>
                <c:pt idx="2">
                  <c:v>2.9</c:v>
                </c:pt>
                <c:pt idx="3">
                  <c:v>5</c:v>
                </c:pt>
                <c:pt idx="4">
                  <c:v>4.5</c:v>
                </c:pt>
              </c:numCache>
            </c:numRef>
          </c:val>
          <c:smooth val="0"/>
          <c:extLst>
            <c:ext xmlns:c16="http://schemas.microsoft.com/office/drawing/2014/chart" uri="{C3380CC4-5D6E-409C-BE32-E72D297353CC}">
              <c16:uniqueId val="{00000002-6CD6-4FB6-B924-9C1E838F719B}"/>
            </c:ext>
          </c:extLst>
        </c:ser>
        <c:ser>
          <c:idx val="3"/>
          <c:order val="3"/>
          <c:tx>
            <c:strRef>
              <c:f>Sheet1!$E$1</c:f>
              <c:strCache>
                <c:ptCount val="1"/>
                <c:pt idx="0">
                  <c:v>Series 4</c:v>
                </c:pt>
              </c:strCache>
            </c:strRef>
          </c:tx>
          <c:spPr>
            <a:ln w="28575" cap="rnd">
              <a:solidFill>
                <a:srgbClr val="2366FC"/>
              </a:solidFill>
              <a:round/>
            </a:ln>
            <a:effectLst/>
          </c:spPr>
          <c:marker>
            <c:symbol val="circle"/>
            <c:size val="5"/>
            <c:spPr>
              <a:solidFill>
                <a:srgbClr val="2366FC"/>
              </a:solidFill>
              <a:ln w="9525">
                <a:solidFill>
                  <a:srgbClr val="2366FC"/>
                </a:solidFill>
              </a:ln>
              <a:effectLst/>
            </c:spPr>
          </c:marker>
          <c:cat>
            <c:strRef>
              <c:f>Sheet1!$A$2:$A$6</c:f>
              <c:strCache>
                <c:ptCount val="5"/>
                <c:pt idx="0">
                  <c:v>Category 1</c:v>
                </c:pt>
                <c:pt idx="1">
                  <c:v>Category 2</c:v>
                </c:pt>
                <c:pt idx="2">
                  <c:v>Category 3</c:v>
                </c:pt>
                <c:pt idx="3">
                  <c:v>Category 4</c:v>
                </c:pt>
                <c:pt idx="4">
                  <c:v>Category 5</c:v>
                </c:pt>
              </c:strCache>
            </c:strRef>
          </c:cat>
          <c:val>
            <c:numRef>
              <c:f>Sheet1!$E$2:$E$6</c:f>
              <c:numCache>
                <c:formatCode>General</c:formatCode>
                <c:ptCount val="5"/>
                <c:pt idx="0">
                  <c:v>1</c:v>
                </c:pt>
                <c:pt idx="1">
                  <c:v>2.8</c:v>
                </c:pt>
                <c:pt idx="2">
                  <c:v>1.6</c:v>
                </c:pt>
                <c:pt idx="3">
                  <c:v>2.2000000000000002</c:v>
                </c:pt>
                <c:pt idx="4">
                  <c:v>3.2</c:v>
                </c:pt>
              </c:numCache>
            </c:numRef>
          </c:val>
          <c:smooth val="0"/>
          <c:extLst>
            <c:ext xmlns:c16="http://schemas.microsoft.com/office/drawing/2014/chart" uri="{C3380CC4-5D6E-409C-BE32-E72D297353CC}">
              <c16:uniqueId val="{00000003-6CD6-4FB6-B924-9C1E838F719B}"/>
            </c:ext>
          </c:extLst>
        </c:ser>
        <c:dLbls>
          <c:showLegendKey val="0"/>
          <c:showVal val="0"/>
          <c:showCatName val="0"/>
          <c:showSerName val="0"/>
          <c:showPercent val="0"/>
          <c:showBubbleSize val="0"/>
        </c:dLbls>
        <c:marker val="1"/>
        <c:smooth val="0"/>
        <c:axId val="416389136"/>
        <c:axId val="416389528"/>
      </c:lineChart>
      <c:catAx>
        <c:axId val="4163891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416389528"/>
        <c:crosses val="autoZero"/>
        <c:auto val="1"/>
        <c:lblAlgn val="ctr"/>
        <c:lblOffset val="100"/>
        <c:noMultiLvlLbl val="0"/>
      </c:catAx>
      <c:valAx>
        <c:axId val="416389528"/>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vert="horz"/>
          <a:lstStyle/>
          <a:p>
            <a:pPr>
              <a:defRPr/>
            </a:pPr>
            <a:endParaRPr lang="zh-CN"/>
          </a:p>
        </c:txPr>
        <c:crossAx val="41638913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D8993"/>
            </a:solidFill>
          </c:spPr>
          <c:dPt>
            <c:idx val="0"/>
            <c:bubble3D val="0"/>
            <c:spPr>
              <a:solidFill>
                <a:srgbClr val="2366FC"/>
              </a:solidFill>
              <a:ln w="19050">
                <a:noFill/>
              </a:ln>
              <a:effectLst/>
            </c:spPr>
            <c:extLst>
              <c:ext xmlns:c16="http://schemas.microsoft.com/office/drawing/2014/chart" uri="{C3380CC4-5D6E-409C-BE32-E72D297353CC}">
                <c16:uniqueId val="{00000001-9E4B-4759-A601-A4AE3052667E}"/>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9E4B-4759-A601-A4AE3052667E}"/>
              </c:ext>
            </c:extLst>
          </c:dPt>
          <c:cat>
            <c:strRef>
              <c:f>Sheet1!$A$2:$A$3</c:f>
              <c:strCache>
                <c:ptCount val="2"/>
                <c:pt idx="0">
                  <c:v>1st Qtr</c:v>
                </c:pt>
                <c:pt idx="1">
                  <c:v>2nd Qtr</c:v>
                </c:pt>
              </c:strCache>
            </c:strRef>
          </c:cat>
          <c:val>
            <c:numRef>
              <c:f>Sheet1!$B$2:$B$3</c:f>
              <c:numCache>
                <c:formatCode>General</c:formatCode>
                <c:ptCount val="2"/>
                <c:pt idx="0">
                  <c:v>88</c:v>
                </c:pt>
                <c:pt idx="1">
                  <c:v>12</c:v>
                </c:pt>
              </c:numCache>
            </c:numRef>
          </c:val>
          <c:extLst>
            <c:ext xmlns:c16="http://schemas.microsoft.com/office/drawing/2014/chart" uri="{C3380CC4-5D6E-409C-BE32-E72D297353CC}">
              <c16:uniqueId val="{00000004-9E4B-4759-A601-A4AE3052667E}"/>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D8993"/>
            </a:solidFill>
          </c:spPr>
          <c:dPt>
            <c:idx val="0"/>
            <c:bubble3D val="0"/>
            <c:spPr>
              <a:solidFill>
                <a:srgbClr val="2366FC"/>
              </a:solidFill>
              <a:ln w="19050">
                <a:noFill/>
              </a:ln>
              <a:effectLst/>
            </c:spPr>
            <c:extLst>
              <c:ext xmlns:c16="http://schemas.microsoft.com/office/drawing/2014/chart" uri="{C3380CC4-5D6E-409C-BE32-E72D297353CC}">
                <c16:uniqueId val="{00000001-25D6-4ACB-AEF7-50621215C59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25D6-4ACB-AEF7-50621215C59A}"/>
              </c:ext>
            </c:extLst>
          </c:dPt>
          <c:cat>
            <c:strRef>
              <c:f>Sheet1!$A$2:$A$3</c:f>
              <c:strCache>
                <c:ptCount val="2"/>
                <c:pt idx="0">
                  <c:v>1st Qtr</c:v>
                </c:pt>
                <c:pt idx="1">
                  <c:v>2nd Qtr</c:v>
                </c:pt>
              </c:strCache>
            </c:strRef>
          </c:cat>
          <c:val>
            <c:numRef>
              <c:f>Sheet1!$B$2:$B$3</c:f>
              <c:numCache>
                <c:formatCode>General</c:formatCode>
                <c:ptCount val="2"/>
                <c:pt idx="0">
                  <c:v>65</c:v>
                </c:pt>
                <c:pt idx="1">
                  <c:v>35</c:v>
                </c:pt>
              </c:numCache>
            </c:numRef>
          </c:val>
          <c:extLst>
            <c:ext xmlns:c16="http://schemas.microsoft.com/office/drawing/2014/chart" uri="{C3380CC4-5D6E-409C-BE32-E72D297353CC}">
              <c16:uniqueId val="{00000004-25D6-4ACB-AEF7-50621215C59A}"/>
            </c:ext>
          </c:extLst>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2366FC"/>
              </a:solidFill>
              <a:ln w="19050">
                <a:solidFill>
                  <a:schemeClr val="lt1"/>
                </a:solidFill>
              </a:ln>
              <a:effectLst/>
            </c:spPr>
            <c:extLst>
              <c:ext xmlns:c16="http://schemas.microsoft.com/office/drawing/2014/chart" uri="{C3380CC4-5D6E-409C-BE32-E72D297353CC}">
                <c16:uniqueId val="{00000001-2785-46E9-996F-66C8485D4F9D}"/>
              </c:ext>
            </c:extLst>
          </c:dPt>
          <c:dPt>
            <c:idx val="1"/>
            <c:bubble3D val="0"/>
            <c:spPr>
              <a:solidFill>
                <a:srgbClr val="BFBFBF"/>
              </a:solidFill>
              <a:ln w="19050">
                <a:solidFill>
                  <a:schemeClr val="lt1"/>
                </a:solidFill>
              </a:ln>
              <a:effectLst/>
            </c:spPr>
            <c:extLst>
              <c:ext xmlns:c16="http://schemas.microsoft.com/office/drawing/2014/chart" uri="{C3380CC4-5D6E-409C-BE32-E72D297353CC}">
                <c16:uniqueId val="{00000003-2785-46E9-996F-66C8485D4F9D}"/>
              </c:ext>
            </c:extLst>
          </c:dPt>
          <c:dPt>
            <c:idx val="2"/>
            <c:bubble3D val="0"/>
            <c:spPr>
              <a:solidFill>
                <a:srgbClr val="7F7F7F"/>
              </a:solidFill>
              <a:ln w="19050">
                <a:solidFill>
                  <a:schemeClr val="lt1"/>
                </a:solidFill>
              </a:ln>
              <a:effectLst/>
            </c:spPr>
            <c:extLst>
              <c:ext xmlns:c16="http://schemas.microsoft.com/office/drawing/2014/chart" uri="{C3380CC4-5D6E-409C-BE32-E72D297353CC}">
                <c16:uniqueId val="{00000005-2785-46E9-996F-66C8485D4F9D}"/>
              </c:ext>
            </c:extLst>
          </c:dPt>
          <c:dPt>
            <c:idx val="3"/>
            <c:bubble3D val="0"/>
            <c:spPr>
              <a:solidFill>
                <a:srgbClr val="595959"/>
              </a:solidFill>
              <a:ln w="19050">
                <a:solidFill>
                  <a:schemeClr val="lt1"/>
                </a:solidFill>
              </a:ln>
              <a:effectLst/>
            </c:spPr>
            <c:extLst>
              <c:ext xmlns:c16="http://schemas.microsoft.com/office/drawing/2014/chart" uri="{C3380CC4-5D6E-409C-BE32-E72D297353CC}">
                <c16:uniqueId val="{00000007-2785-46E9-996F-66C8485D4F9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8-2785-46E9-996F-66C8485D4F9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53B441"/>
            </a:solidFill>
          </c:spPr>
          <c:dPt>
            <c:idx val="0"/>
            <c:bubble3D val="0"/>
            <c:spPr>
              <a:solidFill>
                <a:srgbClr val="595959"/>
              </a:solidFill>
              <a:ln w="19050">
                <a:solidFill>
                  <a:schemeClr val="lt1"/>
                </a:solidFill>
              </a:ln>
              <a:effectLst/>
            </c:spPr>
            <c:extLst>
              <c:ext xmlns:c16="http://schemas.microsoft.com/office/drawing/2014/chart" uri="{C3380CC4-5D6E-409C-BE32-E72D297353CC}">
                <c16:uniqueId val="{00000001-C32E-4460-BF22-35896F54ADFD}"/>
              </c:ext>
            </c:extLst>
          </c:dPt>
          <c:dPt>
            <c:idx val="1"/>
            <c:bubble3D val="0"/>
            <c:spPr>
              <a:solidFill>
                <a:srgbClr val="7F7F7F"/>
              </a:solidFill>
              <a:ln w="19050">
                <a:solidFill>
                  <a:schemeClr val="lt1"/>
                </a:solidFill>
              </a:ln>
              <a:effectLst/>
            </c:spPr>
            <c:extLst>
              <c:ext xmlns:c16="http://schemas.microsoft.com/office/drawing/2014/chart" uri="{C3380CC4-5D6E-409C-BE32-E72D297353CC}">
                <c16:uniqueId val="{00000003-C32E-4460-BF22-35896F54ADFD}"/>
              </c:ext>
            </c:extLst>
          </c:dPt>
          <c:dPt>
            <c:idx val="2"/>
            <c:bubble3D val="0"/>
            <c:spPr>
              <a:solidFill>
                <a:srgbClr val="BFBFBF"/>
              </a:solidFill>
              <a:ln w="19050">
                <a:solidFill>
                  <a:schemeClr val="lt1"/>
                </a:solidFill>
              </a:ln>
              <a:effectLst/>
            </c:spPr>
            <c:extLst>
              <c:ext xmlns:c16="http://schemas.microsoft.com/office/drawing/2014/chart" uri="{C3380CC4-5D6E-409C-BE32-E72D297353CC}">
                <c16:uniqueId val="{00000005-C32E-4460-BF22-35896F54ADFD}"/>
              </c:ext>
            </c:extLst>
          </c:dPt>
          <c:dPt>
            <c:idx val="3"/>
            <c:bubble3D val="0"/>
            <c:spPr>
              <a:solidFill>
                <a:srgbClr val="2366FC"/>
              </a:solidFill>
              <a:ln w="19050">
                <a:solidFill>
                  <a:schemeClr val="lt1"/>
                </a:solidFill>
              </a:ln>
              <a:effectLst/>
            </c:spPr>
            <c:extLst>
              <c:ext xmlns:c16="http://schemas.microsoft.com/office/drawing/2014/chart" uri="{C3380CC4-5D6E-409C-BE32-E72D297353CC}">
                <c16:uniqueId val="{00000007-C32E-4460-BF22-35896F54ADFD}"/>
              </c:ext>
            </c:extLst>
          </c:dPt>
          <c:dPt>
            <c:idx val="4"/>
            <c:bubble3D val="0"/>
            <c:spPr>
              <a:solidFill>
                <a:srgbClr val="53B441"/>
              </a:solidFill>
              <a:ln w="19050">
                <a:solidFill>
                  <a:schemeClr val="lt1"/>
                </a:solidFill>
              </a:ln>
              <a:effectLst/>
            </c:spPr>
            <c:extLst>
              <c:ext xmlns:c16="http://schemas.microsoft.com/office/drawing/2014/chart" uri="{C3380CC4-5D6E-409C-BE32-E72D297353CC}">
                <c16:uniqueId val="{00000009-C32E-4460-BF22-35896F54ADFD}"/>
              </c:ext>
            </c:extLst>
          </c:dPt>
          <c:cat>
            <c:strRef>
              <c:f>Sheet1!$A$2:$A$6</c:f>
              <c:strCache>
                <c:ptCount val="4"/>
                <c:pt idx="0">
                  <c:v>1st Qtr</c:v>
                </c:pt>
                <c:pt idx="1">
                  <c:v>2nd Qtr</c:v>
                </c:pt>
                <c:pt idx="2">
                  <c:v>10</c:v>
                </c:pt>
                <c:pt idx="3">
                  <c:v>4th Qtr</c:v>
                </c:pt>
              </c:strCache>
            </c:strRef>
          </c:cat>
          <c:val>
            <c:numRef>
              <c:f>Sheet1!$B$2:$B$6</c:f>
              <c:numCache>
                <c:formatCode>General</c:formatCode>
                <c:ptCount val="5"/>
                <c:pt idx="0">
                  <c:v>10</c:v>
                </c:pt>
                <c:pt idx="1">
                  <c:v>10</c:v>
                </c:pt>
                <c:pt idx="2">
                  <c:v>10</c:v>
                </c:pt>
                <c:pt idx="3">
                  <c:v>10</c:v>
                </c:pt>
              </c:numCache>
            </c:numRef>
          </c:val>
          <c:extLst>
            <c:ext xmlns:c16="http://schemas.microsoft.com/office/drawing/2014/chart" uri="{C3380CC4-5D6E-409C-BE32-E72D297353CC}">
              <c16:uniqueId val="{0000000A-C32E-4460-BF22-35896F54ADFD}"/>
            </c:ext>
          </c:extLst>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366FC"/>
            </a:solidFill>
          </c:spPr>
          <c:invertIfNegative val="0"/>
          <c:dPt>
            <c:idx val="0"/>
            <c:invertIfNegative val="0"/>
            <c:bubble3D val="0"/>
            <c:extLst>
              <c:ext xmlns:c16="http://schemas.microsoft.com/office/drawing/2014/chart" uri="{C3380CC4-5D6E-409C-BE32-E72D297353CC}">
                <c16:uniqueId val="{00000000-D318-477F-902F-FE58FCC0C4D8}"/>
              </c:ext>
            </c:extLst>
          </c:dPt>
          <c:dPt>
            <c:idx val="1"/>
            <c:invertIfNegative val="0"/>
            <c:bubble3D val="0"/>
            <c:spPr>
              <a:solidFill>
                <a:srgbClr val="2366FC"/>
              </a:solidFill>
            </c:spPr>
            <c:extLst>
              <c:ext xmlns:c16="http://schemas.microsoft.com/office/drawing/2014/chart" uri="{C3380CC4-5D6E-409C-BE32-E72D297353CC}">
                <c16:uniqueId val="{00000002-D318-477F-902F-FE58FCC0C4D8}"/>
              </c:ext>
            </c:extLst>
          </c:dPt>
          <c:dPt>
            <c:idx val="2"/>
            <c:invertIfNegative val="0"/>
            <c:bubble3D val="0"/>
            <c:spPr>
              <a:solidFill>
                <a:srgbClr val="2366FC"/>
              </a:solidFill>
            </c:spPr>
            <c:extLst>
              <c:ext xmlns:c16="http://schemas.microsoft.com/office/drawing/2014/chart" uri="{C3380CC4-5D6E-409C-BE32-E72D297353CC}">
                <c16:uniqueId val="{00000004-D318-477F-902F-FE58FCC0C4D8}"/>
              </c:ext>
            </c:extLst>
          </c:dPt>
          <c:dPt>
            <c:idx val="3"/>
            <c:invertIfNegative val="0"/>
            <c:bubble3D val="0"/>
            <c:spPr>
              <a:solidFill>
                <a:srgbClr val="2366FC"/>
              </a:solidFill>
            </c:spPr>
            <c:extLst>
              <c:ext xmlns:c16="http://schemas.microsoft.com/office/drawing/2014/chart" uri="{C3380CC4-5D6E-409C-BE32-E72D297353CC}">
                <c16:uniqueId val="{00000006-D318-477F-902F-FE58FCC0C4D8}"/>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7</c:v>
                </c:pt>
                <c:pt idx="1">
                  <c:v>10</c:v>
                </c:pt>
                <c:pt idx="2">
                  <c:v>7</c:v>
                </c:pt>
                <c:pt idx="3">
                  <c:v>5</c:v>
                </c:pt>
              </c:numCache>
            </c:numRef>
          </c:val>
          <c:extLst>
            <c:ext xmlns:c16="http://schemas.microsoft.com/office/drawing/2014/chart" uri="{C3380CC4-5D6E-409C-BE32-E72D297353CC}">
              <c16:uniqueId val="{00000007-D318-477F-902F-FE58FCC0C4D8}"/>
            </c:ext>
          </c:extLst>
        </c:ser>
        <c:dLbls>
          <c:showLegendKey val="0"/>
          <c:showVal val="0"/>
          <c:showCatName val="0"/>
          <c:showSerName val="0"/>
          <c:showPercent val="0"/>
          <c:showBubbleSize val="0"/>
        </c:dLbls>
        <c:gapWidth val="36"/>
        <c:overlap val="-20"/>
        <c:axId val="254393120"/>
        <c:axId val="405996992"/>
      </c:barChart>
      <c:catAx>
        <c:axId val="254393120"/>
        <c:scaling>
          <c:orientation val="minMax"/>
        </c:scaling>
        <c:delete val="1"/>
        <c:axPos val="b"/>
        <c:numFmt formatCode="General" sourceLinked="1"/>
        <c:majorTickMark val="out"/>
        <c:minorTickMark val="none"/>
        <c:tickLblPos val="nextTo"/>
        <c:crossAx val="405996992"/>
        <c:crosses val="autoZero"/>
        <c:auto val="1"/>
        <c:lblAlgn val="ctr"/>
        <c:lblOffset val="100"/>
        <c:noMultiLvlLbl val="0"/>
      </c:catAx>
      <c:valAx>
        <c:axId val="405996992"/>
        <c:scaling>
          <c:orientation val="minMax"/>
        </c:scaling>
        <c:delete val="1"/>
        <c:axPos val="l"/>
        <c:numFmt formatCode="General" sourceLinked="1"/>
        <c:majorTickMark val="out"/>
        <c:minorTickMark val="none"/>
        <c:tickLblPos val="nextTo"/>
        <c:crossAx val="254393120"/>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595959"/>
            </a:solidFill>
          </c:spPr>
          <c:invertIfNegative val="0"/>
          <c:dPt>
            <c:idx val="0"/>
            <c:invertIfNegative val="0"/>
            <c:bubble3D val="0"/>
            <c:extLst>
              <c:ext xmlns:c16="http://schemas.microsoft.com/office/drawing/2014/chart" uri="{C3380CC4-5D6E-409C-BE32-E72D297353CC}">
                <c16:uniqueId val="{00000000-6473-49F3-92F2-089C004069C0}"/>
              </c:ext>
            </c:extLst>
          </c:dPt>
          <c:dPt>
            <c:idx val="1"/>
            <c:invertIfNegative val="0"/>
            <c:bubble3D val="0"/>
            <c:spPr>
              <a:solidFill>
                <a:srgbClr val="595959"/>
              </a:solidFill>
            </c:spPr>
            <c:extLst>
              <c:ext xmlns:c16="http://schemas.microsoft.com/office/drawing/2014/chart" uri="{C3380CC4-5D6E-409C-BE32-E72D297353CC}">
                <c16:uniqueId val="{00000002-6473-49F3-92F2-089C004069C0}"/>
              </c:ext>
            </c:extLst>
          </c:dPt>
          <c:dPt>
            <c:idx val="2"/>
            <c:invertIfNegative val="0"/>
            <c:bubble3D val="0"/>
            <c:spPr>
              <a:solidFill>
                <a:srgbClr val="595959"/>
              </a:solidFill>
            </c:spPr>
            <c:extLst>
              <c:ext xmlns:c16="http://schemas.microsoft.com/office/drawing/2014/chart" uri="{C3380CC4-5D6E-409C-BE32-E72D297353CC}">
                <c16:uniqueId val="{00000004-6473-49F3-92F2-089C004069C0}"/>
              </c:ext>
            </c:extLst>
          </c:dPt>
          <c:dPt>
            <c:idx val="3"/>
            <c:invertIfNegative val="0"/>
            <c:bubble3D val="0"/>
            <c:spPr>
              <a:solidFill>
                <a:srgbClr val="595959"/>
              </a:solidFill>
            </c:spPr>
            <c:extLst>
              <c:ext xmlns:c16="http://schemas.microsoft.com/office/drawing/2014/chart" uri="{C3380CC4-5D6E-409C-BE32-E72D297353CC}">
                <c16:uniqueId val="{00000006-6473-49F3-92F2-089C004069C0}"/>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3</c:v>
                </c:pt>
                <c:pt idx="1">
                  <c:v>1.4</c:v>
                </c:pt>
                <c:pt idx="2">
                  <c:v>2</c:v>
                </c:pt>
                <c:pt idx="3">
                  <c:v>0.7</c:v>
                </c:pt>
              </c:numCache>
            </c:numRef>
          </c:val>
          <c:extLst>
            <c:ext xmlns:c16="http://schemas.microsoft.com/office/drawing/2014/chart" uri="{C3380CC4-5D6E-409C-BE32-E72D297353CC}">
              <c16:uniqueId val="{00000007-6473-49F3-92F2-089C004069C0}"/>
            </c:ext>
          </c:extLst>
        </c:ser>
        <c:dLbls>
          <c:dLblPos val="outEnd"/>
          <c:showLegendKey val="0"/>
          <c:showVal val="1"/>
          <c:showCatName val="0"/>
          <c:showSerName val="0"/>
          <c:showPercent val="0"/>
          <c:showBubbleSize val="0"/>
        </c:dLbls>
        <c:gapWidth val="36"/>
        <c:overlap val="-20"/>
        <c:axId val="405997776"/>
        <c:axId val="292901192"/>
      </c:barChart>
      <c:catAx>
        <c:axId val="405997776"/>
        <c:scaling>
          <c:orientation val="minMax"/>
        </c:scaling>
        <c:delete val="1"/>
        <c:axPos val="b"/>
        <c:numFmt formatCode="General" sourceLinked="1"/>
        <c:majorTickMark val="out"/>
        <c:minorTickMark val="none"/>
        <c:tickLblPos val="nextTo"/>
        <c:crossAx val="292901192"/>
        <c:crosses val="autoZero"/>
        <c:auto val="1"/>
        <c:lblAlgn val="ctr"/>
        <c:lblOffset val="100"/>
        <c:noMultiLvlLbl val="0"/>
      </c:catAx>
      <c:valAx>
        <c:axId val="292901192"/>
        <c:scaling>
          <c:orientation val="minMax"/>
        </c:scaling>
        <c:delete val="1"/>
        <c:axPos val="l"/>
        <c:numFmt formatCode="General" sourceLinked="1"/>
        <c:majorTickMark val="out"/>
        <c:minorTickMark val="none"/>
        <c:tickLblPos val="nextTo"/>
        <c:crossAx val="405997776"/>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F7F7F"/>
            </a:solidFill>
          </c:spPr>
          <c:invertIfNegative val="0"/>
          <c:dPt>
            <c:idx val="0"/>
            <c:invertIfNegative val="0"/>
            <c:bubble3D val="0"/>
            <c:extLst>
              <c:ext xmlns:c16="http://schemas.microsoft.com/office/drawing/2014/chart" uri="{C3380CC4-5D6E-409C-BE32-E72D297353CC}">
                <c16:uniqueId val="{00000000-D36F-4970-AB9F-06FAA5244738}"/>
              </c:ext>
            </c:extLst>
          </c:dPt>
          <c:dPt>
            <c:idx val="1"/>
            <c:invertIfNegative val="0"/>
            <c:bubble3D val="0"/>
            <c:spPr>
              <a:solidFill>
                <a:srgbClr val="7F7F7F"/>
              </a:solidFill>
            </c:spPr>
            <c:extLst>
              <c:ext xmlns:c16="http://schemas.microsoft.com/office/drawing/2014/chart" uri="{C3380CC4-5D6E-409C-BE32-E72D297353CC}">
                <c16:uniqueId val="{00000002-D36F-4970-AB9F-06FAA5244738}"/>
              </c:ext>
            </c:extLst>
          </c:dPt>
          <c:dPt>
            <c:idx val="2"/>
            <c:invertIfNegative val="0"/>
            <c:bubble3D val="0"/>
            <c:spPr>
              <a:solidFill>
                <a:srgbClr val="7F7F7F"/>
              </a:solidFill>
            </c:spPr>
            <c:extLst>
              <c:ext xmlns:c16="http://schemas.microsoft.com/office/drawing/2014/chart" uri="{C3380CC4-5D6E-409C-BE32-E72D297353CC}">
                <c16:uniqueId val="{00000004-D36F-4970-AB9F-06FAA5244738}"/>
              </c:ext>
            </c:extLst>
          </c:dPt>
          <c:dPt>
            <c:idx val="3"/>
            <c:invertIfNegative val="0"/>
            <c:bubble3D val="0"/>
            <c:spPr>
              <a:solidFill>
                <a:srgbClr val="7F7F7F"/>
              </a:solidFill>
            </c:spPr>
            <c:extLst>
              <c:ext xmlns:c16="http://schemas.microsoft.com/office/drawing/2014/chart" uri="{C3380CC4-5D6E-409C-BE32-E72D297353CC}">
                <c16:uniqueId val="{00000006-D36F-4970-AB9F-06FAA5244738}"/>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1</c:v>
                </c:pt>
                <c:pt idx="1">
                  <c:v>0.5</c:v>
                </c:pt>
                <c:pt idx="2">
                  <c:v>1.3</c:v>
                </c:pt>
                <c:pt idx="3">
                  <c:v>2</c:v>
                </c:pt>
              </c:numCache>
            </c:numRef>
          </c:val>
          <c:extLst>
            <c:ext xmlns:c16="http://schemas.microsoft.com/office/drawing/2014/chart" uri="{C3380CC4-5D6E-409C-BE32-E72D297353CC}">
              <c16:uniqueId val="{00000007-D36F-4970-AB9F-06FAA5244738}"/>
            </c:ext>
          </c:extLst>
        </c:ser>
        <c:dLbls>
          <c:showLegendKey val="0"/>
          <c:showVal val="0"/>
          <c:showCatName val="0"/>
          <c:showSerName val="0"/>
          <c:showPercent val="0"/>
          <c:showBubbleSize val="0"/>
        </c:dLbls>
        <c:gapWidth val="36"/>
        <c:overlap val="-20"/>
        <c:axId val="292902760"/>
        <c:axId val="293008760"/>
      </c:barChart>
      <c:catAx>
        <c:axId val="292902760"/>
        <c:scaling>
          <c:orientation val="minMax"/>
        </c:scaling>
        <c:delete val="1"/>
        <c:axPos val="b"/>
        <c:numFmt formatCode="General" sourceLinked="1"/>
        <c:majorTickMark val="out"/>
        <c:minorTickMark val="none"/>
        <c:tickLblPos val="nextTo"/>
        <c:crossAx val="293008760"/>
        <c:crosses val="autoZero"/>
        <c:auto val="1"/>
        <c:lblAlgn val="ctr"/>
        <c:lblOffset val="100"/>
        <c:noMultiLvlLbl val="0"/>
      </c:catAx>
      <c:valAx>
        <c:axId val="293008760"/>
        <c:scaling>
          <c:orientation val="minMax"/>
        </c:scaling>
        <c:delete val="1"/>
        <c:axPos val="l"/>
        <c:numFmt formatCode="General" sourceLinked="1"/>
        <c:majorTickMark val="out"/>
        <c:minorTickMark val="none"/>
        <c:tickLblPos val="nextTo"/>
        <c:crossAx val="292902760"/>
        <c:crosses val="autoZero"/>
        <c:crossBetween val="between"/>
      </c:valAx>
      <c:spPr>
        <a:noFill/>
        <a:ln w="25400">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0385A9-19D8-454E-881B-EC9DC2CA071D}" type="datetimeFigureOut">
              <a:rPr lang="en-US" smtClean="0"/>
              <a:t>1/14/2018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110298A-A03F-418F-998A-F7CA54F8BFE9}" type="slidenum">
              <a:rPr lang="en-US" smtClean="0"/>
              <a:t>‹#›</a:t>
            </a:fld>
            <a:endParaRPr lang="en-US"/>
          </a:p>
        </p:txBody>
      </p:sp>
    </p:spTree>
    <p:extLst>
      <p:ext uri="{BB962C8B-B14F-4D97-AF65-F5344CB8AC3E}">
        <p14:creationId xmlns:p14="http://schemas.microsoft.com/office/powerpoint/2010/main" val="1108489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46B3A-7708-FE4B-9820-433478A3359C}" type="datetimeFigureOut">
              <a:rPr lang="en-US" smtClean="0"/>
              <a:t>1/14/2018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D603FA-48E2-FC41-9826-5319DE4646E6}" type="slidenum">
              <a:rPr lang="en-US" smtClean="0"/>
              <a:t>‹#›</a:t>
            </a:fld>
            <a:endParaRPr lang="en-US"/>
          </a:p>
        </p:txBody>
      </p:sp>
    </p:spTree>
    <p:extLst>
      <p:ext uri="{BB962C8B-B14F-4D97-AF65-F5344CB8AC3E}">
        <p14:creationId xmlns:p14="http://schemas.microsoft.com/office/powerpoint/2010/main" val="17380113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6</a:t>
            </a:fld>
            <a:endParaRPr lang="en-US"/>
          </a:p>
        </p:txBody>
      </p:sp>
    </p:spTree>
    <p:extLst>
      <p:ext uri="{BB962C8B-B14F-4D97-AF65-F5344CB8AC3E}">
        <p14:creationId xmlns:p14="http://schemas.microsoft.com/office/powerpoint/2010/main" val="2404399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D603FA-48E2-FC41-9826-5319DE4646E6}" type="slidenum">
              <a:rPr lang="en-US" smtClean="0"/>
              <a:t>16</a:t>
            </a:fld>
            <a:endParaRPr lang="en-US"/>
          </a:p>
        </p:txBody>
      </p:sp>
    </p:spTree>
    <p:extLst>
      <p:ext uri="{BB962C8B-B14F-4D97-AF65-F5344CB8AC3E}">
        <p14:creationId xmlns:p14="http://schemas.microsoft.com/office/powerpoint/2010/main" val="3288845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19</a:t>
            </a:fld>
            <a:endParaRPr lang="en-US"/>
          </a:p>
        </p:txBody>
      </p:sp>
    </p:spTree>
    <p:extLst>
      <p:ext uri="{BB962C8B-B14F-4D97-AF65-F5344CB8AC3E}">
        <p14:creationId xmlns:p14="http://schemas.microsoft.com/office/powerpoint/2010/main" val="4265182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21</a:t>
            </a:fld>
            <a:endParaRPr lang="en-US"/>
          </a:p>
        </p:txBody>
      </p:sp>
    </p:spTree>
    <p:extLst>
      <p:ext uri="{BB962C8B-B14F-4D97-AF65-F5344CB8AC3E}">
        <p14:creationId xmlns:p14="http://schemas.microsoft.com/office/powerpoint/2010/main" val="3490112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32</a:t>
            </a:fld>
            <a:endParaRPr lang="en-US"/>
          </a:p>
        </p:txBody>
      </p:sp>
    </p:spTree>
    <p:extLst>
      <p:ext uri="{BB962C8B-B14F-4D97-AF65-F5344CB8AC3E}">
        <p14:creationId xmlns:p14="http://schemas.microsoft.com/office/powerpoint/2010/main" val="3706191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t>33</a:t>
            </a:fld>
            <a:endParaRPr lang="en-US"/>
          </a:p>
        </p:txBody>
      </p:sp>
    </p:spTree>
    <p:extLst>
      <p:ext uri="{BB962C8B-B14F-4D97-AF65-F5344CB8AC3E}">
        <p14:creationId xmlns:p14="http://schemas.microsoft.com/office/powerpoint/2010/main" val="163485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D603FA-48E2-FC41-9826-5319DE4646E6}" type="slidenum">
              <a:rPr lang="en-US" smtClean="0"/>
              <a:t>41</a:t>
            </a:fld>
            <a:endParaRPr lang="en-US"/>
          </a:p>
        </p:txBody>
      </p:sp>
    </p:spTree>
    <p:extLst>
      <p:ext uri="{BB962C8B-B14F-4D97-AF65-F5344CB8AC3E}">
        <p14:creationId xmlns:p14="http://schemas.microsoft.com/office/powerpoint/2010/main" val="2396295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193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851" y="1816389"/>
            <a:ext cx="5103091" cy="3276023"/>
          </a:xfrm>
          <a:prstGeom prst="rect">
            <a:avLst/>
          </a:prstGeom>
        </p:spPr>
        <p:txBody>
          <a:bodyPr vert="horz"/>
          <a:lstStyle/>
          <a:p>
            <a:endParaRPr lang="en-US"/>
          </a:p>
        </p:txBody>
      </p:sp>
    </p:spTree>
    <p:extLst>
      <p:ext uri="{BB962C8B-B14F-4D97-AF65-F5344CB8AC3E}">
        <p14:creationId xmlns:p14="http://schemas.microsoft.com/office/powerpoint/2010/main" val="3750357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11">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3270231" y="0"/>
            <a:ext cx="4112695" cy="6858000"/>
          </a:xfrm>
          <a:prstGeom prst="rect">
            <a:avLst/>
          </a:prstGeom>
        </p:spPr>
        <p:txBody>
          <a:bodyPr vert="horz"/>
          <a:lstStyle/>
          <a:p>
            <a:endParaRPr lang="en-US"/>
          </a:p>
        </p:txBody>
      </p:sp>
    </p:spTree>
    <p:extLst>
      <p:ext uri="{BB962C8B-B14F-4D97-AF65-F5344CB8AC3E}">
        <p14:creationId xmlns:p14="http://schemas.microsoft.com/office/powerpoint/2010/main" val="1182233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707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13">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892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14">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9429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15">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673458" y="0"/>
            <a:ext cx="4112695" cy="6858000"/>
          </a:xfrm>
          <a:prstGeom prst="rect">
            <a:avLst/>
          </a:prstGeom>
        </p:spPr>
        <p:txBody>
          <a:bodyPr vert="horz"/>
          <a:lstStyle/>
          <a:p>
            <a:endParaRPr lang="en-US"/>
          </a:p>
        </p:txBody>
      </p:sp>
    </p:spTree>
    <p:extLst>
      <p:ext uri="{BB962C8B-B14F-4D97-AF65-F5344CB8AC3E}">
        <p14:creationId xmlns:p14="http://schemas.microsoft.com/office/powerpoint/2010/main" val="500067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16">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0"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041230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17">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574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145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1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177458" y="1129121"/>
            <a:ext cx="1914239" cy="1687641"/>
          </a:xfrm>
          <a:prstGeom prst="rect">
            <a:avLst/>
          </a:prstGeom>
        </p:spPr>
        <p:txBody>
          <a:bodyPr vert="horz"/>
          <a:lstStyle/>
          <a:p>
            <a:endParaRPr lang="en-US"/>
          </a:p>
        </p:txBody>
      </p:sp>
      <p:sp>
        <p:nvSpPr>
          <p:cNvPr id="11" name="Picture Placeholder 9"/>
          <p:cNvSpPr>
            <a:spLocks noGrp="1"/>
          </p:cNvSpPr>
          <p:nvPr>
            <p:ph type="pic" sz="quarter" idx="11"/>
          </p:nvPr>
        </p:nvSpPr>
        <p:spPr>
          <a:xfrm>
            <a:off x="5166397" y="2891100"/>
            <a:ext cx="1914239" cy="1687641"/>
          </a:xfrm>
          <a:prstGeom prst="rect">
            <a:avLst/>
          </a:prstGeom>
        </p:spPr>
        <p:txBody>
          <a:bodyPr vert="horz"/>
          <a:lstStyle/>
          <a:p>
            <a:endParaRPr lang="en-US"/>
          </a:p>
        </p:txBody>
      </p:sp>
      <p:sp>
        <p:nvSpPr>
          <p:cNvPr id="12" name="Picture Placeholder 9"/>
          <p:cNvSpPr>
            <a:spLocks noGrp="1"/>
          </p:cNvSpPr>
          <p:nvPr>
            <p:ph type="pic" sz="quarter" idx="12"/>
          </p:nvPr>
        </p:nvSpPr>
        <p:spPr>
          <a:xfrm>
            <a:off x="5167909" y="4665655"/>
            <a:ext cx="1914239" cy="1584038"/>
          </a:xfrm>
          <a:prstGeom prst="rect">
            <a:avLst/>
          </a:prstGeom>
        </p:spPr>
        <p:txBody>
          <a:bodyPr vert="horz"/>
          <a:lstStyle/>
          <a:p>
            <a:endParaRPr lang="en-US"/>
          </a:p>
        </p:txBody>
      </p:sp>
      <p:sp>
        <p:nvSpPr>
          <p:cNvPr id="13" name="Picture Placeholder 9"/>
          <p:cNvSpPr>
            <a:spLocks noGrp="1"/>
          </p:cNvSpPr>
          <p:nvPr>
            <p:ph type="pic" sz="quarter" idx="13"/>
          </p:nvPr>
        </p:nvSpPr>
        <p:spPr>
          <a:xfrm>
            <a:off x="7206398" y="1133627"/>
            <a:ext cx="1914239" cy="2022655"/>
          </a:xfrm>
          <a:prstGeom prst="rect">
            <a:avLst/>
          </a:prstGeom>
        </p:spPr>
        <p:txBody>
          <a:bodyPr vert="horz"/>
          <a:lstStyle/>
          <a:p>
            <a:endParaRPr lang="en-US"/>
          </a:p>
        </p:txBody>
      </p:sp>
      <p:sp>
        <p:nvSpPr>
          <p:cNvPr id="14" name="Picture Placeholder 9"/>
          <p:cNvSpPr>
            <a:spLocks noGrp="1"/>
          </p:cNvSpPr>
          <p:nvPr>
            <p:ph type="pic" sz="quarter" idx="14"/>
          </p:nvPr>
        </p:nvSpPr>
        <p:spPr>
          <a:xfrm>
            <a:off x="7207911" y="3222551"/>
            <a:ext cx="1914239" cy="2297801"/>
          </a:xfrm>
          <a:prstGeom prst="rect">
            <a:avLst/>
          </a:prstGeom>
        </p:spPr>
        <p:txBody>
          <a:bodyPr vert="horz"/>
          <a:lstStyle/>
          <a:p>
            <a:endParaRPr lang="en-US"/>
          </a:p>
        </p:txBody>
      </p:sp>
      <p:sp>
        <p:nvSpPr>
          <p:cNvPr id="15" name="Picture Placeholder 9"/>
          <p:cNvSpPr>
            <a:spLocks noGrp="1"/>
          </p:cNvSpPr>
          <p:nvPr>
            <p:ph type="pic" sz="quarter" idx="15"/>
          </p:nvPr>
        </p:nvSpPr>
        <p:spPr>
          <a:xfrm>
            <a:off x="9221253" y="1136630"/>
            <a:ext cx="1914239" cy="2837017"/>
          </a:xfrm>
          <a:prstGeom prst="rect">
            <a:avLst/>
          </a:prstGeom>
        </p:spPr>
        <p:txBody>
          <a:bodyPr vert="horz"/>
          <a:lstStyle/>
          <a:p>
            <a:endParaRPr lang="en-US"/>
          </a:p>
        </p:txBody>
      </p:sp>
      <p:sp>
        <p:nvSpPr>
          <p:cNvPr id="16" name="Picture Placeholder 9"/>
          <p:cNvSpPr>
            <a:spLocks noGrp="1"/>
          </p:cNvSpPr>
          <p:nvPr>
            <p:ph type="pic" sz="quarter" idx="16"/>
          </p:nvPr>
        </p:nvSpPr>
        <p:spPr>
          <a:xfrm>
            <a:off x="9222766" y="4061671"/>
            <a:ext cx="1914239" cy="1911375"/>
          </a:xfrm>
          <a:prstGeom prst="rect">
            <a:avLst/>
          </a:prstGeom>
        </p:spPr>
        <p:txBody>
          <a:bodyPr vert="horz"/>
          <a:lstStyle/>
          <a:p>
            <a:endParaRPr lang="en-US"/>
          </a:p>
        </p:txBody>
      </p:sp>
    </p:spTree>
    <p:extLst>
      <p:ext uri="{BB962C8B-B14F-4D97-AF65-F5344CB8AC3E}">
        <p14:creationId xmlns:p14="http://schemas.microsoft.com/office/powerpoint/2010/main" val="1465188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lide 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756800" y="1925257"/>
            <a:ext cx="1615881" cy="1590453"/>
          </a:xfrm>
          <a:prstGeom prst="ellipse">
            <a:avLst/>
          </a:prstGeom>
        </p:spPr>
        <p:txBody>
          <a:bodyPr vert="horz"/>
          <a:lstStyle/>
          <a:p>
            <a:endParaRPr lang="en-US"/>
          </a:p>
        </p:txBody>
      </p:sp>
    </p:spTree>
    <p:extLst>
      <p:ext uri="{BB962C8B-B14F-4D97-AF65-F5344CB8AC3E}">
        <p14:creationId xmlns:p14="http://schemas.microsoft.com/office/powerpoint/2010/main" val="2572095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20">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1103505" y="990797"/>
            <a:ext cx="1914239" cy="1687641"/>
          </a:xfrm>
          <a:prstGeom prst="rect">
            <a:avLst/>
          </a:prstGeom>
        </p:spPr>
        <p:txBody>
          <a:bodyPr vert="horz"/>
          <a:lstStyle/>
          <a:p>
            <a:endParaRPr lang="en-US"/>
          </a:p>
        </p:txBody>
      </p:sp>
      <p:sp>
        <p:nvSpPr>
          <p:cNvPr id="3" name="Picture Placeholder 9"/>
          <p:cNvSpPr>
            <a:spLocks noGrp="1"/>
          </p:cNvSpPr>
          <p:nvPr>
            <p:ph type="pic" sz="quarter" idx="11"/>
          </p:nvPr>
        </p:nvSpPr>
        <p:spPr>
          <a:xfrm>
            <a:off x="1105018" y="2752776"/>
            <a:ext cx="1914239" cy="1687641"/>
          </a:xfrm>
          <a:prstGeom prst="rect">
            <a:avLst/>
          </a:prstGeom>
        </p:spPr>
        <p:txBody>
          <a:bodyPr vert="horz"/>
          <a:lstStyle/>
          <a:p>
            <a:endParaRPr lang="en-US" dirty="0"/>
          </a:p>
        </p:txBody>
      </p:sp>
      <p:sp>
        <p:nvSpPr>
          <p:cNvPr id="4" name="Picture Placeholder 9"/>
          <p:cNvSpPr>
            <a:spLocks noGrp="1"/>
          </p:cNvSpPr>
          <p:nvPr>
            <p:ph type="pic" sz="quarter" idx="12"/>
          </p:nvPr>
        </p:nvSpPr>
        <p:spPr>
          <a:xfrm>
            <a:off x="1106530" y="4527331"/>
            <a:ext cx="1914239" cy="1584038"/>
          </a:xfrm>
          <a:prstGeom prst="rect">
            <a:avLst/>
          </a:prstGeom>
        </p:spPr>
        <p:txBody>
          <a:bodyPr vert="horz"/>
          <a:lstStyle/>
          <a:p>
            <a:endParaRPr lang="en-US"/>
          </a:p>
        </p:txBody>
      </p:sp>
      <p:sp>
        <p:nvSpPr>
          <p:cNvPr id="5" name="Picture Placeholder 9"/>
          <p:cNvSpPr>
            <a:spLocks noGrp="1"/>
          </p:cNvSpPr>
          <p:nvPr>
            <p:ph type="pic" sz="quarter" idx="13"/>
          </p:nvPr>
        </p:nvSpPr>
        <p:spPr>
          <a:xfrm>
            <a:off x="3145019" y="995303"/>
            <a:ext cx="1914239" cy="2022655"/>
          </a:xfrm>
          <a:prstGeom prst="rect">
            <a:avLst/>
          </a:prstGeom>
        </p:spPr>
        <p:txBody>
          <a:bodyPr vert="horz"/>
          <a:lstStyle/>
          <a:p>
            <a:endParaRPr lang="en-US"/>
          </a:p>
        </p:txBody>
      </p:sp>
      <p:sp>
        <p:nvSpPr>
          <p:cNvPr id="6" name="Picture Placeholder 9"/>
          <p:cNvSpPr>
            <a:spLocks noGrp="1"/>
          </p:cNvSpPr>
          <p:nvPr>
            <p:ph type="pic" sz="quarter" idx="14"/>
          </p:nvPr>
        </p:nvSpPr>
        <p:spPr>
          <a:xfrm>
            <a:off x="3146532" y="3084227"/>
            <a:ext cx="1914239" cy="2297801"/>
          </a:xfrm>
          <a:prstGeom prst="rect">
            <a:avLst/>
          </a:prstGeom>
        </p:spPr>
        <p:txBody>
          <a:bodyPr vert="horz"/>
          <a:lstStyle/>
          <a:p>
            <a:endParaRPr lang="en-US"/>
          </a:p>
        </p:txBody>
      </p:sp>
      <p:sp>
        <p:nvSpPr>
          <p:cNvPr id="7" name="Picture Placeholder 9"/>
          <p:cNvSpPr>
            <a:spLocks noGrp="1"/>
          </p:cNvSpPr>
          <p:nvPr>
            <p:ph type="pic" sz="quarter" idx="15"/>
          </p:nvPr>
        </p:nvSpPr>
        <p:spPr>
          <a:xfrm>
            <a:off x="5159874" y="998306"/>
            <a:ext cx="1914239" cy="2837017"/>
          </a:xfrm>
          <a:prstGeom prst="rect">
            <a:avLst/>
          </a:prstGeom>
        </p:spPr>
        <p:txBody>
          <a:bodyPr vert="horz"/>
          <a:lstStyle/>
          <a:p>
            <a:endParaRPr lang="en-US"/>
          </a:p>
        </p:txBody>
      </p:sp>
      <p:sp>
        <p:nvSpPr>
          <p:cNvPr id="8" name="Picture Placeholder 9"/>
          <p:cNvSpPr>
            <a:spLocks noGrp="1"/>
          </p:cNvSpPr>
          <p:nvPr>
            <p:ph type="pic" sz="quarter" idx="16"/>
          </p:nvPr>
        </p:nvSpPr>
        <p:spPr>
          <a:xfrm>
            <a:off x="5161387" y="3923347"/>
            <a:ext cx="1914239" cy="1911375"/>
          </a:xfrm>
          <a:prstGeom prst="rect">
            <a:avLst/>
          </a:prstGeom>
        </p:spPr>
        <p:txBody>
          <a:bodyPr vert="horz"/>
          <a:lstStyle/>
          <a:p>
            <a:endParaRPr lang="en-US"/>
          </a:p>
        </p:txBody>
      </p:sp>
      <p:sp>
        <p:nvSpPr>
          <p:cNvPr id="9" name="Picture Placeholder 9"/>
          <p:cNvSpPr>
            <a:spLocks noGrp="1"/>
          </p:cNvSpPr>
          <p:nvPr>
            <p:ph type="pic" sz="quarter" idx="17"/>
          </p:nvPr>
        </p:nvSpPr>
        <p:spPr>
          <a:xfrm>
            <a:off x="7165654" y="992299"/>
            <a:ext cx="1914239" cy="1687641"/>
          </a:xfrm>
          <a:prstGeom prst="rect">
            <a:avLst/>
          </a:prstGeom>
        </p:spPr>
        <p:txBody>
          <a:bodyPr vert="horz"/>
          <a:lstStyle/>
          <a:p>
            <a:endParaRPr lang="en-US"/>
          </a:p>
        </p:txBody>
      </p:sp>
      <p:sp>
        <p:nvSpPr>
          <p:cNvPr id="10" name="Picture Placeholder 9"/>
          <p:cNvSpPr>
            <a:spLocks noGrp="1"/>
          </p:cNvSpPr>
          <p:nvPr>
            <p:ph type="pic" sz="quarter" idx="18"/>
          </p:nvPr>
        </p:nvSpPr>
        <p:spPr>
          <a:xfrm>
            <a:off x="7167167" y="2754278"/>
            <a:ext cx="1914239" cy="2074458"/>
          </a:xfrm>
          <a:prstGeom prst="rect">
            <a:avLst/>
          </a:prstGeom>
        </p:spPr>
        <p:txBody>
          <a:bodyPr vert="horz"/>
          <a:lstStyle/>
          <a:p>
            <a:endParaRPr lang="en-US"/>
          </a:p>
        </p:txBody>
      </p:sp>
      <p:sp>
        <p:nvSpPr>
          <p:cNvPr id="11" name="Picture Placeholder 9"/>
          <p:cNvSpPr>
            <a:spLocks noGrp="1"/>
          </p:cNvSpPr>
          <p:nvPr>
            <p:ph type="pic" sz="quarter" idx="19"/>
          </p:nvPr>
        </p:nvSpPr>
        <p:spPr>
          <a:xfrm>
            <a:off x="9164909" y="979724"/>
            <a:ext cx="1914239" cy="2088535"/>
          </a:xfrm>
          <a:prstGeom prst="rect">
            <a:avLst/>
          </a:prstGeom>
        </p:spPr>
        <p:txBody>
          <a:bodyPr vert="horz"/>
          <a:lstStyle/>
          <a:p>
            <a:endParaRPr lang="en-US"/>
          </a:p>
        </p:txBody>
      </p:sp>
      <p:sp>
        <p:nvSpPr>
          <p:cNvPr id="12" name="Picture Placeholder 9"/>
          <p:cNvSpPr>
            <a:spLocks noGrp="1"/>
          </p:cNvSpPr>
          <p:nvPr>
            <p:ph type="pic" sz="quarter" idx="20"/>
          </p:nvPr>
        </p:nvSpPr>
        <p:spPr>
          <a:xfrm>
            <a:off x="9166422" y="3156673"/>
            <a:ext cx="1914239" cy="2288230"/>
          </a:xfrm>
          <a:prstGeom prst="rect">
            <a:avLst/>
          </a:prstGeom>
        </p:spPr>
        <p:txBody>
          <a:bodyPr vert="horz"/>
          <a:lstStyle/>
          <a:p>
            <a:endParaRPr lang="en-US" dirty="0"/>
          </a:p>
        </p:txBody>
      </p:sp>
    </p:spTree>
    <p:extLst>
      <p:ext uri="{BB962C8B-B14F-4D97-AF65-F5344CB8AC3E}">
        <p14:creationId xmlns:p14="http://schemas.microsoft.com/office/powerpoint/2010/main" val="3169766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7" name="Picture Placeholder 9"/>
          <p:cNvSpPr>
            <a:spLocks noGrp="1"/>
          </p:cNvSpPr>
          <p:nvPr>
            <p:ph type="pic" sz="quarter" idx="15"/>
          </p:nvPr>
        </p:nvSpPr>
        <p:spPr>
          <a:xfrm>
            <a:off x="2921712" y="1536627"/>
            <a:ext cx="2044992" cy="2841912"/>
          </a:xfrm>
          <a:prstGeom prst="rect">
            <a:avLst/>
          </a:prstGeom>
        </p:spPr>
        <p:txBody>
          <a:bodyPr vert="horz"/>
          <a:lstStyle/>
          <a:p>
            <a:endParaRPr lang="en-US"/>
          </a:p>
        </p:txBody>
      </p:sp>
      <p:sp>
        <p:nvSpPr>
          <p:cNvPr id="8" name="Picture Placeholder 9"/>
          <p:cNvSpPr>
            <a:spLocks noGrp="1"/>
          </p:cNvSpPr>
          <p:nvPr>
            <p:ph type="pic" sz="quarter" idx="16"/>
          </p:nvPr>
        </p:nvSpPr>
        <p:spPr>
          <a:xfrm>
            <a:off x="7122918" y="1538129"/>
            <a:ext cx="2044992" cy="2841912"/>
          </a:xfrm>
          <a:prstGeom prst="rect">
            <a:avLst/>
          </a:prstGeom>
        </p:spPr>
        <p:txBody>
          <a:bodyPr vert="horz"/>
          <a:lstStyle/>
          <a:p>
            <a:endParaRPr lang="en-US"/>
          </a:p>
        </p:txBody>
      </p:sp>
      <p:sp>
        <p:nvSpPr>
          <p:cNvPr id="25" name="TextBox 24"/>
          <p:cNvSpPr txBox="1"/>
          <p:nvPr userDrawn="1"/>
        </p:nvSpPr>
        <p:spPr>
          <a:xfrm>
            <a:off x="9404687" y="4527707"/>
            <a:ext cx="1347092" cy="212179"/>
          </a:xfrm>
          <a:prstGeom prst="rect">
            <a:avLst/>
          </a:prstGeom>
          <a:noFill/>
        </p:spPr>
        <p:txBody>
          <a:bodyPr wrap="none" rtlCol="0">
            <a:spAutoFit/>
          </a:bodyPr>
          <a:lstStyle/>
          <a:p>
            <a:pPr>
              <a:lnSpc>
                <a:spcPct val="90000"/>
              </a:lnSpc>
            </a:pPr>
            <a:r>
              <a:rPr lang="en-US" sz="1000" dirty="0">
                <a:solidFill>
                  <a:srgbClr val="FFFFFF"/>
                </a:solidFill>
                <a:latin typeface="Lato Black"/>
                <a:cs typeface="Lato Black"/>
              </a:rPr>
              <a:t>BRANDING IDENTITY</a:t>
            </a:r>
          </a:p>
        </p:txBody>
      </p:sp>
      <p:sp>
        <p:nvSpPr>
          <p:cNvPr id="26" name="TextBox 25"/>
          <p:cNvSpPr txBox="1"/>
          <p:nvPr userDrawn="1"/>
        </p:nvSpPr>
        <p:spPr>
          <a:xfrm>
            <a:off x="9400913" y="4741561"/>
            <a:ext cx="1678459" cy="531428"/>
          </a:xfrm>
          <a:prstGeom prst="rect">
            <a:avLst/>
          </a:prstGeom>
          <a:noFill/>
        </p:spPr>
        <p:txBody>
          <a:bodyPr wrap="square" rtlCol="0">
            <a:spAutoFit/>
          </a:bodyPr>
          <a:lstStyle/>
          <a:p>
            <a:pPr>
              <a:lnSpc>
                <a:spcPct val="120000"/>
              </a:lnSpc>
              <a:defRPr/>
            </a:pPr>
            <a:r>
              <a:rPr lang="en-US" sz="800" dirty="0">
                <a:solidFill>
                  <a:srgbClr val="FFFFFF"/>
                </a:solidFill>
                <a:latin typeface="Lato Light"/>
                <a:cs typeface="Lato Light"/>
              </a:rPr>
              <a:t>Simply dummy text of the printing and unknown printer book It has survived not only five .</a:t>
            </a:r>
          </a:p>
        </p:txBody>
      </p:sp>
      <p:sp>
        <p:nvSpPr>
          <p:cNvPr id="27" name="Picture Placeholder 9"/>
          <p:cNvSpPr>
            <a:spLocks noGrp="1"/>
          </p:cNvSpPr>
          <p:nvPr>
            <p:ph type="pic" sz="quarter" idx="17"/>
          </p:nvPr>
        </p:nvSpPr>
        <p:spPr>
          <a:xfrm>
            <a:off x="5012010" y="1539632"/>
            <a:ext cx="2044992" cy="2841912"/>
          </a:xfrm>
          <a:prstGeom prst="rect">
            <a:avLst/>
          </a:prstGeom>
        </p:spPr>
        <p:txBody>
          <a:bodyPr vert="horz"/>
          <a:lstStyle/>
          <a:p>
            <a:endParaRPr lang="en-US"/>
          </a:p>
        </p:txBody>
      </p:sp>
      <p:sp>
        <p:nvSpPr>
          <p:cNvPr id="28" name="Picture Placeholder 9"/>
          <p:cNvSpPr>
            <a:spLocks noGrp="1"/>
          </p:cNvSpPr>
          <p:nvPr>
            <p:ph type="pic" sz="quarter" idx="18"/>
          </p:nvPr>
        </p:nvSpPr>
        <p:spPr>
          <a:xfrm>
            <a:off x="823378" y="1538130"/>
            <a:ext cx="2044992" cy="2841912"/>
          </a:xfrm>
          <a:prstGeom prst="rect">
            <a:avLst/>
          </a:prstGeom>
        </p:spPr>
        <p:txBody>
          <a:bodyPr vert="horz"/>
          <a:lstStyle/>
          <a:p>
            <a:endParaRPr lang="en-US"/>
          </a:p>
        </p:txBody>
      </p:sp>
      <p:sp>
        <p:nvSpPr>
          <p:cNvPr id="29" name="Picture Placeholder 9"/>
          <p:cNvSpPr>
            <a:spLocks noGrp="1"/>
          </p:cNvSpPr>
          <p:nvPr>
            <p:ph type="pic" sz="quarter" idx="19"/>
          </p:nvPr>
        </p:nvSpPr>
        <p:spPr>
          <a:xfrm>
            <a:off x="9222765" y="1538129"/>
            <a:ext cx="2044992" cy="2841912"/>
          </a:xfrm>
          <a:prstGeom prst="rect">
            <a:avLst/>
          </a:prstGeom>
        </p:spPr>
        <p:txBody>
          <a:bodyPr vert="horz"/>
          <a:lstStyle/>
          <a:p>
            <a:endParaRPr lang="en-US"/>
          </a:p>
        </p:txBody>
      </p:sp>
    </p:spTree>
    <p:extLst>
      <p:ext uri="{BB962C8B-B14F-4D97-AF65-F5344CB8AC3E}">
        <p14:creationId xmlns:p14="http://schemas.microsoft.com/office/powerpoint/2010/main" val="1223218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22">
    <p:spTree>
      <p:nvGrpSpPr>
        <p:cNvPr id="1" name=""/>
        <p:cNvGrpSpPr/>
        <p:nvPr/>
      </p:nvGrpSpPr>
      <p:grpSpPr>
        <a:xfrm>
          <a:off x="0" y="0"/>
          <a:ext cx="0" cy="0"/>
          <a:chOff x="0" y="0"/>
          <a:chExt cx="0" cy="0"/>
        </a:xfrm>
      </p:grpSpPr>
      <p:sp>
        <p:nvSpPr>
          <p:cNvPr id="4" name="Picture Placeholder 9"/>
          <p:cNvSpPr>
            <a:spLocks noGrp="1"/>
          </p:cNvSpPr>
          <p:nvPr>
            <p:ph type="pic" sz="quarter" idx="19"/>
          </p:nvPr>
        </p:nvSpPr>
        <p:spPr>
          <a:xfrm>
            <a:off x="4622800" y="838444"/>
            <a:ext cx="2267715" cy="1955555"/>
          </a:xfrm>
          <a:prstGeom prst="rect">
            <a:avLst/>
          </a:prstGeom>
        </p:spPr>
        <p:txBody>
          <a:bodyPr vert="horz"/>
          <a:lstStyle/>
          <a:p>
            <a:endParaRPr lang="en-US"/>
          </a:p>
        </p:txBody>
      </p:sp>
      <p:sp>
        <p:nvSpPr>
          <p:cNvPr id="5" name="Picture Placeholder 9"/>
          <p:cNvSpPr>
            <a:spLocks noGrp="1"/>
          </p:cNvSpPr>
          <p:nvPr>
            <p:ph type="pic" sz="quarter" idx="20"/>
          </p:nvPr>
        </p:nvSpPr>
        <p:spPr>
          <a:xfrm>
            <a:off x="4622800" y="3657844"/>
            <a:ext cx="2267715" cy="1955555"/>
          </a:xfrm>
          <a:prstGeom prst="rect">
            <a:avLst/>
          </a:prstGeom>
        </p:spPr>
        <p:txBody>
          <a:bodyPr vert="horz"/>
          <a:lstStyle/>
          <a:p>
            <a:endParaRPr lang="en-US" dirty="0"/>
          </a:p>
        </p:txBody>
      </p:sp>
    </p:spTree>
    <p:extLst>
      <p:ext uri="{BB962C8B-B14F-4D97-AF65-F5344CB8AC3E}">
        <p14:creationId xmlns:p14="http://schemas.microsoft.com/office/powerpoint/2010/main" val="40418752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23">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4464050" y="1471255"/>
            <a:ext cx="6738938" cy="2653069"/>
          </a:xfrm>
          <a:prstGeom prst="rect">
            <a:avLst/>
          </a:prstGeom>
        </p:spPr>
        <p:txBody>
          <a:bodyPr vert="horz"/>
          <a:lstStyle/>
          <a:p>
            <a:endParaRPr lang="en-US"/>
          </a:p>
        </p:txBody>
      </p:sp>
    </p:spTree>
    <p:extLst>
      <p:ext uri="{BB962C8B-B14F-4D97-AF65-F5344CB8AC3E}">
        <p14:creationId xmlns:p14="http://schemas.microsoft.com/office/powerpoint/2010/main" val="36261788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24">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859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lide 25">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6019800" y="0"/>
            <a:ext cx="6172200" cy="6858000"/>
          </a:xfrm>
          <a:prstGeom prst="rect">
            <a:avLst/>
          </a:prstGeom>
        </p:spPr>
        <p:txBody>
          <a:bodyPr vert="horz"/>
          <a:lstStyle/>
          <a:p>
            <a:endParaRPr lang="en-US"/>
          </a:p>
        </p:txBody>
      </p:sp>
    </p:spTree>
    <p:extLst>
      <p:ext uri="{BB962C8B-B14F-4D97-AF65-F5344CB8AC3E}">
        <p14:creationId xmlns:p14="http://schemas.microsoft.com/office/powerpoint/2010/main" val="814114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26">
    <p:spTree>
      <p:nvGrpSpPr>
        <p:cNvPr id="1" name=""/>
        <p:cNvGrpSpPr/>
        <p:nvPr/>
      </p:nvGrpSpPr>
      <p:grpSpPr>
        <a:xfrm>
          <a:off x="0" y="0"/>
          <a:ext cx="0" cy="0"/>
          <a:chOff x="0" y="0"/>
          <a:chExt cx="0" cy="0"/>
        </a:xfrm>
      </p:grpSpPr>
      <p:sp>
        <p:nvSpPr>
          <p:cNvPr id="8" name="Picture Placeholder 3"/>
          <p:cNvSpPr>
            <a:spLocks noGrp="1"/>
          </p:cNvSpPr>
          <p:nvPr>
            <p:ph type="pic" sz="quarter" idx="10"/>
          </p:nvPr>
        </p:nvSpPr>
        <p:spPr>
          <a:xfrm>
            <a:off x="6159606" y="1371223"/>
            <a:ext cx="3279034" cy="1869817"/>
          </a:xfrm>
          <a:prstGeom prst="rect">
            <a:avLst/>
          </a:prstGeom>
        </p:spPr>
        <p:txBody>
          <a:bodyPr vert="horz"/>
          <a:lstStyle/>
          <a:p>
            <a:endParaRPr lang="en-US"/>
          </a:p>
        </p:txBody>
      </p:sp>
      <p:sp>
        <p:nvSpPr>
          <p:cNvPr id="11" name="Picture Placeholder 3"/>
          <p:cNvSpPr>
            <a:spLocks noGrp="1"/>
          </p:cNvSpPr>
          <p:nvPr>
            <p:ph type="pic" sz="quarter" idx="11"/>
          </p:nvPr>
        </p:nvSpPr>
        <p:spPr>
          <a:xfrm>
            <a:off x="5686319" y="2512059"/>
            <a:ext cx="1214014" cy="1605280"/>
          </a:xfrm>
          <a:prstGeom prst="rect">
            <a:avLst/>
          </a:prstGeom>
        </p:spPr>
        <p:txBody>
          <a:bodyPr vert="horz"/>
          <a:lstStyle/>
          <a:p>
            <a:endParaRPr lang="en-US"/>
          </a:p>
        </p:txBody>
      </p:sp>
      <p:sp>
        <p:nvSpPr>
          <p:cNvPr id="12" name="Picture Placeholder 3"/>
          <p:cNvSpPr>
            <a:spLocks noGrp="1"/>
          </p:cNvSpPr>
          <p:nvPr>
            <p:ph type="pic" sz="quarter" idx="12"/>
          </p:nvPr>
        </p:nvSpPr>
        <p:spPr>
          <a:xfrm>
            <a:off x="5237585" y="3323166"/>
            <a:ext cx="493290" cy="883709"/>
          </a:xfrm>
          <a:prstGeom prst="rect">
            <a:avLst/>
          </a:prstGeom>
        </p:spPr>
        <p:txBody>
          <a:bodyPr vert="horz"/>
          <a:lstStyle/>
          <a:p>
            <a:endParaRPr lang="en-US" dirty="0"/>
          </a:p>
        </p:txBody>
      </p:sp>
      <p:sp>
        <p:nvSpPr>
          <p:cNvPr id="13" name="Picture Placeholder 3"/>
          <p:cNvSpPr>
            <a:spLocks noGrp="1"/>
          </p:cNvSpPr>
          <p:nvPr>
            <p:ph type="pic" sz="quarter" idx="13"/>
          </p:nvPr>
        </p:nvSpPr>
        <p:spPr>
          <a:xfrm>
            <a:off x="8738870" y="2622550"/>
            <a:ext cx="2252980" cy="1390650"/>
          </a:xfrm>
          <a:prstGeom prst="rect">
            <a:avLst/>
          </a:prstGeom>
        </p:spPr>
        <p:txBody>
          <a:bodyPr vert="horz"/>
          <a:lstStyle/>
          <a:p>
            <a:endParaRPr lang="en-US"/>
          </a:p>
        </p:txBody>
      </p:sp>
    </p:spTree>
    <p:extLst>
      <p:ext uri="{BB962C8B-B14F-4D97-AF65-F5344CB8AC3E}">
        <p14:creationId xmlns:p14="http://schemas.microsoft.com/office/powerpoint/2010/main" val="1986342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27">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972299" y="2006600"/>
            <a:ext cx="3975101" cy="2273300"/>
          </a:xfrm>
          <a:prstGeom prst="rect">
            <a:avLst/>
          </a:prstGeom>
        </p:spPr>
        <p:txBody>
          <a:bodyPr vert="horz"/>
          <a:lstStyle/>
          <a:p>
            <a:endParaRPr lang="en-US"/>
          </a:p>
        </p:txBody>
      </p:sp>
    </p:spTree>
    <p:extLst>
      <p:ext uri="{BB962C8B-B14F-4D97-AF65-F5344CB8AC3E}">
        <p14:creationId xmlns:p14="http://schemas.microsoft.com/office/powerpoint/2010/main" val="22677068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28">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2110739" y="1811020"/>
            <a:ext cx="2359661" cy="3157220"/>
          </a:xfrm>
          <a:prstGeom prst="rect">
            <a:avLst/>
          </a:prstGeom>
        </p:spPr>
        <p:txBody>
          <a:bodyPr vert="horz"/>
          <a:lstStyle/>
          <a:p>
            <a:endParaRPr lang="en-US" dirty="0"/>
          </a:p>
        </p:txBody>
      </p:sp>
      <p:sp>
        <p:nvSpPr>
          <p:cNvPr id="6" name="Picture Placeholder 3"/>
          <p:cNvSpPr>
            <a:spLocks noGrp="1"/>
          </p:cNvSpPr>
          <p:nvPr>
            <p:ph type="pic" sz="quarter" idx="11"/>
          </p:nvPr>
        </p:nvSpPr>
        <p:spPr>
          <a:xfrm>
            <a:off x="1236979" y="3434080"/>
            <a:ext cx="957581" cy="1709420"/>
          </a:xfrm>
          <a:prstGeom prst="rect">
            <a:avLst/>
          </a:prstGeom>
        </p:spPr>
        <p:txBody>
          <a:bodyPr vert="horz"/>
          <a:lstStyle/>
          <a:p>
            <a:endParaRPr lang="en-US" dirty="0"/>
          </a:p>
        </p:txBody>
      </p:sp>
    </p:spTree>
    <p:extLst>
      <p:ext uri="{BB962C8B-B14F-4D97-AF65-F5344CB8AC3E}">
        <p14:creationId xmlns:p14="http://schemas.microsoft.com/office/powerpoint/2010/main" val="40575484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29">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88099" y="1739900"/>
            <a:ext cx="3272367" cy="2044700"/>
          </a:xfrm>
          <a:prstGeom prst="rect">
            <a:avLst/>
          </a:prstGeom>
        </p:spPr>
        <p:txBody>
          <a:bodyPr vert="horz"/>
          <a:lstStyle/>
          <a:p>
            <a:endParaRPr lang="en-US"/>
          </a:p>
        </p:txBody>
      </p:sp>
    </p:spTree>
    <p:extLst>
      <p:ext uri="{BB962C8B-B14F-4D97-AF65-F5344CB8AC3E}">
        <p14:creationId xmlns:p14="http://schemas.microsoft.com/office/powerpoint/2010/main" val="892184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Tree>
    <p:extLst>
      <p:ext uri="{BB962C8B-B14F-4D97-AF65-F5344CB8AC3E}">
        <p14:creationId xmlns:p14="http://schemas.microsoft.com/office/powerpoint/2010/main" val="811901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30">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070099" y="1861820"/>
            <a:ext cx="2014221" cy="3502660"/>
          </a:xfrm>
          <a:prstGeom prst="rect">
            <a:avLst/>
          </a:prstGeom>
        </p:spPr>
        <p:txBody>
          <a:bodyPr vert="horz"/>
          <a:lstStyle/>
          <a:p>
            <a:endParaRPr lang="en-US"/>
          </a:p>
        </p:txBody>
      </p:sp>
    </p:spTree>
    <p:extLst>
      <p:ext uri="{BB962C8B-B14F-4D97-AF65-F5344CB8AC3E}">
        <p14:creationId xmlns:p14="http://schemas.microsoft.com/office/powerpoint/2010/main" val="3269758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3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8472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3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5613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33">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9407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34">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7940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35">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269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36">
    <p:spTree>
      <p:nvGrpSpPr>
        <p:cNvPr id="1" name=""/>
        <p:cNvGrpSpPr/>
        <p:nvPr/>
      </p:nvGrpSpPr>
      <p:grpSpPr>
        <a:xfrm>
          <a:off x="0" y="0"/>
          <a:ext cx="0" cy="0"/>
          <a:chOff x="0" y="0"/>
          <a:chExt cx="0" cy="0"/>
        </a:xfrm>
      </p:grpSpPr>
    </p:spTree>
    <p:extLst>
      <p:ext uri="{BB962C8B-B14F-4D97-AF65-F5344CB8AC3E}">
        <p14:creationId xmlns:p14="http://schemas.microsoft.com/office/powerpoint/2010/main" val="4690113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37">
    <p:spTree>
      <p:nvGrpSpPr>
        <p:cNvPr id="1" name=""/>
        <p:cNvGrpSpPr/>
        <p:nvPr/>
      </p:nvGrpSpPr>
      <p:grpSpPr>
        <a:xfrm>
          <a:off x="0" y="0"/>
          <a:ext cx="0" cy="0"/>
          <a:chOff x="0" y="0"/>
          <a:chExt cx="0" cy="0"/>
        </a:xfrm>
      </p:grpSpPr>
    </p:spTree>
    <p:extLst>
      <p:ext uri="{BB962C8B-B14F-4D97-AF65-F5344CB8AC3E}">
        <p14:creationId xmlns:p14="http://schemas.microsoft.com/office/powerpoint/2010/main" val="5742727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3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1100412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ide 39">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22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6077222" y="0"/>
            <a:ext cx="6114778" cy="6858000"/>
          </a:xfrm>
          <a:prstGeom prst="rect">
            <a:avLst/>
          </a:prstGeom>
        </p:spPr>
        <p:txBody>
          <a:bodyPr/>
          <a:lstStyle/>
          <a:p>
            <a:endParaRPr lang="en-US"/>
          </a:p>
        </p:txBody>
      </p:sp>
    </p:spTree>
    <p:extLst>
      <p:ext uri="{BB962C8B-B14F-4D97-AF65-F5344CB8AC3E}">
        <p14:creationId xmlns:p14="http://schemas.microsoft.com/office/powerpoint/2010/main" val="39259709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40">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6282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lide 4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4516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lide 42">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8385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lide 43">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2303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lide 44">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957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lide 45">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1572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lide 46">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94769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lide 47">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0690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lide 4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62133" y="1320804"/>
            <a:ext cx="6129867" cy="3454401"/>
          </a:xfrm>
          <a:prstGeom prst="rect">
            <a:avLst/>
          </a:prstGeom>
        </p:spPr>
        <p:txBody>
          <a:bodyPr vert="horz"/>
          <a:lstStyle/>
          <a:p>
            <a:endParaRPr lang="en-US"/>
          </a:p>
        </p:txBody>
      </p:sp>
    </p:spTree>
    <p:extLst>
      <p:ext uri="{BB962C8B-B14F-4D97-AF65-F5344CB8AC3E}">
        <p14:creationId xmlns:p14="http://schemas.microsoft.com/office/powerpoint/2010/main" val="10550280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lide 49">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968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5">
    <p:spTree>
      <p:nvGrpSpPr>
        <p:cNvPr id="1" name=""/>
        <p:cNvGrpSpPr/>
        <p:nvPr/>
      </p:nvGrpSpPr>
      <p:grpSpPr>
        <a:xfrm>
          <a:off x="0" y="0"/>
          <a:ext cx="0" cy="0"/>
          <a:chOff x="0" y="0"/>
          <a:chExt cx="0" cy="0"/>
        </a:xfrm>
      </p:grpSpPr>
      <p:sp>
        <p:nvSpPr>
          <p:cNvPr id="15" name="Picture Placeholder 9"/>
          <p:cNvSpPr>
            <a:spLocks noGrp="1"/>
          </p:cNvSpPr>
          <p:nvPr>
            <p:ph type="pic" sz="quarter" idx="17"/>
          </p:nvPr>
        </p:nvSpPr>
        <p:spPr>
          <a:xfrm>
            <a:off x="0" y="0"/>
            <a:ext cx="12192000" cy="6858000"/>
          </a:xfrm>
          <a:prstGeom prst="rect">
            <a:avLst/>
          </a:prstGeom>
        </p:spPr>
        <p:txBody>
          <a:bodyPr/>
          <a:lstStyle/>
          <a:p>
            <a:endParaRPr lang="en-US"/>
          </a:p>
        </p:txBody>
      </p:sp>
      <p:sp>
        <p:nvSpPr>
          <p:cNvPr id="3" name="Picture Placeholder 2"/>
          <p:cNvSpPr>
            <a:spLocks noGrp="1"/>
          </p:cNvSpPr>
          <p:nvPr>
            <p:ph type="pic" sz="quarter" idx="10"/>
          </p:nvPr>
        </p:nvSpPr>
        <p:spPr>
          <a:xfrm>
            <a:off x="5346216" y="1026582"/>
            <a:ext cx="1396470" cy="1270000"/>
          </a:xfrm>
          <a:prstGeom prst="rect">
            <a:avLst/>
          </a:prstGeom>
        </p:spPr>
        <p:txBody>
          <a:bodyPr vert="horz"/>
          <a:lstStyle/>
          <a:p>
            <a:endParaRPr lang="en-US"/>
          </a:p>
        </p:txBody>
      </p:sp>
      <p:sp>
        <p:nvSpPr>
          <p:cNvPr id="9" name="Picture Placeholder 2"/>
          <p:cNvSpPr>
            <a:spLocks noGrp="1"/>
          </p:cNvSpPr>
          <p:nvPr>
            <p:ph type="pic" sz="quarter" idx="11"/>
          </p:nvPr>
        </p:nvSpPr>
        <p:spPr>
          <a:xfrm>
            <a:off x="5339866" y="3551767"/>
            <a:ext cx="1396470" cy="1270000"/>
          </a:xfrm>
          <a:prstGeom prst="rect">
            <a:avLst/>
          </a:prstGeom>
        </p:spPr>
        <p:txBody>
          <a:bodyPr vert="horz"/>
          <a:lstStyle/>
          <a:p>
            <a:endParaRPr lang="en-US" dirty="0"/>
          </a:p>
        </p:txBody>
      </p:sp>
      <p:sp>
        <p:nvSpPr>
          <p:cNvPr id="10" name="Picture Placeholder 2"/>
          <p:cNvSpPr>
            <a:spLocks noGrp="1"/>
          </p:cNvSpPr>
          <p:nvPr>
            <p:ph type="pic" sz="quarter" idx="12"/>
          </p:nvPr>
        </p:nvSpPr>
        <p:spPr>
          <a:xfrm>
            <a:off x="6732632" y="2294467"/>
            <a:ext cx="1396470" cy="1270000"/>
          </a:xfrm>
          <a:prstGeom prst="rect">
            <a:avLst/>
          </a:prstGeom>
        </p:spPr>
        <p:txBody>
          <a:bodyPr vert="horz"/>
          <a:lstStyle/>
          <a:p>
            <a:endParaRPr lang="en-US" dirty="0"/>
          </a:p>
        </p:txBody>
      </p:sp>
      <p:sp>
        <p:nvSpPr>
          <p:cNvPr id="11" name="Picture Placeholder 2"/>
          <p:cNvSpPr>
            <a:spLocks noGrp="1"/>
          </p:cNvSpPr>
          <p:nvPr>
            <p:ph type="pic" sz="quarter" idx="13"/>
          </p:nvPr>
        </p:nvSpPr>
        <p:spPr>
          <a:xfrm>
            <a:off x="6732632" y="3551767"/>
            <a:ext cx="1396470" cy="1270000"/>
          </a:xfrm>
          <a:prstGeom prst="rect">
            <a:avLst/>
          </a:prstGeom>
        </p:spPr>
        <p:txBody>
          <a:bodyPr vert="horz"/>
          <a:lstStyle/>
          <a:p>
            <a:endParaRPr lang="en-US" dirty="0"/>
          </a:p>
        </p:txBody>
      </p:sp>
      <p:sp>
        <p:nvSpPr>
          <p:cNvPr id="12" name="Picture Placeholder 2"/>
          <p:cNvSpPr>
            <a:spLocks noGrp="1"/>
          </p:cNvSpPr>
          <p:nvPr>
            <p:ph type="pic" sz="quarter" idx="14"/>
          </p:nvPr>
        </p:nvSpPr>
        <p:spPr>
          <a:xfrm>
            <a:off x="8119048" y="2294466"/>
            <a:ext cx="1396470" cy="1270000"/>
          </a:xfrm>
          <a:prstGeom prst="rect">
            <a:avLst/>
          </a:prstGeom>
        </p:spPr>
        <p:txBody>
          <a:bodyPr vert="horz"/>
          <a:lstStyle/>
          <a:p>
            <a:endParaRPr lang="en-US" dirty="0"/>
          </a:p>
        </p:txBody>
      </p:sp>
      <p:sp>
        <p:nvSpPr>
          <p:cNvPr id="13" name="Picture Placeholder 2"/>
          <p:cNvSpPr>
            <a:spLocks noGrp="1"/>
          </p:cNvSpPr>
          <p:nvPr>
            <p:ph type="pic" sz="quarter" idx="15"/>
          </p:nvPr>
        </p:nvSpPr>
        <p:spPr>
          <a:xfrm>
            <a:off x="9503348" y="2294466"/>
            <a:ext cx="1396470" cy="1270000"/>
          </a:xfrm>
          <a:prstGeom prst="rect">
            <a:avLst/>
          </a:prstGeom>
        </p:spPr>
        <p:txBody>
          <a:bodyPr vert="horz"/>
          <a:lstStyle/>
          <a:p>
            <a:endParaRPr lang="en-US" dirty="0"/>
          </a:p>
        </p:txBody>
      </p:sp>
      <p:sp>
        <p:nvSpPr>
          <p:cNvPr id="14" name="Picture Placeholder 2"/>
          <p:cNvSpPr>
            <a:spLocks noGrp="1"/>
          </p:cNvSpPr>
          <p:nvPr>
            <p:ph type="pic" sz="quarter" idx="16"/>
          </p:nvPr>
        </p:nvSpPr>
        <p:spPr>
          <a:xfrm>
            <a:off x="6732632" y="4815417"/>
            <a:ext cx="1396470" cy="1270000"/>
          </a:xfrm>
          <a:prstGeom prst="rect">
            <a:avLst/>
          </a:prstGeom>
        </p:spPr>
        <p:txBody>
          <a:bodyPr vert="horz"/>
          <a:lstStyle/>
          <a:p>
            <a:endParaRPr lang="en-US" dirty="0"/>
          </a:p>
        </p:txBody>
      </p:sp>
    </p:spTree>
    <p:extLst>
      <p:ext uri="{BB962C8B-B14F-4D97-AF65-F5344CB8AC3E}">
        <p14:creationId xmlns:p14="http://schemas.microsoft.com/office/powerpoint/2010/main" val="10702931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lide 50">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5084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lide 5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92820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lide 5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5772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lide 53">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1905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4944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lide 55">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0629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lide 56">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7999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lide 57">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4884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lide 58">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329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lide 59">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3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4" name="Picture Placeholder 5"/>
          <p:cNvSpPr>
            <a:spLocks noGrp="1"/>
          </p:cNvSpPr>
          <p:nvPr>
            <p:ph type="pic" sz="quarter" idx="10"/>
          </p:nvPr>
        </p:nvSpPr>
        <p:spPr>
          <a:xfrm>
            <a:off x="3653271" y="1767967"/>
            <a:ext cx="2294659" cy="1553388"/>
          </a:xfrm>
          <a:prstGeom prst="rect">
            <a:avLst/>
          </a:prstGeom>
        </p:spPr>
        <p:txBody>
          <a:bodyPr vert="horz"/>
          <a:lstStyle/>
          <a:p>
            <a:endParaRPr lang="en-US"/>
          </a:p>
        </p:txBody>
      </p:sp>
      <p:sp>
        <p:nvSpPr>
          <p:cNvPr id="5" name="Picture Placeholder 5"/>
          <p:cNvSpPr>
            <a:spLocks noGrp="1"/>
          </p:cNvSpPr>
          <p:nvPr>
            <p:ph type="pic" sz="quarter" idx="11"/>
          </p:nvPr>
        </p:nvSpPr>
        <p:spPr>
          <a:xfrm>
            <a:off x="6142471" y="1754311"/>
            <a:ext cx="2294659" cy="1553388"/>
          </a:xfrm>
          <a:prstGeom prst="rect">
            <a:avLst/>
          </a:prstGeom>
        </p:spPr>
        <p:txBody>
          <a:bodyPr vert="horz"/>
          <a:lstStyle/>
          <a:p>
            <a:endParaRPr lang="en-US"/>
          </a:p>
        </p:txBody>
      </p:sp>
      <p:sp>
        <p:nvSpPr>
          <p:cNvPr id="6" name="Picture Placeholder 5"/>
          <p:cNvSpPr>
            <a:spLocks noGrp="1"/>
          </p:cNvSpPr>
          <p:nvPr>
            <p:ph type="pic" sz="quarter" idx="12"/>
          </p:nvPr>
        </p:nvSpPr>
        <p:spPr>
          <a:xfrm>
            <a:off x="8614737" y="1751032"/>
            <a:ext cx="2294659" cy="1553388"/>
          </a:xfrm>
          <a:prstGeom prst="rect">
            <a:avLst/>
          </a:prstGeom>
        </p:spPr>
        <p:txBody>
          <a:bodyPr vert="horz"/>
          <a:lstStyle/>
          <a:p>
            <a:endParaRPr lang="en-US"/>
          </a:p>
        </p:txBody>
      </p:sp>
    </p:spTree>
    <p:extLst>
      <p:ext uri="{BB962C8B-B14F-4D97-AF65-F5344CB8AC3E}">
        <p14:creationId xmlns:p14="http://schemas.microsoft.com/office/powerpoint/2010/main" val="39853820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lide 6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40263" y="1557338"/>
            <a:ext cx="6637337" cy="2540000"/>
          </a:xfrm>
          <a:prstGeom prst="rect">
            <a:avLst/>
          </a:prstGeom>
        </p:spPr>
        <p:txBody>
          <a:bodyPr vert="horz"/>
          <a:lstStyle/>
          <a:p>
            <a:endParaRPr lang="en-US"/>
          </a:p>
        </p:txBody>
      </p:sp>
    </p:spTree>
    <p:extLst>
      <p:ext uri="{BB962C8B-B14F-4D97-AF65-F5344CB8AC3E}">
        <p14:creationId xmlns:p14="http://schemas.microsoft.com/office/powerpoint/2010/main" val="38526697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lide 6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04881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lide 62">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7235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lide 63">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1766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lide 64">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9801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lide 65">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5864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lide 66">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1538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lide 67">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82347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lide 6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3822700"/>
          </a:xfrm>
          <a:prstGeom prst="rect">
            <a:avLst/>
          </a:prstGeom>
        </p:spPr>
        <p:txBody>
          <a:bodyPr vert="horz"/>
          <a:lstStyle/>
          <a:p>
            <a:endParaRPr lang="en-US"/>
          </a:p>
        </p:txBody>
      </p:sp>
    </p:spTree>
    <p:extLst>
      <p:ext uri="{BB962C8B-B14F-4D97-AF65-F5344CB8AC3E}">
        <p14:creationId xmlns:p14="http://schemas.microsoft.com/office/powerpoint/2010/main" val="10256472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lide 69">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657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27" name="Picture Placeholder 13"/>
          <p:cNvSpPr>
            <a:spLocks noGrp="1"/>
          </p:cNvSpPr>
          <p:nvPr>
            <p:ph type="pic" sz="quarter" idx="18"/>
          </p:nvPr>
        </p:nvSpPr>
        <p:spPr>
          <a:xfrm>
            <a:off x="7448549" y="1758952"/>
            <a:ext cx="1782233" cy="1519767"/>
          </a:xfrm>
          <a:prstGeom prst="rect">
            <a:avLst/>
          </a:prstGeom>
        </p:spPr>
        <p:txBody>
          <a:bodyPr vert="horz"/>
          <a:lstStyle/>
          <a:p>
            <a:endParaRPr lang="en-US"/>
          </a:p>
        </p:txBody>
      </p:sp>
      <p:sp>
        <p:nvSpPr>
          <p:cNvPr id="28" name="Picture Placeholder 13"/>
          <p:cNvSpPr>
            <a:spLocks noGrp="1"/>
          </p:cNvSpPr>
          <p:nvPr>
            <p:ph type="pic" sz="quarter" idx="19"/>
          </p:nvPr>
        </p:nvSpPr>
        <p:spPr>
          <a:xfrm>
            <a:off x="3384549" y="1758952"/>
            <a:ext cx="1782233" cy="1519767"/>
          </a:xfrm>
          <a:prstGeom prst="rect">
            <a:avLst/>
          </a:prstGeom>
        </p:spPr>
        <p:txBody>
          <a:bodyPr vert="horz"/>
          <a:lstStyle/>
          <a:p>
            <a:endParaRPr lang="en-US"/>
          </a:p>
        </p:txBody>
      </p:sp>
      <p:sp>
        <p:nvSpPr>
          <p:cNvPr id="29" name="Picture Placeholder 13"/>
          <p:cNvSpPr>
            <a:spLocks noGrp="1"/>
          </p:cNvSpPr>
          <p:nvPr>
            <p:ph type="pic" sz="quarter" idx="20"/>
          </p:nvPr>
        </p:nvSpPr>
        <p:spPr>
          <a:xfrm>
            <a:off x="7435849" y="3689352"/>
            <a:ext cx="1782233" cy="1519767"/>
          </a:xfrm>
          <a:prstGeom prst="rect">
            <a:avLst/>
          </a:prstGeom>
        </p:spPr>
        <p:txBody>
          <a:bodyPr vert="horz"/>
          <a:lstStyle/>
          <a:p>
            <a:endParaRPr lang="en-US" dirty="0"/>
          </a:p>
        </p:txBody>
      </p:sp>
      <p:sp>
        <p:nvSpPr>
          <p:cNvPr id="30" name="Picture Placeholder 13"/>
          <p:cNvSpPr>
            <a:spLocks noGrp="1"/>
          </p:cNvSpPr>
          <p:nvPr>
            <p:ph type="pic" sz="quarter" idx="21"/>
          </p:nvPr>
        </p:nvSpPr>
        <p:spPr>
          <a:xfrm>
            <a:off x="3371849" y="3689352"/>
            <a:ext cx="1782233" cy="1519767"/>
          </a:xfrm>
          <a:prstGeom prst="rect">
            <a:avLst/>
          </a:prstGeom>
        </p:spPr>
        <p:txBody>
          <a:bodyPr vert="horz"/>
          <a:lstStyle/>
          <a:p>
            <a:endParaRPr lang="en-US" dirty="0"/>
          </a:p>
        </p:txBody>
      </p:sp>
      <p:sp>
        <p:nvSpPr>
          <p:cNvPr id="22" name="Picture Placeholder 13"/>
          <p:cNvSpPr>
            <a:spLocks noGrp="1"/>
          </p:cNvSpPr>
          <p:nvPr>
            <p:ph type="pic" sz="quarter" idx="17"/>
          </p:nvPr>
        </p:nvSpPr>
        <p:spPr>
          <a:xfrm>
            <a:off x="3371849" y="1758952"/>
            <a:ext cx="1782233" cy="1519767"/>
          </a:xfrm>
          <a:prstGeom prst="rect">
            <a:avLst/>
          </a:prstGeom>
        </p:spPr>
        <p:txBody>
          <a:bodyPr vert="horz"/>
          <a:lstStyle/>
          <a:p>
            <a:endParaRPr lang="en-US"/>
          </a:p>
        </p:txBody>
      </p:sp>
    </p:spTree>
    <p:extLst>
      <p:ext uri="{BB962C8B-B14F-4D97-AF65-F5344CB8AC3E}">
        <p14:creationId xmlns:p14="http://schemas.microsoft.com/office/powerpoint/2010/main" val="21810490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lide 70">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9702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lide 7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3132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lide 72">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9760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lide 73">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101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lide 74">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12192000" cy="6858000"/>
          </a:xfrm>
          <a:prstGeom prst="rect">
            <a:avLst/>
          </a:prstGeom>
        </p:spPr>
        <p:txBody>
          <a:bodyPr vert="horz"/>
          <a:lstStyle/>
          <a:p>
            <a:endParaRPr lang="en-US"/>
          </a:p>
        </p:txBody>
      </p:sp>
    </p:spTree>
    <p:extLst>
      <p:ext uri="{BB962C8B-B14F-4D97-AF65-F5344CB8AC3E}">
        <p14:creationId xmlns:p14="http://schemas.microsoft.com/office/powerpoint/2010/main" val="222185063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lide 75">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9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4269316" y="1775885"/>
            <a:ext cx="1782233" cy="1519767"/>
          </a:xfrm>
          <a:prstGeom prst="rect">
            <a:avLst/>
          </a:prstGeom>
        </p:spPr>
        <p:txBody>
          <a:bodyPr vert="horz"/>
          <a:lstStyle/>
          <a:p>
            <a:endParaRPr lang="en-US"/>
          </a:p>
        </p:txBody>
      </p:sp>
    </p:spTree>
    <p:extLst>
      <p:ext uri="{BB962C8B-B14F-4D97-AF65-F5344CB8AC3E}">
        <p14:creationId xmlns:p14="http://schemas.microsoft.com/office/powerpoint/2010/main" val="3922256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0" y="0"/>
            <a:ext cx="12192000" cy="4792133"/>
          </a:xfrm>
          <a:prstGeom prst="rect">
            <a:avLst/>
          </a:prstGeom>
        </p:spPr>
        <p:txBody>
          <a:bodyPr vert="horz"/>
          <a:lstStyle/>
          <a:p>
            <a:endParaRPr lang="en-US"/>
          </a:p>
        </p:txBody>
      </p:sp>
    </p:spTree>
    <p:extLst>
      <p:ext uri="{BB962C8B-B14F-4D97-AF65-F5344CB8AC3E}">
        <p14:creationId xmlns:p14="http://schemas.microsoft.com/office/powerpoint/2010/main" val="76940952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4321"/>
      </p:ext>
    </p:extLst>
  </p:cSld>
  <p:clrMap bg1="lt1" tx1="dk1" bg2="lt2" tx2="dk2" accent1="accent1" accent2="accent2" accent3="accent3" accent4="accent4" accent5="accent5" accent6="accent6" hlink="hlink" folHlink="folHlink"/>
  <p:sldLayoutIdLst>
    <p:sldLayoutId id="2147483728" r:id="rId1"/>
    <p:sldLayoutId id="2147483735" r:id="rId2"/>
    <p:sldLayoutId id="2147483667" r:id="rId3"/>
    <p:sldLayoutId id="2147483670" r:id="rId4"/>
    <p:sldLayoutId id="2147483681" r:id="rId5"/>
    <p:sldLayoutId id="2147483713" r:id="rId6"/>
    <p:sldLayoutId id="2147483714" r:id="rId7"/>
    <p:sldLayoutId id="214748371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6" r:id="rId17"/>
    <p:sldLayoutId id="2147483744" r:id="rId18"/>
    <p:sldLayoutId id="2147483745"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 id="2147483756" r:id="rId29"/>
    <p:sldLayoutId id="2147483757" r:id="rId30"/>
    <p:sldLayoutId id="2147483758" r:id="rId31"/>
    <p:sldLayoutId id="2147483759" r:id="rId32"/>
    <p:sldLayoutId id="2147483760" r:id="rId33"/>
    <p:sldLayoutId id="2147483761" r:id="rId34"/>
    <p:sldLayoutId id="2147483762" r:id="rId35"/>
    <p:sldLayoutId id="2147483763" r:id="rId36"/>
    <p:sldLayoutId id="2147483764" r:id="rId37"/>
    <p:sldLayoutId id="2147483765" r:id="rId38"/>
    <p:sldLayoutId id="2147483766" r:id="rId39"/>
    <p:sldLayoutId id="2147483767" r:id="rId40"/>
    <p:sldLayoutId id="2147483768" r:id="rId41"/>
    <p:sldLayoutId id="2147483769" r:id="rId42"/>
    <p:sldLayoutId id="2147483770" r:id="rId43"/>
    <p:sldLayoutId id="2147483771" r:id="rId44"/>
    <p:sldLayoutId id="2147483772" r:id="rId45"/>
    <p:sldLayoutId id="2147483773" r:id="rId46"/>
    <p:sldLayoutId id="2147483774" r:id="rId47"/>
    <p:sldLayoutId id="2147483775" r:id="rId48"/>
    <p:sldLayoutId id="2147483776" r:id="rId49"/>
    <p:sldLayoutId id="2147483777" r:id="rId50"/>
    <p:sldLayoutId id="2147483778" r:id="rId51"/>
    <p:sldLayoutId id="2147483779" r:id="rId52"/>
    <p:sldLayoutId id="2147483780" r:id="rId53"/>
    <p:sldLayoutId id="2147483781" r:id="rId54"/>
    <p:sldLayoutId id="2147483782" r:id="rId55"/>
    <p:sldLayoutId id="2147483783" r:id="rId56"/>
    <p:sldLayoutId id="2147483784" r:id="rId57"/>
    <p:sldLayoutId id="2147483785" r:id="rId58"/>
    <p:sldLayoutId id="2147483786" r:id="rId59"/>
    <p:sldLayoutId id="2147483787" r:id="rId60"/>
    <p:sldLayoutId id="2147483788" r:id="rId61"/>
    <p:sldLayoutId id="2147483789" r:id="rId62"/>
    <p:sldLayoutId id="2147483790" r:id="rId63"/>
    <p:sldLayoutId id="2147483791" r:id="rId64"/>
    <p:sldLayoutId id="2147483792" r:id="rId65"/>
    <p:sldLayoutId id="2147483793" r:id="rId66"/>
    <p:sldLayoutId id="2147483794" r:id="rId67"/>
    <p:sldLayoutId id="2147483795" r:id="rId68"/>
    <p:sldLayoutId id="2147483796" r:id="rId69"/>
    <p:sldLayoutId id="2147483797" r:id="rId70"/>
    <p:sldLayoutId id="2147483798" r:id="rId71"/>
    <p:sldLayoutId id="2147483799" r:id="rId72"/>
    <p:sldLayoutId id="2147483800" r:id="rId73"/>
    <p:sldLayoutId id="2147483802" r:id="rId74"/>
    <p:sldLayoutId id="2147483801" r:id="rId7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4.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6.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9.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40.xml"/><Relationship Id="rId5" Type="http://schemas.openxmlformats.org/officeDocument/2006/relationships/chart" Target="../charts/chart10.xml"/><Relationship Id="rId4" Type="http://schemas.openxmlformats.org/officeDocument/2006/relationships/chart" Target="../charts/chart9.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40.xml"/><Relationship Id="rId4" Type="http://schemas.openxmlformats.org/officeDocument/2006/relationships/chart" Target="../charts/char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6.xml"/></Relationships>
</file>

<file path=ppt/slides/_rels/slide62.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7.xml"/></Relationships>
</file>

<file path=ppt/slides/_rels/slide63.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40.xml"/><Relationship Id="rId5" Type="http://schemas.openxmlformats.org/officeDocument/2006/relationships/chart" Target="../charts/chart20.xml"/><Relationship Id="rId4" Type="http://schemas.openxmlformats.org/officeDocument/2006/relationships/chart" Target="../charts/chart19.xml"/></Relationships>
</file>

<file path=ppt/slides/_rels/slide65.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40.xml"/><Relationship Id="rId4" Type="http://schemas.openxmlformats.org/officeDocument/2006/relationships/chart" Target="../charts/chart24.xml"/></Relationships>
</file>

<file path=ppt/slides/_rels/slide67.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966588"/>
          </a:xfrm>
          <a:prstGeom prst="rect">
            <a:avLst/>
          </a:prstGeom>
        </p:spPr>
      </p:pic>
      <p:sp>
        <p:nvSpPr>
          <p:cNvPr id="9" name="Rectangle 5"/>
          <p:cNvSpPr/>
          <p:nvPr/>
        </p:nvSpPr>
        <p:spPr>
          <a:xfrm>
            <a:off x="0" y="1"/>
            <a:ext cx="12192000" cy="6966588"/>
          </a:xfrm>
          <a:prstGeom prst="rect">
            <a:avLst/>
          </a:prstGeom>
          <a:solidFill>
            <a:srgbClr val="3C5266">
              <a:alpha val="4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cs typeface="+mn-ea"/>
              <a:sym typeface="+mn-lt"/>
            </a:endParaRPr>
          </a:p>
        </p:txBody>
      </p:sp>
      <p:cxnSp>
        <p:nvCxnSpPr>
          <p:cNvPr id="22" name="Straight Connector 21"/>
          <p:cNvCxnSpPr/>
          <p:nvPr/>
        </p:nvCxnSpPr>
        <p:spPr>
          <a:xfrm>
            <a:off x="5662754" y="4402227"/>
            <a:ext cx="0" cy="1546593"/>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5908444" y="5264905"/>
            <a:ext cx="5535819" cy="461665"/>
          </a:xfrm>
          <a:prstGeom prst="rect">
            <a:avLst/>
          </a:prstGeom>
          <a:noFill/>
        </p:spPr>
        <p:txBody>
          <a:bodyPr wrap="square" rtlCol="0">
            <a:spAutoFit/>
          </a:bodyPr>
          <a:lstStyle/>
          <a:p>
            <a:pPr>
              <a:defRPr/>
            </a:pPr>
            <a:r>
              <a:rPr lang="zh-CN" altLang="en-US" sz="2400" b="1" dirty="0">
                <a:solidFill>
                  <a:schemeClr val="bg1"/>
                </a:solidFill>
                <a:latin typeface="+mj-ea"/>
                <a:ea typeface="+mj-ea"/>
                <a:cs typeface="+mn-ea"/>
                <a:sym typeface="+mn-lt"/>
              </a:rPr>
              <a:t>野望</a:t>
            </a:r>
            <a:r>
              <a:rPr lang="en-US" altLang="zh-CN" sz="2400" b="1" dirty="0">
                <a:solidFill>
                  <a:schemeClr val="bg1"/>
                </a:solidFill>
                <a:latin typeface="+mj-ea"/>
                <a:ea typeface="+mj-ea"/>
                <a:cs typeface="+mn-ea"/>
                <a:sym typeface="+mn-lt"/>
              </a:rPr>
              <a:t>PPT2017-2018</a:t>
            </a:r>
            <a:r>
              <a:rPr lang="zh-CN" altLang="en-US" sz="2400" b="1" dirty="0">
                <a:solidFill>
                  <a:schemeClr val="bg1"/>
                </a:solidFill>
                <a:latin typeface="+mj-ea"/>
                <a:ea typeface="+mj-ea"/>
                <a:cs typeface="+mn-ea"/>
                <a:sym typeface="+mn-lt"/>
              </a:rPr>
              <a:t>极简风格</a:t>
            </a:r>
            <a:endParaRPr lang="en-US" sz="2400" b="1" dirty="0">
              <a:solidFill>
                <a:schemeClr val="bg1"/>
              </a:solidFill>
              <a:latin typeface="+mj-ea"/>
              <a:ea typeface="+mj-ea"/>
              <a:cs typeface="+mn-ea"/>
              <a:sym typeface="+mn-lt"/>
            </a:endParaRPr>
          </a:p>
        </p:txBody>
      </p:sp>
      <p:sp>
        <p:nvSpPr>
          <p:cNvPr id="2" name="文本框 1"/>
          <p:cNvSpPr txBox="1"/>
          <p:nvPr/>
        </p:nvSpPr>
        <p:spPr>
          <a:xfrm>
            <a:off x="5886203" y="4491609"/>
            <a:ext cx="4635335" cy="584775"/>
          </a:xfrm>
          <a:prstGeom prst="rect">
            <a:avLst/>
          </a:prstGeom>
          <a:noFill/>
        </p:spPr>
        <p:txBody>
          <a:bodyPr wrap="square" rtlCol="0">
            <a:spAutoFit/>
          </a:bodyPr>
          <a:lstStyle/>
          <a:p>
            <a:r>
              <a:rPr lang="zh-CN" altLang="en-US" sz="3200" b="1" dirty="0">
                <a:solidFill>
                  <a:schemeClr val="bg1"/>
                </a:solidFill>
              </a:rPr>
              <a:t>野望</a:t>
            </a:r>
            <a:r>
              <a:rPr lang="en-US" altLang="zh-CN" sz="3200" b="1" dirty="0">
                <a:solidFill>
                  <a:schemeClr val="bg1"/>
                </a:solidFill>
              </a:rPr>
              <a:t>PPT</a:t>
            </a:r>
            <a:r>
              <a:rPr lang="zh-CN" altLang="en-US" sz="3200" b="1" dirty="0">
                <a:solidFill>
                  <a:schemeClr val="bg1"/>
                </a:solidFill>
              </a:rPr>
              <a:t>顶尖职业文案</a:t>
            </a:r>
          </a:p>
        </p:txBody>
      </p:sp>
      <p:pic>
        <p:nvPicPr>
          <p:cNvPr id="5" name="21 - I Hear Voices">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5"/>
          <a:stretch>
            <a:fillRect/>
          </a:stretch>
        </p:blipFill>
        <p:spPr>
          <a:xfrm>
            <a:off x="5886203" y="-1010591"/>
            <a:ext cx="609600" cy="609600"/>
          </a:xfrm>
          <a:prstGeom prst="rect">
            <a:avLst/>
          </a:prstGeom>
        </p:spPr>
      </p:pic>
    </p:spTree>
    <p:extLst>
      <p:ext uri="{BB962C8B-B14F-4D97-AF65-F5344CB8AC3E}">
        <p14:creationId xmlns:p14="http://schemas.microsoft.com/office/powerpoint/2010/main" val="791367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191007" y="1510448"/>
            <a:ext cx="5071911" cy="3298520"/>
          </a:xfrm>
          <a:prstGeom prst="rect">
            <a:avLst/>
          </a:prstGeom>
          <a:no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TextBox 32"/>
          <p:cNvSpPr txBox="1"/>
          <p:nvPr/>
        </p:nvSpPr>
        <p:spPr>
          <a:xfrm>
            <a:off x="7236073" y="2003853"/>
            <a:ext cx="3057247" cy="480131"/>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点击此处输入内容</a:t>
            </a:r>
            <a:endParaRPr lang="en-US" sz="2800" dirty="0">
              <a:solidFill>
                <a:schemeClr val="tx1">
                  <a:lumMod val="75000"/>
                  <a:lumOff val="25000"/>
                </a:schemeClr>
              </a:solidFill>
              <a:cs typeface="+mn-ea"/>
              <a:sym typeface="+mn-lt"/>
            </a:endParaRPr>
          </a:p>
        </p:txBody>
      </p:sp>
      <p:sp>
        <p:nvSpPr>
          <p:cNvPr id="34" name="TextBox 33"/>
          <p:cNvSpPr txBox="1"/>
          <p:nvPr/>
        </p:nvSpPr>
        <p:spPr>
          <a:xfrm>
            <a:off x="7245880" y="2533478"/>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836" b="1836"/>
          <a:stretch>
            <a:fillRect/>
          </a:stretch>
        </p:blipFill>
        <p:spPr/>
      </p:pic>
      <p:sp>
        <p:nvSpPr>
          <p:cNvPr id="40" name="TextBox 39"/>
          <p:cNvSpPr txBox="1"/>
          <p:nvPr/>
        </p:nvSpPr>
        <p:spPr>
          <a:xfrm>
            <a:off x="7242636" y="2813804"/>
            <a:ext cx="3822790" cy="2532425"/>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a:t>
            </a:r>
          </a:p>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p>
        </p:txBody>
      </p:sp>
      <p:sp>
        <p:nvSpPr>
          <p:cNvPr id="13" name="Rectangle 12"/>
          <p:cNvSpPr/>
          <p:nvPr/>
        </p:nvSpPr>
        <p:spPr>
          <a:xfrm>
            <a:off x="1169044" y="3966510"/>
            <a:ext cx="3824034" cy="483783"/>
          </a:xfrm>
          <a:prstGeom prst="rect">
            <a:avLst/>
          </a:prstGeom>
          <a:solidFill>
            <a:srgbClr val="2366FC">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1182960" y="3436155"/>
            <a:ext cx="2691274" cy="483783"/>
          </a:xfrm>
          <a:prstGeom prst="rect">
            <a:avLst/>
          </a:prstGeom>
          <a:solidFill>
            <a:srgbClr val="3C5266">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1239520" y="3341635"/>
            <a:ext cx="3914803" cy="1175706"/>
          </a:xfrm>
          <a:prstGeom prst="rect">
            <a:avLst/>
          </a:prstGeom>
          <a:noFill/>
        </p:spPr>
        <p:txBody>
          <a:bodyPr wrap="square" rtlCol="0">
            <a:spAutoFit/>
          </a:bodyPr>
          <a:lstStyle/>
          <a:p>
            <a:pPr>
              <a:lnSpc>
                <a:spcPct val="110000"/>
              </a:lnSpc>
            </a:pPr>
            <a:r>
              <a:rPr lang="en-US" sz="3200" dirty="0">
                <a:solidFill>
                  <a:schemeClr val="bg1">
                    <a:lumMod val="95000"/>
                  </a:schemeClr>
                </a:solidFill>
                <a:cs typeface="+mn-ea"/>
                <a:sym typeface="+mn-lt"/>
              </a:rPr>
              <a:t>WE BELIEVE</a:t>
            </a:r>
          </a:p>
          <a:p>
            <a:pPr>
              <a:lnSpc>
                <a:spcPct val="110000"/>
              </a:lnSpc>
            </a:pPr>
            <a:r>
              <a:rPr lang="zh-CN" altLang="en-US" sz="3200" dirty="0">
                <a:solidFill>
                  <a:schemeClr val="bg1">
                    <a:lumMod val="95000"/>
                  </a:schemeClr>
                </a:solidFill>
                <a:cs typeface="+mn-ea"/>
                <a:sym typeface="+mn-lt"/>
              </a:rPr>
              <a:t>点击此处输入内容</a:t>
            </a:r>
            <a:endParaRPr lang="en-US" sz="3200" dirty="0">
              <a:solidFill>
                <a:schemeClr val="bg1">
                  <a:lumMod val="95000"/>
                </a:schemeClr>
              </a:solidFill>
              <a:cs typeface="+mn-ea"/>
              <a:sym typeface="+mn-lt"/>
            </a:endParaRPr>
          </a:p>
        </p:txBody>
      </p:sp>
      <p:grpSp>
        <p:nvGrpSpPr>
          <p:cNvPr id="16" name="Group 15"/>
          <p:cNvGrpSpPr/>
          <p:nvPr/>
        </p:nvGrpSpPr>
        <p:grpSpPr>
          <a:xfrm>
            <a:off x="7335051" y="2806370"/>
            <a:ext cx="434204" cy="76723"/>
            <a:chOff x="4733567" y="4719035"/>
            <a:chExt cx="635717" cy="112331"/>
          </a:xfrm>
        </p:grpSpPr>
        <p:sp>
          <p:nvSpPr>
            <p:cNvPr id="17" name="Oval 1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771589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87943" y="1998442"/>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25" name="TextBox 24"/>
          <p:cNvSpPr txBox="1"/>
          <p:nvPr/>
        </p:nvSpPr>
        <p:spPr>
          <a:xfrm>
            <a:off x="797750"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1" name="TextBox 30"/>
          <p:cNvSpPr txBox="1"/>
          <p:nvPr/>
        </p:nvSpPr>
        <p:spPr>
          <a:xfrm>
            <a:off x="782814"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32" name="Oval 31"/>
          <p:cNvSpPr/>
          <p:nvPr/>
        </p:nvSpPr>
        <p:spPr>
          <a:xfrm>
            <a:off x="4573256" y="2183452"/>
            <a:ext cx="755976" cy="755976"/>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TextBox 34"/>
          <p:cNvSpPr txBox="1"/>
          <p:nvPr/>
        </p:nvSpPr>
        <p:spPr>
          <a:xfrm>
            <a:off x="5466359" y="2172383"/>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6" name="TextBox 35"/>
          <p:cNvSpPr txBox="1"/>
          <p:nvPr/>
        </p:nvSpPr>
        <p:spPr>
          <a:xfrm>
            <a:off x="5469484" y="2464159"/>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7" name="Oval 36"/>
          <p:cNvSpPr/>
          <p:nvPr/>
        </p:nvSpPr>
        <p:spPr>
          <a:xfrm>
            <a:off x="4573256" y="3578228"/>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5466359" y="3567159"/>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9" name="TextBox 38"/>
          <p:cNvSpPr txBox="1"/>
          <p:nvPr/>
        </p:nvSpPr>
        <p:spPr>
          <a:xfrm>
            <a:off x="5469484" y="3858935"/>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61" name="Oval 60"/>
          <p:cNvSpPr/>
          <p:nvPr/>
        </p:nvSpPr>
        <p:spPr>
          <a:xfrm>
            <a:off x="8167978" y="2183452"/>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TextBox 61"/>
          <p:cNvSpPr txBox="1"/>
          <p:nvPr/>
        </p:nvSpPr>
        <p:spPr>
          <a:xfrm>
            <a:off x="9061081" y="2172383"/>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63" name="TextBox 62"/>
          <p:cNvSpPr txBox="1"/>
          <p:nvPr/>
        </p:nvSpPr>
        <p:spPr>
          <a:xfrm>
            <a:off x="9064206" y="2464159"/>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64" name="Oval 63"/>
          <p:cNvSpPr/>
          <p:nvPr/>
        </p:nvSpPr>
        <p:spPr>
          <a:xfrm>
            <a:off x="8167978" y="3578228"/>
            <a:ext cx="755976" cy="755976"/>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TextBox 64"/>
          <p:cNvSpPr txBox="1"/>
          <p:nvPr/>
        </p:nvSpPr>
        <p:spPr>
          <a:xfrm>
            <a:off x="9061081" y="3567159"/>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66" name="TextBox 65"/>
          <p:cNvSpPr txBox="1"/>
          <p:nvPr/>
        </p:nvSpPr>
        <p:spPr>
          <a:xfrm>
            <a:off x="9064206" y="3858935"/>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2" name="Freeform 43"/>
          <p:cNvSpPr>
            <a:spLocks noChangeArrowheads="1"/>
          </p:cNvSpPr>
          <p:nvPr/>
        </p:nvSpPr>
        <p:spPr bwMode="auto">
          <a:xfrm>
            <a:off x="4815184" y="2381408"/>
            <a:ext cx="264641" cy="384361"/>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3" name="Freeform 54"/>
          <p:cNvSpPr>
            <a:spLocks noChangeArrowheads="1"/>
          </p:cNvSpPr>
          <p:nvPr/>
        </p:nvSpPr>
        <p:spPr bwMode="auto">
          <a:xfrm>
            <a:off x="4783844" y="3812424"/>
            <a:ext cx="343108" cy="278422"/>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3" name="Freeform 144"/>
          <p:cNvSpPr>
            <a:spLocks noChangeArrowheads="1"/>
          </p:cNvSpPr>
          <p:nvPr/>
        </p:nvSpPr>
        <p:spPr bwMode="auto">
          <a:xfrm>
            <a:off x="8395943" y="241906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40" name="Freeform 98"/>
          <p:cNvSpPr>
            <a:spLocks noChangeArrowheads="1"/>
          </p:cNvSpPr>
          <p:nvPr/>
        </p:nvSpPr>
        <p:spPr bwMode="auto">
          <a:xfrm>
            <a:off x="8433388" y="3795681"/>
            <a:ext cx="236238" cy="343108"/>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nvGrpSpPr>
          <p:cNvPr id="34" name="Group 33"/>
          <p:cNvGrpSpPr/>
          <p:nvPr/>
        </p:nvGrpSpPr>
        <p:grpSpPr>
          <a:xfrm>
            <a:off x="884512" y="3112226"/>
            <a:ext cx="434204" cy="76723"/>
            <a:chOff x="4733567" y="4719035"/>
            <a:chExt cx="635717" cy="112331"/>
          </a:xfrm>
        </p:grpSpPr>
        <p:sp>
          <p:nvSpPr>
            <p:cNvPr id="41" name="Oval 40"/>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135980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30008" r="30008"/>
          <a:stretch>
            <a:fillRect/>
          </a:stretch>
        </p:blipFill>
        <p:spPr/>
      </p:pic>
      <p:sp>
        <p:nvSpPr>
          <p:cNvPr id="121" name="TextBox 120"/>
          <p:cNvSpPr txBox="1"/>
          <p:nvPr/>
        </p:nvSpPr>
        <p:spPr>
          <a:xfrm>
            <a:off x="956011" y="1653138"/>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122" name="TextBox 121"/>
          <p:cNvSpPr txBox="1"/>
          <p:nvPr/>
        </p:nvSpPr>
        <p:spPr>
          <a:xfrm>
            <a:off x="965818" y="282495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grpSp>
        <p:nvGrpSpPr>
          <p:cNvPr id="123" name="Group 122"/>
          <p:cNvGrpSpPr/>
          <p:nvPr/>
        </p:nvGrpSpPr>
        <p:grpSpPr>
          <a:xfrm>
            <a:off x="1053848" y="3098472"/>
            <a:ext cx="434204" cy="76723"/>
            <a:chOff x="4733567" y="4719035"/>
            <a:chExt cx="635717" cy="112331"/>
          </a:xfrm>
        </p:grpSpPr>
        <p:sp>
          <p:nvSpPr>
            <p:cNvPr id="124" name="Oval 12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5" name="Oval 12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6" name="Oval 12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7" name="Oval 12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91" name="TextBox 90"/>
          <p:cNvSpPr txBox="1"/>
          <p:nvPr/>
        </p:nvSpPr>
        <p:spPr>
          <a:xfrm>
            <a:off x="7449804" y="1770092"/>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92" name="TextBox 91"/>
          <p:cNvSpPr txBox="1"/>
          <p:nvPr/>
        </p:nvSpPr>
        <p:spPr>
          <a:xfrm>
            <a:off x="7514930" y="200837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93" name="TextBox 92"/>
          <p:cNvSpPr txBox="1"/>
          <p:nvPr/>
        </p:nvSpPr>
        <p:spPr>
          <a:xfrm>
            <a:off x="7506047" y="2281997"/>
            <a:ext cx="3863478" cy="11182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p>
        </p:txBody>
      </p:sp>
      <p:grpSp>
        <p:nvGrpSpPr>
          <p:cNvPr id="99" name="Group 98"/>
          <p:cNvGrpSpPr/>
          <p:nvPr/>
        </p:nvGrpSpPr>
        <p:grpSpPr>
          <a:xfrm>
            <a:off x="7602619" y="3459012"/>
            <a:ext cx="3766905" cy="1770854"/>
            <a:chOff x="1298704" y="4268359"/>
            <a:chExt cx="2137051" cy="1770854"/>
          </a:xfrm>
        </p:grpSpPr>
        <p:sp>
          <p:nvSpPr>
            <p:cNvPr id="100" name="TextBox 99"/>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p>
          </p:txBody>
        </p:sp>
        <p:grpSp>
          <p:nvGrpSpPr>
            <p:cNvPr id="101" name="Group 100"/>
            <p:cNvGrpSpPr/>
            <p:nvPr/>
          </p:nvGrpSpPr>
          <p:grpSpPr>
            <a:xfrm>
              <a:off x="1298706" y="4470436"/>
              <a:ext cx="2137049" cy="154580"/>
              <a:chOff x="1178284" y="4470436"/>
              <a:chExt cx="2137049" cy="154580"/>
            </a:xfrm>
          </p:grpSpPr>
          <p:sp>
            <p:nvSpPr>
              <p:cNvPr id="111" name="Rectangle 110"/>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Rectangle 111"/>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102" name="Group 101"/>
            <p:cNvGrpSpPr/>
            <p:nvPr/>
          </p:nvGrpSpPr>
          <p:grpSpPr>
            <a:xfrm>
              <a:off x="1298705" y="4944015"/>
              <a:ext cx="2137049" cy="154580"/>
              <a:chOff x="1178284" y="4470436"/>
              <a:chExt cx="2137049" cy="154580"/>
            </a:xfrm>
          </p:grpSpPr>
          <p:sp>
            <p:nvSpPr>
              <p:cNvPr id="109" name="Rectangle 108"/>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0" name="Rectangle 109"/>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103" name="Group 102"/>
            <p:cNvGrpSpPr/>
            <p:nvPr/>
          </p:nvGrpSpPr>
          <p:grpSpPr>
            <a:xfrm>
              <a:off x="1298705" y="5417594"/>
              <a:ext cx="2137049" cy="152400"/>
              <a:chOff x="1178284" y="4472616"/>
              <a:chExt cx="2137049" cy="152400"/>
            </a:xfrm>
          </p:grpSpPr>
          <p:sp>
            <p:nvSpPr>
              <p:cNvPr id="107" name="Rectangle 106"/>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8" name="Rectangle 107"/>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nvGrpSpPr>
            <p:cNvPr id="104" name="Group 103"/>
            <p:cNvGrpSpPr/>
            <p:nvPr/>
          </p:nvGrpSpPr>
          <p:grpSpPr>
            <a:xfrm>
              <a:off x="1298704" y="5884633"/>
              <a:ext cx="2137049" cy="154580"/>
              <a:chOff x="1178284" y="4470436"/>
              <a:chExt cx="2137049" cy="154580"/>
            </a:xfrm>
          </p:grpSpPr>
          <p:sp>
            <p:nvSpPr>
              <p:cNvPr id="105" name="Rectangle 104"/>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Rectangle 105"/>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p>
            </p:txBody>
          </p:sp>
        </p:grpSp>
      </p:grpSp>
      <p:sp>
        <p:nvSpPr>
          <p:cNvPr id="128" name="TextBox 127"/>
          <p:cNvSpPr txBox="1"/>
          <p:nvPr/>
        </p:nvSpPr>
        <p:spPr>
          <a:xfrm>
            <a:off x="941347" y="3408391"/>
            <a:ext cx="1483099" cy="286232"/>
          </a:xfrm>
          <a:prstGeom prst="rect">
            <a:avLst/>
          </a:prstGeom>
          <a:noFill/>
        </p:spPr>
        <p:txBody>
          <a:bodyPr wrap="none" rtlCol="0">
            <a:spAutoFit/>
          </a:bodyPr>
          <a:lstStyle/>
          <a:p>
            <a:pPr algn="ctr">
              <a:lnSpc>
                <a:spcPct val="90000"/>
              </a:lnSpc>
            </a:pPr>
            <a:r>
              <a:rPr lang="en-US" sz="1400" dirty="0">
                <a:solidFill>
                  <a:schemeClr val="tx1">
                    <a:lumMod val="75000"/>
                    <a:lumOff val="25000"/>
                  </a:schemeClr>
                </a:solidFill>
                <a:cs typeface="+mn-ea"/>
                <a:sym typeface="+mn-lt"/>
              </a:rPr>
              <a:t>ACHEIVMENTS</a:t>
            </a:r>
          </a:p>
        </p:txBody>
      </p:sp>
      <p:sp>
        <p:nvSpPr>
          <p:cNvPr id="129" name="TextBox 128"/>
          <p:cNvSpPr txBox="1"/>
          <p:nvPr/>
        </p:nvSpPr>
        <p:spPr>
          <a:xfrm>
            <a:off x="937540" y="3646678"/>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grpSp>
        <p:nvGrpSpPr>
          <p:cNvPr id="130" name="Group 129"/>
          <p:cNvGrpSpPr/>
          <p:nvPr/>
        </p:nvGrpSpPr>
        <p:grpSpPr>
          <a:xfrm>
            <a:off x="1018321" y="3984954"/>
            <a:ext cx="2776524" cy="441438"/>
            <a:chOff x="3338192" y="4255880"/>
            <a:chExt cx="2776524" cy="441438"/>
          </a:xfrm>
        </p:grpSpPr>
        <p:sp>
          <p:nvSpPr>
            <p:cNvPr id="131"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132" name="Oval 131"/>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133" name="Group 132"/>
          <p:cNvGrpSpPr/>
          <p:nvPr/>
        </p:nvGrpSpPr>
        <p:grpSpPr>
          <a:xfrm>
            <a:off x="1018321" y="4442154"/>
            <a:ext cx="2776524" cy="441438"/>
            <a:chOff x="3338192" y="4255880"/>
            <a:chExt cx="2776524" cy="441438"/>
          </a:xfrm>
        </p:grpSpPr>
        <p:sp>
          <p:nvSpPr>
            <p:cNvPr id="134"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2013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135" name="Oval 134"/>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136" name="Group 135"/>
          <p:cNvGrpSpPr/>
          <p:nvPr/>
        </p:nvGrpSpPr>
        <p:grpSpPr>
          <a:xfrm>
            <a:off x="1018321" y="4912054"/>
            <a:ext cx="2776524" cy="441438"/>
            <a:chOff x="3338192" y="4255880"/>
            <a:chExt cx="2776524" cy="441438"/>
          </a:xfrm>
        </p:grpSpPr>
        <p:sp>
          <p:nvSpPr>
            <p:cNvPr id="137"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2014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138" name="Oval 137"/>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38" name="Freeform 112"/>
          <p:cNvSpPr>
            <a:spLocks noChangeArrowheads="1"/>
          </p:cNvSpPr>
          <p:nvPr/>
        </p:nvSpPr>
        <p:spPr bwMode="auto">
          <a:xfrm>
            <a:off x="1124663" y="407373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9" name="Freeform 112"/>
          <p:cNvSpPr>
            <a:spLocks noChangeArrowheads="1"/>
          </p:cNvSpPr>
          <p:nvPr/>
        </p:nvSpPr>
        <p:spPr bwMode="auto">
          <a:xfrm>
            <a:off x="1124663" y="453093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0" name="Freeform 112"/>
          <p:cNvSpPr>
            <a:spLocks noChangeArrowheads="1"/>
          </p:cNvSpPr>
          <p:nvPr/>
        </p:nvSpPr>
        <p:spPr bwMode="auto">
          <a:xfrm>
            <a:off x="1118313" y="499448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Tree>
    <p:extLst>
      <p:ext uri="{BB962C8B-B14F-4D97-AF65-F5344CB8AC3E}">
        <p14:creationId xmlns:p14="http://schemas.microsoft.com/office/powerpoint/2010/main" val="40380560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1491568" y="2492913"/>
            <a:ext cx="1570017" cy="1570017"/>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1459251" y="4300408"/>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15" name="TextBox 14"/>
          <p:cNvSpPr txBox="1"/>
          <p:nvPr/>
        </p:nvSpPr>
        <p:spPr>
          <a:xfrm>
            <a:off x="1049882"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16" name="Oval 15"/>
          <p:cNvSpPr/>
          <p:nvPr/>
        </p:nvSpPr>
        <p:spPr>
          <a:xfrm>
            <a:off x="4048505" y="2492913"/>
            <a:ext cx="1570017" cy="1570017"/>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4016191" y="4300408"/>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18" name="TextBox 17"/>
          <p:cNvSpPr txBox="1"/>
          <p:nvPr/>
        </p:nvSpPr>
        <p:spPr>
          <a:xfrm>
            <a:off x="3606819"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19" name="Oval 18"/>
          <p:cNvSpPr/>
          <p:nvPr/>
        </p:nvSpPr>
        <p:spPr>
          <a:xfrm>
            <a:off x="6588503" y="2492913"/>
            <a:ext cx="1570017" cy="1570017"/>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6556188" y="4300408"/>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21" name="TextBox 20"/>
          <p:cNvSpPr txBox="1"/>
          <p:nvPr/>
        </p:nvSpPr>
        <p:spPr>
          <a:xfrm>
            <a:off x="6146817"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2" name="Oval 21"/>
          <p:cNvSpPr/>
          <p:nvPr/>
        </p:nvSpPr>
        <p:spPr>
          <a:xfrm>
            <a:off x="9128507" y="2492913"/>
            <a:ext cx="1570017" cy="1570017"/>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9096196" y="4300408"/>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24" name="TextBox 23"/>
          <p:cNvSpPr txBox="1"/>
          <p:nvPr/>
        </p:nvSpPr>
        <p:spPr>
          <a:xfrm>
            <a:off x="8686821"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4" name="Freeform 144"/>
          <p:cNvSpPr>
            <a:spLocks noChangeArrowheads="1"/>
          </p:cNvSpPr>
          <p:nvPr/>
        </p:nvSpPr>
        <p:spPr bwMode="auto">
          <a:xfrm>
            <a:off x="7144818" y="3078023"/>
            <a:ext cx="457840" cy="457840"/>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6" name="Freeform 54"/>
          <p:cNvSpPr>
            <a:spLocks noChangeArrowheads="1"/>
          </p:cNvSpPr>
          <p:nvPr/>
        </p:nvSpPr>
        <p:spPr bwMode="auto">
          <a:xfrm>
            <a:off x="4558519" y="3061113"/>
            <a:ext cx="552580" cy="448401"/>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7" name="Freeform 43"/>
          <p:cNvSpPr>
            <a:spLocks noChangeArrowheads="1"/>
          </p:cNvSpPr>
          <p:nvPr/>
        </p:nvSpPr>
        <p:spPr bwMode="auto">
          <a:xfrm>
            <a:off x="2071533" y="3003417"/>
            <a:ext cx="387462" cy="562743"/>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8" name="Freeform 98"/>
          <p:cNvSpPr>
            <a:spLocks noChangeArrowheads="1"/>
          </p:cNvSpPr>
          <p:nvPr/>
        </p:nvSpPr>
        <p:spPr bwMode="auto">
          <a:xfrm>
            <a:off x="9750169" y="3055663"/>
            <a:ext cx="345876" cy="502345"/>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46" name="TextBox 45"/>
          <p:cNvSpPr txBox="1"/>
          <p:nvPr/>
        </p:nvSpPr>
        <p:spPr>
          <a:xfrm>
            <a:off x="1079223" y="583795"/>
            <a:ext cx="3057247" cy="480131"/>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点击此处输入内容</a:t>
            </a:r>
            <a:endParaRPr lang="en-US" sz="2800" dirty="0">
              <a:solidFill>
                <a:schemeClr val="tx1">
                  <a:lumMod val="75000"/>
                  <a:lumOff val="25000"/>
                </a:schemeClr>
              </a:solidFill>
              <a:cs typeface="+mn-ea"/>
              <a:sym typeface="+mn-lt"/>
            </a:endParaRP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293588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54411" y="1653138"/>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27" name="TextBox 26"/>
          <p:cNvSpPr txBox="1"/>
          <p:nvPr/>
        </p:nvSpPr>
        <p:spPr>
          <a:xfrm>
            <a:off x="864218" y="282495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3" name="Oval 32"/>
          <p:cNvSpPr/>
          <p:nvPr/>
        </p:nvSpPr>
        <p:spPr>
          <a:xfrm>
            <a:off x="4573256" y="1303677"/>
            <a:ext cx="755976" cy="755976"/>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TextBox 33"/>
          <p:cNvSpPr txBox="1"/>
          <p:nvPr/>
        </p:nvSpPr>
        <p:spPr>
          <a:xfrm>
            <a:off x="4134719" y="2240875"/>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5" name="TextBox 34"/>
          <p:cNvSpPr txBox="1"/>
          <p:nvPr/>
        </p:nvSpPr>
        <p:spPr>
          <a:xfrm>
            <a:off x="3725351"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6" name="Oval 35"/>
          <p:cNvSpPr/>
          <p:nvPr/>
        </p:nvSpPr>
        <p:spPr>
          <a:xfrm>
            <a:off x="7185223" y="1303677"/>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TextBox 36"/>
          <p:cNvSpPr txBox="1"/>
          <p:nvPr/>
        </p:nvSpPr>
        <p:spPr>
          <a:xfrm>
            <a:off x="6746687" y="2240875"/>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8" name="TextBox 37"/>
          <p:cNvSpPr txBox="1"/>
          <p:nvPr/>
        </p:nvSpPr>
        <p:spPr>
          <a:xfrm>
            <a:off x="6337318"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9" name="Oval 38"/>
          <p:cNvSpPr/>
          <p:nvPr/>
        </p:nvSpPr>
        <p:spPr>
          <a:xfrm>
            <a:off x="9801423" y="1290977"/>
            <a:ext cx="755976" cy="755976"/>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9362891" y="2228175"/>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1" name="TextBox 40"/>
          <p:cNvSpPr txBox="1"/>
          <p:nvPr/>
        </p:nvSpPr>
        <p:spPr>
          <a:xfrm>
            <a:off x="8953518"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3" name="Oval 42"/>
          <p:cNvSpPr/>
          <p:nvPr/>
        </p:nvSpPr>
        <p:spPr>
          <a:xfrm>
            <a:off x="4573256" y="3589677"/>
            <a:ext cx="755976" cy="755976"/>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TextBox 43"/>
          <p:cNvSpPr txBox="1"/>
          <p:nvPr/>
        </p:nvSpPr>
        <p:spPr>
          <a:xfrm>
            <a:off x="4134720" y="4526875"/>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5" name="TextBox 44"/>
          <p:cNvSpPr txBox="1"/>
          <p:nvPr/>
        </p:nvSpPr>
        <p:spPr>
          <a:xfrm>
            <a:off x="3725351"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6" name="Oval 45"/>
          <p:cNvSpPr/>
          <p:nvPr/>
        </p:nvSpPr>
        <p:spPr>
          <a:xfrm>
            <a:off x="7185223" y="3589677"/>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TextBox 46"/>
          <p:cNvSpPr txBox="1"/>
          <p:nvPr/>
        </p:nvSpPr>
        <p:spPr>
          <a:xfrm>
            <a:off x="6746689" y="4526875"/>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8" name="TextBox 47"/>
          <p:cNvSpPr txBox="1"/>
          <p:nvPr/>
        </p:nvSpPr>
        <p:spPr>
          <a:xfrm>
            <a:off x="6337318"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9" name="Oval 48"/>
          <p:cNvSpPr/>
          <p:nvPr/>
        </p:nvSpPr>
        <p:spPr>
          <a:xfrm>
            <a:off x="9801423" y="3576977"/>
            <a:ext cx="755976" cy="755976"/>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TextBox 49"/>
          <p:cNvSpPr txBox="1"/>
          <p:nvPr/>
        </p:nvSpPr>
        <p:spPr>
          <a:xfrm>
            <a:off x="9362886" y="4514175"/>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51" name="TextBox 50"/>
          <p:cNvSpPr txBox="1"/>
          <p:nvPr/>
        </p:nvSpPr>
        <p:spPr>
          <a:xfrm>
            <a:off x="8953518"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52" name="TextBox 51"/>
          <p:cNvSpPr txBox="1"/>
          <p:nvPr/>
        </p:nvSpPr>
        <p:spPr>
          <a:xfrm>
            <a:off x="846314" y="3284039"/>
            <a:ext cx="2620786" cy="1713161"/>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55" name="Freeform 43"/>
          <p:cNvSpPr>
            <a:spLocks noChangeArrowheads="1"/>
          </p:cNvSpPr>
          <p:nvPr/>
        </p:nvSpPr>
        <p:spPr bwMode="auto">
          <a:xfrm>
            <a:off x="4798932" y="1493456"/>
            <a:ext cx="291105" cy="422797"/>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6" name="Freeform 54"/>
          <p:cNvSpPr>
            <a:spLocks noChangeArrowheads="1"/>
          </p:cNvSpPr>
          <p:nvPr/>
        </p:nvSpPr>
        <p:spPr bwMode="auto">
          <a:xfrm>
            <a:off x="4754507" y="3798233"/>
            <a:ext cx="377419" cy="306264"/>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8" name="Freeform 144"/>
          <p:cNvSpPr>
            <a:spLocks noChangeArrowheads="1"/>
          </p:cNvSpPr>
          <p:nvPr/>
        </p:nvSpPr>
        <p:spPr bwMode="auto">
          <a:xfrm>
            <a:off x="7392493" y="1539527"/>
            <a:ext cx="343982" cy="343982"/>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60" name="Freeform 98"/>
          <p:cNvSpPr>
            <a:spLocks noChangeArrowheads="1"/>
          </p:cNvSpPr>
          <p:nvPr/>
        </p:nvSpPr>
        <p:spPr bwMode="auto">
          <a:xfrm>
            <a:off x="7425896" y="3788686"/>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1" name="Freeform 50"/>
          <p:cNvSpPr>
            <a:spLocks noChangeArrowheads="1"/>
          </p:cNvSpPr>
          <p:nvPr/>
        </p:nvSpPr>
        <p:spPr bwMode="auto">
          <a:xfrm>
            <a:off x="10035076" y="1514073"/>
            <a:ext cx="311916" cy="311916"/>
          </a:xfrm>
          <a:custGeom>
            <a:avLst/>
            <a:gdLst>
              <a:gd name="T0" fmla="*/ 268 w 539"/>
              <a:gd name="T1" fmla="*/ 502 h 537"/>
              <a:gd name="T2" fmla="*/ 268 w 539"/>
              <a:gd name="T3" fmla="*/ 502 h 537"/>
              <a:gd name="T4" fmla="*/ 268 w 539"/>
              <a:gd name="T5" fmla="*/ 502 h 537"/>
              <a:gd name="T6" fmla="*/ 268 w 539"/>
              <a:gd name="T7" fmla="*/ 502 h 537"/>
              <a:gd name="T8" fmla="*/ 36 w 539"/>
              <a:gd name="T9" fmla="*/ 474 h 537"/>
              <a:gd name="T10" fmla="*/ 107 w 539"/>
              <a:gd name="T11" fmla="*/ 413 h 537"/>
              <a:gd name="T12" fmla="*/ 184 w 539"/>
              <a:gd name="T13" fmla="*/ 389 h 537"/>
              <a:gd name="T14" fmla="*/ 184 w 539"/>
              <a:gd name="T15" fmla="*/ 389 h 537"/>
              <a:gd name="T16" fmla="*/ 201 w 539"/>
              <a:gd name="T17" fmla="*/ 380 h 537"/>
              <a:gd name="T18" fmla="*/ 201 w 539"/>
              <a:gd name="T19" fmla="*/ 380 h 537"/>
              <a:gd name="T20" fmla="*/ 202 w 539"/>
              <a:gd name="T21" fmla="*/ 346 h 537"/>
              <a:gd name="T22" fmla="*/ 268 w 539"/>
              <a:gd name="T23" fmla="*/ 368 h 537"/>
              <a:gd name="T24" fmla="*/ 335 w 539"/>
              <a:gd name="T25" fmla="*/ 346 h 537"/>
              <a:gd name="T26" fmla="*/ 336 w 539"/>
              <a:gd name="T27" fmla="*/ 380 h 537"/>
              <a:gd name="T28" fmla="*/ 336 w 539"/>
              <a:gd name="T29" fmla="*/ 380 h 537"/>
              <a:gd name="T30" fmla="*/ 352 w 539"/>
              <a:gd name="T31" fmla="*/ 389 h 537"/>
              <a:gd name="T32" fmla="*/ 352 w 539"/>
              <a:gd name="T33" fmla="*/ 389 h 537"/>
              <a:gd name="T34" fmla="*/ 430 w 539"/>
              <a:gd name="T35" fmla="*/ 413 h 537"/>
              <a:gd name="T36" fmla="*/ 501 w 539"/>
              <a:gd name="T37" fmla="*/ 474 h 537"/>
              <a:gd name="T38" fmla="*/ 268 w 539"/>
              <a:gd name="T39" fmla="*/ 502 h 537"/>
              <a:gd name="T40" fmla="*/ 151 w 539"/>
              <a:gd name="T41" fmla="*/ 184 h 537"/>
              <a:gd name="T42" fmla="*/ 151 w 539"/>
              <a:gd name="T43" fmla="*/ 184 h 537"/>
              <a:gd name="T44" fmla="*/ 151 w 539"/>
              <a:gd name="T45" fmla="*/ 184 h 537"/>
              <a:gd name="T46" fmla="*/ 151 w 539"/>
              <a:gd name="T47" fmla="*/ 184 h 537"/>
              <a:gd name="T48" fmla="*/ 268 w 539"/>
              <a:gd name="T49" fmla="*/ 33 h 537"/>
              <a:gd name="T50" fmla="*/ 386 w 539"/>
              <a:gd name="T51" fmla="*/ 184 h 537"/>
              <a:gd name="T52" fmla="*/ 268 w 539"/>
              <a:gd name="T53" fmla="*/ 335 h 537"/>
              <a:gd name="T54" fmla="*/ 151 w 539"/>
              <a:gd name="T55" fmla="*/ 184 h 537"/>
              <a:gd name="T56" fmla="*/ 534 w 539"/>
              <a:gd name="T57" fmla="*/ 463 h 537"/>
              <a:gd name="T58" fmla="*/ 534 w 539"/>
              <a:gd name="T59" fmla="*/ 463 h 537"/>
              <a:gd name="T60" fmla="*/ 534 w 539"/>
              <a:gd name="T61" fmla="*/ 463 h 537"/>
              <a:gd name="T62" fmla="*/ 534 w 539"/>
              <a:gd name="T63" fmla="*/ 463 h 537"/>
              <a:gd name="T64" fmla="*/ 435 w 539"/>
              <a:gd name="T65" fmla="*/ 380 h 537"/>
              <a:gd name="T66" fmla="*/ 369 w 539"/>
              <a:gd name="T67" fmla="*/ 359 h 537"/>
              <a:gd name="T68" fmla="*/ 368 w 539"/>
              <a:gd name="T69" fmla="*/ 315 h 537"/>
              <a:gd name="T70" fmla="*/ 419 w 539"/>
              <a:gd name="T71" fmla="*/ 184 h 537"/>
              <a:gd name="T72" fmla="*/ 268 w 539"/>
              <a:gd name="T73" fmla="*/ 0 h 537"/>
              <a:gd name="T74" fmla="*/ 118 w 539"/>
              <a:gd name="T75" fmla="*/ 184 h 537"/>
              <a:gd name="T76" fmla="*/ 168 w 539"/>
              <a:gd name="T77" fmla="*/ 315 h 537"/>
              <a:gd name="T78" fmla="*/ 168 w 539"/>
              <a:gd name="T79" fmla="*/ 359 h 537"/>
              <a:gd name="T80" fmla="*/ 101 w 539"/>
              <a:gd name="T81" fmla="*/ 380 h 537"/>
              <a:gd name="T82" fmla="*/ 3 w 539"/>
              <a:gd name="T83" fmla="*/ 463 h 537"/>
              <a:gd name="T84" fmla="*/ 7 w 539"/>
              <a:gd name="T85" fmla="*/ 493 h 537"/>
              <a:gd name="T86" fmla="*/ 268 w 539"/>
              <a:gd name="T87" fmla="*/ 536 h 537"/>
              <a:gd name="T88" fmla="*/ 530 w 539"/>
              <a:gd name="T89" fmla="*/ 493 h 537"/>
              <a:gd name="T90" fmla="*/ 534 w 539"/>
              <a:gd name="T91" fmla="*/ 46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9" h="537">
                <a:moveTo>
                  <a:pt x="268" y="502"/>
                </a:moveTo>
                <a:lnTo>
                  <a:pt x="268" y="502"/>
                </a:lnTo>
                <a:lnTo>
                  <a:pt x="268" y="502"/>
                </a:lnTo>
                <a:lnTo>
                  <a:pt x="268" y="502"/>
                </a:lnTo>
                <a:cubicBezTo>
                  <a:pt x="64" y="502"/>
                  <a:pt x="36" y="475"/>
                  <a:pt x="36" y="474"/>
                </a:cubicBezTo>
                <a:cubicBezTo>
                  <a:pt x="54" y="426"/>
                  <a:pt x="82" y="418"/>
                  <a:pt x="107" y="413"/>
                </a:cubicBezTo>
                <a:cubicBezTo>
                  <a:pt x="137" y="408"/>
                  <a:pt x="168" y="397"/>
                  <a:pt x="184" y="389"/>
                </a:cubicBezTo>
                <a:lnTo>
                  <a:pt x="184" y="389"/>
                </a:lnTo>
                <a:lnTo>
                  <a:pt x="201" y="380"/>
                </a:lnTo>
                <a:lnTo>
                  <a:pt x="201" y="380"/>
                </a:lnTo>
                <a:cubicBezTo>
                  <a:pt x="201" y="380"/>
                  <a:pt x="201" y="359"/>
                  <a:pt x="202" y="346"/>
                </a:cubicBezTo>
                <a:cubicBezTo>
                  <a:pt x="221" y="360"/>
                  <a:pt x="244" y="368"/>
                  <a:pt x="268" y="368"/>
                </a:cubicBezTo>
                <a:cubicBezTo>
                  <a:pt x="292" y="368"/>
                  <a:pt x="315" y="360"/>
                  <a:pt x="335" y="346"/>
                </a:cubicBezTo>
                <a:cubicBezTo>
                  <a:pt x="335" y="359"/>
                  <a:pt x="336" y="380"/>
                  <a:pt x="336" y="380"/>
                </a:cubicBezTo>
                <a:lnTo>
                  <a:pt x="336" y="380"/>
                </a:lnTo>
                <a:lnTo>
                  <a:pt x="352" y="389"/>
                </a:lnTo>
                <a:lnTo>
                  <a:pt x="352" y="389"/>
                </a:lnTo>
                <a:cubicBezTo>
                  <a:pt x="368" y="397"/>
                  <a:pt x="400" y="408"/>
                  <a:pt x="430" y="413"/>
                </a:cubicBezTo>
                <a:cubicBezTo>
                  <a:pt x="454" y="418"/>
                  <a:pt x="483" y="426"/>
                  <a:pt x="501" y="474"/>
                </a:cubicBezTo>
                <a:cubicBezTo>
                  <a:pt x="501" y="475"/>
                  <a:pt x="473" y="502"/>
                  <a:pt x="268" y="502"/>
                </a:cubicBezTo>
                <a:close/>
                <a:moveTo>
                  <a:pt x="151" y="184"/>
                </a:moveTo>
                <a:lnTo>
                  <a:pt x="151" y="184"/>
                </a:lnTo>
                <a:lnTo>
                  <a:pt x="151" y="184"/>
                </a:lnTo>
                <a:lnTo>
                  <a:pt x="151" y="184"/>
                </a:lnTo>
                <a:cubicBezTo>
                  <a:pt x="151" y="101"/>
                  <a:pt x="190" y="33"/>
                  <a:pt x="268" y="33"/>
                </a:cubicBezTo>
                <a:cubicBezTo>
                  <a:pt x="347" y="33"/>
                  <a:pt x="386" y="101"/>
                  <a:pt x="386" y="184"/>
                </a:cubicBezTo>
                <a:cubicBezTo>
                  <a:pt x="386" y="252"/>
                  <a:pt x="333" y="335"/>
                  <a:pt x="268" y="335"/>
                </a:cubicBezTo>
                <a:cubicBezTo>
                  <a:pt x="204" y="335"/>
                  <a:pt x="151" y="253"/>
                  <a:pt x="151" y="184"/>
                </a:cubicBezTo>
                <a:close/>
                <a:moveTo>
                  <a:pt x="534" y="463"/>
                </a:moveTo>
                <a:lnTo>
                  <a:pt x="534" y="463"/>
                </a:lnTo>
                <a:lnTo>
                  <a:pt x="534" y="463"/>
                </a:lnTo>
                <a:lnTo>
                  <a:pt x="534" y="463"/>
                </a:lnTo>
                <a:cubicBezTo>
                  <a:pt x="510" y="401"/>
                  <a:pt x="468" y="386"/>
                  <a:pt x="435" y="380"/>
                </a:cubicBezTo>
                <a:cubicBezTo>
                  <a:pt x="408" y="376"/>
                  <a:pt x="381" y="365"/>
                  <a:pt x="369" y="359"/>
                </a:cubicBezTo>
                <a:cubicBezTo>
                  <a:pt x="369" y="331"/>
                  <a:pt x="368" y="322"/>
                  <a:pt x="368" y="315"/>
                </a:cubicBezTo>
                <a:cubicBezTo>
                  <a:pt x="400" y="279"/>
                  <a:pt x="419" y="229"/>
                  <a:pt x="419" y="184"/>
                </a:cubicBezTo>
                <a:cubicBezTo>
                  <a:pt x="419" y="82"/>
                  <a:pt x="369" y="0"/>
                  <a:pt x="268" y="0"/>
                </a:cubicBezTo>
                <a:cubicBezTo>
                  <a:pt x="169" y="0"/>
                  <a:pt x="118" y="82"/>
                  <a:pt x="118" y="184"/>
                </a:cubicBezTo>
                <a:cubicBezTo>
                  <a:pt x="118" y="229"/>
                  <a:pt x="137" y="278"/>
                  <a:pt x="168" y="315"/>
                </a:cubicBezTo>
                <a:cubicBezTo>
                  <a:pt x="168" y="331"/>
                  <a:pt x="168" y="356"/>
                  <a:pt x="168" y="359"/>
                </a:cubicBezTo>
                <a:cubicBezTo>
                  <a:pt x="155" y="365"/>
                  <a:pt x="128" y="376"/>
                  <a:pt x="101" y="380"/>
                </a:cubicBezTo>
                <a:cubicBezTo>
                  <a:pt x="68" y="386"/>
                  <a:pt x="27" y="401"/>
                  <a:pt x="3" y="463"/>
                </a:cubicBezTo>
                <a:cubicBezTo>
                  <a:pt x="0" y="473"/>
                  <a:pt x="1" y="484"/>
                  <a:pt x="7" y="493"/>
                </a:cubicBezTo>
                <a:cubicBezTo>
                  <a:pt x="32" y="528"/>
                  <a:pt x="163" y="536"/>
                  <a:pt x="268" y="536"/>
                </a:cubicBezTo>
                <a:cubicBezTo>
                  <a:pt x="374" y="536"/>
                  <a:pt x="505" y="528"/>
                  <a:pt x="530" y="493"/>
                </a:cubicBezTo>
                <a:cubicBezTo>
                  <a:pt x="537" y="484"/>
                  <a:pt x="538" y="473"/>
                  <a:pt x="534" y="463"/>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2" name="Freeform 9"/>
          <p:cNvSpPr>
            <a:spLocks noChangeArrowheads="1"/>
          </p:cNvSpPr>
          <p:nvPr/>
        </p:nvSpPr>
        <p:spPr bwMode="auto">
          <a:xfrm>
            <a:off x="10028327" y="3783525"/>
            <a:ext cx="298109" cy="343108"/>
          </a:xfrm>
          <a:custGeom>
            <a:avLst/>
            <a:gdLst>
              <a:gd name="T0" fmla="*/ 435 w 469"/>
              <a:gd name="T1" fmla="*/ 470 h 538"/>
              <a:gd name="T2" fmla="*/ 435 w 469"/>
              <a:gd name="T3" fmla="*/ 470 h 538"/>
              <a:gd name="T4" fmla="*/ 402 w 469"/>
              <a:gd name="T5" fmla="*/ 503 h 538"/>
              <a:gd name="T6" fmla="*/ 67 w 469"/>
              <a:gd name="T7" fmla="*/ 503 h 538"/>
              <a:gd name="T8" fmla="*/ 33 w 469"/>
              <a:gd name="T9" fmla="*/ 470 h 538"/>
              <a:gd name="T10" fmla="*/ 33 w 469"/>
              <a:gd name="T11" fmla="*/ 202 h 538"/>
              <a:gd name="T12" fmla="*/ 67 w 469"/>
              <a:gd name="T13" fmla="*/ 168 h 538"/>
              <a:gd name="T14" fmla="*/ 117 w 469"/>
              <a:gd name="T15" fmla="*/ 223 h 538"/>
              <a:gd name="T16" fmla="*/ 100 w 469"/>
              <a:gd name="T17" fmla="*/ 252 h 538"/>
              <a:gd name="T18" fmla="*/ 167 w 469"/>
              <a:gd name="T19" fmla="*/ 252 h 538"/>
              <a:gd name="T20" fmla="*/ 150 w 469"/>
              <a:gd name="T21" fmla="*/ 223 h 538"/>
              <a:gd name="T22" fmla="*/ 318 w 469"/>
              <a:gd name="T23" fmla="*/ 168 h 538"/>
              <a:gd name="T24" fmla="*/ 318 w 469"/>
              <a:gd name="T25" fmla="*/ 223 h 538"/>
              <a:gd name="T26" fmla="*/ 335 w 469"/>
              <a:gd name="T27" fmla="*/ 286 h 538"/>
              <a:gd name="T28" fmla="*/ 352 w 469"/>
              <a:gd name="T29" fmla="*/ 223 h 538"/>
              <a:gd name="T30" fmla="*/ 352 w 469"/>
              <a:gd name="T31" fmla="*/ 168 h 538"/>
              <a:gd name="T32" fmla="*/ 402 w 469"/>
              <a:gd name="T33" fmla="*/ 168 h 538"/>
              <a:gd name="T34" fmla="*/ 435 w 469"/>
              <a:gd name="T35" fmla="*/ 202 h 538"/>
              <a:gd name="T36" fmla="*/ 150 w 469"/>
              <a:gd name="T37" fmla="*/ 124 h 538"/>
              <a:gd name="T38" fmla="*/ 150 w 469"/>
              <a:gd name="T39" fmla="*/ 124 h 538"/>
              <a:gd name="T40" fmla="*/ 235 w 469"/>
              <a:gd name="T41" fmla="*/ 34 h 538"/>
              <a:gd name="T42" fmla="*/ 318 w 469"/>
              <a:gd name="T43" fmla="*/ 124 h 538"/>
              <a:gd name="T44" fmla="*/ 150 w 469"/>
              <a:gd name="T45" fmla="*/ 135 h 538"/>
              <a:gd name="T46" fmla="*/ 418 w 469"/>
              <a:gd name="T47" fmla="*/ 135 h 538"/>
              <a:gd name="T48" fmla="*/ 418 w 469"/>
              <a:gd name="T49" fmla="*/ 135 h 538"/>
              <a:gd name="T50" fmla="*/ 352 w 469"/>
              <a:gd name="T51" fmla="*/ 124 h 538"/>
              <a:gd name="T52" fmla="*/ 235 w 469"/>
              <a:gd name="T53" fmla="*/ 0 h 538"/>
              <a:gd name="T54" fmla="*/ 117 w 469"/>
              <a:gd name="T55" fmla="*/ 124 h 538"/>
              <a:gd name="T56" fmla="*/ 50 w 469"/>
              <a:gd name="T57" fmla="*/ 135 h 538"/>
              <a:gd name="T58" fmla="*/ 0 w 469"/>
              <a:gd name="T59" fmla="*/ 185 h 538"/>
              <a:gd name="T60" fmla="*/ 0 w 469"/>
              <a:gd name="T61" fmla="*/ 487 h 538"/>
              <a:gd name="T62" fmla="*/ 50 w 469"/>
              <a:gd name="T63" fmla="*/ 537 h 538"/>
              <a:gd name="T64" fmla="*/ 418 w 469"/>
              <a:gd name="T65" fmla="*/ 537 h 538"/>
              <a:gd name="T66" fmla="*/ 468 w 469"/>
              <a:gd name="T67" fmla="*/ 487 h 538"/>
              <a:gd name="T68" fmla="*/ 468 w 469"/>
              <a:gd name="T69" fmla="*/ 185 h 538"/>
              <a:gd name="T70" fmla="*/ 418 w 469"/>
              <a:gd name="T71" fmla="*/ 1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538">
                <a:moveTo>
                  <a:pt x="435" y="470"/>
                </a:moveTo>
                <a:lnTo>
                  <a:pt x="435" y="470"/>
                </a:lnTo>
                <a:lnTo>
                  <a:pt x="435" y="470"/>
                </a:lnTo>
                <a:lnTo>
                  <a:pt x="435" y="470"/>
                </a:lnTo>
                <a:cubicBezTo>
                  <a:pt x="435" y="488"/>
                  <a:pt x="420" y="503"/>
                  <a:pt x="402" y="503"/>
                </a:cubicBezTo>
                <a:lnTo>
                  <a:pt x="402" y="503"/>
                </a:lnTo>
                <a:lnTo>
                  <a:pt x="67" y="503"/>
                </a:lnTo>
                <a:lnTo>
                  <a:pt x="67" y="503"/>
                </a:lnTo>
                <a:cubicBezTo>
                  <a:pt x="48" y="503"/>
                  <a:pt x="33" y="488"/>
                  <a:pt x="33" y="470"/>
                </a:cubicBezTo>
                <a:lnTo>
                  <a:pt x="33" y="470"/>
                </a:lnTo>
                <a:lnTo>
                  <a:pt x="33" y="202"/>
                </a:lnTo>
                <a:lnTo>
                  <a:pt x="33" y="202"/>
                </a:lnTo>
                <a:cubicBezTo>
                  <a:pt x="33" y="183"/>
                  <a:pt x="48" y="168"/>
                  <a:pt x="67" y="168"/>
                </a:cubicBezTo>
                <a:lnTo>
                  <a:pt x="67" y="168"/>
                </a:lnTo>
                <a:lnTo>
                  <a:pt x="117" y="168"/>
                </a:lnTo>
                <a:lnTo>
                  <a:pt x="117" y="223"/>
                </a:lnTo>
                <a:lnTo>
                  <a:pt x="117" y="223"/>
                </a:lnTo>
                <a:cubicBezTo>
                  <a:pt x="107" y="229"/>
                  <a:pt x="100" y="239"/>
                  <a:pt x="100" y="252"/>
                </a:cubicBezTo>
                <a:cubicBezTo>
                  <a:pt x="100" y="271"/>
                  <a:pt x="115" y="286"/>
                  <a:pt x="134" y="286"/>
                </a:cubicBezTo>
                <a:cubicBezTo>
                  <a:pt x="152" y="286"/>
                  <a:pt x="167" y="271"/>
                  <a:pt x="167" y="252"/>
                </a:cubicBezTo>
                <a:cubicBezTo>
                  <a:pt x="167" y="239"/>
                  <a:pt x="161" y="229"/>
                  <a:pt x="150" y="223"/>
                </a:cubicBezTo>
                <a:lnTo>
                  <a:pt x="150" y="223"/>
                </a:lnTo>
                <a:lnTo>
                  <a:pt x="150" y="168"/>
                </a:lnTo>
                <a:lnTo>
                  <a:pt x="318" y="168"/>
                </a:lnTo>
                <a:lnTo>
                  <a:pt x="318" y="223"/>
                </a:lnTo>
                <a:lnTo>
                  <a:pt x="318" y="223"/>
                </a:lnTo>
                <a:cubicBezTo>
                  <a:pt x="308" y="229"/>
                  <a:pt x="301" y="239"/>
                  <a:pt x="301" y="252"/>
                </a:cubicBezTo>
                <a:cubicBezTo>
                  <a:pt x="301" y="271"/>
                  <a:pt x="316" y="286"/>
                  <a:pt x="335" y="286"/>
                </a:cubicBezTo>
                <a:cubicBezTo>
                  <a:pt x="353" y="286"/>
                  <a:pt x="368" y="271"/>
                  <a:pt x="368" y="252"/>
                </a:cubicBezTo>
                <a:cubicBezTo>
                  <a:pt x="368" y="239"/>
                  <a:pt x="361" y="229"/>
                  <a:pt x="352" y="223"/>
                </a:cubicBezTo>
                <a:lnTo>
                  <a:pt x="352" y="223"/>
                </a:lnTo>
                <a:lnTo>
                  <a:pt x="352" y="168"/>
                </a:lnTo>
                <a:lnTo>
                  <a:pt x="402" y="168"/>
                </a:lnTo>
                <a:lnTo>
                  <a:pt x="402" y="168"/>
                </a:lnTo>
                <a:cubicBezTo>
                  <a:pt x="420" y="168"/>
                  <a:pt x="435" y="183"/>
                  <a:pt x="435" y="202"/>
                </a:cubicBezTo>
                <a:lnTo>
                  <a:pt x="435" y="202"/>
                </a:lnTo>
                <a:lnTo>
                  <a:pt x="435" y="470"/>
                </a:lnTo>
                <a:close/>
                <a:moveTo>
                  <a:pt x="150" y="124"/>
                </a:moveTo>
                <a:lnTo>
                  <a:pt x="150" y="124"/>
                </a:lnTo>
                <a:lnTo>
                  <a:pt x="150" y="124"/>
                </a:lnTo>
                <a:lnTo>
                  <a:pt x="150" y="124"/>
                </a:lnTo>
                <a:cubicBezTo>
                  <a:pt x="150" y="74"/>
                  <a:pt x="186" y="34"/>
                  <a:pt x="235" y="34"/>
                </a:cubicBezTo>
                <a:cubicBezTo>
                  <a:pt x="284" y="34"/>
                  <a:pt x="318" y="74"/>
                  <a:pt x="318" y="124"/>
                </a:cubicBezTo>
                <a:lnTo>
                  <a:pt x="318" y="124"/>
                </a:lnTo>
                <a:lnTo>
                  <a:pt x="318" y="135"/>
                </a:lnTo>
                <a:lnTo>
                  <a:pt x="150" y="135"/>
                </a:lnTo>
                <a:lnTo>
                  <a:pt x="150" y="124"/>
                </a:lnTo>
                <a:close/>
                <a:moveTo>
                  <a:pt x="418" y="135"/>
                </a:moveTo>
                <a:lnTo>
                  <a:pt x="418" y="135"/>
                </a:lnTo>
                <a:lnTo>
                  <a:pt x="418" y="135"/>
                </a:lnTo>
                <a:lnTo>
                  <a:pt x="352" y="135"/>
                </a:lnTo>
                <a:lnTo>
                  <a:pt x="352" y="124"/>
                </a:lnTo>
                <a:lnTo>
                  <a:pt x="352" y="124"/>
                </a:lnTo>
                <a:cubicBezTo>
                  <a:pt x="352" y="56"/>
                  <a:pt x="303" y="0"/>
                  <a:pt x="235" y="0"/>
                </a:cubicBezTo>
                <a:cubicBezTo>
                  <a:pt x="166" y="0"/>
                  <a:pt x="117" y="56"/>
                  <a:pt x="117" y="124"/>
                </a:cubicBezTo>
                <a:lnTo>
                  <a:pt x="117" y="124"/>
                </a:lnTo>
                <a:lnTo>
                  <a:pt x="117" y="135"/>
                </a:lnTo>
                <a:lnTo>
                  <a:pt x="50" y="135"/>
                </a:lnTo>
                <a:lnTo>
                  <a:pt x="50" y="135"/>
                </a:lnTo>
                <a:cubicBezTo>
                  <a:pt x="22" y="135"/>
                  <a:pt x="0" y="157"/>
                  <a:pt x="0" y="185"/>
                </a:cubicBezTo>
                <a:lnTo>
                  <a:pt x="0" y="185"/>
                </a:lnTo>
                <a:lnTo>
                  <a:pt x="0" y="487"/>
                </a:lnTo>
                <a:lnTo>
                  <a:pt x="0" y="487"/>
                </a:lnTo>
                <a:cubicBezTo>
                  <a:pt x="0" y="514"/>
                  <a:pt x="22" y="537"/>
                  <a:pt x="50" y="537"/>
                </a:cubicBezTo>
                <a:lnTo>
                  <a:pt x="50" y="537"/>
                </a:lnTo>
                <a:lnTo>
                  <a:pt x="418" y="537"/>
                </a:lnTo>
                <a:lnTo>
                  <a:pt x="418" y="537"/>
                </a:lnTo>
                <a:cubicBezTo>
                  <a:pt x="446" y="537"/>
                  <a:pt x="468" y="514"/>
                  <a:pt x="468" y="487"/>
                </a:cubicBezTo>
                <a:lnTo>
                  <a:pt x="468" y="487"/>
                </a:lnTo>
                <a:lnTo>
                  <a:pt x="468" y="185"/>
                </a:lnTo>
                <a:lnTo>
                  <a:pt x="468" y="185"/>
                </a:lnTo>
                <a:cubicBezTo>
                  <a:pt x="468" y="157"/>
                  <a:pt x="446" y="135"/>
                  <a:pt x="418" y="135"/>
                </a:cubicBezTo>
                <a:close/>
              </a:path>
            </a:pathLst>
          </a:custGeom>
          <a:solidFill>
            <a:srgbClr val="FFFFFF"/>
          </a:solidFill>
          <a:ln>
            <a:noFill/>
          </a:ln>
          <a:effectLst/>
          <a:extLst/>
        </p:spPr>
        <p:txBody>
          <a:bodyPr wrap="none" anchor="ctr"/>
          <a:lstStyle/>
          <a:p>
            <a:endParaRPr lang="en-US">
              <a:cs typeface="+mn-ea"/>
              <a:sym typeface="+mn-lt"/>
            </a:endParaRPr>
          </a:p>
        </p:txBody>
      </p:sp>
      <p:grpSp>
        <p:nvGrpSpPr>
          <p:cNvPr id="42" name="Group 41"/>
          <p:cNvGrpSpPr/>
          <p:nvPr/>
        </p:nvGrpSpPr>
        <p:grpSpPr>
          <a:xfrm>
            <a:off x="952243" y="3094237"/>
            <a:ext cx="434204" cy="76723"/>
            <a:chOff x="4733567" y="4719035"/>
            <a:chExt cx="635717" cy="112331"/>
          </a:xfrm>
        </p:grpSpPr>
        <p:sp>
          <p:nvSpPr>
            <p:cNvPr id="53" name="Oval 5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7" name="Oval 5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6417943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4834210" y="2704766"/>
            <a:ext cx="434204" cy="76723"/>
            <a:chOff x="4733567" y="4719035"/>
            <a:chExt cx="635717" cy="112331"/>
          </a:xfrm>
        </p:grpSpPr>
        <p:sp>
          <p:nvSpPr>
            <p:cNvPr id="40" name="Oval 3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2" name="TextBox 11"/>
          <p:cNvSpPr txBox="1"/>
          <p:nvPr/>
        </p:nvSpPr>
        <p:spPr>
          <a:xfrm>
            <a:off x="4735115" y="1611633"/>
            <a:ext cx="3754078" cy="875111"/>
          </a:xfrm>
          <a:prstGeom prst="rect">
            <a:avLst/>
          </a:prstGeom>
          <a:noFill/>
        </p:spPr>
        <p:txBody>
          <a:bodyPr wrap="square" rtlCol="0">
            <a:spAutoFit/>
          </a:bodyPr>
          <a:lstStyle/>
          <a:p>
            <a:pPr>
              <a:lnSpc>
                <a:spcPct val="90000"/>
              </a:lnSpc>
            </a:pPr>
            <a:r>
              <a:rPr lang="en-US" sz="2800" dirty="0">
                <a:solidFill>
                  <a:schemeClr val="tx1">
                    <a:lumMod val="75000"/>
                    <a:lumOff val="25000"/>
                  </a:schemeClr>
                </a:solidFill>
                <a:cs typeface="+mn-ea"/>
                <a:sym typeface="+mn-lt"/>
              </a:rPr>
              <a:t>MEET</a:t>
            </a:r>
          </a:p>
          <a:p>
            <a:pPr>
              <a:lnSpc>
                <a:spcPct val="90000"/>
              </a:lnSpc>
            </a:pPr>
            <a:r>
              <a:rPr lang="en-US" sz="2800" dirty="0">
                <a:solidFill>
                  <a:schemeClr val="tx1">
                    <a:lumMod val="75000"/>
                    <a:lumOff val="25000"/>
                  </a:schemeClr>
                </a:solidFill>
                <a:cs typeface="+mn-ea"/>
                <a:sym typeface="+mn-lt"/>
              </a:rPr>
              <a:t>WITH MS.KATIE</a:t>
            </a:r>
          </a:p>
        </p:txBody>
      </p:sp>
      <p:sp>
        <p:nvSpPr>
          <p:cNvPr id="13" name="TextBox 12"/>
          <p:cNvSpPr txBox="1"/>
          <p:nvPr/>
        </p:nvSpPr>
        <p:spPr>
          <a:xfrm>
            <a:off x="4744922" y="242672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6" name="TextBox 65"/>
          <p:cNvSpPr txBox="1"/>
          <p:nvPr/>
        </p:nvSpPr>
        <p:spPr>
          <a:xfrm>
            <a:off x="4721398" y="2890645"/>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p>
        </p:txBody>
      </p:sp>
      <p:grpSp>
        <p:nvGrpSpPr>
          <p:cNvPr id="92" name="Group 91"/>
          <p:cNvGrpSpPr/>
          <p:nvPr/>
        </p:nvGrpSpPr>
        <p:grpSpPr>
          <a:xfrm>
            <a:off x="7079092" y="3745691"/>
            <a:ext cx="3766905" cy="1770854"/>
            <a:chOff x="1298704" y="4268359"/>
            <a:chExt cx="2137051" cy="1770854"/>
          </a:xfrm>
        </p:grpSpPr>
        <p:sp>
          <p:nvSpPr>
            <p:cNvPr id="93" name="TextBox 92"/>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p>
          </p:txBody>
        </p:sp>
        <p:grpSp>
          <p:nvGrpSpPr>
            <p:cNvPr id="94" name="Group 93"/>
            <p:cNvGrpSpPr/>
            <p:nvPr/>
          </p:nvGrpSpPr>
          <p:grpSpPr>
            <a:xfrm>
              <a:off x="1298706" y="4470436"/>
              <a:ext cx="2137049" cy="154580"/>
              <a:chOff x="1178284" y="4470436"/>
              <a:chExt cx="2137049" cy="154580"/>
            </a:xfrm>
          </p:grpSpPr>
          <p:sp>
            <p:nvSpPr>
              <p:cNvPr id="104" name="Rectangle 10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5" name="Rectangle 104"/>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95" name="Group 94"/>
            <p:cNvGrpSpPr/>
            <p:nvPr/>
          </p:nvGrpSpPr>
          <p:grpSpPr>
            <a:xfrm>
              <a:off x="1298705" y="4944015"/>
              <a:ext cx="2137049" cy="154580"/>
              <a:chOff x="1178284" y="4470436"/>
              <a:chExt cx="2137049" cy="154580"/>
            </a:xfrm>
          </p:grpSpPr>
          <p:sp>
            <p:nvSpPr>
              <p:cNvPr id="102" name="Rectangle 101"/>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Rectangle 102"/>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96" name="Group 95"/>
            <p:cNvGrpSpPr/>
            <p:nvPr/>
          </p:nvGrpSpPr>
          <p:grpSpPr>
            <a:xfrm>
              <a:off x="1298705" y="5417594"/>
              <a:ext cx="2137049" cy="152400"/>
              <a:chOff x="1178284" y="4472616"/>
              <a:chExt cx="2137049" cy="152400"/>
            </a:xfrm>
          </p:grpSpPr>
          <p:sp>
            <p:nvSpPr>
              <p:cNvPr id="100" name="Rectangle 9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Rectangle 100"/>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nvGrpSpPr>
            <p:cNvPr id="97" name="Group 96"/>
            <p:cNvGrpSpPr/>
            <p:nvPr/>
          </p:nvGrpSpPr>
          <p:grpSpPr>
            <a:xfrm>
              <a:off x="1298704" y="5884633"/>
              <a:ext cx="2137049" cy="154580"/>
              <a:chOff x="1178284" y="4470436"/>
              <a:chExt cx="2137049" cy="154580"/>
            </a:xfrm>
          </p:grpSpPr>
          <p:sp>
            <p:nvSpPr>
              <p:cNvPr id="98" name="Rectangle 9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Rectangle 98"/>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p>
            </p:txBody>
          </p:sp>
        </p:grpSp>
      </p:grpSp>
      <p:sp>
        <p:nvSpPr>
          <p:cNvPr id="106" name="TextBox 105"/>
          <p:cNvSpPr txBox="1"/>
          <p:nvPr/>
        </p:nvSpPr>
        <p:spPr>
          <a:xfrm>
            <a:off x="4751131" y="3695069"/>
            <a:ext cx="1483099" cy="286232"/>
          </a:xfrm>
          <a:prstGeom prst="rect">
            <a:avLst/>
          </a:prstGeom>
          <a:noFill/>
        </p:spPr>
        <p:txBody>
          <a:bodyPr wrap="none" rtlCol="0">
            <a:spAutoFit/>
          </a:bodyPr>
          <a:lstStyle/>
          <a:p>
            <a:pPr algn="ctr">
              <a:lnSpc>
                <a:spcPct val="90000"/>
              </a:lnSpc>
            </a:pPr>
            <a:r>
              <a:rPr lang="en-US" sz="1400" dirty="0">
                <a:solidFill>
                  <a:schemeClr val="tx1">
                    <a:lumMod val="75000"/>
                    <a:lumOff val="25000"/>
                  </a:schemeClr>
                </a:solidFill>
                <a:cs typeface="+mn-ea"/>
                <a:sym typeface="+mn-lt"/>
              </a:rPr>
              <a:t>ACHEIVMENTS</a:t>
            </a:r>
          </a:p>
        </p:txBody>
      </p:sp>
      <p:sp>
        <p:nvSpPr>
          <p:cNvPr id="107" name="TextBox 106"/>
          <p:cNvSpPr txBox="1"/>
          <p:nvPr/>
        </p:nvSpPr>
        <p:spPr>
          <a:xfrm>
            <a:off x="4747324" y="3933356"/>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grpSp>
        <p:nvGrpSpPr>
          <p:cNvPr id="55" name="Group 54"/>
          <p:cNvGrpSpPr/>
          <p:nvPr/>
        </p:nvGrpSpPr>
        <p:grpSpPr>
          <a:xfrm>
            <a:off x="4790221" y="4256734"/>
            <a:ext cx="2776524" cy="441438"/>
            <a:chOff x="3338192" y="4255880"/>
            <a:chExt cx="2776524" cy="441438"/>
          </a:xfrm>
        </p:grpSpPr>
        <p:sp>
          <p:nvSpPr>
            <p:cNvPr id="56"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Marketing Awards</a:t>
              </a:r>
            </a:p>
            <a:p>
              <a:pPr marL="0" indent="0">
                <a:lnSpc>
                  <a:spcPct val="100000"/>
                </a:lnSpc>
                <a:spcBef>
                  <a:spcPts val="0"/>
                </a:spcBef>
                <a:buNone/>
              </a:pPr>
              <a:r>
                <a:rPr lang="en-US" sz="1000" dirty="0">
                  <a:solidFill>
                    <a:schemeClr val="bg1">
                      <a:lumMod val="50000"/>
                    </a:schemeClr>
                  </a:solidFill>
                  <a:cs typeface="+mn-ea"/>
                  <a:sym typeface="+mn-lt"/>
                </a:rPr>
                <a:t>Best Marketing</a:t>
              </a:r>
            </a:p>
          </p:txBody>
        </p:sp>
        <p:sp>
          <p:nvSpPr>
            <p:cNvPr id="57" name="Oval 56"/>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58" name="Group 57"/>
          <p:cNvGrpSpPr/>
          <p:nvPr/>
        </p:nvGrpSpPr>
        <p:grpSpPr>
          <a:xfrm>
            <a:off x="4790221" y="4713934"/>
            <a:ext cx="2776524" cy="441438"/>
            <a:chOff x="3338192" y="4255880"/>
            <a:chExt cx="2776524" cy="441438"/>
          </a:xfrm>
        </p:grpSpPr>
        <p:sp>
          <p:nvSpPr>
            <p:cNvPr id="59"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2013 Management Awards</a:t>
              </a:r>
            </a:p>
            <a:p>
              <a:pPr marL="0" indent="0">
                <a:lnSpc>
                  <a:spcPct val="100000"/>
                </a:lnSpc>
                <a:spcBef>
                  <a:spcPts val="0"/>
                </a:spcBef>
                <a:buNone/>
              </a:pPr>
              <a:r>
                <a:rPr lang="en-US" sz="1000" dirty="0">
                  <a:solidFill>
                    <a:schemeClr val="bg1">
                      <a:lumMod val="50000"/>
                    </a:schemeClr>
                  </a:solidFill>
                  <a:cs typeface="+mn-ea"/>
                  <a:sym typeface="+mn-lt"/>
                </a:rPr>
                <a:t>Best Manager</a:t>
              </a:r>
            </a:p>
          </p:txBody>
        </p:sp>
        <p:sp>
          <p:nvSpPr>
            <p:cNvPr id="60" name="Oval 59"/>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61" name="Group 60"/>
          <p:cNvGrpSpPr/>
          <p:nvPr/>
        </p:nvGrpSpPr>
        <p:grpSpPr>
          <a:xfrm>
            <a:off x="4790221" y="5183834"/>
            <a:ext cx="2776524" cy="441438"/>
            <a:chOff x="3338192" y="4255880"/>
            <a:chExt cx="2776524" cy="441438"/>
          </a:xfrm>
        </p:grpSpPr>
        <p:sp>
          <p:nvSpPr>
            <p:cNvPr id="62"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2014 Business Awards</a:t>
              </a:r>
            </a:p>
            <a:p>
              <a:pPr marL="0" indent="0">
                <a:lnSpc>
                  <a:spcPct val="100000"/>
                </a:lnSpc>
                <a:spcBef>
                  <a:spcPts val="0"/>
                </a:spcBef>
                <a:buNone/>
              </a:pPr>
              <a:r>
                <a:rPr lang="en-US" sz="1000" dirty="0">
                  <a:solidFill>
                    <a:schemeClr val="bg1">
                      <a:lumMod val="50000"/>
                    </a:schemeClr>
                  </a:solidFill>
                  <a:cs typeface="+mn-ea"/>
                  <a:sym typeface="+mn-lt"/>
                </a:rPr>
                <a:t>Best Business Strategy</a:t>
              </a:r>
            </a:p>
          </p:txBody>
        </p:sp>
        <p:sp>
          <p:nvSpPr>
            <p:cNvPr id="63" name="Oval 62"/>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64" name="Freeform 112"/>
          <p:cNvSpPr>
            <a:spLocks noChangeArrowheads="1"/>
          </p:cNvSpPr>
          <p:nvPr/>
        </p:nvSpPr>
        <p:spPr bwMode="auto">
          <a:xfrm>
            <a:off x="4896563" y="434551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5" name="Freeform 112"/>
          <p:cNvSpPr>
            <a:spLocks noChangeArrowheads="1"/>
          </p:cNvSpPr>
          <p:nvPr/>
        </p:nvSpPr>
        <p:spPr bwMode="auto">
          <a:xfrm>
            <a:off x="4896563" y="480271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7" name="Freeform 112"/>
          <p:cNvSpPr>
            <a:spLocks noChangeArrowheads="1"/>
          </p:cNvSpPr>
          <p:nvPr/>
        </p:nvSpPr>
        <p:spPr bwMode="auto">
          <a:xfrm>
            <a:off x="4890213" y="526626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pic>
        <p:nvPicPr>
          <p:cNvPr id="3" name="图片占位符 2"/>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25166" r="25166"/>
          <a:stretch>
            <a:fillRect/>
          </a:stretch>
        </p:blipFill>
        <p:spPr/>
      </p:pic>
    </p:spTree>
    <p:extLst>
      <p:ext uri="{BB962C8B-B14F-4D97-AF65-F5344CB8AC3E}">
        <p14:creationId xmlns:p14="http://schemas.microsoft.com/office/powerpoint/2010/main" val="30331741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10030" b="10030"/>
          <a:stretch>
            <a:fillRect/>
          </a:stretch>
        </p:blipFill>
        <p:spPr/>
      </p:pic>
      <p:sp>
        <p:nvSpPr>
          <p:cNvPr id="4" name="Rectangle 3"/>
          <p:cNvSpPr/>
          <p:nvPr/>
        </p:nvSpPr>
        <p:spPr>
          <a:xfrm>
            <a:off x="699233" y="1212858"/>
            <a:ext cx="3695951" cy="4480441"/>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 name="TextBox 4"/>
          <p:cNvSpPr txBox="1"/>
          <p:nvPr/>
        </p:nvSpPr>
        <p:spPr>
          <a:xfrm>
            <a:off x="1311054" y="1695945"/>
            <a:ext cx="2339102" cy="867930"/>
          </a:xfrm>
          <a:prstGeom prst="rect">
            <a:avLst/>
          </a:prstGeom>
          <a:noFill/>
        </p:spPr>
        <p:txBody>
          <a:bodyPr wrap="none" rtlCol="0">
            <a:spAutoFit/>
          </a:bodyPr>
          <a:lstStyle/>
          <a:p>
            <a:pPr>
              <a:lnSpc>
                <a:spcPct val="90000"/>
              </a:lnSpc>
            </a:pPr>
            <a:r>
              <a:rPr lang="zh-CN" altLang="en-US" sz="2800" dirty="0">
                <a:solidFill>
                  <a:schemeClr val="bg1"/>
                </a:solidFill>
                <a:cs typeface="+mn-ea"/>
                <a:sym typeface="+mn-lt"/>
              </a:rPr>
              <a:t>点击此处输入</a:t>
            </a:r>
            <a:endParaRPr lang="en-US" altLang="zh-CN" sz="2800" dirty="0">
              <a:solidFill>
                <a:schemeClr val="bg1"/>
              </a:solidFill>
              <a:cs typeface="+mn-ea"/>
              <a:sym typeface="+mn-lt"/>
            </a:endParaRPr>
          </a:p>
          <a:p>
            <a:pPr>
              <a:lnSpc>
                <a:spcPct val="90000"/>
              </a:lnSpc>
            </a:pPr>
            <a:r>
              <a:rPr lang="zh-CN" altLang="en-US" sz="2800" dirty="0">
                <a:solidFill>
                  <a:schemeClr val="bg1"/>
                </a:solidFill>
                <a:cs typeface="+mn-ea"/>
                <a:sym typeface="+mn-lt"/>
              </a:rPr>
              <a:t>内容</a:t>
            </a:r>
            <a:endParaRPr lang="en-US" sz="2800" dirty="0">
              <a:solidFill>
                <a:schemeClr val="bg1"/>
              </a:solidFill>
              <a:cs typeface="+mn-ea"/>
              <a:sym typeface="+mn-lt"/>
            </a:endParaRPr>
          </a:p>
        </p:txBody>
      </p:sp>
      <p:sp>
        <p:nvSpPr>
          <p:cNvPr id="6" name="TextBox 5"/>
          <p:cNvSpPr txBox="1"/>
          <p:nvPr/>
        </p:nvSpPr>
        <p:spPr>
          <a:xfrm>
            <a:off x="1320861" y="2511036"/>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p>
        </p:txBody>
      </p:sp>
      <p:sp>
        <p:nvSpPr>
          <p:cNvPr id="12" name="TextBox 11"/>
          <p:cNvSpPr txBox="1"/>
          <p:nvPr/>
        </p:nvSpPr>
        <p:spPr>
          <a:xfrm>
            <a:off x="1302957" y="2970121"/>
            <a:ext cx="2620786" cy="1713161"/>
          </a:xfrm>
          <a:prstGeom prst="rect">
            <a:avLst/>
          </a:prstGeom>
          <a:noFill/>
        </p:spPr>
        <p:txBody>
          <a:bodyPr wrap="square" rtlCol="0">
            <a:spAutoFit/>
          </a:bodyPr>
          <a:lstStyle/>
          <a:p>
            <a:pPr>
              <a:lnSpc>
                <a:spcPts val="16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5" name="Rounded Rectangle 14"/>
          <p:cNvSpPr/>
          <p:nvPr/>
        </p:nvSpPr>
        <p:spPr>
          <a:xfrm>
            <a:off x="1379977" y="4929685"/>
            <a:ext cx="1198687" cy="313916"/>
          </a:xfrm>
          <a:prstGeom prst="roundRect">
            <a:avLst/>
          </a:prstGeom>
          <a:solidFill>
            <a:schemeClr val="accent6">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 name="Rounded Rectangle 12"/>
          <p:cNvSpPr/>
          <p:nvPr/>
        </p:nvSpPr>
        <p:spPr>
          <a:xfrm>
            <a:off x="1384198" y="4908508"/>
            <a:ext cx="1198687" cy="313916"/>
          </a:xfrm>
          <a:prstGeom prst="round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1522722" y="4964079"/>
            <a:ext cx="992579" cy="216982"/>
          </a:xfrm>
          <a:prstGeom prst="rect">
            <a:avLst/>
          </a:prstGeom>
          <a:noFill/>
        </p:spPr>
        <p:txBody>
          <a:bodyPr wrap="none" rtlCol="0">
            <a:spAutoFit/>
          </a:bodyPr>
          <a:lstStyle/>
          <a:p>
            <a:pPr>
              <a:lnSpc>
                <a:spcPct val="90000"/>
              </a:lnSpc>
            </a:pPr>
            <a:r>
              <a:rPr lang="en-US" sz="900" dirty="0">
                <a:solidFill>
                  <a:schemeClr val="bg1"/>
                </a:solidFill>
                <a:cs typeface="+mn-ea"/>
                <a:sym typeface="+mn-lt"/>
              </a:rPr>
              <a:t>GET STARTED</a:t>
            </a:r>
          </a:p>
        </p:txBody>
      </p:sp>
      <p:grpSp>
        <p:nvGrpSpPr>
          <p:cNvPr id="16" name="Group 15"/>
          <p:cNvGrpSpPr/>
          <p:nvPr/>
        </p:nvGrpSpPr>
        <p:grpSpPr>
          <a:xfrm>
            <a:off x="1409442" y="2802134"/>
            <a:ext cx="434204" cy="76723"/>
            <a:chOff x="4733567" y="4719035"/>
            <a:chExt cx="635717" cy="112331"/>
          </a:xfrm>
        </p:grpSpPr>
        <p:sp>
          <p:nvSpPr>
            <p:cNvPr id="17" name="Oval 1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11523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1127336" y="2511331"/>
            <a:ext cx="527993" cy="513681"/>
          </a:xfrm>
          <a:prstGeom prst="round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01</a:t>
            </a:r>
          </a:p>
        </p:txBody>
      </p:sp>
      <p:sp>
        <p:nvSpPr>
          <p:cNvPr id="35" name="TextBox 34"/>
          <p:cNvSpPr txBox="1"/>
          <p:nvPr/>
        </p:nvSpPr>
        <p:spPr>
          <a:xfrm>
            <a:off x="1855112" y="2482792"/>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6" name="TextBox 35"/>
          <p:cNvSpPr txBox="1"/>
          <p:nvPr/>
        </p:nvSpPr>
        <p:spPr>
          <a:xfrm>
            <a:off x="1863277" y="275973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8" name="Rounded Rectangle 37"/>
          <p:cNvSpPr/>
          <p:nvPr/>
        </p:nvSpPr>
        <p:spPr>
          <a:xfrm>
            <a:off x="4576123" y="2535311"/>
            <a:ext cx="527993" cy="513681"/>
          </a:xfrm>
          <a:prstGeom prst="round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03</a:t>
            </a:r>
          </a:p>
        </p:txBody>
      </p:sp>
      <p:sp>
        <p:nvSpPr>
          <p:cNvPr id="39" name="TextBox 38"/>
          <p:cNvSpPr txBox="1"/>
          <p:nvPr/>
        </p:nvSpPr>
        <p:spPr>
          <a:xfrm>
            <a:off x="5303899" y="2506772"/>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0" name="TextBox 39"/>
          <p:cNvSpPr txBox="1"/>
          <p:nvPr/>
        </p:nvSpPr>
        <p:spPr>
          <a:xfrm>
            <a:off x="5312064" y="278371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1" name="Rounded Rectangle 40"/>
          <p:cNvSpPr/>
          <p:nvPr/>
        </p:nvSpPr>
        <p:spPr>
          <a:xfrm>
            <a:off x="8010641" y="2545022"/>
            <a:ext cx="527993" cy="513681"/>
          </a:xfrm>
          <a:prstGeom prst="round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05</a:t>
            </a:r>
          </a:p>
        </p:txBody>
      </p:sp>
      <p:sp>
        <p:nvSpPr>
          <p:cNvPr id="42" name="TextBox 41"/>
          <p:cNvSpPr txBox="1"/>
          <p:nvPr/>
        </p:nvSpPr>
        <p:spPr>
          <a:xfrm>
            <a:off x="8738417" y="2516483"/>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3" name="TextBox 42"/>
          <p:cNvSpPr txBox="1"/>
          <p:nvPr/>
        </p:nvSpPr>
        <p:spPr>
          <a:xfrm>
            <a:off x="8746582" y="2793425"/>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4" name="Rounded Rectangle 43"/>
          <p:cNvSpPr/>
          <p:nvPr/>
        </p:nvSpPr>
        <p:spPr>
          <a:xfrm>
            <a:off x="1122766" y="4318925"/>
            <a:ext cx="527993" cy="513681"/>
          </a:xfrm>
          <a:prstGeom prst="round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02</a:t>
            </a:r>
          </a:p>
        </p:txBody>
      </p:sp>
      <p:sp>
        <p:nvSpPr>
          <p:cNvPr id="45" name="TextBox 44"/>
          <p:cNvSpPr txBox="1"/>
          <p:nvPr/>
        </p:nvSpPr>
        <p:spPr>
          <a:xfrm>
            <a:off x="1850542" y="4290386"/>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6" name="TextBox 45"/>
          <p:cNvSpPr txBox="1"/>
          <p:nvPr/>
        </p:nvSpPr>
        <p:spPr>
          <a:xfrm>
            <a:off x="1858707" y="4567328"/>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7" name="Rounded Rectangle 46"/>
          <p:cNvSpPr/>
          <p:nvPr/>
        </p:nvSpPr>
        <p:spPr>
          <a:xfrm>
            <a:off x="4571553" y="4342905"/>
            <a:ext cx="527993" cy="513681"/>
          </a:xfrm>
          <a:prstGeom prst="round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04</a:t>
            </a:r>
          </a:p>
        </p:txBody>
      </p:sp>
      <p:sp>
        <p:nvSpPr>
          <p:cNvPr id="48" name="TextBox 47"/>
          <p:cNvSpPr txBox="1"/>
          <p:nvPr/>
        </p:nvSpPr>
        <p:spPr>
          <a:xfrm>
            <a:off x="5299329" y="4314366"/>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9" name="TextBox 48"/>
          <p:cNvSpPr txBox="1"/>
          <p:nvPr/>
        </p:nvSpPr>
        <p:spPr>
          <a:xfrm>
            <a:off x="5307494" y="4591308"/>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50" name="Rounded Rectangle 49"/>
          <p:cNvSpPr/>
          <p:nvPr/>
        </p:nvSpPr>
        <p:spPr>
          <a:xfrm>
            <a:off x="8006071" y="4352616"/>
            <a:ext cx="527993" cy="513681"/>
          </a:xfrm>
          <a:prstGeom prst="round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06</a:t>
            </a:r>
          </a:p>
        </p:txBody>
      </p:sp>
      <p:sp>
        <p:nvSpPr>
          <p:cNvPr id="51" name="TextBox 50"/>
          <p:cNvSpPr txBox="1"/>
          <p:nvPr/>
        </p:nvSpPr>
        <p:spPr>
          <a:xfrm>
            <a:off x="8733847" y="4324077"/>
            <a:ext cx="2130962" cy="289823"/>
          </a:xfrm>
          <a:prstGeom prst="rect">
            <a:avLst/>
          </a:prstGeom>
          <a:noFill/>
        </p:spPr>
        <p:txBody>
          <a:bodyPr wrap="squar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52" name="TextBox 51"/>
          <p:cNvSpPr txBox="1"/>
          <p:nvPr/>
        </p:nvSpPr>
        <p:spPr>
          <a:xfrm>
            <a:off x="8742012" y="4601019"/>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62" name="TextBox 61"/>
          <p:cNvSpPr txBox="1"/>
          <p:nvPr/>
        </p:nvSpPr>
        <p:spPr>
          <a:xfrm>
            <a:off x="1079223" y="583795"/>
            <a:ext cx="3057247" cy="480131"/>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点击此处输入内容</a:t>
            </a:r>
            <a:endParaRPr lang="en-US" sz="2800" dirty="0">
              <a:solidFill>
                <a:schemeClr val="tx1">
                  <a:lumMod val="75000"/>
                  <a:lumOff val="25000"/>
                </a:schemeClr>
              </a:solidFill>
              <a:cs typeface="+mn-ea"/>
              <a:sym typeface="+mn-lt"/>
            </a:endParaRP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23287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1214709" y="3111170"/>
            <a:ext cx="434204" cy="76723"/>
            <a:chOff x="4733567" y="4719035"/>
            <a:chExt cx="635717" cy="112331"/>
          </a:xfrm>
        </p:grpSpPr>
        <p:sp>
          <p:nvSpPr>
            <p:cNvPr id="45" name="Oval 4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Oval 4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239" name="Freeform 222"/>
          <p:cNvSpPr>
            <a:spLocks noChangeArrowheads="1"/>
          </p:cNvSpPr>
          <p:nvPr/>
        </p:nvSpPr>
        <p:spPr bwMode="auto">
          <a:xfrm>
            <a:off x="8094150" y="2741002"/>
            <a:ext cx="1001043" cy="1287055"/>
          </a:xfrm>
          <a:custGeom>
            <a:avLst/>
            <a:gdLst>
              <a:gd name="T0" fmla="*/ 2164 w 3364"/>
              <a:gd name="T1" fmla="*/ 0 h 4328"/>
              <a:gd name="T2" fmla="*/ 2164 w 3364"/>
              <a:gd name="T3" fmla="*/ 0 h 4328"/>
              <a:gd name="T4" fmla="*/ 0 w 3364"/>
              <a:gd name="T5" fmla="*/ 2164 h 4328"/>
              <a:gd name="T6" fmla="*/ 2164 w 3364"/>
              <a:gd name="T7" fmla="*/ 4327 h 4328"/>
              <a:gd name="T8" fmla="*/ 2164 w 3364"/>
              <a:gd name="T9" fmla="*/ 0 h 4328"/>
            </a:gdLst>
            <a:ahLst/>
            <a:cxnLst>
              <a:cxn ang="0">
                <a:pos x="T0" y="T1"/>
              </a:cxn>
              <a:cxn ang="0">
                <a:pos x="T2" y="T3"/>
              </a:cxn>
              <a:cxn ang="0">
                <a:pos x="T4" y="T5"/>
              </a:cxn>
              <a:cxn ang="0">
                <a:pos x="T6" y="T7"/>
              </a:cxn>
              <a:cxn ang="0">
                <a:pos x="T8" y="T9"/>
              </a:cxn>
            </a:cxnLst>
            <a:rect l="0" t="0" r="r" b="b"/>
            <a:pathLst>
              <a:path w="3364" h="4328">
                <a:moveTo>
                  <a:pt x="2164" y="0"/>
                </a:moveTo>
                <a:lnTo>
                  <a:pt x="2164" y="0"/>
                </a:lnTo>
                <a:cubicBezTo>
                  <a:pt x="0" y="2164"/>
                  <a:pt x="0" y="2164"/>
                  <a:pt x="0" y="2164"/>
                </a:cubicBezTo>
                <a:cubicBezTo>
                  <a:pt x="2164" y="4327"/>
                  <a:pt x="2164" y="4327"/>
                  <a:pt x="2164" y="4327"/>
                </a:cubicBezTo>
                <a:cubicBezTo>
                  <a:pt x="3363" y="3136"/>
                  <a:pt x="3363" y="1191"/>
                  <a:pt x="2164" y="0"/>
                </a:cubicBezTo>
              </a:path>
            </a:pathLst>
          </a:custGeom>
          <a:solidFill>
            <a:srgbClr val="595959"/>
          </a:solidFill>
          <a:ln>
            <a:noFill/>
          </a:ln>
          <a:effectLst/>
          <a:extLst/>
        </p:spPr>
        <p:txBody>
          <a:bodyPr wrap="none" anchor="ctr"/>
          <a:lstStyle/>
          <a:p>
            <a:endParaRPr lang="en-US">
              <a:cs typeface="+mn-ea"/>
              <a:sym typeface="+mn-lt"/>
            </a:endParaRPr>
          </a:p>
        </p:txBody>
      </p:sp>
      <p:sp>
        <p:nvSpPr>
          <p:cNvPr id="240" name="Freeform 223"/>
          <p:cNvSpPr>
            <a:spLocks noChangeArrowheads="1"/>
          </p:cNvSpPr>
          <p:nvPr/>
        </p:nvSpPr>
        <p:spPr bwMode="auto">
          <a:xfrm>
            <a:off x="7405358" y="3444225"/>
            <a:ext cx="1287056" cy="1001043"/>
          </a:xfrm>
          <a:custGeom>
            <a:avLst/>
            <a:gdLst>
              <a:gd name="T0" fmla="*/ 4326 w 4327"/>
              <a:gd name="T1" fmla="*/ 2163 h 3364"/>
              <a:gd name="T2" fmla="*/ 4326 w 4327"/>
              <a:gd name="T3" fmla="*/ 2163 h 3364"/>
              <a:gd name="T4" fmla="*/ 2162 w 4327"/>
              <a:gd name="T5" fmla="*/ 0 h 3364"/>
              <a:gd name="T6" fmla="*/ 0 w 4327"/>
              <a:gd name="T7" fmla="*/ 2163 h 3364"/>
              <a:gd name="T8" fmla="*/ 4326 w 4327"/>
              <a:gd name="T9" fmla="*/ 2163 h 3364"/>
            </a:gdLst>
            <a:ahLst/>
            <a:cxnLst>
              <a:cxn ang="0">
                <a:pos x="T0" y="T1"/>
              </a:cxn>
              <a:cxn ang="0">
                <a:pos x="T2" y="T3"/>
              </a:cxn>
              <a:cxn ang="0">
                <a:pos x="T4" y="T5"/>
              </a:cxn>
              <a:cxn ang="0">
                <a:pos x="T6" y="T7"/>
              </a:cxn>
              <a:cxn ang="0">
                <a:pos x="T8" y="T9"/>
              </a:cxn>
            </a:cxnLst>
            <a:rect l="0" t="0" r="r" b="b"/>
            <a:pathLst>
              <a:path w="4327" h="3364">
                <a:moveTo>
                  <a:pt x="4326" y="2163"/>
                </a:moveTo>
                <a:lnTo>
                  <a:pt x="4326" y="2163"/>
                </a:lnTo>
                <a:cubicBezTo>
                  <a:pt x="2162" y="0"/>
                  <a:pt x="2162" y="0"/>
                  <a:pt x="2162" y="0"/>
                </a:cubicBezTo>
                <a:cubicBezTo>
                  <a:pt x="0" y="2163"/>
                  <a:pt x="0" y="2163"/>
                  <a:pt x="0" y="2163"/>
                </a:cubicBezTo>
                <a:cubicBezTo>
                  <a:pt x="1190" y="3363"/>
                  <a:pt x="3136" y="3363"/>
                  <a:pt x="4326" y="2163"/>
                </a:cubicBezTo>
              </a:path>
            </a:pathLst>
          </a:custGeom>
          <a:solidFill>
            <a:srgbClr val="7F7F7F"/>
          </a:solidFill>
          <a:ln>
            <a:noFill/>
          </a:ln>
          <a:effectLst/>
          <a:extLst/>
        </p:spPr>
        <p:txBody>
          <a:bodyPr wrap="none" anchor="ctr"/>
          <a:lstStyle/>
          <a:p>
            <a:endParaRPr lang="en-US">
              <a:cs typeface="+mn-ea"/>
              <a:sym typeface="+mn-lt"/>
            </a:endParaRPr>
          </a:p>
        </p:txBody>
      </p:sp>
      <p:sp>
        <p:nvSpPr>
          <p:cNvPr id="241" name="Freeform 224"/>
          <p:cNvSpPr>
            <a:spLocks noChangeArrowheads="1"/>
          </p:cNvSpPr>
          <p:nvPr/>
        </p:nvSpPr>
        <p:spPr bwMode="auto">
          <a:xfrm>
            <a:off x="7009139" y="2741002"/>
            <a:ext cx="1001044" cy="1287055"/>
          </a:xfrm>
          <a:custGeom>
            <a:avLst/>
            <a:gdLst>
              <a:gd name="T0" fmla="*/ 1191 w 3364"/>
              <a:gd name="T1" fmla="*/ 4327 h 4328"/>
              <a:gd name="T2" fmla="*/ 1191 w 3364"/>
              <a:gd name="T3" fmla="*/ 4327 h 4328"/>
              <a:gd name="T4" fmla="*/ 3363 w 3364"/>
              <a:gd name="T5" fmla="*/ 2164 h 4328"/>
              <a:gd name="T6" fmla="*/ 1191 w 3364"/>
              <a:gd name="T7" fmla="*/ 0 h 4328"/>
              <a:gd name="T8" fmla="*/ 1191 w 3364"/>
              <a:gd name="T9" fmla="*/ 4327 h 4328"/>
            </a:gdLst>
            <a:ahLst/>
            <a:cxnLst>
              <a:cxn ang="0">
                <a:pos x="T0" y="T1"/>
              </a:cxn>
              <a:cxn ang="0">
                <a:pos x="T2" y="T3"/>
              </a:cxn>
              <a:cxn ang="0">
                <a:pos x="T4" y="T5"/>
              </a:cxn>
              <a:cxn ang="0">
                <a:pos x="T6" y="T7"/>
              </a:cxn>
              <a:cxn ang="0">
                <a:pos x="T8" y="T9"/>
              </a:cxn>
            </a:cxnLst>
            <a:rect l="0" t="0" r="r" b="b"/>
            <a:pathLst>
              <a:path w="3364" h="4328">
                <a:moveTo>
                  <a:pt x="1191" y="4327"/>
                </a:moveTo>
                <a:lnTo>
                  <a:pt x="1191" y="4327"/>
                </a:lnTo>
                <a:cubicBezTo>
                  <a:pt x="3363" y="2164"/>
                  <a:pt x="3363" y="2164"/>
                  <a:pt x="3363" y="2164"/>
                </a:cubicBezTo>
                <a:cubicBezTo>
                  <a:pt x="1191" y="0"/>
                  <a:pt x="1191" y="0"/>
                  <a:pt x="1191" y="0"/>
                </a:cubicBezTo>
                <a:cubicBezTo>
                  <a:pt x="0" y="1191"/>
                  <a:pt x="0" y="3136"/>
                  <a:pt x="1191" y="4327"/>
                </a:cubicBezTo>
              </a:path>
            </a:pathLst>
          </a:custGeom>
          <a:solidFill>
            <a:srgbClr val="BFBFBF"/>
          </a:solidFill>
          <a:ln>
            <a:noFill/>
          </a:ln>
          <a:effectLst/>
          <a:extLst/>
        </p:spPr>
        <p:txBody>
          <a:bodyPr wrap="none" anchor="ctr"/>
          <a:lstStyle/>
          <a:p>
            <a:endParaRPr lang="en-US">
              <a:cs typeface="+mn-ea"/>
              <a:sym typeface="+mn-lt"/>
            </a:endParaRPr>
          </a:p>
        </p:txBody>
      </p:sp>
      <p:sp>
        <p:nvSpPr>
          <p:cNvPr id="242" name="Freeform 225"/>
          <p:cNvSpPr>
            <a:spLocks noChangeArrowheads="1"/>
          </p:cNvSpPr>
          <p:nvPr/>
        </p:nvSpPr>
        <p:spPr bwMode="auto">
          <a:xfrm>
            <a:off x="7405358" y="2325102"/>
            <a:ext cx="1287056" cy="1001044"/>
          </a:xfrm>
          <a:custGeom>
            <a:avLst/>
            <a:gdLst>
              <a:gd name="T0" fmla="*/ 0 w 4327"/>
              <a:gd name="T1" fmla="*/ 1200 h 3364"/>
              <a:gd name="T2" fmla="*/ 0 w 4327"/>
              <a:gd name="T3" fmla="*/ 1200 h 3364"/>
              <a:gd name="T4" fmla="*/ 2162 w 4327"/>
              <a:gd name="T5" fmla="*/ 3363 h 3364"/>
              <a:gd name="T6" fmla="*/ 4326 w 4327"/>
              <a:gd name="T7" fmla="*/ 1200 h 3364"/>
              <a:gd name="T8" fmla="*/ 0 w 4327"/>
              <a:gd name="T9" fmla="*/ 1200 h 3364"/>
            </a:gdLst>
            <a:ahLst/>
            <a:cxnLst>
              <a:cxn ang="0">
                <a:pos x="T0" y="T1"/>
              </a:cxn>
              <a:cxn ang="0">
                <a:pos x="T2" y="T3"/>
              </a:cxn>
              <a:cxn ang="0">
                <a:pos x="T4" y="T5"/>
              </a:cxn>
              <a:cxn ang="0">
                <a:pos x="T6" y="T7"/>
              </a:cxn>
              <a:cxn ang="0">
                <a:pos x="T8" y="T9"/>
              </a:cxn>
            </a:cxnLst>
            <a:rect l="0" t="0" r="r" b="b"/>
            <a:pathLst>
              <a:path w="4327" h="3364">
                <a:moveTo>
                  <a:pt x="0" y="1200"/>
                </a:moveTo>
                <a:lnTo>
                  <a:pt x="0" y="1200"/>
                </a:lnTo>
                <a:cubicBezTo>
                  <a:pt x="2162" y="3363"/>
                  <a:pt x="2162" y="3363"/>
                  <a:pt x="2162" y="3363"/>
                </a:cubicBezTo>
                <a:cubicBezTo>
                  <a:pt x="4326" y="1200"/>
                  <a:pt x="4326" y="1200"/>
                  <a:pt x="4326" y="1200"/>
                </a:cubicBezTo>
                <a:cubicBezTo>
                  <a:pt x="3136" y="0"/>
                  <a:pt x="1190" y="0"/>
                  <a:pt x="0" y="1200"/>
                </a:cubicBezTo>
              </a:path>
            </a:pathLst>
          </a:custGeom>
          <a:solidFill>
            <a:srgbClr val="2366FC"/>
          </a:solidFill>
          <a:ln>
            <a:noFill/>
          </a:ln>
          <a:effectLst/>
          <a:extLst/>
        </p:spPr>
        <p:txBody>
          <a:bodyPr wrap="none" anchor="ctr"/>
          <a:lstStyle/>
          <a:p>
            <a:endParaRPr lang="en-US">
              <a:cs typeface="+mn-ea"/>
              <a:sym typeface="+mn-lt"/>
            </a:endParaRPr>
          </a:p>
        </p:txBody>
      </p:sp>
      <p:sp>
        <p:nvSpPr>
          <p:cNvPr id="249" name="Freeform 232"/>
          <p:cNvSpPr>
            <a:spLocks noChangeArrowheads="1"/>
          </p:cNvSpPr>
          <p:nvPr/>
        </p:nvSpPr>
        <p:spPr bwMode="auto">
          <a:xfrm>
            <a:off x="7798953" y="2608491"/>
            <a:ext cx="334556" cy="265021"/>
          </a:xfrm>
          <a:custGeom>
            <a:avLst/>
            <a:gdLst>
              <a:gd name="T0" fmla="*/ 558 w 1125"/>
              <a:gd name="T1" fmla="*/ 0 h 889"/>
              <a:gd name="T2" fmla="*/ 558 w 1125"/>
              <a:gd name="T3" fmla="*/ 0 h 889"/>
              <a:gd name="T4" fmla="*/ 0 w 1125"/>
              <a:gd name="T5" fmla="*/ 426 h 889"/>
              <a:gd name="T6" fmla="*/ 199 w 1125"/>
              <a:gd name="T7" fmla="*/ 756 h 889"/>
              <a:gd name="T8" fmla="*/ 57 w 1125"/>
              <a:gd name="T9" fmla="*/ 888 h 889"/>
              <a:gd name="T10" fmla="*/ 312 w 1125"/>
              <a:gd name="T11" fmla="*/ 813 h 889"/>
              <a:gd name="T12" fmla="*/ 558 w 1125"/>
              <a:gd name="T13" fmla="*/ 860 h 889"/>
              <a:gd name="T14" fmla="*/ 1124 w 1125"/>
              <a:gd name="T15" fmla="*/ 426 h 889"/>
              <a:gd name="T16" fmla="*/ 558 w 1125"/>
              <a:gd name="T17" fmla="*/ 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5" h="889">
                <a:moveTo>
                  <a:pt x="558" y="0"/>
                </a:moveTo>
                <a:lnTo>
                  <a:pt x="558" y="0"/>
                </a:lnTo>
                <a:cubicBezTo>
                  <a:pt x="256" y="0"/>
                  <a:pt x="0" y="189"/>
                  <a:pt x="0" y="426"/>
                </a:cubicBezTo>
                <a:cubicBezTo>
                  <a:pt x="0" y="558"/>
                  <a:pt x="76" y="680"/>
                  <a:pt x="199" y="756"/>
                </a:cubicBezTo>
                <a:cubicBezTo>
                  <a:pt x="133" y="851"/>
                  <a:pt x="57" y="888"/>
                  <a:pt x="57" y="888"/>
                </a:cubicBezTo>
                <a:cubicBezTo>
                  <a:pt x="161" y="869"/>
                  <a:pt x="246" y="841"/>
                  <a:pt x="312" y="813"/>
                </a:cubicBezTo>
                <a:cubicBezTo>
                  <a:pt x="388" y="841"/>
                  <a:pt x="473" y="860"/>
                  <a:pt x="558" y="860"/>
                </a:cubicBezTo>
                <a:cubicBezTo>
                  <a:pt x="869" y="860"/>
                  <a:pt x="1124" y="671"/>
                  <a:pt x="1124" y="426"/>
                </a:cubicBezTo>
                <a:cubicBezTo>
                  <a:pt x="1124" y="189"/>
                  <a:pt x="869" y="0"/>
                  <a:pt x="558" y="0"/>
                </a:cubicBezTo>
              </a:path>
            </a:pathLst>
          </a:custGeom>
          <a:solidFill>
            <a:srgbClr val="EDF2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50" name="Freeform 233"/>
          <p:cNvSpPr>
            <a:spLocks noChangeArrowheads="1"/>
          </p:cNvSpPr>
          <p:nvPr/>
        </p:nvSpPr>
        <p:spPr bwMode="auto">
          <a:xfrm>
            <a:off x="8057414" y="2750185"/>
            <a:ext cx="211229" cy="171870"/>
          </a:xfrm>
          <a:custGeom>
            <a:avLst/>
            <a:gdLst>
              <a:gd name="T0" fmla="*/ 340 w 710"/>
              <a:gd name="T1" fmla="*/ 0 h 577"/>
              <a:gd name="T2" fmla="*/ 340 w 710"/>
              <a:gd name="T3" fmla="*/ 0 h 577"/>
              <a:gd name="T4" fmla="*/ 321 w 710"/>
              <a:gd name="T5" fmla="*/ 0 h 577"/>
              <a:gd name="T6" fmla="*/ 0 w 710"/>
              <a:gd name="T7" fmla="*/ 387 h 577"/>
              <a:gd name="T8" fmla="*/ 340 w 710"/>
              <a:gd name="T9" fmla="*/ 557 h 577"/>
              <a:gd name="T10" fmla="*/ 501 w 710"/>
              <a:gd name="T11" fmla="*/ 529 h 577"/>
              <a:gd name="T12" fmla="*/ 671 w 710"/>
              <a:gd name="T13" fmla="*/ 576 h 577"/>
              <a:gd name="T14" fmla="*/ 576 w 710"/>
              <a:gd name="T15" fmla="*/ 491 h 577"/>
              <a:gd name="T16" fmla="*/ 709 w 710"/>
              <a:gd name="T17" fmla="*/ 274 h 577"/>
              <a:gd name="T18" fmla="*/ 340 w 710"/>
              <a:gd name="T19"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577">
                <a:moveTo>
                  <a:pt x="340" y="0"/>
                </a:moveTo>
                <a:lnTo>
                  <a:pt x="340" y="0"/>
                </a:lnTo>
                <a:cubicBezTo>
                  <a:pt x="331" y="0"/>
                  <a:pt x="321" y="0"/>
                  <a:pt x="321" y="0"/>
                </a:cubicBezTo>
                <a:cubicBezTo>
                  <a:pt x="302" y="170"/>
                  <a:pt x="179" y="311"/>
                  <a:pt x="0" y="387"/>
                </a:cubicBezTo>
                <a:cubicBezTo>
                  <a:pt x="57" y="491"/>
                  <a:pt x="189" y="557"/>
                  <a:pt x="340" y="557"/>
                </a:cubicBezTo>
                <a:cubicBezTo>
                  <a:pt x="397" y="557"/>
                  <a:pt x="453" y="548"/>
                  <a:pt x="501" y="529"/>
                </a:cubicBezTo>
                <a:cubicBezTo>
                  <a:pt x="548" y="548"/>
                  <a:pt x="595" y="567"/>
                  <a:pt x="671" y="576"/>
                </a:cubicBezTo>
                <a:cubicBezTo>
                  <a:pt x="671" y="576"/>
                  <a:pt x="614" y="557"/>
                  <a:pt x="576" y="491"/>
                </a:cubicBezTo>
                <a:cubicBezTo>
                  <a:pt x="652" y="444"/>
                  <a:pt x="709" y="368"/>
                  <a:pt x="709" y="274"/>
                </a:cubicBezTo>
                <a:cubicBezTo>
                  <a:pt x="709" y="122"/>
                  <a:pt x="538" y="0"/>
                  <a:pt x="340" y="0"/>
                </a:cubicBezTo>
              </a:path>
            </a:pathLst>
          </a:custGeom>
          <a:solidFill>
            <a:srgbClr val="EDF2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51" name="Freeform 234"/>
          <p:cNvSpPr>
            <a:spLocks noChangeArrowheads="1"/>
          </p:cNvSpPr>
          <p:nvPr/>
        </p:nvSpPr>
        <p:spPr bwMode="auto">
          <a:xfrm>
            <a:off x="7267600" y="3185764"/>
            <a:ext cx="363419" cy="362107"/>
          </a:xfrm>
          <a:custGeom>
            <a:avLst/>
            <a:gdLst>
              <a:gd name="T0" fmla="*/ 500 w 1220"/>
              <a:gd name="T1" fmla="*/ 368 h 1219"/>
              <a:gd name="T2" fmla="*/ 472 w 1220"/>
              <a:gd name="T3" fmla="*/ 293 h 1219"/>
              <a:gd name="T4" fmla="*/ 557 w 1220"/>
              <a:gd name="T5" fmla="*/ 236 h 1219"/>
              <a:gd name="T6" fmla="*/ 642 w 1220"/>
              <a:gd name="T7" fmla="*/ 265 h 1219"/>
              <a:gd name="T8" fmla="*/ 576 w 1220"/>
              <a:gd name="T9" fmla="*/ 321 h 1219"/>
              <a:gd name="T10" fmla="*/ 500 w 1220"/>
              <a:gd name="T11" fmla="*/ 368 h 1219"/>
              <a:gd name="T12" fmla="*/ 604 w 1220"/>
              <a:gd name="T13" fmla="*/ 0 h 1219"/>
              <a:gd name="T14" fmla="*/ 236 w 1220"/>
              <a:gd name="T15" fmla="*/ 179 h 1219"/>
              <a:gd name="T16" fmla="*/ 340 w 1220"/>
              <a:gd name="T17" fmla="*/ 189 h 1219"/>
              <a:gd name="T18" fmla="*/ 444 w 1220"/>
              <a:gd name="T19" fmla="*/ 265 h 1219"/>
              <a:gd name="T20" fmla="*/ 415 w 1220"/>
              <a:gd name="T21" fmla="*/ 397 h 1219"/>
              <a:gd name="T22" fmla="*/ 340 w 1220"/>
              <a:gd name="T23" fmla="*/ 548 h 1219"/>
              <a:gd name="T24" fmla="*/ 510 w 1220"/>
              <a:gd name="T25" fmla="*/ 652 h 1219"/>
              <a:gd name="T26" fmla="*/ 576 w 1220"/>
              <a:gd name="T27" fmla="*/ 728 h 1219"/>
              <a:gd name="T28" fmla="*/ 482 w 1220"/>
              <a:gd name="T29" fmla="*/ 832 h 1219"/>
              <a:gd name="T30" fmla="*/ 425 w 1220"/>
              <a:gd name="T31" fmla="*/ 925 h 1219"/>
              <a:gd name="T32" fmla="*/ 434 w 1220"/>
              <a:gd name="T33" fmla="*/ 1029 h 1219"/>
              <a:gd name="T34" fmla="*/ 396 w 1220"/>
              <a:gd name="T35" fmla="*/ 1048 h 1219"/>
              <a:gd name="T36" fmla="*/ 340 w 1220"/>
              <a:gd name="T37" fmla="*/ 963 h 1219"/>
              <a:gd name="T38" fmla="*/ 321 w 1220"/>
              <a:gd name="T39" fmla="*/ 822 h 1219"/>
              <a:gd name="T40" fmla="*/ 236 w 1220"/>
              <a:gd name="T41" fmla="*/ 690 h 1219"/>
              <a:gd name="T42" fmla="*/ 179 w 1220"/>
              <a:gd name="T43" fmla="*/ 576 h 1219"/>
              <a:gd name="T44" fmla="*/ 122 w 1220"/>
              <a:gd name="T45" fmla="*/ 576 h 1219"/>
              <a:gd name="T46" fmla="*/ 94 w 1220"/>
              <a:gd name="T47" fmla="*/ 416 h 1219"/>
              <a:gd name="T48" fmla="*/ 104 w 1220"/>
              <a:gd name="T49" fmla="*/ 321 h 1219"/>
              <a:gd name="T50" fmla="*/ 66 w 1220"/>
              <a:gd name="T51" fmla="*/ 331 h 1219"/>
              <a:gd name="T52" fmla="*/ 604 w 1220"/>
              <a:gd name="T53" fmla="*/ 1218 h 1219"/>
              <a:gd name="T54" fmla="*/ 1162 w 1220"/>
              <a:gd name="T55" fmla="*/ 643 h 1219"/>
              <a:gd name="T56" fmla="*/ 1134 w 1220"/>
              <a:gd name="T57" fmla="*/ 614 h 1219"/>
              <a:gd name="T58" fmla="*/ 1115 w 1220"/>
              <a:gd name="T59" fmla="*/ 586 h 1219"/>
              <a:gd name="T60" fmla="*/ 1030 w 1220"/>
              <a:gd name="T61" fmla="*/ 699 h 1219"/>
              <a:gd name="T62" fmla="*/ 992 w 1220"/>
              <a:gd name="T63" fmla="*/ 671 h 1219"/>
              <a:gd name="T64" fmla="*/ 992 w 1220"/>
              <a:gd name="T65" fmla="*/ 548 h 1219"/>
              <a:gd name="T66" fmla="*/ 907 w 1220"/>
              <a:gd name="T67" fmla="*/ 482 h 1219"/>
              <a:gd name="T68" fmla="*/ 907 w 1220"/>
              <a:gd name="T69" fmla="*/ 529 h 1219"/>
              <a:gd name="T70" fmla="*/ 907 w 1220"/>
              <a:gd name="T71" fmla="*/ 576 h 1219"/>
              <a:gd name="T72" fmla="*/ 850 w 1220"/>
              <a:gd name="T73" fmla="*/ 557 h 1219"/>
              <a:gd name="T74" fmla="*/ 841 w 1220"/>
              <a:gd name="T75" fmla="*/ 567 h 1219"/>
              <a:gd name="T76" fmla="*/ 888 w 1220"/>
              <a:gd name="T77" fmla="*/ 690 h 1219"/>
              <a:gd name="T78" fmla="*/ 850 w 1220"/>
              <a:gd name="T79" fmla="*/ 803 h 1219"/>
              <a:gd name="T80" fmla="*/ 803 w 1220"/>
              <a:gd name="T81" fmla="*/ 888 h 1219"/>
              <a:gd name="T82" fmla="*/ 774 w 1220"/>
              <a:gd name="T83" fmla="*/ 888 h 1219"/>
              <a:gd name="T84" fmla="*/ 708 w 1220"/>
              <a:gd name="T85" fmla="*/ 803 h 1219"/>
              <a:gd name="T86" fmla="*/ 652 w 1220"/>
              <a:gd name="T87" fmla="*/ 671 h 1219"/>
              <a:gd name="T88" fmla="*/ 548 w 1220"/>
              <a:gd name="T89" fmla="*/ 586 h 1219"/>
              <a:gd name="T90" fmla="*/ 576 w 1220"/>
              <a:gd name="T91" fmla="*/ 539 h 1219"/>
              <a:gd name="T92" fmla="*/ 737 w 1220"/>
              <a:gd name="T93" fmla="*/ 520 h 1219"/>
              <a:gd name="T94" fmla="*/ 756 w 1220"/>
              <a:gd name="T95" fmla="*/ 416 h 1219"/>
              <a:gd name="T96" fmla="*/ 661 w 1220"/>
              <a:gd name="T97" fmla="*/ 454 h 1219"/>
              <a:gd name="T98" fmla="*/ 576 w 1220"/>
              <a:gd name="T99" fmla="*/ 482 h 1219"/>
              <a:gd name="T100" fmla="*/ 576 w 1220"/>
              <a:gd name="T101" fmla="*/ 359 h 1219"/>
              <a:gd name="T102" fmla="*/ 718 w 1220"/>
              <a:gd name="T103" fmla="*/ 265 h 1219"/>
              <a:gd name="T104" fmla="*/ 822 w 1220"/>
              <a:gd name="T105" fmla="*/ 199 h 1219"/>
              <a:gd name="T106" fmla="*/ 935 w 1220"/>
              <a:gd name="T107" fmla="*/ 199 h 1219"/>
              <a:gd name="T108" fmla="*/ 1058 w 1220"/>
              <a:gd name="T109" fmla="*/ 199 h 1219"/>
              <a:gd name="T110" fmla="*/ 500 w 1220"/>
              <a:gd name="T111" fmla="*/ 368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20" h="1219">
                <a:moveTo>
                  <a:pt x="500" y="368"/>
                </a:moveTo>
                <a:lnTo>
                  <a:pt x="500" y="368"/>
                </a:lnTo>
                <a:cubicBezTo>
                  <a:pt x="491" y="368"/>
                  <a:pt x="482" y="359"/>
                  <a:pt x="482" y="340"/>
                </a:cubicBezTo>
                <a:cubicBezTo>
                  <a:pt x="472" y="321"/>
                  <a:pt x="472" y="312"/>
                  <a:pt x="472" y="293"/>
                </a:cubicBezTo>
                <a:cubicBezTo>
                  <a:pt x="482" y="265"/>
                  <a:pt x="510" y="236"/>
                  <a:pt x="538" y="236"/>
                </a:cubicBezTo>
                <a:cubicBezTo>
                  <a:pt x="548" y="236"/>
                  <a:pt x="548" y="236"/>
                  <a:pt x="557" y="236"/>
                </a:cubicBezTo>
                <a:cubicBezTo>
                  <a:pt x="567" y="236"/>
                  <a:pt x="576" y="236"/>
                  <a:pt x="585" y="236"/>
                </a:cubicBezTo>
                <a:cubicBezTo>
                  <a:pt x="614" y="236"/>
                  <a:pt x="642" y="255"/>
                  <a:pt x="642" y="265"/>
                </a:cubicBezTo>
                <a:cubicBezTo>
                  <a:pt x="642" y="274"/>
                  <a:pt x="623" y="303"/>
                  <a:pt x="595" y="312"/>
                </a:cubicBezTo>
                <a:cubicBezTo>
                  <a:pt x="585" y="312"/>
                  <a:pt x="585" y="321"/>
                  <a:pt x="576" y="321"/>
                </a:cubicBezTo>
                <a:cubicBezTo>
                  <a:pt x="548" y="331"/>
                  <a:pt x="519" y="359"/>
                  <a:pt x="510" y="368"/>
                </a:cubicBezTo>
                <a:cubicBezTo>
                  <a:pt x="500" y="368"/>
                  <a:pt x="500" y="368"/>
                  <a:pt x="500" y="368"/>
                </a:cubicBezTo>
                <a:lnTo>
                  <a:pt x="604" y="0"/>
                </a:lnTo>
                <a:lnTo>
                  <a:pt x="604" y="0"/>
                </a:lnTo>
                <a:cubicBezTo>
                  <a:pt x="434" y="0"/>
                  <a:pt x="274" y="76"/>
                  <a:pt x="160" y="189"/>
                </a:cubicBezTo>
                <a:cubicBezTo>
                  <a:pt x="189" y="189"/>
                  <a:pt x="217" y="179"/>
                  <a:pt x="236" y="179"/>
                </a:cubicBezTo>
                <a:cubicBezTo>
                  <a:pt x="245" y="179"/>
                  <a:pt x="245" y="179"/>
                  <a:pt x="255" y="179"/>
                </a:cubicBezTo>
                <a:cubicBezTo>
                  <a:pt x="283" y="179"/>
                  <a:pt x="311" y="189"/>
                  <a:pt x="340" y="189"/>
                </a:cubicBezTo>
                <a:cubicBezTo>
                  <a:pt x="349" y="189"/>
                  <a:pt x="368" y="189"/>
                  <a:pt x="387" y="199"/>
                </a:cubicBezTo>
                <a:cubicBezTo>
                  <a:pt x="415" y="199"/>
                  <a:pt x="434" y="236"/>
                  <a:pt x="444" y="265"/>
                </a:cubicBezTo>
                <a:cubicBezTo>
                  <a:pt x="444" y="274"/>
                  <a:pt x="444" y="293"/>
                  <a:pt x="444" y="312"/>
                </a:cubicBezTo>
                <a:cubicBezTo>
                  <a:pt x="453" y="340"/>
                  <a:pt x="434" y="378"/>
                  <a:pt x="415" y="397"/>
                </a:cubicBezTo>
                <a:cubicBezTo>
                  <a:pt x="387" y="425"/>
                  <a:pt x="359" y="454"/>
                  <a:pt x="330" y="482"/>
                </a:cubicBezTo>
                <a:cubicBezTo>
                  <a:pt x="311" y="501"/>
                  <a:pt x="311" y="539"/>
                  <a:pt x="340" y="548"/>
                </a:cubicBezTo>
                <a:cubicBezTo>
                  <a:pt x="368" y="567"/>
                  <a:pt x="387" y="586"/>
                  <a:pt x="415" y="605"/>
                </a:cubicBezTo>
                <a:cubicBezTo>
                  <a:pt x="444" y="624"/>
                  <a:pt x="482" y="643"/>
                  <a:pt x="510" y="652"/>
                </a:cubicBezTo>
                <a:cubicBezTo>
                  <a:pt x="519" y="661"/>
                  <a:pt x="519" y="661"/>
                  <a:pt x="529" y="661"/>
                </a:cubicBezTo>
                <a:cubicBezTo>
                  <a:pt x="557" y="671"/>
                  <a:pt x="576" y="699"/>
                  <a:pt x="576" y="728"/>
                </a:cubicBezTo>
                <a:cubicBezTo>
                  <a:pt x="567" y="756"/>
                  <a:pt x="557" y="784"/>
                  <a:pt x="538" y="784"/>
                </a:cubicBezTo>
                <a:cubicBezTo>
                  <a:pt x="529" y="784"/>
                  <a:pt x="500" y="813"/>
                  <a:pt x="482" y="832"/>
                </a:cubicBezTo>
                <a:cubicBezTo>
                  <a:pt x="482" y="841"/>
                  <a:pt x="482" y="841"/>
                  <a:pt x="482" y="850"/>
                </a:cubicBezTo>
                <a:cubicBezTo>
                  <a:pt x="463" y="879"/>
                  <a:pt x="434" y="916"/>
                  <a:pt x="425" y="925"/>
                </a:cubicBezTo>
                <a:cubicBezTo>
                  <a:pt x="406" y="944"/>
                  <a:pt x="406" y="972"/>
                  <a:pt x="415" y="982"/>
                </a:cubicBezTo>
                <a:cubicBezTo>
                  <a:pt x="434" y="991"/>
                  <a:pt x="434" y="1020"/>
                  <a:pt x="434" y="1029"/>
                </a:cubicBezTo>
                <a:cubicBezTo>
                  <a:pt x="434" y="1038"/>
                  <a:pt x="425" y="1048"/>
                  <a:pt x="415" y="1048"/>
                </a:cubicBezTo>
                <a:cubicBezTo>
                  <a:pt x="406" y="1048"/>
                  <a:pt x="396" y="1048"/>
                  <a:pt x="396" y="1048"/>
                </a:cubicBezTo>
                <a:cubicBezTo>
                  <a:pt x="387" y="1038"/>
                  <a:pt x="387" y="1038"/>
                  <a:pt x="387" y="1038"/>
                </a:cubicBezTo>
                <a:cubicBezTo>
                  <a:pt x="359" y="1029"/>
                  <a:pt x="340" y="1000"/>
                  <a:pt x="340" y="963"/>
                </a:cubicBezTo>
                <a:cubicBezTo>
                  <a:pt x="349" y="944"/>
                  <a:pt x="349" y="916"/>
                  <a:pt x="349" y="897"/>
                </a:cubicBezTo>
                <a:cubicBezTo>
                  <a:pt x="349" y="860"/>
                  <a:pt x="340" y="832"/>
                  <a:pt x="321" y="822"/>
                </a:cubicBezTo>
                <a:cubicBezTo>
                  <a:pt x="302" y="813"/>
                  <a:pt x="283" y="794"/>
                  <a:pt x="264" y="775"/>
                </a:cubicBezTo>
                <a:cubicBezTo>
                  <a:pt x="255" y="756"/>
                  <a:pt x="236" y="718"/>
                  <a:pt x="236" y="690"/>
                </a:cubicBezTo>
                <a:cubicBezTo>
                  <a:pt x="236" y="661"/>
                  <a:pt x="226" y="624"/>
                  <a:pt x="207" y="605"/>
                </a:cubicBezTo>
                <a:cubicBezTo>
                  <a:pt x="198" y="586"/>
                  <a:pt x="179" y="576"/>
                  <a:pt x="179" y="576"/>
                </a:cubicBezTo>
                <a:cubicBezTo>
                  <a:pt x="179" y="576"/>
                  <a:pt x="179" y="576"/>
                  <a:pt x="122" y="576"/>
                </a:cubicBezTo>
                <a:lnTo>
                  <a:pt x="122" y="576"/>
                </a:lnTo>
                <a:cubicBezTo>
                  <a:pt x="66" y="576"/>
                  <a:pt x="75" y="520"/>
                  <a:pt x="75" y="520"/>
                </a:cubicBezTo>
                <a:cubicBezTo>
                  <a:pt x="75" y="491"/>
                  <a:pt x="85" y="444"/>
                  <a:pt x="94" y="416"/>
                </a:cubicBezTo>
                <a:cubicBezTo>
                  <a:pt x="104" y="397"/>
                  <a:pt x="113" y="378"/>
                  <a:pt x="113" y="359"/>
                </a:cubicBezTo>
                <a:cubicBezTo>
                  <a:pt x="122" y="331"/>
                  <a:pt x="113" y="321"/>
                  <a:pt x="104" y="321"/>
                </a:cubicBezTo>
                <a:cubicBezTo>
                  <a:pt x="94" y="321"/>
                  <a:pt x="94" y="321"/>
                  <a:pt x="85" y="321"/>
                </a:cubicBezTo>
                <a:cubicBezTo>
                  <a:pt x="75" y="321"/>
                  <a:pt x="66" y="331"/>
                  <a:pt x="66" y="331"/>
                </a:cubicBezTo>
                <a:cubicBezTo>
                  <a:pt x="18" y="416"/>
                  <a:pt x="0" y="510"/>
                  <a:pt x="0" y="605"/>
                </a:cubicBezTo>
                <a:cubicBezTo>
                  <a:pt x="0" y="944"/>
                  <a:pt x="274" y="1218"/>
                  <a:pt x="604" y="1218"/>
                </a:cubicBezTo>
                <a:cubicBezTo>
                  <a:pt x="935" y="1218"/>
                  <a:pt x="1209" y="953"/>
                  <a:pt x="1219" y="624"/>
                </a:cubicBezTo>
                <a:cubicBezTo>
                  <a:pt x="1200" y="633"/>
                  <a:pt x="1181" y="643"/>
                  <a:pt x="1162" y="643"/>
                </a:cubicBezTo>
                <a:lnTo>
                  <a:pt x="1162" y="643"/>
                </a:lnTo>
                <a:cubicBezTo>
                  <a:pt x="1152" y="643"/>
                  <a:pt x="1134" y="633"/>
                  <a:pt x="1134" y="614"/>
                </a:cubicBezTo>
                <a:cubicBezTo>
                  <a:pt x="1134" y="605"/>
                  <a:pt x="1124" y="586"/>
                  <a:pt x="1115" y="586"/>
                </a:cubicBezTo>
                <a:lnTo>
                  <a:pt x="1115" y="586"/>
                </a:lnTo>
                <a:cubicBezTo>
                  <a:pt x="1096" y="586"/>
                  <a:pt x="1086" y="614"/>
                  <a:pt x="1077" y="643"/>
                </a:cubicBezTo>
                <a:cubicBezTo>
                  <a:pt x="1077" y="671"/>
                  <a:pt x="1077" y="699"/>
                  <a:pt x="1030" y="699"/>
                </a:cubicBezTo>
                <a:cubicBezTo>
                  <a:pt x="1020" y="699"/>
                  <a:pt x="1020" y="699"/>
                  <a:pt x="1020" y="699"/>
                </a:cubicBezTo>
                <a:cubicBezTo>
                  <a:pt x="1001" y="699"/>
                  <a:pt x="992" y="690"/>
                  <a:pt x="992" y="671"/>
                </a:cubicBezTo>
                <a:cubicBezTo>
                  <a:pt x="992" y="652"/>
                  <a:pt x="1001" y="643"/>
                  <a:pt x="1001" y="643"/>
                </a:cubicBezTo>
                <a:cubicBezTo>
                  <a:pt x="1011" y="614"/>
                  <a:pt x="1011" y="567"/>
                  <a:pt x="992" y="548"/>
                </a:cubicBezTo>
                <a:cubicBezTo>
                  <a:pt x="973" y="539"/>
                  <a:pt x="963" y="520"/>
                  <a:pt x="954" y="510"/>
                </a:cubicBezTo>
                <a:cubicBezTo>
                  <a:pt x="935" y="491"/>
                  <a:pt x="916" y="482"/>
                  <a:pt x="907" y="482"/>
                </a:cubicBezTo>
                <a:lnTo>
                  <a:pt x="897" y="482"/>
                </a:lnTo>
                <a:cubicBezTo>
                  <a:pt x="888" y="491"/>
                  <a:pt x="897" y="510"/>
                  <a:pt x="907" y="529"/>
                </a:cubicBezTo>
                <a:cubicBezTo>
                  <a:pt x="926" y="539"/>
                  <a:pt x="926" y="557"/>
                  <a:pt x="926" y="567"/>
                </a:cubicBezTo>
                <a:cubicBezTo>
                  <a:pt x="926" y="576"/>
                  <a:pt x="916" y="576"/>
                  <a:pt x="907" y="576"/>
                </a:cubicBezTo>
                <a:cubicBezTo>
                  <a:pt x="897" y="576"/>
                  <a:pt x="878" y="567"/>
                  <a:pt x="860" y="567"/>
                </a:cubicBezTo>
                <a:cubicBezTo>
                  <a:pt x="860" y="557"/>
                  <a:pt x="850" y="557"/>
                  <a:pt x="850" y="557"/>
                </a:cubicBezTo>
                <a:cubicBezTo>
                  <a:pt x="841" y="548"/>
                  <a:pt x="831" y="548"/>
                  <a:pt x="831" y="548"/>
                </a:cubicBezTo>
                <a:cubicBezTo>
                  <a:pt x="822" y="548"/>
                  <a:pt x="822" y="557"/>
                  <a:pt x="841" y="567"/>
                </a:cubicBezTo>
                <a:cubicBezTo>
                  <a:pt x="850" y="586"/>
                  <a:pt x="860" y="595"/>
                  <a:pt x="869" y="605"/>
                </a:cubicBezTo>
                <a:cubicBezTo>
                  <a:pt x="897" y="624"/>
                  <a:pt x="907" y="671"/>
                  <a:pt x="888" y="690"/>
                </a:cubicBezTo>
                <a:cubicBezTo>
                  <a:pt x="888" y="699"/>
                  <a:pt x="888" y="699"/>
                  <a:pt x="888" y="709"/>
                </a:cubicBezTo>
                <a:cubicBezTo>
                  <a:pt x="869" y="737"/>
                  <a:pt x="860" y="775"/>
                  <a:pt x="850" y="803"/>
                </a:cubicBezTo>
                <a:cubicBezTo>
                  <a:pt x="850" y="813"/>
                  <a:pt x="850" y="813"/>
                  <a:pt x="841" y="813"/>
                </a:cubicBezTo>
                <a:cubicBezTo>
                  <a:pt x="841" y="841"/>
                  <a:pt x="822" y="879"/>
                  <a:pt x="803" y="888"/>
                </a:cubicBezTo>
                <a:cubicBezTo>
                  <a:pt x="803" y="897"/>
                  <a:pt x="793" y="897"/>
                  <a:pt x="784" y="897"/>
                </a:cubicBezTo>
                <a:cubicBezTo>
                  <a:pt x="784" y="897"/>
                  <a:pt x="774" y="897"/>
                  <a:pt x="774" y="888"/>
                </a:cubicBezTo>
                <a:cubicBezTo>
                  <a:pt x="774" y="869"/>
                  <a:pt x="756" y="860"/>
                  <a:pt x="746" y="860"/>
                </a:cubicBezTo>
                <a:cubicBezTo>
                  <a:pt x="727" y="850"/>
                  <a:pt x="718" y="832"/>
                  <a:pt x="708" y="803"/>
                </a:cubicBezTo>
                <a:cubicBezTo>
                  <a:pt x="708" y="784"/>
                  <a:pt x="708" y="765"/>
                  <a:pt x="708" y="746"/>
                </a:cubicBezTo>
                <a:cubicBezTo>
                  <a:pt x="699" y="718"/>
                  <a:pt x="680" y="680"/>
                  <a:pt x="652" y="671"/>
                </a:cubicBezTo>
                <a:cubicBezTo>
                  <a:pt x="642" y="661"/>
                  <a:pt x="633" y="661"/>
                  <a:pt x="633" y="661"/>
                </a:cubicBezTo>
                <a:cubicBezTo>
                  <a:pt x="604" y="643"/>
                  <a:pt x="567" y="614"/>
                  <a:pt x="548" y="586"/>
                </a:cubicBezTo>
                <a:cubicBezTo>
                  <a:pt x="548" y="586"/>
                  <a:pt x="548" y="586"/>
                  <a:pt x="548" y="576"/>
                </a:cubicBezTo>
                <a:cubicBezTo>
                  <a:pt x="529" y="557"/>
                  <a:pt x="548" y="539"/>
                  <a:pt x="576" y="539"/>
                </a:cubicBezTo>
                <a:cubicBezTo>
                  <a:pt x="595" y="529"/>
                  <a:pt x="614" y="529"/>
                  <a:pt x="633" y="529"/>
                </a:cubicBezTo>
                <a:cubicBezTo>
                  <a:pt x="661" y="529"/>
                  <a:pt x="708" y="529"/>
                  <a:pt x="737" y="520"/>
                </a:cubicBezTo>
                <a:cubicBezTo>
                  <a:pt x="774" y="510"/>
                  <a:pt x="793" y="482"/>
                  <a:pt x="793" y="454"/>
                </a:cubicBezTo>
                <a:cubicBezTo>
                  <a:pt x="793" y="425"/>
                  <a:pt x="784" y="416"/>
                  <a:pt x="756" y="416"/>
                </a:cubicBezTo>
                <a:lnTo>
                  <a:pt x="746" y="416"/>
                </a:lnTo>
                <a:cubicBezTo>
                  <a:pt x="718" y="425"/>
                  <a:pt x="680" y="435"/>
                  <a:pt x="661" y="454"/>
                </a:cubicBezTo>
                <a:cubicBezTo>
                  <a:pt x="652" y="472"/>
                  <a:pt x="604" y="482"/>
                  <a:pt x="576" y="482"/>
                </a:cubicBezTo>
                <a:lnTo>
                  <a:pt x="576" y="482"/>
                </a:lnTo>
                <a:cubicBezTo>
                  <a:pt x="548" y="482"/>
                  <a:pt x="519" y="463"/>
                  <a:pt x="529" y="435"/>
                </a:cubicBezTo>
                <a:cubicBezTo>
                  <a:pt x="529" y="406"/>
                  <a:pt x="557" y="378"/>
                  <a:pt x="576" y="359"/>
                </a:cubicBezTo>
                <a:cubicBezTo>
                  <a:pt x="604" y="340"/>
                  <a:pt x="642" y="321"/>
                  <a:pt x="661" y="321"/>
                </a:cubicBezTo>
                <a:cubicBezTo>
                  <a:pt x="689" y="321"/>
                  <a:pt x="708" y="293"/>
                  <a:pt x="718" y="265"/>
                </a:cubicBezTo>
                <a:cubicBezTo>
                  <a:pt x="727" y="236"/>
                  <a:pt x="756" y="217"/>
                  <a:pt x="784" y="208"/>
                </a:cubicBezTo>
                <a:cubicBezTo>
                  <a:pt x="793" y="208"/>
                  <a:pt x="812" y="208"/>
                  <a:pt x="822" y="199"/>
                </a:cubicBezTo>
                <a:cubicBezTo>
                  <a:pt x="850" y="199"/>
                  <a:pt x="897" y="199"/>
                  <a:pt x="926" y="199"/>
                </a:cubicBezTo>
                <a:cubicBezTo>
                  <a:pt x="926" y="199"/>
                  <a:pt x="926" y="199"/>
                  <a:pt x="935" y="199"/>
                </a:cubicBezTo>
                <a:cubicBezTo>
                  <a:pt x="945" y="199"/>
                  <a:pt x="963" y="199"/>
                  <a:pt x="982" y="199"/>
                </a:cubicBezTo>
                <a:cubicBezTo>
                  <a:pt x="1001" y="199"/>
                  <a:pt x="1030" y="199"/>
                  <a:pt x="1058" y="199"/>
                </a:cubicBezTo>
                <a:cubicBezTo>
                  <a:pt x="945" y="76"/>
                  <a:pt x="784" y="0"/>
                  <a:pt x="604" y="0"/>
                </a:cubicBezTo>
                <a:lnTo>
                  <a:pt x="500" y="368"/>
                </a:lnTo>
              </a:path>
            </a:pathLst>
          </a:custGeom>
          <a:solidFill>
            <a:srgbClr val="E7F5F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54" name="Freeform 237"/>
          <p:cNvSpPr>
            <a:spLocks noChangeArrowheads="1"/>
          </p:cNvSpPr>
          <p:nvPr/>
        </p:nvSpPr>
        <p:spPr bwMode="auto">
          <a:xfrm>
            <a:off x="7800916" y="915219"/>
            <a:ext cx="418534" cy="329623"/>
          </a:xfrm>
          <a:custGeom>
            <a:avLst/>
            <a:gdLst>
              <a:gd name="T0" fmla="*/ 849 w 1701"/>
              <a:gd name="T1" fmla="*/ 0 h 1342"/>
              <a:gd name="T2" fmla="*/ 849 w 1701"/>
              <a:gd name="T3" fmla="*/ 0 h 1342"/>
              <a:gd name="T4" fmla="*/ 0 w 1701"/>
              <a:gd name="T5" fmla="*/ 652 h 1342"/>
              <a:gd name="T6" fmla="*/ 302 w 1701"/>
              <a:gd name="T7" fmla="*/ 1143 h 1342"/>
              <a:gd name="T8" fmla="*/ 94 w 1701"/>
              <a:gd name="T9" fmla="*/ 1341 h 1342"/>
              <a:gd name="T10" fmla="*/ 472 w 1701"/>
              <a:gd name="T11" fmla="*/ 1228 h 1342"/>
              <a:gd name="T12" fmla="*/ 849 w 1701"/>
              <a:gd name="T13" fmla="*/ 1304 h 1342"/>
              <a:gd name="T14" fmla="*/ 1700 w 1701"/>
              <a:gd name="T15" fmla="*/ 652 h 1342"/>
              <a:gd name="T16" fmla="*/ 849 w 1701"/>
              <a:gd name="T17" fmla="*/ 0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1" h="1342">
                <a:moveTo>
                  <a:pt x="849" y="0"/>
                </a:moveTo>
                <a:lnTo>
                  <a:pt x="849" y="0"/>
                </a:lnTo>
                <a:cubicBezTo>
                  <a:pt x="387" y="0"/>
                  <a:pt x="0" y="283"/>
                  <a:pt x="0" y="652"/>
                </a:cubicBezTo>
                <a:cubicBezTo>
                  <a:pt x="0" y="850"/>
                  <a:pt x="123" y="1030"/>
                  <a:pt x="302" y="1143"/>
                </a:cubicBezTo>
                <a:cubicBezTo>
                  <a:pt x="208" y="1285"/>
                  <a:pt x="94" y="1341"/>
                  <a:pt x="94" y="1341"/>
                </a:cubicBezTo>
                <a:cubicBezTo>
                  <a:pt x="245" y="1313"/>
                  <a:pt x="368" y="1275"/>
                  <a:pt x="472" y="1228"/>
                </a:cubicBezTo>
                <a:cubicBezTo>
                  <a:pt x="586" y="1275"/>
                  <a:pt x="718" y="1304"/>
                  <a:pt x="849" y="1304"/>
                </a:cubicBezTo>
                <a:cubicBezTo>
                  <a:pt x="1322" y="1304"/>
                  <a:pt x="1700" y="1011"/>
                  <a:pt x="1700" y="652"/>
                </a:cubicBezTo>
                <a:cubicBezTo>
                  <a:pt x="1700" y="283"/>
                  <a:pt x="1322" y="0"/>
                  <a:pt x="849" y="0"/>
                </a:cubicBezTo>
              </a:path>
            </a:pathLst>
          </a:custGeom>
          <a:solidFill>
            <a:srgbClr val="2366FC"/>
          </a:solidFill>
          <a:ln>
            <a:noFill/>
          </a:ln>
          <a:effectLst/>
        </p:spPr>
        <p:txBody>
          <a:bodyPr wrap="none" anchor="ctr"/>
          <a:lstStyle/>
          <a:p>
            <a:endParaRPr lang="en-US">
              <a:cs typeface="+mn-ea"/>
              <a:sym typeface="+mn-lt"/>
            </a:endParaRPr>
          </a:p>
        </p:txBody>
      </p:sp>
      <p:sp>
        <p:nvSpPr>
          <p:cNvPr id="255" name="Freeform 238"/>
          <p:cNvSpPr>
            <a:spLocks noChangeArrowheads="1"/>
          </p:cNvSpPr>
          <p:nvPr/>
        </p:nvSpPr>
        <p:spPr bwMode="auto">
          <a:xfrm>
            <a:off x="8176805" y="1113296"/>
            <a:ext cx="262396" cy="216857"/>
          </a:xfrm>
          <a:custGeom>
            <a:avLst/>
            <a:gdLst>
              <a:gd name="T0" fmla="*/ 869 w 1069"/>
              <a:gd name="T1" fmla="*/ 756 h 880"/>
              <a:gd name="T2" fmla="*/ 869 w 1069"/>
              <a:gd name="T3" fmla="*/ 756 h 880"/>
              <a:gd name="T4" fmla="*/ 1068 w 1069"/>
              <a:gd name="T5" fmla="*/ 426 h 880"/>
              <a:gd name="T6" fmla="*/ 510 w 1069"/>
              <a:gd name="T7" fmla="*/ 0 h 880"/>
              <a:gd name="T8" fmla="*/ 482 w 1069"/>
              <a:gd name="T9" fmla="*/ 0 h 880"/>
              <a:gd name="T10" fmla="*/ 0 w 1069"/>
              <a:gd name="T11" fmla="*/ 596 h 880"/>
              <a:gd name="T12" fmla="*/ 510 w 1069"/>
              <a:gd name="T13" fmla="*/ 851 h 880"/>
              <a:gd name="T14" fmla="*/ 755 w 1069"/>
              <a:gd name="T15" fmla="*/ 813 h 880"/>
              <a:gd name="T16" fmla="*/ 1001 w 1069"/>
              <a:gd name="T17" fmla="*/ 879 h 880"/>
              <a:gd name="T18" fmla="*/ 869 w 1069"/>
              <a:gd name="T19" fmla="*/ 7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80">
                <a:moveTo>
                  <a:pt x="869" y="756"/>
                </a:moveTo>
                <a:lnTo>
                  <a:pt x="869" y="756"/>
                </a:lnTo>
                <a:cubicBezTo>
                  <a:pt x="992" y="681"/>
                  <a:pt x="1068" y="558"/>
                  <a:pt x="1068" y="426"/>
                </a:cubicBezTo>
                <a:cubicBezTo>
                  <a:pt x="1068" y="189"/>
                  <a:pt x="812" y="0"/>
                  <a:pt x="510" y="0"/>
                </a:cubicBezTo>
                <a:cubicBezTo>
                  <a:pt x="501" y="0"/>
                  <a:pt x="491" y="0"/>
                  <a:pt x="482" y="0"/>
                </a:cubicBezTo>
                <a:cubicBezTo>
                  <a:pt x="453" y="256"/>
                  <a:pt x="264" y="473"/>
                  <a:pt x="0" y="596"/>
                </a:cubicBezTo>
                <a:cubicBezTo>
                  <a:pt x="85" y="747"/>
                  <a:pt x="283" y="851"/>
                  <a:pt x="510" y="851"/>
                </a:cubicBezTo>
                <a:cubicBezTo>
                  <a:pt x="595" y="851"/>
                  <a:pt x="680" y="841"/>
                  <a:pt x="755" y="813"/>
                </a:cubicBezTo>
                <a:cubicBezTo>
                  <a:pt x="822" y="841"/>
                  <a:pt x="907" y="860"/>
                  <a:pt x="1001" y="879"/>
                </a:cubicBezTo>
                <a:cubicBezTo>
                  <a:pt x="1001" y="879"/>
                  <a:pt x="935" y="851"/>
                  <a:pt x="869" y="756"/>
                </a:cubicBezTo>
              </a:path>
            </a:pathLst>
          </a:custGeom>
          <a:solidFill>
            <a:srgbClr val="2366FC"/>
          </a:solidFill>
          <a:ln>
            <a:noFill/>
          </a:ln>
          <a:effectLst/>
        </p:spPr>
        <p:txBody>
          <a:bodyPr wrap="none" anchor="ctr"/>
          <a:lstStyle/>
          <a:p>
            <a:endParaRPr lang="en-US">
              <a:cs typeface="+mn-ea"/>
              <a:sym typeface="+mn-lt"/>
            </a:endParaRPr>
          </a:p>
        </p:txBody>
      </p:sp>
      <p:sp>
        <p:nvSpPr>
          <p:cNvPr id="259" name="Freeform 242"/>
          <p:cNvSpPr>
            <a:spLocks noChangeArrowheads="1"/>
          </p:cNvSpPr>
          <p:nvPr/>
        </p:nvSpPr>
        <p:spPr bwMode="auto">
          <a:xfrm>
            <a:off x="6126175" y="4266838"/>
            <a:ext cx="1032531" cy="1032531"/>
          </a:xfrm>
          <a:custGeom>
            <a:avLst/>
            <a:gdLst>
              <a:gd name="T0" fmla="*/ 3459 w 3469"/>
              <a:gd name="T1" fmla="*/ 3468 h 3469"/>
              <a:gd name="T2" fmla="*/ 3459 w 3469"/>
              <a:gd name="T3" fmla="*/ 3468 h 3469"/>
              <a:gd name="T4" fmla="*/ 0 w 3469"/>
              <a:gd name="T5" fmla="*/ 10 h 3469"/>
              <a:gd name="T6" fmla="*/ 29 w 3469"/>
              <a:gd name="T7" fmla="*/ 0 h 3469"/>
              <a:gd name="T8" fmla="*/ 3468 w 3469"/>
              <a:gd name="T9" fmla="*/ 3449 h 3469"/>
              <a:gd name="T10" fmla="*/ 3459 w 3469"/>
              <a:gd name="T11" fmla="*/ 3468 h 3469"/>
            </a:gdLst>
            <a:ahLst/>
            <a:cxnLst>
              <a:cxn ang="0">
                <a:pos x="T0" y="T1"/>
              </a:cxn>
              <a:cxn ang="0">
                <a:pos x="T2" y="T3"/>
              </a:cxn>
              <a:cxn ang="0">
                <a:pos x="T4" y="T5"/>
              </a:cxn>
              <a:cxn ang="0">
                <a:pos x="T6" y="T7"/>
              </a:cxn>
              <a:cxn ang="0">
                <a:pos x="T8" y="T9"/>
              </a:cxn>
              <a:cxn ang="0">
                <a:pos x="T10" y="T11"/>
              </a:cxn>
            </a:cxnLst>
            <a:rect l="0" t="0" r="r" b="b"/>
            <a:pathLst>
              <a:path w="3469" h="3469">
                <a:moveTo>
                  <a:pt x="3459" y="3468"/>
                </a:moveTo>
                <a:lnTo>
                  <a:pt x="3459" y="3468"/>
                </a:lnTo>
                <a:cubicBezTo>
                  <a:pt x="1937" y="2759"/>
                  <a:pt x="709" y="1531"/>
                  <a:pt x="0" y="10"/>
                </a:cubicBezTo>
                <a:cubicBezTo>
                  <a:pt x="29" y="0"/>
                  <a:pt x="29" y="0"/>
                  <a:pt x="29" y="0"/>
                </a:cubicBezTo>
                <a:cubicBezTo>
                  <a:pt x="728" y="1512"/>
                  <a:pt x="1956" y="2740"/>
                  <a:pt x="3468" y="3449"/>
                </a:cubicBezTo>
                <a:lnTo>
                  <a:pt x="3459" y="3468"/>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0" name="Freeform 243"/>
          <p:cNvSpPr>
            <a:spLocks noChangeArrowheads="1"/>
          </p:cNvSpPr>
          <p:nvPr/>
        </p:nvSpPr>
        <p:spPr bwMode="auto">
          <a:xfrm>
            <a:off x="8940379" y="1453945"/>
            <a:ext cx="1032531" cy="1031219"/>
          </a:xfrm>
          <a:custGeom>
            <a:avLst/>
            <a:gdLst>
              <a:gd name="T0" fmla="*/ 3449 w 3469"/>
              <a:gd name="T1" fmla="*/ 3467 h 3468"/>
              <a:gd name="T2" fmla="*/ 3449 w 3469"/>
              <a:gd name="T3" fmla="*/ 3467 h 3468"/>
              <a:gd name="T4" fmla="*/ 0 w 3469"/>
              <a:gd name="T5" fmla="*/ 28 h 3468"/>
              <a:gd name="T6" fmla="*/ 9 w 3469"/>
              <a:gd name="T7" fmla="*/ 0 h 3468"/>
              <a:gd name="T8" fmla="*/ 3468 w 3469"/>
              <a:gd name="T9" fmla="*/ 3458 h 3468"/>
              <a:gd name="T10" fmla="*/ 3449 w 3469"/>
              <a:gd name="T11" fmla="*/ 3467 h 3468"/>
            </a:gdLst>
            <a:ahLst/>
            <a:cxnLst>
              <a:cxn ang="0">
                <a:pos x="T0" y="T1"/>
              </a:cxn>
              <a:cxn ang="0">
                <a:pos x="T2" y="T3"/>
              </a:cxn>
              <a:cxn ang="0">
                <a:pos x="T4" y="T5"/>
              </a:cxn>
              <a:cxn ang="0">
                <a:pos x="T6" y="T7"/>
              </a:cxn>
              <a:cxn ang="0">
                <a:pos x="T8" y="T9"/>
              </a:cxn>
              <a:cxn ang="0">
                <a:pos x="T10" y="T11"/>
              </a:cxn>
            </a:cxnLst>
            <a:rect l="0" t="0" r="r" b="b"/>
            <a:pathLst>
              <a:path w="3469" h="3468">
                <a:moveTo>
                  <a:pt x="3449" y="3467"/>
                </a:moveTo>
                <a:lnTo>
                  <a:pt x="3449" y="3467"/>
                </a:lnTo>
                <a:cubicBezTo>
                  <a:pt x="2740" y="1956"/>
                  <a:pt x="1512" y="728"/>
                  <a:pt x="0" y="28"/>
                </a:cubicBezTo>
                <a:cubicBezTo>
                  <a:pt x="9" y="0"/>
                  <a:pt x="9" y="0"/>
                  <a:pt x="9" y="0"/>
                </a:cubicBezTo>
                <a:cubicBezTo>
                  <a:pt x="1531" y="709"/>
                  <a:pt x="2759" y="1937"/>
                  <a:pt x="3468" y="3458"/>
                </a:cubicBezTo>
                <a:lnTo>
                  <a:pt x="3449" y="3467"/>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1" name="Freeform 244"/>
          <p:cNvSpPr>
            <a:spLocks noChangeArrowheads="1"/>
          </p:cNvSpPr>
          <p:nvPr/>
        </p:nvSpPr>
        <p:spPr bwMode="auto">
          <a:xfrm>
            <a:off x="8940379" y="4266838"/>
            <a:ext cx="1032531" cy="1032531"/>
          </a:xfrm>
          <a:custGeom>
            <a:avLst/>
            <a:gdLst>
              <a:gd name="T0" fmla="*/ 9 w 3469"/>
              <a:gd name="T1" fmla="*/ 3468 h 3469"/>
              <a:gd name="T2" fmla="*/ 9 w 3469"/>
              <a:gd name="T3" fmla="*/ 3468 h 3469"/>
              <a:gd name="T4" fmla="*/ 0 w 3469"/>
              <a:gd name="T5" fmla="*/ 3449 h 3469"/>
              <a:gd name="T6" fmla="*/ 3449 w 3469"/>
              <a:gd name="T7" fmla="*/ 0 h 3469"/>
              <a:gd name="T8" fmla="*/ 3468 w 3469"/>
              <a:gd name="T9" fmla="*/ 10 h 3469"/>
              <a:gd name="T10" fmla="*/ 9 w 3469"/>
              <a:gd name="T11" fmla="*/ 3468 h 3469"/>
            </a:gdLst>
            <a:ahLst/>
            <a:cxnLst>
              <a:cxn ang="0">
                <a:pos x="T0" y="T1"/>
              </a:cxn>
              <a:cxn ang="0">
                <a:pos x="T2" y="T3"/>
              </a:cxn>
              <a:cxn ang="0">
                <a:pos x="T4" y="T5"/>
              </a:cxn>
              <a:cxn ang="0">
                <a:pos x="T6" y="T7"/>
              </a:cxn>
              <a:cxn ang="0">
                <a:pos x="T8" y="T9"/>
              </a:cxn>
              <a:cxn ang="0">
                <a:pos x="T10" y="T11"/>
              </a:cxn>
            </a:cxnLst>
            <a:rect l="0" t="0" r="r" b="b"/>
            <a:pathLst>
              <a:path w="3469" h="3469">
                <a:moveTo>
                  <a:pt x="9" y="3468"/>
                </a:moveTo>
                <a:lnTo>
                  <a:pt x="9" y="3468"/>
                </a:lnTo>
                <a:cubicBezTo>
                  <a:pt x="0" y="3449"/>
                  <a:pt x="0" y="3449"/>
                  <a:pt x="0" y="3449"/>
                </a:cubicBezTo>
                <a:cubicBezTo>
                  <a:pt x="1512" y="2740"/>
                  <a:pt x="2740" y="1512"/>
                  <a:pt x="3449" y="0"/>
                </a:cubicBezTo>
                <a:cubicBezTo>
                  <a:pt x="3468" y="10"/>
                  <a:pt x="3468" y="10"/>
                  <a:pt x="3468" y="10"/>
                </a:cubicBezTo>
                <a:cubicBezTo>
                  <a:pt x="2759" y="1531"/>
                  <a:pt x="1531" y="2759"/>
                  <a:pt x="9" y="3468"/>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2" name="Freeform 245"/>
          <p:cNvSpPr>
            <a:spLocks noChangeArrowheads="1"/>
          </p:cNvSpPr>
          <p:nvPr/>
        </p:nvSpPr>
        <p:spPr bwMode="auto">
          <a:xfrm>
            <a:off x="6126175" y="1453945"/>
            <a:ext cx="1032531" cy="1031219"/>
          </a:xfrm>
          <a:custGeom>
            <a:avLst/>
            <a:gdLst>
              <a:gd name="T0" fmla="*/ 29 w 3469"/>
              <a:gd name="T1" fmla="*/ 3467 h 3468"/>
              <a:gd name="T2" fmla="*/ 29 w 3469"/>
              <a:gd name="T3" fmla="*/ 3467 h 3468"/>
              <a:gd name="T4" fmla="*/ 0 w 3469"/>
              <a:gd name="T5" fmla="*/ 3458 h 3468"/>
              <a:gd name="T6" fmla="*/ 3459 w 3469"/>
              <a:gd name="T7" fmla="*/ 0 h 3468"/>
              <a:gd name="T8" fmla="*/ 3468 w 3469"/>
              <a:gd name="T9" fmla="*/ 28 h 3468"/>
              <a:gd name="T10" fmla="*/ 29 w 3469"/>
              <a:gd name="T11" fmla="*/ 3467 h 3468"/>
            </a:gdLst>
            <a:ahLst/>
            <a:cxnLst>
              <a:cxn ang="0">
                <a:pos x="T0" y="T1"/>
              </a:cxn>
              <a:cxn ang="0">
                <a:pos x="T2" y="T3"/>
              </a:cxn>
              <a:cxn ang="0">
                <a:pos x="T4" y="T5"/>
              </a:cxn>
              <a:cxn ang="0">
                <a:pos x="T6" y="T7"/>
              </a:cxn>
              <a:cxn ang="0">
                <a:pos x="T8" y="T9"/>
              </a:cxn>
              <a:cxn ang="0">
                <a:pos x="T10" y="T11"/>
              </a:cxn>
            </a:cxnLst>
            <a:rect l="0" t="0" r="r" b="b"/>
            <a:pathLst>
              <a:path w="3469" h="3468">
                <a:moveTo>
                  <a:pt x="29" y="3467"/>
                </a:moveTo>
                <a:lnTo>
                  <a:pt x="29" y="3467"/>
                </a:lnTo>
                <a:cubicBezTo>
                  <a:pt x="0" y="3458"/>
                  <a:pt x="0" y="3458"/>
                  <a:pt x="0" y="3458"/>
                </a:cubicBezTo>
                <a:cubicBezTo>
                  <a:pt x="709" y="1937"/>
                  <a:pt x="1937" y="709"/>
                  <a:pt x="3459" y="0"/>
                </a:cubicBezTo>
                <a:cubicBezTo>
                  <a:pt x="3468" y="28"/>
                  <a:pt x="3468" y="28"/>
                  <a:pt x="3468" y="28"/>
                </a:cubicBezTo>
                <a:cubicBezTo>
                  <a:pt x="1956" y="728"/>
                  <a:pt x="728" y="1956"/>
                  <a:pt x="29" y="3467"/>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3" name="Freeform 246"/>
          <p:cNvSpPr>
            <a:spLocks noChangeArrowheads="1"/>
          </p:cNvSpPr>
          <p:nvPr/>
        </p:nvSpPr>
        <p:spPr bwMode="auto">
          <a:xfrm>
            <a:off x="8916763" y="4244535"/>
            <a:ext cx="1006292" cy="1006291"/>
          </a:xfrm>
          <a:custGeom>
            <a:avLst/>
            <a:gdLst>
              <a:gd name="T0" fmla="*/ 10 w 3384"/>
              <a:gd name="T1" fmla="*/ 3382 h 3383"/>
              <a:gd name="T2" fmla="*/ 10 w 3384"/>
              <a:gd name="T3" fmla="*/ 3382 h 3383"/>
              <a:gd name="T4" fmla="*/ 0 w 3384"/>
              <a:gd name="T5" fmla="*/ 3354 h 3383"/>
              <a:gd name="T6" fmla="*/ 3355 w 3384"/>
              <a:gd name="T7" fmla="*/ 0 h 3383"/>
              <a:gd name="T8" fmla="*/ 3383 w 3384"/>
              <a:gd name="T9" fmla="*/ 9 h 3383"/>
              <a:gd name="T10" fmla="*/ 10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10" y="3382"/>
                </a:moveTo>
                <a:lnTo>
                  <a:pt x="10" y="3382"/>
                </a:lnTo>
                <a:cubicBezTo>
                  <a:pt x="0" y="3354"/>
                  <a:pt x="0" y="3354"/>
                  <a:pt x="0" y="3354"/>
                </a:cubicBezTo>
                <a:cubicBezTo>
                  <a:pt x="1474" y="2664"/>
                  <a:pt x="2665" y="1474"/>
                  <a:pt x="3355" y="0"/>
                </a:cubicBezTo>
                <a:cubicBezTo>
                  <a:pt x="3383" y="9"/>
                  <a:pt x="3383" y="9"/>
                  <a:pt x="3383" y="9"/>
                </a:cubicBezTo>
                <a:cubicBezTo>
                  <a:pt x="2693" y="1493"/>
                  <a:pt x="1493" y="2692"/>
                  <a:pt x="10" y="3382"/>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4" name="Freeform 247"/>
          <p:cNvSpPr>
            <a:spLocks noChangeArrowheads="1"/>
          </p:cNvSpPr>
          <p:nvPr/>
        </p:nvSpPr>
        <p:spPr bwMode="auto">
          <a:xfrm>
            <a:off x="8916763" y="1501177"/>
            <a:ext cx="1006292" cy="1006292"/>
          </a:xfrm>
          <a:custGeom>
            <a:avLst/>
            <a:gdLst>
              <a:gd name="T0" fmla="*/ 3355 w 3384"/>
              <a:gd name="T1" fmla="*/ 3382 h 3383"/>
              <a:gd name="T2" fmla="*/ 3355 w 3384"/>
              <a:gd name="T3" fmla="*/ 3382 h 3383"/>
              <a:gd name="T4" fmla="*/ 0 w 3384"/>
              <a:gd name="T5" fmla="*/ 28 h 3383"/>
              <a:gd name="T6" fmla="*/ 10 w 3384"/>
              <a:gd name="T7" fmla="*/ 0 h 3383"/>
              <a:gd name="T8" fmla="*/ 3383 w 3384"/>
              <a:gd name="T9" fmla="*/ 3373 h 3383"/>
              <a:gd name="T10" fmla="*/ 3355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3355" y="3382"/>
                </a:moveTo>
                <a:lnTo>
                  <a:pt x="3355" y="3382"/>
                </a:lnTo>
                <a:cubicBezTo>
                  <a:pt x="2665" y="1908"/>
                  <a:pt x="1474" y="718"/>
                  <a:pt x="0" y="28"/>
                </a:cubicBezTo>
                <a:cubicBezTo>
                  <a:pt x="10" y="0"/>
                  <a:pt x="10" y="0"/>
                  <a:pt x="10" y="0"/>
                </a:cubicBezTo>
                <a:cubicBezTo>
                  <a:pt x="1493" y="699"/>
                  <a:pt x="2693" y="1889"/>
                  <a:pt x="3383" y="3373"/>
                </a:cubicBezTo>
                <a:lnTo>
                  <a:pt x="3355" y="3382"/>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5" name="Freeform 248"/>
          <p:cNvSpPr>
            <a:spLocks noChangeArrowheads="1"/>
          </p:cNvSpPr>
          <p:nvPr/>
        </p:nvSpPr>
        <p:spPr bwMode="auto">
          <a:xfrm>
            <a:off x="6173406" y="1501177"/>
            <a:ext cx="1006291" cy="1006292"/>
          </a:xfrm>
          <a:custGeom>
            <a:avLst/>
            <a:gdLst>
              <a:gd name="T0" fmla="*/ 28 w 3384"/>
              <a:gd name="T1" fmla="*/ 3382 h 3383"/>
              <a:gd name="T2" fmla="*/ 28 w 3384"/>
              <a:gd name="T3" fmla="*/ 3382 h 3383"/>
              <a:gd name="T4" fmla="*/ 0 w 3384"/>
              <a:gd name="T5" fmla="*/ 3373 h 3383"/>
              <a:gd name="T6" fmla="*/ 3373 w 3384"/>
              <a:gd name="T7" fmla="*/ 0 h 3383"/>
              <a:gd name="T8" fmla="*/ 3383 w 3384"/>
              <a:gd name="T9" fmla="*/ 28 h 3383"/>
              <a:gd name="T10" fmla="*/ 28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28" y="3382"/>
                </a:moveTo>
                <a:lnTo>
                  <a:pt x="28" y="3382"/>
                </a:lnTo>
                <a:cubicBezTo>
                  <a:pt x="0" y="3373"/>
                  <a:pt x="0" y="3373"/>
                  <a:pt x="0" y="3373"/>
                </a:cubicBezTo>
                <a:cubicBezTo>
                  <a:pt x="699" y="1889"/>
                  <a:pt x="1890" y="699"/>
                  <a:pt x="3373" y="0"/>
                </a:cubicBezTo>
                <a:cubicBezTo>
                  <a:pt x="3383" y="28"/>
                  <a:pt x="3383" y="28"/>
                  <a:pt x="3383" y="28"/>
                </a:cubicBezTo>
                <a:cubicBezTo>
                  <a:pt x="1909" y="718"/>
                  <a:pt x="718" y="1908"/>
                  <a:pt x="28" y="3382"/>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6" name="Freeform 249"/>
          <p:cNvSpPr>
            <a:spLocks noChangeArrowheads="1"/>
          </p:cNvSpPr>
          <p:nvPr/>
        </p:nvSpPr>
        <p:spPr bwMode="auto">
          <a:xfrm>
            <a:off x="6173406" y="4244535"/>
            <a:ext cx="1006291" cy="1006291"/>
          </a:xfrm>
          <a:custGeom>
            <a:avLst/>
            <a:gdLst>
              <a:gd name="T0" fmla="*/ 3373 w 3384"/>
              <a:gd name="T1" fmla="*/ 3382 h 3383"/>
              <a:gd name="T2" fmla="*/ 3373 w 3384"/>
              <a:gd name="T3" fmla="*/ 3382 h 3383"/>
              <a:gd name="T4" fmla="*/ 0 w 3384"/>
              <a:gd name="T5" fmla="*/ 9 h 3383"/>
              <a:gd name="T6" fmla="*/ 28 w 3384"/>
              <a:gd name="T7" fmla="*/ 0 h 3383"/>
              <a:gd name="T8" fmla="*/ 3383 w 3384"/>
              <a:gd name="T9" fmla="*/ 3354 h 3383"/>
              <a:gd name="T10" fmla="*/ 3373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3373" y="3382"/>
                </a:moveTo>
                <a:lnTo>
                  <a:pt x="3373" y="3382"/>
                </a:lnTo>
                <a:cubicBezTo>
                  <a:pt x="1890" y="2692"/>
                  <a:pt x="699" y="1493"/>
                  <a:pt x="0" y="9"/>
                </a:cubicBezTo>
                <a:cubicBezTo>
                  <a:pt x="28" y="0"/>
                  <a:pt x="28" y="0"/>
                  <a:pt x="28" y="0"/>
                </a:cubicBezTo>
                <a:cubicBezTo>
                  <a:pt x="718" y="1474"/>
                  <a:pt x="1909" y="2664"/>
                  <a:pt x="3383" y="3354"/>
                </a:cubicBezTo>
                <a:lnTo>
                  <a:pt x="3373" y="3382"/>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7" name="Freeform 250"/>
          <p:cNvSpPr>
            <a:spLocks noChangeArrowheads="1"/>
          </p:cNvSpPr>
          <p:nvPr/>
        </p:nvSpPr>
        <p:spPr bwMode="auto">
          <a:xfrm>
            <a:off x="6224573" y="1552345"/>
            <a:ext cx="978740" cy="978740"/>
          </a:xfrm>
          <a:custGeom>
            <a:avLst/>
            <a:gdLst>
              <a:gd name="T0" fmla="*/ 28 w 3289"/>
              <a:gd name="T1" fmla="*/ 3288 h 3289"/>
              <a:gd name="T2" fmla="*/ 28 w 3289"/>
              <a:gd name="T3" fmla="*/ 3288 h 3289"/>
              <a:gd name="T4" fmla="*/ 0 w 3289"/>
              <a:gd name="T5" fmla="*/ 3278 h 3289"/>
              <a:gd name="T6" fmla="*/ 3279 w 3289"/>
              <a:gd name="T7" fmla="*/ 0 h 3289"/>
              <a:gd name="T8" fmla="*/ 3288 w 3289"/>
              <a:gd name="T9" fmla="*/ 28 h 3289"/>
              <a:gd name="T10" fmla="*/ 28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28" y="3288"/>
                </a:moveTo>
                <a:lnTo>
                  <a:pt x="28" y="3288"/>
                </a:lnTo>
                <a:cubicBezTo>
                  <a:pt x="0" y="3278"/>
                  <a:pt x="0" y="3278"/>
                  <a:pt x="0" y="3278"/>
                </a:cubicBezTo>
                <a:cubicBezTo>
                  <a:pt x="671" y="1833"/>
                  <a:pt x="1833" y="671"/>
                  <a:pt x="3279" y="0"/>
                </a:cubicBezTo>
                <a:cubicBezTo>
                  <a:pt x="3288" y="28"/>
                  <a:pt x="3288" y="28"/>
                  <a:pt x="3288" y="28"/>
                </a:cubicBezTo>
                <a:cubicBezTo>
                  <a:pt x="1852" y="690"/>
                  <a:pt x="690" y="1852"/>
                  <a:pt x="28" y="3288"/>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8" name="Freeform 251"/>
          <p:cNvSpPr>
            <a:spLocks noChangeArrowheads="1"/>
          </p:cNvSpPr>
          <p:nvPr/>
        </p:nvSpPr>
        <p:spPr bwMode="auto">
          <a:xfrm>
            <a:off x="8894460" y="1552345"/>
            <a:ext cx="978740" cy="978740"/>
          </a:xfrm>
          <a:custGeom>
            <a:avLst/>
            <a:gdLst>
              <a:gd name="T0" fmla="*/ 3260 w 3289"/>
              <a:gd name="T1" fmla="*/ 3288 h 3289"/>
              <a:gd name="T2" fmla="*/ 3260 w 3289"/>
              <a:gd name="T3" fmla="*/ 3288 h 3289"/>
              <a:gd name="T4" fmla="*/ 0 w 3289"/>
              <a:gd name="T5" fmla="*/ 28 h 3289"/>
              <a:gd name="T6" fmla="*/ 9 w 3289"/>
              <a:gd name="T7" fmla="*/ 0 h 3289"/>
              <a:gd name="T8" fmla="*/ 3288 w 3289"/>
              <a:gd name="T9" fmla="*/ 3278 h 3289"/>
              <a:gd name="T10" fmla="*/ 3260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3260" y="3288"/>
                </a:moveTo>
                <a:lnTo>
                  <a:pt x="3260" y="3288"/>
                </a:lnTo>
                <a:cubicBezTo>
                  <a:pt x="2598" y="1852"/>
                  <a:pt x="1436" y="690"/>
                  <a:pt x="0" y="28"/>
                </a:cubicBezTo>
                <a:cubicBezTo>
                  <a:pt x="9" y="0"/>
                  <a:pt x="9" y="0"/>
                  <a:pt x="9" y="0"/>
                </a:cubicBezTo>
                <a:cubicBezTo>
                  <a:pt x="1455" y="671"/>
                  <a:pt x="2617" y="1833"/>
                  <a:pt x="3288" y="3278"/>
                </a:cubicBezTo>
                <a:lnTo>
                  <a:pt x="3260" y="3288"/>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9" name="Freeform 252"/>
          <p:cNvSpPr>
            <a:spLocks noChangeArrowheads="1"/>
          </p:cNvSpPr>
          <p:nvPr/>
        </p:nvSpPr>
        <p:spPr bwMode="auto">
          <a:xfrm>
            <a:off x="6224573" y="4222231"/>
            <a:ext cx="978740" cy="978740"/>
          </a:xfrm>
          <a:custGeom>
            <a:avLst/>
            <a:gdLst>
              <a:gd name="T0" fmla="*/ 3279 w 3289"/>
              <a:gd name="T1" fmla="*/ 3288 h 3289"/>
              <a:gd name="T2" fmla="*/ 3279 w 3289"/>
              <a:gd name="T3" fmla="*/ 3288 h 3289"/>
              <a:gd name="T4" fmla="*/ 0 w 3289"/>
              <a:gd name="T5" fmla="*/ 10 h 3289"/>
              <a:gd name="T6" fmla="*/ 28 w 3289"/>
              <a:gd name="T7" fmla="*/ 0 h 3289"/>
              <a:gd name="T8" fmla="*/ 3288 w 3289"/>
              <a:gd name="T9" fmla="*/ 3260 h 3289"/>
              <a:gd name="T10" fmla="*/ 3279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3279" y="3288"/>
                </a:moveTo>
                <a:lnTo>
                  <a:pt x="3279" y="3288"/>
                </a:lnTo>
                <a:cubicBezTo>
                  <a:pt x="1833" y="2617"/>
                  <a:pt x="671" y="1455"/>
                  <a:pt x="0" y="10"/>
                </a:cubicBezTo>
                <a:cubicBezTo>
                  <a:pt x="28" y="0"/>
                  <a:pt x="28" y="0"/>
                  <a:pt x="28" y="0"/>
                </a:cubicBezTo>
                <a:cubicBezTo>
                  <a:pt x="690" y="1436"/>
                  <a:pt x="1852" y="2598"/>
                  <a:pt x="3288" y="3260"/>
                </a:cubicBezTo>
                <a:lnTo>
                  <a:pt x="3279" y="3288"/>
                </a:ln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70" name="Freeform 253"/>
          <p:cNvSpPr>
            <a:spLocks noChangeArrowheads="1"/>
          </p:cNvSpPr>
          <p:nvPr/>
        </p:nvSpPr>
        <p:spPr bwMode="auto">
          <a:xfrm>
            <a:off x="8894460" y="4222231"/>
            <a:ext cx="978740" cy="978740"/>
          </a:xfrm>
          <a:custGeom>
            <a:avLst/>
            <a:gdLst>
              <a:gd name="T0" fmla="*/ 9 w 3289"/>
              <a:gd name="T1" fmla="*/ 3288 h 3289"/>
              <a:gd name="T2" fmla="*/ 9 w 3289"/>
              <a:gd name="T3" fmla="*/ 3288 h 3289"/>
              <a:gd name="T4" fmla="*/ 0 w 3289"/>
              <a:gd name="T5" fmla="*/ 3260 h 3289"/>
              <a:gd name="T6" fmla="*/ 3260 w 3289"/>
              <a:gd name="T7" fmla="*/ 0 h 3289"/>
              <a:gd name="T8" fmla="*/ 3288 w 3289"/>
              <a:gd name="T9" fmla="*/ 10 h 3289"/>
              <a:gd name="T10" fmla="*/ 9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9" y="3288"/>
                </a:moveTo>
                <a:lnTo>
                  <a:pt x="9" y="3288"/>
                </a:lnTo>
                <a:cubicBezTo>
                  <a:pt x="0" y="3260"/>
                  <a:pt x="0" y="3260"/>
                  <a:pt x="0" y="3260"/>
                </a:cubicBezTo>
                <a:cubicBezTo>
                  <a:pt x="1436" y="2598"/>
                  <a:pt x="2598" y="1436"/>
                  <a:pt x="3260" y="0"/>
                </a:cubicBezTo>
                <a:cubicBezTo>
                  <a:pt x="3288" y="10"/>
                  <a:pt x="3288" y="10"/>
                  <a:pt x="3288" y="10"/>
                </a:cubicBezTo>
                <a:cubicBezTo>
                  <a:pt x="2617" y="1455"/>
                  <a:pt x="1455" y="2617"/>
                  <a:pt x="9" y="3288"/>
                </a:cubicBezTo>
              </a:path>
            </a:pathLst>
          </a:custGeom>
          <a:solidFill>
            <a:srgbClr val="BBBD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80" name="TextBox 279"/>
          <p:cNvSpPr txBox="1"/>
          <p:nvPr/>
        </p:nvSpPr>
        <p:spPr>
          <a:xfrm>
            <a:off x="1116155" y="1998442"/>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281" name="TextBox 280"/>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287" name="TextBox 286"/>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288" name="TextBox 287"/>
          <p:cNvSpPr txBox="1"/>
          <p:nvPr/>
        </p:nvSpPr>
        <p:spPr>
          <a:xfrm>
            <a:off x="7459022" y="1438235"/>
            <a:ext cx="1210589" cy="230832"/>
          </a:xfrm>
          <a:prstGeom prst="rect">
            <a:avLst/>
          </a:prstGeom>
          <a:noFill/>
        </p:spPr>
        <p:txBody>
          <a:bodyPr wrap="none" rtlCol="0">
            <a:spAutoFit/>
          </a:bodyPr>
          <a:lstStyle/>
          <a:p>
            <a:pPr algn="ctr">
              <a:lnSpc>
                <a:spcPct val="90000"/>
              </a:lnSpc>
            </a:pPr>
            <a:r>
              <a:rPr lang="zh-CN" altLang="en-US" sz="1000" dirty="0">
                <a:solidFill>
                  <a:schemeClr val="tx1">
                    <a:lumMod val="75000"/>
                    <a:lumOff val="25000"/>
                  </a:schemeClr>
                </a:solidFill>
                <a:cs typeface="+mn-ea"/>
                <a:sym typeface="+mn-lt"/>
              </a:rPr>
              <a:t>点击此处输入内容</a:t>
            </a:r>
            <a:endParaRPr lang="en-US" sz="1000" dirty="0">
              <a:solidFill>
                <a:schemeClr val="tx1">
                  <a:lumMod val="75000"/>
                  <a:lumOff val="25000"/>
                </a:schemeClr>
              </a:solidFill>
              <a:cs typeface="+mn-ea"/>
              <a:sym typeface="+mn-lt"/>
            </a:endParaRPr>
          </a:p>
        </p:txBody>
      </p:sp>
      <p:sp>
        <p:nvSpPr>
          <p:cNvPr id="289" name="TextBox 288"/>
          <p:cNvSpPr txBox="1"/>
          <p:nvPr/>
        </p:nvSpPr>
        <p:spPr>
          <a:xfrm>
            <a:off x="6918960" y="161825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p>
        </p:txBody>
      </p:sp>
      <p:sp>
        <p:nvSpPr>
          <p:cNvPr id="290" name="TextBox 289"/>
          <p:cNvSpPr txBox="1"/>
          <p:nvPr/>
        </p:nvSpPr>
        <p:spPr>
          <a:xfrm>
            <a:off x="9430064" y="3185755"/>
            <a:ext cx="1210588" cy="230832"/>
          </a:xfrm>
          <a:prstGeom prst="rect">
            <a:avLst/>
          </a:prstGeom>
          <a:noFill/>
        </p:spPr>
        <p:txBody>
          <a:bodyPr wrap="none" rtlCol="0">
            <a:spAutoFit/>
          </a:bodyPr>
          <a:lstStyle/>
          <a:p>
            <a:pPr algn="ctr">
              <a:lnSpc>
                <a:spcPct val="90000"/>
              </a:lnSpc>
            </a:pPr>
            <a:r>
              <a:rPr lang="zh-CN" altLang="en-US" sz="1000" dirty="0">
                <a:solidFill>
                  <a:schemeClr val="tx1">
                    <a:lumMod val="75000"/>
                    <a:lumOff val="25000"/>
                  </a:schemeClr>
                </a:solidFill>
                <a:cs typeface="+mn-ea"/>
                <a:sym typeface="+mn-lt"/>
              </a:rPr>
              <a:t>点击此处输入内容</a:t>
            </a:r>
            <a:endParaRPr lang="en-US" sz="1000" dirty="0">
              <a:solidFill>
                <a:schemeClr val="tx1">
                  <a:lumMod val="75000"/>
                  <a:lumOff val="25000"/>
                </a:schemeClr>
              </a:solidFill>
              <a:cs typeface="+mn-ea"/>
              <a:sym typeface="+mn-lt"/>
            </a:endParaRPr>
          </a:p>
        </p:txBody>
      </p:sp>
      <p:sp>
        <p:nvSpPr>
          <p:cNvPr id="291" name="TextBox 290"/>
          <p:cNvSpPr txBox="1"/>
          <p:nvPr/>
        </p:nvSpPr>
        <p:spPr>
          <a:xfrm>
            <a:off x="8890000" y="336577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p>
        </p:txBody>
      </p:sp>
      <p:sp>
        <p:nvSpPr>
          <p:cNvPr id="297" name="TextBox 296"/>
          <p:cNvSpPr txBox="1"/>
          <p:nvPr/>
        </p:nvSpPr>
        <p:spPr>
          <a:xfrm>
            <a:off x="5467664" y="3185755"/>
            <a:ext cx="1210589" cy="230832"/>
          </a:xfrm>
          <a:prstGeom prst="rect">
            <a:avLst/>
          </a:prstGeom>
          <a:noFill/>
        </p:spPr>
        <p:txBody>
          <a:bodyPr wrap="none" rtlCol="0">
            <a:spAutoFit/>
          </a:bodyPr>
          <a:lstStyle/>
          <a:p>
            <a:pPr algn="ctr">
              <a:lnSpc>
                <a:spcPct val="90000"/>
              </a:lnSpc>
            </a:pPr>
            <a:r>
              <a:rPr lang="zh-CN" altLang="en-US" sz="1000" dirty="0">
                <a:solidFill>
                  <a:schemeClr val="tx1">
                    <a:lumMod val="75000"/>
                    <a:lumOff val="25000"/>
                  </a:schemeClr>
                </a:solidFill>
                <a:cs typeface="+mn-ea"/>
                <a:sym typeface="+mn-lt"/>
              </a:rPr>
              <a:t>点击此处输入内容</a:t>
            </a:r>
            <a:endParaRPr lang="en-US" sz="1000" dirty="0">
              <a:solidFill>
                <a:schemeClr val="tx1">
                  <a:lumMod val="75000"/>
                  <a:lumOff val="25000"/>
                </a:schemeClr>
              </a:solidFill>
              <a:cs typeface="+mn-ea"/>
              <a:sym typeface="+mn-lt"/>
            </a:endParaRPr>
          </a:p>
        </p:txBody>
      </p:sp>
      <p:sp>
        <p:nvSpPr>
          <p:cNvPr id="298" name="TextBox 297"/>
          <p:cNvSpPr txBox="1"/>
          <p:nvPr/>
        </p:nvSpPr>
        <p:spPr>
          <a:xfrm>
            <a:off x="4927600" y="336577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p>
        </p:txBody>
      </p:sp>
      <p:sp>
        <p:nvSpPr>
          <p:cNvPr id="309" name="TextBox 308"/>
          <p:cNvSpPr txBox="1"/>
          <p:nvPr/>
        </p:nvSpPr>
        <p:spPr>
          <a:xfrm>
            <a:off x="7469183" y="5136475"/>
            <a:ext cx="1210588" cy="230832"/>
          </a:xfrm>
          <a:prstGeom prst="rect">
            <a:avLst/>
          </a:prstGeom>
          <a:noFill/>
        </p:spPr>
        <p:txBody>
          <a:bodyPr wrap="none" rtlCol="0">
            <a:spAutoFit/>
          </a:bodyPr>
          <a:lstStyle/>
          <a:p>
            <a:pPr algn="ctr">
              <a:lnSpc>
                <a:spcPct val="90000"/>
              </a:lnSpc>
            </a:pPr>
            <a:r>
              <a:rPr lang="zh-CN" altLang="en-US" sz="1000" dirty="0">
                <a:solidFill>
                  <a:schemeClr val="tx1">
                    <a:lumMod val="75000"/>
                    <a:lumOff val="25000"/>
                  </a:schemeClr>
                </a:solidFill>
                <a:cs typeface="+mn-ea"/>
                <a:sym typeface="+mn-lt"/>
              </a:rPr>
              <a:t>点击此处输入内容</a:t>
            </a:r>
            <a:endParaRPr lang="en-US" sz="1000" dirty="0">
              <a:solidFill>
                <a:schemeClr val="tx1">
                  <a:lumMod val="75000"/>
                  <a:lumOff val="25000"/>
                </a:schemeClr>
              </a:solidFill>
              <a:cs typeface="+mn-ea"/>
              <a:sym typeface="+mn-lt"/>
            </a:endParaRPr>
          </a:p>
        </p:txBody>
      </p:sp>
      <p:sp>
        <p:nvSpPr>
          <p:cNvPr id="310" name="TextBox 309"/>
          <p:cNvSpPr txBox="1"/>
          <p:nvPr/>
        </p:nvSpPr>
        <p:spPr>
          <a:xfrm>
            <a:off x="6929120" y="531649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p>
        </p:txBody>
      </p:sp>
      <p:sp>
        <p:nvSpPr>
          <p:cNvPr id="311" name="Freeform 75"/>
          <p:cNvSpPr>
            <a:spLocks noChangeArrowheads="1"/>
          </p:cNvSpPr>
          <p:nvPr/>
        </p:nvSpPr>
        <p:spPr bwMode="auto">
          <a:xfrm>
            <a:off x="8467119" y="3196232"/>
            <a:ext cx="349029" cy="35790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12" name="Freeform 75"/>
          <p:cNvSpPr>
            <a:spLocks noChangeArrowheads="1"/>
          </p:cNvSpPr>
          <p:nvPr/>
        </p:nvSpPr>
        <p:spPr bwMode="auto">
          <a:xfrm>
            <a:off x="9800947" y="2731297"/>
            <a:ext cx="383932" cy="39369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595959"/>
          </a:solidFill>
          <a:ln>
            <a:noFill/>
          </a:ln>
          <a:effectLst/>
          <a:extLst/>
        </p:spPr>
        <p:txBody>
          <a:bodyPr wrap="none" anchor="ctr"/>
          <a:lstStyle/>
          <a:p>
            <a:endParaRPr lang="en-US">
              <a:cs typeface="+mn-ea"/>
              <a:sym typeface="+mn-lt"/>
            </a:endParaRPr>
          </a:p>
        </p:txBody>
      </p:sp>
      <p:sp>
        <p:nvSpPr>
          <p:cNvPr id="313" name="Freeform 234"/>
          <p:cNvSpPr>
            <a:spLocks noChangeArrowheads="1"/>
          </p:cNvSpPr>
          <p:nvPr/>
        </p:nvSpPr>
        <p:spPr bwMode="auto">
          <a:xfrm>
            <a:off x="5875680" y="2759044"/>
            <a:ext cx="363419" cy="362107"/>
          </a:xfrm>
          <a:custGeom>
            <a:avLst/>
            <a:gdLst>
              <a:gd name="T0" fmla="*/ 500 w 1220"/>
              <a:gd name="T1" fmla="*/ 368 h 1219"/>
              <a:gd name="T2" fmla="*/ 472 w 1220"/>
              <a:gd name="T3" fmla="*/ 293 h 1219"/>
              <a:gd name="T4" fmla="*/ 557 w 1220"/>
              <a:gd name="T5" fmla="*/ 236 h 1219"/>
              <a:gd name="T6" fmla="*/ 642 w 1220"/>
              <a:gd name="T7" fmla="*/ 265 h 1219"/>
              <a:gd name="T8" fmla="*/ 576 w 1220"/>
              <a:gd name="T9" fmla="*/ 321 h 1219"/>
              <a:gd name="T10" fmla="*/ 500 w 1220"/>
              <a:gd name="T11" fmla="*/ 368 h 1219"/>
              <a:gd name="T12" fmla="*/ 604 w 1220"/>
              <a:gd name="T13" fmla="*/ 0 h 1219"/>
              <a:gd name="T14" fmla="*/ 236 w 1220"/>
              <a:gd name="T15" fmla="*/ 179 h 1219"/>
              <a:gd name="T16" fmla="*/ 340 w 1220"/>
              <a:gd name="T17" fmla="*/ 189 h 1219"/>
              <a:gd name="T18" fmla="*/ 444 w 1220"/>
              <a:gd name="T19" fmla="*/ 265 h 1219"/>
              <a:gd name="T20" fmla="*/ 415 w 1220"/>
              <a:gd name="T21" fmla="*/ 397 h 1219"/>
              <a:gd name="T22" fmla="*/ 340 w 1220"/>
              <a:gd name="T23" fmla="*/ 548 h 1219"/>
              <a:gd name="T24" fmla="*/ 510 w 1220"/>
              <a:gd name="T25" fmla="*/ 652 h 1219"/>
              <a:gd name="T26" fmla="*/ 576 w 1220"/>
              <a:gd name="T27" fmla="*/ 728 h 1219"/>
              <a:gd name="T28" fmla="*/ 482 w 1220"/>
              <a:gd name="T29" fmla="*/ 832 h 1219"/>
              <a:gd name="T30" fmla="*/ 425 w 1220"/>
              <a:gd name="T31" fmla="*/ 925 h 1219"/>
              <a:gd name="T32" fmla="*/ 434 w 1220"/>
              <a:gd name="T33" fmla="*/ 1029 h 1219"/>
              <a:gd name="T34" fmla="*/ 396 w 1220"/>
              <a:gd name="T35" fmla="*/ 1048 h 1219"/>
              <a:gd name="T36" fmla="*/ 340 w 1220"/>
              <a:gd name="T37" fmla="*/ 963 h 1219"/>
              <a:gd name="T38" fmla="*/ 321 w 1220"/>
              <a:gd name="T39" fmla="*/ 822 h 1219"/>
              <a:gd name="T40" fmla="*/ 236 w 1220"/>
              <a:gd name="T41" fmla="*/ 690 h 1219"/>
              <a:gd name="T42" fmla="*/ 179 w 1220"/>
              <a:gd name="T43" fmla="*/ 576 h 1219"/>
              <a:gd name="T44" fmla="*/ 122 w 1220"/>
              <a:gd name="T45" fmla="*/ 576 h 1219"/>
              <a:gd name="T46" fmla="*/ 94 w 1220"/>
              <a:gd name="T47" fmla="*/ 416 h 1219"/>
              <a:gd name="T48" fmla="*/ 104 w 1220"/>
              <a:gd name="T49" fmla="*/ 321 h 1219"/>
              <a:gd name="T50" fmla="*/ 66 w 1220"/>
              <a:gd name="T51" fmla="*/ 331 h 1219"/>
              <a:gd name="T52" fmla="*/ 604 w 1220"/>
              <a:gd name="T53" fmla="*/ 1218 h 1219"/>
              <a:gd name="T54" fmla="*/ 1162 w 1220"/>
              <a:gd name="T55" fmla="*/ 643 h 1219"/>
              <a:gd name="T56" fmla="*/ 1134 w 1220"/>
              <a:gd name="T57" fmla="*/ 614 h 1219"/>
              <a:gd name="T58" fmla="*/ 1115 w 1220"/>
              <a:gd name="T59" fmla="*/ 586 h 1219"/>
              <a:gd name="T60" fmla="*/ 1030 w 1220"/>
              <a:gd name="T61" fmla="*/ 699 h 1219"/>
              <a:gd name="T62" fmla="*/ 992 w 1220"/>
              <a:gd name="T63" fmla="*/ 671 h 1219"/>
              <a:gd name="T64" fmla="*/ 992 w 1220"/>
              <a:gd name="T65" fmla="*/ 548 h 1219"/>
              <a:gd name="T66" fmla="*/ 907 w 1220"/>
              <a:gd name="T67" fmla="*/ 482 h 1219"/>
              <a:gd name="T68" fmla="*/ 907 w 1220"/>
              <a:gd name="T69" fmla="*/ 529 h 1219"/>
              <a:gd name="T70" fmla="*/ 907 w 1220"/>
              <a:gd name="T71" fmla="*/ 576 h 1219"/>
              <a:gd name="T72" fmla="*/ 850 w 1220"/>
              <a:gd name="T73" fmla="*/ 557 h 1219"/>
              <a:gd name="T74" fmla="*/ 841 w 1220"/>
              <a:gd name="T75" fmla="*/ 567 h 1219"/>
              <a:gd name="T76" fmla="*/ 888 w 1220"/>
              <a:gd name="T77" fmla="*/ 690 h 1219"/>
              <a:gd name="T78" fmla="*/ 850 w 1220"/>
              <a:gd name="T79" fmla="*/ 803 h 1219"/>
              <a:gd name="T80" fmla="*/ 803 w 1220"/>
              <a:gd name="T81" fmla="*/ 888 h 1219"/>
              <a:gd name="T82" fmla="*/ 774 w 1220"/>
              <a:gd name="T83" fmla="*/ 888 h 1219"/>
              <a:gd name="T84" fmla="*/ 708 w 1220"/>
              <a:gd name="T85" fmla="*/ 803 h 1219"/>
              <a:gd name="T86" fmla="*/ 652 w 1220"/>
              <a:gd name="T87" fmla="*/ 671 h 1219"/>
              <a:gd name="T88" fmla="*/ 548 w 1220"/>
              <a:gd name="T89" fmla="*/ 586 h 1219"/>
              <a:gd name="T90" fmla="*/ 576 w 1220"/>
              <a:gd name="T91" fmla="*/ 539 h 1219"/>
              <a:gd name="T92" fmla="*/ 737 w 1220"/>
              <a:gd name="T93" fmla="*/ 520 h 1219"/>
              <a:gd name="T94" fmla="*/ 756 w 1220"/>
              <a:gd name="T95" fmla="*/ 416 h 1219"/>
              <a:gd name="T96" fmla="*/ 661 w 1220"/>
              <a:gd name="T97" fmla="*/ 454 h 1219"/>
              <a:gd name="T98" fmla="*/ 576 w 1220"/>
              <a:gd name="T99" fmla="*/ 482 h 1219"/>
              <a:gd name="T100" fmla="*/ 576 w 1220"/>
              <a:gd name="T101" fmla="*/ 359 h 1219"/>
              <a:gd name="T102" fmla="*/ 718 w 1220"/>
              <a:gd name="T103" fmla="*/ 265 h 1219"/>
              <a:gd name="T104" fmla="*/ 822 w 1220"/>
              <a:gd name="T105" fmla="*/ 199 h 1219"/>
              <a:gd name="T106" fmla="*/ 935 w 1220"/>
              <a:gd name="T107" fmla="*/ 199 h 1219"/>
              <a:gd name="T108" fmla="*/ 1058 w 1220"/>
              <a:gd name="T109" fmla="*/ 199 h 1219"/>
              <a:gd name="T110" fmla="*/ 500 w 1220"/>
              <a:gd name="T111" fmla="*/ 368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20" h="1219">
                <a:moveTo>
                  <a:pt x="500" y="368"/>
                </a:moveTo>
                <a:lnTo>
                  <a:pt x="500" y="368"/>
                </a:lnTo>
                <a:cubicBezTo>
                  <a:pt x="491" y="368"/>
                  <a:pt x="482" y="359"/>
                  <a:pt x="482" y="340"/>
                </a:cubicBezTo>
                <a:cubicBezTo>
                  <a:pt x="472" y="321"/>
                  <a:pt x="472" y="312"/>
                  <a:pt x="472" y="293"/>
                </a:cubicBezTo>
                <a:cubicBezTo>
                  <a:pt x="482" y="265"/>
                  <a:pt x="510" y="236"/>
                  <a:pt x="538" y="236"/>
                </a:cubicBezTo>
                <a:cubicBezTo>
                  <a:pt x="548" y="236"/>
                  <a:pt x="548" y="236"/>
                  <a:pt x="557" y="236"/>
                </a:cubicBezTo>
                <a:cubicBezTo>
                  <a:pt x="567" y="236"/>
                  <a:pt x="576" y="236"/>
                  <a:pt x="585" y="236"/>
                </a:cubicBezTo>
                <a:cubicBezTo>
                  <a:pt x="614" y="236"/>
                  <a:pt x="642" y="255"/>
                  <a:pt x="642" y="265"/>
                </a:cubicBezTo>
                <a:cubicBezTo>
                  <a:pt x="642" y="274"/>
                  <a:pt x="623" y="303"/>
                  <a:pt x="595" y="312"/>
                </a:cubicBezTo>
                <a:cubicBezTo>
                  <a:pt x="585" y="312"/>
                  <a:pt x="585" y="321"/>
                  <a:pt x="576" y="321"/>
                </a:cubicBezTo>
                <a:cubicBezTo>
                  <a:pt x="548" y="331"/>
                  <a:pt x="519" y="359"/>
                  <a:pt x="510" y="368"/>
                </a:cubicBezTo>
                <a:cubicBezTo>
                  <a:pt x="500" y="368"/>
                  <a:pt x="500" y="368"/>
                  <a:pt x="500" y="368"/>
                </a:cubicBezTo>
                <a:lnTo>
                  <a:pt x="604" y="0"/>
                </a:lnTo>
                <a:lnTo>
                  <a:pt x="604" y="0"/>
                </a:lnTo>
                <a:cubicBezTo>
                  <a:pt x="434" y="0"/>
                  <a:pt x="274" y="76"/>
                  <a:pt x="160" y="189"/>
                </a:cubicBezTo>
                <a:cubicBezTo>
                  <a:pt x="189" y="189"/>
                  <a:pt x="217" y="179"/>
                  <a:pt x="236" y="179"/>
                </a:cubicBezTo>
                <a:cubicBezTo>
                  <a:pt x="245" y="179"/>
                  <a:pt x="245" y="179"/>
                  <a:pt x="255" y="179"/>
                </a:cubicBezTo>
                <a:cubicBezTo>
                  <a:pt x="283" y="179"/>
                  <a:pt x="311" y="189"/>
                  <a:pt x="340" y="189"/>
                </a:cubicBezTo>
                <a:cubicBezTo>
                  <a:pt x="349" y="189"/>
                  <a:pt x="368" y="189"/>
                  <a:pt x="387" y="199"/>
                </a:cubicBezTo>
                <a:cubicBezTo>
                  <a:pt x="415" y="199"/>
                  <a:pt x="434" y="236"/>
                  <a:pt x="444" y="265"/>
                </a:cubicBezTo>
                <a:cubicBezTo>
                  <a:pt x="444" y="274"/>
                  <a:pt x="444" y="293"/>
                  <a:pt x="444" y="312"/>
                </a:cubicBezTo>
                <a:cubicBezTo>
                  <a:pt x="453" y="340"/>
                  <a:pt x="434" y="378"/>
                  <a:pt x="415" y="397"/>
                </a:cubicBezTo>
                <a:cubicBezTo>
                  <a:pt x="387" y="425"/>
                  <a:pt x="359" y="454"/>
                  <a:pt x="330" y="482"/>
                </a:cubicBezTo>
                <a:cubicBezTo>
                  <a:pt x="311" y="501"/>
                  <a:pt x="311" y="539"/>
                  <a:pt x="340" y="548"/>
                </a:cubicBezTo>
                <a:cubicBezTo>
                  <a:pt x="368" y="567"/>
                  <a:pt x="387" y="586"/>
                  <a:pt x="415" y="605"/>
                </a:cubicBezTo>
                <a:cubicBezTo>
                  <a:pt x="444" y="624"/>
                  <a:pt x="482" y="643"/>
                  <a:pt x="510" y="652"/>
                </a:cubicBezTo>
                <a:cubicBezTo>
                  <a:pt x="519" y="661"/>
                  <a:pt x="519" y="661"/>
                  <a:pt x="529" y="661"/>
                </a:cubicBezTo>
                <a:cubicBezTo>
                  <a:pt x="557" y="671"/>
                  <a:pt x="576" y="699"/>
                  <a:pt x="576" y="728"/>
                </a:cubicBezTo>
                <a:cubicBezTo>
                  <a:pt x="567" y="756"/>
                  <a:pt x="557" y="784"/>
                  <a:pt x="538" y="784"/>
                </a:cubicBezTo>
                <a:cubicBezTo>
                  <a:pt x="529" y="784"/>
                  <a:pt x="500" y="813"/>
                  <a:pt x="482" y="832"/>
                </a:cubicBezTo>
                <a:cubicBezTo>
                  <a:pt x="482" y="841"/>
                  <a:pt x="482" y="841"/>
                  <a:pt x="482" y="850"/>
                </a:cubicBezTo>
                <a:cubicBezTo>
                  <a:pt x="463" y="879"/>
                  <a:pt x="434" y="916"/>
                  <a:pt x="425" y="925"/>
                </a:cubicBezTo>
                <a:cubicBezTo>
                  <a:pt x="406" y="944"/>
                  <a:pt x="406" y="972"/>
                  <a:pt x="415" y="982"/>
                </a:cubicBezTo>
                <a:cubicBezTo>
                  <a:pt x="434" y="991"/>
                  <a:pt x="434" y="1020"/>
                  <a:pt x="434" y="1029"/>
                </a:cubicBezTo>
                <a:cubicBezTo>
                  <a:pt x="434" y="1038"/>
                  <a:pt x="425" y="1048"/>
                  <a:pt x="415" y="1048"/>
                </a:cubicBezTo>
                <a:cubicBezTo>
                  <a:pt x="406" y="1048"/>
                  <a:pt x="396" y="1048"/>
                  <a:pt x="396" y="1048"/>
                </a:cubicBezTo>
                <a:cubicBezTo>
                  <a:pt x="387" y="1038"/>
                  <a:pt x="387" y="1038"/>
                  <a:pt x="387" y="1038"/>
                </a:cubicBezTo>
                <a:cubicBezTo>
                  <a:pt x="359" y="1029"/>
                  <a:pt x="340" y="1000"/>
                  <a:pt x="340" y="963"/>
                </a:cubicBezTo>
                <a:cubicBezTo>
                  <a:pt x="349" y="944"/>
                  <a:pt x="349" y="916"/>
                  <a:pt x="349" y="897"/>
                </a:cubicBezTo>
                <a:cubicBezTo>
                  <a:pt x="349" y="860"/>
                  <a:pt x="340" y="832"/>
                  <a:pt x="321" y="822"/>
                </a:cubicBezTo>
                <a:cubicBezTo>
                  <a:pt x="302" y="813"/>
                  <a:pt x="283" y="794"/>
                  <a:pt x="264" y="775"/>
                </a:cubicBezTo>
                <a:cubicBezTo>
                  <a:pt x="255" y="756"/>
                  <a:pt x="236" y="718"/>
                  <a:pt x="236" y="690"/>
                </a:cubicBezTo>
                <a:cubicBezTo>
                  <a:pt x="236" y="661"/>
                  <a:pt x="226" y="624"/>
                  <a:pt x="207" y="605"/>
                </a:cubicBezTo>
                <a:cubicBezTo>
                  <a:pt x="198" y="586"/>
                  <a:pt x="179" y="576"/>
                  <a:pt x="179" y="576"/>
                </a:cubicBezTo>
                <a:cubicBezTo>
                  <a:pt x="179" y="576"/>
                  <a:pt x="179" y="576"/>
                  <a:pt x="122" y="576"/>
                </a:cubicBezTo>
                <a:lnTo>
                  <a:pt x="122" y="576"/>
                </a:lnTo>
                <a:cubicBezTo>
                  <a:pt x="66" y="576"/>
                  <a:pt x="75" y="520"/>
                  <a:pt x="75" y="520"/>
                </a:cubicBezTo>
                <a:cubicBezTo>
                  <a:pt x="75" y="491"/>
                  <a:pt x="85" y="444"/>
                  <a:pt x="94" y="416"/>
                </a:cubicBezTo>
                <a:cubicBezTo>
                  <a:pt x="104" y="397"/>
                  <a:pt x="113" y="378"/>
                  <a:pt x="113" y="359"/>
                </a:cubicBezTo>
                <a:cubicBezTo>
                  <a:pt x="122" y="331"/>
                  <a:pt x="113" y="321"/>
                  <a:pt x="104" y="321"/>
                </a:cubicBezTo>
                <a:cubicBezTo>
                  <a:pt x="94" y="321"/>
                  <a:pt x="94" y="321"/>
                  <a:pt x="85" y="321"/>
                </a:cubicBezTo>
                <a:cubicBezTo>
                  <a:pt x="75" y="321"/>
                  <a:pt x="66" y="331"/>
                  <a:pt x="66" y="331"/>
                </a:cubicBezTo>
                <a:cubicBezTo>
                  <a:pt x="18" y="416"/>
                  <a:pt x="0" y="510"/>
                  <a:pt x="0" y="605"/>
                </a:cubicBezTo>
                <a:cubicBezTo>
                  <a:pt x="0" y="944"/>
                  <a:pt x="274" y="1218"/>
                  <a:pt x="604" y="1218"/>
                </a:cubicBezTo>
                <a:cubicBezTo>
                  <a:pt x="935" y="1218"/>
                  <a:pt x="1209" y="953"/>
                  <a:pt x="1219" y="624"/>
                </a:cubicBezTo>
                <a:cubicBezTo>
                  <a:pt x="1200" y="633"/>
                  <a:pt x="1181" y="643"/>
                  <a:pt x="1162" y="643"/>
                </a:cubicBezTo>
                <a:lnTo>
                  <a:pt x="1162" y="643"/>
                </a:lnTo>
                <a:cubicBezTo>
                  <a:pt x="1152" y="643"/>
                  <a:pt x="1134" y="633"/>
                  <a:pt x="1134" y="614"/>
                </a:cubicBezTo>
                <a:cubicBezTo>
                  <a:pt x="1134" y="605"/>
                  <a:pt x="1124" y="586"/>
                  <a:pt x="1115" y="586"/>
                </a:cubicBezTo>
                <a:lnTo>
                  <a:pt x="1115" y="586"/>
                </a:lnTo>
                <a:cubicBezTo>
                  <a:pt x="1096" y="586"/>
                  <a:pt x="1086" y="614"/>
                  <a:pt x="1077" y="643"/>
                </a:cubicBezTo>
                <a:cubicBezTo>
                  <a:pt x="1077" y="671"/>
                  <a:pt x="1077" y="699"/>
                  <a:pt x="1030" y="699"/>
                </a:cubicBezTo>
                <a:cubicBezTo>
                  <a:pt x="1020" y="699"/>
                  <a:pt x="1020" y="699"/>
                  <a:pt x="1020" y="699"/>
                </a:cubicBezTo>
                <a:cubicBezTo>
                  <a:pt x="1001" y="699"/>
                  <a:pt x="992" y="690"/>
                  <a:pt x="992" y="671"/>
                </a:cubicBezTo>
                <a:cubicBezTo>
                  <a:pt x="992" y="652"/>
                  <a:pt x="1001" y="643"/>
                  <a:pt x="1001" y="643"/>
                </a:cubicBezTo>
                <a:cubicBezTo>
                  <a:pt x="1011" y="614"/>
                  <a:pt x="1011" y="567"/>
                  <a:pt x="992" y="548"/>
                </a:cubicBezTo>
                <a:cubicBezTo>
                  <a:pt x="973" y="539"/>
                  <a:pt x="963" y="520"/>
                  <a:pt x="954" y="510"/>
                </a:cubicBezTo>
                <a:cubicBezTo>
                  <a:pt x="935" y="491"/>
                  <a:pt x="916" y="482"/>
                  <a:pt x="907" y="482"/>
                </a:cubicBezTo>
                <a:lnTo>
                  <a:pt x="897" y="482"/>
                </a:lnTo>
                <a:cubicBezTo>
                  <a:pt x="888" y="491"/>
                  <a:pt x="897" y="510"/>
                  <a:pt x="907" y="529"/>
                </a:cubicBezTo>
                <a:cubicBezTo>
                  <a:pt x="926" y="539"/>
                  <a:pt x="926" y="557"/>
                  <a:pt x="926" y="567"/>
                </a:cubicBezTo>
                <a:cubicBezTo>
                  <a:pt x="926" y="576"/>
                  <a:pt x="916" y="576"/>
                  <a:pt x="907" y="576"/>
                </a:cubicBezTo>
                <a:cubicBezTo>
                  <a:pt x="897" y="576"/>
                  <a:pt x="878" y="567"/>
                  <a:pt x="860" y="567"/>
                </a:cubicBezTo>
                <a:cubicBezTo>
                  <a:pt x="860" y="557"/>
                  <a:pt x="850" y="557"/>
                  <a:pt x="850" y="557"/>
                </a:cubicBezTo>
                <a:cubicBezTo>
                  <a:pt x="841" y="548"/>
                  <a:pt x="831" y="548"/>
                  <a:pt x="831" y="548"/>
                </a:cubicBezTo>
                <a:cubicBezTo>
                  <a:pt x="822" y="548"/>
                  <a:pt x="822" y="557"/>
                  <a:pt x="841" y="567"/>
                </a:cubicBezTo>
                <a:cubicBezTo>
                  <a:pt x="850" y="586"/>
                  <a:pt x="860" y="595"/>
                  <a:pt x="869" y="605"/>
                </a:cubicBezTo>
                <a:cubicBezTo>
                  <a:pt x="897" y="624"/>
                  <a:pt x="907" y="671"/>
                  <a:pt x="888" y="690"/>
                </a:cubicBezTo>
                <a:cubicBezTo>
                  <a:pt x="888" y="699"/>
                  <a:pt x="888" y="699"/>
                  <a:pt x="888" y="709"/>
                </a:cubicBezTo>
                <a:cubicBezTo>
                  <a:pt x="869" y="737"/>
                  <a:pt x="860" y="775"/>
                  <a:pt x="850" y="803"/>
                </a:cubicBezTo>
                <a:cubicBezTo>
                  <a:pt x="850" y="813"/>
                  <a:pt x="850" y="813"/>
                  <a:pt x="841" y="813"/>
                </a:cubicBezTo>
                <a:cubicBezTo>
                  <a:pt x="841" y="841"/>
                  <a:pt x="822" y="879"/>
                  <a:pt x="803" y="888"/>
                </a:cubicBezTo>
                <a:cubicBezTo>
                  <a:pt x="803" y="897"/>
                  <a:pt x="793" y="897"/>
                  <a:pt x="784" y="897"/>
                </a:cubicBezTo>
                <a:cubicBezTo>
                  <a:pt x="784" y="897"/>
                  <a:pt x="774" y="897"/>
                  <a:pt x="774" y="888"/>
                </a:cubicBezTo>
                <a:cubicBezTo>
                  <a:pt x="774" y="869"/>
                  <a:pt x="756" y="860"/>
                  <a:pt x="746" y="860"/>
                </a:cubicBezTo>
                <a:cubicBezTo>
                  <a:pt x="727" y="850"/>
                  <a:pt x="718" y="832"/>
                  <a:pt x="708" y="803"/>
                </a:cubicBezTo>
                <a:cubicBezTo>
                  <a:pt x="708" y="784"/>
                  <a:pt x="708" y="765"/>
                  <a:pt x="708" y="746"/>
                </a:cubicBezTo>
                <a:cubicBezTo>
                  <a:pt x="699" y="718"/>
                  <a:pt x="680" y="680"/>
                  <a:pt x="652" y="671"/>
                </a:cubicBezTo>
                <a:cubicBezTo>
                  <a:pt x="642" y="661"/>
                  <a:pt x="633" y="661"/>
                  <a:pt x="633" y="661"/>
                </a:cubicBezTo>
                <a:cubicBezTo>
                  <a:pt x="604" y="643"/>
                  <a:pt x="567" y="614"/>
                  <a:pt x="548" y="586"/>
                </a:cubicBezTo>
                <a:cubicBezTo>
                  <a:pt x="548" y="586"/>
                  <a:pt x="548" y="586"/>
                  <a:pt x="548" y="576"/>
                </a:cubicBezTo>
                <a:cubicBezTo>
                  <a:pt x="529" y="557"/>
                  <a:pt x="548" y="539"/>
                  <a:pt x="576" y="539"/>
                </a:cubicBezTo>
                <a:cubicBezTo>
                  <a:pt x="595" y="529"/>
                  <a:pt x="614" y="529"/>
                  <a:pt x="633" y="529"/>
                </a:cubicBezTo>
                <a:cubicBezTo>
                  <a:pt x="661" y="529"/>
                  <a:pt x="708" y="529"/>
                  <a:pt x="737" y="520"/>
                </a:cubicBezTo>
                <a:cubicBezTo>
                  <a:pt x="774" y="510"/>
                  <a:pt x="793" y="482"/>
                  <a:pt x="793" y="454"/>
                </a:cubicBezTo>
                <a:cubicBezTo>
                  <a:pt x="793" y="425"/>
                  <a:pt x="784" y="416"/>
                  <a:pt x="756" y="416"/>
                </a:cubicBezTo>
                <a:lnTo>
                  <a:pt x="746" y="416"/>
                </a:lnTo>
                <a:cubicBezTo>
                  <a:pt x="718" y="425"/>
                  <a:pt x="680" y="435"/>
                  <a:pt x="661" y="454"/>
                </a:cubicBezTo>
                <a:cubicBezTo>
                  <a:pt x="652" y="472"/>
                  <a:pt x="604" y="482"/>
                  <a:pt x="576" y="482"/>
                </a:cubicBezTo>
                <a:lnTo>
                  <a:pt x="576" y="482"/>
                </a:lnTo>
                <a:cubicBezTo>
                  <a:pt x="548" y="482"/>
                  <a:pt x="519" y="463"/>
                  <a:pt x="529" y="435"/>
                </a:cubicBezTo>
                <a:cubicBezTo>
                  <a:pt x="529" y="406"/>
                  <a:pt x="557" y="378"/>
                  <a:pt x="576" y="359"/>
                </a:cubicBezTo>
                <a:cubicBezTo>
                  <a:pt x="604" y="340"/>
                  <a:pt x="642" y="321"/>
                  <a:pt x="661" y="321"/>
                </a:cubicBezTo>
                <a:cubicBezTo>
                  <a:pt x="689" y="321"/>
                  <a:pt x="708" y="293"/>
                  <a:pt x="718" y="265"/>
                </a:cubicBezTo>
                <a:cubicBezTo>
                  <a:pt x="727" y="236"/>
                  <a:pt x="756" y="217"/>
                  <a:pt x="784" y="208"/>
                </a:cubicBezTo>
                <a:cubicBezTo>
                  <a:pt x="793" y="208"/>
                  <a:pt x="812" y="208"/>
                  <a:pt x="822" y="199"/>
                </a:cubicBezTo>
                <a:cubicBezTo>
                  <a:pt x="850" y="199"/>
                  <a:pt x="897" y="199"/>
                  <a:pt x="926" y="199"/>
                </a:cubicBezTo>
                <a:cubicBezTo>
                  <a:pt x="926" y="199"/>
                  <a:pt x="926" y="199"/>
                  <a:pt x="935" y="199"/>
                </a:cubicBezTo>
                <a:cubicBezTo>
                  <a:pt x="945" y="199"/>
                  <a:pt x="963" y="199"/>
                  <a:pt x="982" y="199"/>
                </a:cubicBezTo>
                <a:cubicBezTo>
                  <a:pt x="1001" y="199"/>
                  <a:pt x="1030" y="199"/>
                  <a:pt x="1058" y="199"/>
                </a:cubicBezTo>
                <a:cubicBezTo>
                  <a:pt x="945" y="76"/>
                  <a:pt x="784" y="0"/>
                  <a:pt x="604" y="0"/>
                </a:cubicBezTo>
                <a:lnTo>
                  <a:pt x="500" y="368"/>
                </a:lnTo>
              </a:path>
            </a:pathLst>
          </a:custGeom>
          <a:solidFill>
            <a:srgbClr val="BFBFBF"/>
          </a:solidFill>
          <a:ln>
            <a:noFill/>
          </a:ln>
          <a:effectLst/>
        </p:spPr>
        <p:txBody>
          <a:bodyPr wrap="none" anchor="ctr"/>
          <a:lstStyle/>
          <a:p>
            <a:endParaRPr lang="en-US">
              <a:cs typeface="+mn-ea"/>
              <a:sym typeface="+mn-lt"/>
            </a:endParaRPr>
          </a:p>
        </p:txBody>
      </p:sp>
      <p:sp>
        <p:nvSpPr>
          <p:cNvPr id="314" name="Freeform 144"/>
          <p:cNvSpPr>
            <a:spLocks noChangeArrowheads="1"/>
          </p:cNvSpPr>
          <p:nvPr/>
        </p:nvSpPr>
        <p:spPr bwMode="auto">
          <a:xfrm>
            <a:off x="7862175" y="3822940"/>
            <a:ext cx="356073" cy="356073"/>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15" name="Freeform 144"/>
          <p:cNvSpPr>
            <a:spLocks noChangeArrowheads="1"/>
          </p:cNvSpPr>
          <p:nvPr/>
        </p:nvSpPr>
        <p:spPr bwMode="auto">
          <a:xfrm>
            <a:off x="7892655" y="4727180"/>
            <a:ext cx="356073" cy="356073"/>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rgbClr val="7F7F7F"/>
          </a:solidFill>
          <a:ln>
            <a:noFill/>
          </a:ln>
          <a:effectLst/>
          <a:extLst/>
        </p:spPr>
        <p:txBody>
          <a:bodyPr wrap="none" anchor="ctr"/>
          <a:lstStyle/>
          <a:p>
            <a:endParaRPr lang="en-US">
              <a:cs typeface="+mn-ea"/>
              <a:sym typeface="+mn-lt"/>
            </a:endParaRPr>
          </a:p>
        </p:txBody>
      </p:sp>
    </p:spTree>
    <p:extLst>
      <p:ext uri="{BB962C8B-B14F-4D97-AF65-F5344CB8AC3E}">
        <p14:creationId xmlns:p14="http://schemas.microsoft.com/office/powerpoint/2010/main" val="6855065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214725" y="3106933"/>
            <a:ext cx="434204" cy="76723"/>
            <a:chOff x="4733567" y="4719035"/>
            <a:chExt cx="635717" cy="112331"/>
          </a:xfrm>
        </p:grpSpPr>
        <p:sp>
          <p:nvSpPr>
            <p:cNvPr id="18" name="Oval 17"/>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Oval 2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8" name="TextBox 37"/>
          <p:cNvSpPr txBox="1"/>
          <p:nvPr/>
        </p:nvSpPr>
        <p:spPr>
          <a:xfrm>
            <a:off x="1116155" y="1998442"/>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39" name="TextBox 38"/>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1" name="TextBox 50"/>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pic>
        <p:nvPicPr>
          <p:cNvPr id="14" name="图片占位符 13"/>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0003" r="10003"/>
          <a:stretch>
            <a:fillRect/>
          </a:stretch>
        </p:blipFill>
        <p:spPr/>
      </p:pic>
      <p:pic>
        <p:nvPicPr>
          <p:cNvPr id="12" name="图片占位符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182" r="12182"/>
          <a:stretch>
            <a:fillRect/>
          </a:stretch>
        </p:blipFill>
        <p:spPr/>
      </p:pic>
      <p:pic>
        <p:nvPicPr>
          <p:cNvPr id="13" name="图片占位符 12"/>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22218" r="22218"/>
          <a:stretch>
            <a:fillRect/>
          </a:stretch>
        </p:blipFill>
        <p:spPr/>
      </p:pic>
      <p:pic>
        <p:nvPicPr>
          <p:cNvPr id="10" name="图片占位符 9"/>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8446" r="18446"/>
          <a:stretch>
            <a:fillRect/>
          </a:stretch>
        </p:blipFill>
        <p:spPr/>
      </p:pic>
      <p:pic>
        <p:nvPicPr>
          <p:cNvPr id="9" name="图片占位符 8"/>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2182" r="12182"/>
          <a:stretch>
            <a:fillRect/>
          </a:stretch>
        </p:blipFill>
        <p:spPr/>
      </p:pic>
      <p:pic>
        <p:nvPicPr>
          <p:cNvPr id="11" name="图片占位符 10"/>
          <p:cNvPicPr>
            <a:picLocks noGrp="1" noChangeAspect="1"/>
          </p:cNvPicPr>
          <p:nvPr>
            <p:ph type="pic" sz="quarter" idx="15"/>
          </p:nvPr>
        </p:nvPicPr>
        <p:blipFill>
          <a:blip r:embed="rId8" cstate="print">
            <a:extLst>
              <a:ext uri="{28A0092B-C50C-407E-A947-70E740481C1C}">
                <a14:useLocalDpi xmlns:a14="http://schemas.microsoft.com/office/drawing/2010/main" val="0"/>
              </a:ext>
            </a:extLst>
          </a:blip>
          <a:srcRect l="27962" r="27962"/>
          <a:stretch>
            <a:fillRect/>
          </a:stretch>
        </p:blipFill>
        <p:spPr/>
      </p:pic>
      <p:pic>
        <p:nvPicPr>
          <p:cNvPr id="15" name="图片占位符 14"/>
          <p:cNvPicPr>
            <a:picLocks noGrp="1" noChangeAspect="1"/>
          </p:cNvPicPr>
          <p:nvPr>
            <p:ph type="pic" sz="quarter" idx="16"/>
          </p:nvPr>
        </p:nvPicPr>
        <p:blipFill>
          <a:blip r:embed="rId9" cstate="print">
            <a:extLst>
              <a:ext uri="{28A0092B-C50C-407E-A947-70E740481C1C}">
                <a14:useLocalDpi xmlns:a14="http://schemas.microsoft.com/office/drawing/2010/main" val="0"/>
              </a:ext>
            </a:extLst>
          </a:blip>
          <a:srcRect l="16613" r="16613"/>
          <a:stretch>
            <a:fillRect/>
          </a:stretch>
        </p:blipFill>
        <p:spPr/>
      </p:pic>
    </p:spTree>
    <p:extLst>
      <p:ext uri="{BB962C8B-B14F-4D97-AF65-F5344CB8AC3E}">
        <p14:creationId xmlns:p14="http://schemas.microsoft.com/office/powerpoint/2010/main" val="293306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4725100" y="4719035"/>
            <a:ext cx="635717" cy="112331"/>
            <a:chOff x="4733567" y="4719035"/>
            <a:chExt cx="635717" cy="112331"/>
          </a:xfrm>
        </p:grpSpPr>
        <p:sp>
          <p:nvSpPr>
            <p:cNvPr id="25" name="Oval 2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2" name="TextBox 11"/>
          <p:cNvSpPr txBox="1"/>
          <p:nvPr/>
        </p:nvSpPr>
        <p:spPr>
          <a:xfrm>
            <a:off x="4563478" y="1925257"/>
            <a:ext cx="3877985" cy="590931"/>
          </a:xfrm>
          <a:prstGeom prst="rect">
            <a:avLst/>
          </a:prstGeom>
          <a:noFill/>
        </p:spPr>
        <p:txBody>
          <a:bodyPr wrap="none" rtlCol="0">
            <a:spAutoFit/>
          </a:bodyPr>
          <a:lstStyle/>
          <a:p>
            <a:pPr>
              <a:lnSpc>
                <a:spcPct val="90000"/>
              </a:lnSpc>
            </a:pPr>
            <a:r>
              <a:rPr lang="zh-CN" altLang="en-US" sz="3600" dirty="0">
                <a:solidFill>
                  <a:schemeClr val="tx1">
                    <a:lumMod val="75000"/>
                    <a:lumOff val="25000"/>
                  </a:schemeClr>
                </a:solidFill>
                <a:cs typeface="+mn-ea"/>
                <a:sym typeface="+mn-lt"/>
              </a:rPr>
              <a:t>点击此处输入内容</a:t>
            </a:r>
            <a:endParaRPr lang="en-US" sz="3600" dirty="0">
              <a:solidFill>
                <a:schemeClr val="tx1">
                  <a:lumMod val="75000"/>
                  <a:lumOff val="25000"/>
                </a:schemeClr>
              </a:solidFill>
              <a:cs typeface="+mn-ea"/>
              <a:sym typeface="+mn-lt"/>
            </a:endParaRPr>
          </a:p>
        </p:txBody>
      </p:sp>
      <p:sp>
        <p:nvSpPr>
          <p:cNvPr id="14" name="TextBox 13"/>
          <p:cNvSpPr txBox="1"/>
          <p:nvPr/>
        </p:nvSpPr>
        <p:spPr>
          <a:xfrm>
            <a:off x="4632599" y="2555693"/>
            <a:ext cx="3057247" cy="307777"/>
          </a:xfrm>
          <a:prstGeom prst="rect">
            <a:avLst/>
          </a:prstGeom>
          <a:noFill/>
        </p:spPr>
        <p:txBody>
          <a:bodyPr wrap="none" rtlCol="0">
            <a:spAutoFit/>
          </a:bodyPr>
          <a:lstStyle/>
          <a:p>
            <a:r>
              <a:rPr lang="zh-CN" altLang="en-US" sz="1400" dirty="0">
                <a:solidFill>
                  <a:schemeClr val="bg1">
                    <a:lumMod val="50000"/>
                  </a:schemeClr>
                </a:solidFill>
                <a:cs typeface="+mn-ea"/>
                <a:sym typeface="+mn-lt"/>
              </a:rPr>
              <a:t>点击此处输入内容点击此处输入内容</a:t>
            </a:r>
            <a:endParaRPr lang="en-US" sz="1400" dirty="0">
              <a:solidFill>
                <a:schemeClr val="bg1">
                  <a:lumMod val="50000"/>
                </a:schemeClr>
              </a:solidFill>
              <a:cs typeface="+mn-ea"/>
              <a:sym typeface="+mn-lt"/>
            </a:endParaRPr>
          </a:p>
        </p:txBody>
      </p:sp>
      <p:sp>
        <p:nvSpPr>
          <p:cNvPr id="16" name="TextBox 15"/>
          <p:cNvSpPr txBox="1"/>
          <p:nvPr/>
        </p:nvSpPr>
        <p:spPr>
          <a:xfrm>
            <a:off x="4627816" y="2718490"/>
            <a:ext cx="5007253" cy="1919821"/>
          </a:xfrm>
          <a:prstGeom prst="rect">
            <a:avLst/>
          </a:prstGeom>
          <a:noFill/>
        </p:spPr>
        <p:txBody>
          <a:bodyPr wrap="square" rtlCol="0">
            <a:spAutoFit/>
          </a:bodyPr>
          <a:lstStyle/>
          <a:p>
            <a:pPr>
              <a:lnSpc>
                <a:spcPts val="1600"/>
              </a:lnSpc>
              <a:defRPr/>
            </a:pPr>
            <a:endParaRPr lang="en-US" sz="1100" dirty="0">
              <a:solidFill>
                <a:schemeClr val="bg1">
                  <a:lumMod val="50000"/>
                </a:schemeClr>
              </a:solidFill>
              <a:cs typeface="+mn-ea"/>
              <a:sym typeface="+mn-lt"/>
            </a:endParaRPr>
          </a:p>
          <a:p>
            <a:pPr>
              <a:lnSpc>
                <a:spcPts val="1600"/>
              </a:lnSpc>
              <a:defRPr/>
            </a:pPr>
            <a:r>
              <a:rPr lang="en-US" sz="11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 book It has survived not only five centuries dummy text of the printing and typesetting industry galley type specimen book it has survived unknown type make a scrambled of printer and typesetting printer specimen when industry text of the printing and unknown printer took and scrambled</a:t>
            </a:r>
          </a:p>
          <a:p>
            <a:pPr>
              <a:lnSpc>
                <a:spcPts val="1600"/>
              </a:lnSpc>
              <a:defRPr/>
            </a:pPr>
            <a:r>
              <a:rPr lang="en-US" sz="1100" dirty="0">
                <a:solidFill>
                  <a:schemeClr val="bg1">
                    <a:lumMod val="50000"/>
                  </a:schemeClr>
                </a:solidFill>
                <a:cs typeface="+mn-ea"/>
                <a:sym typeface="+mn-lt"/>
              </a:rPr>
              <a:t>Specimen book a galley of not only five centuries.</a:t>
            </a:r>
          </a:p>
        </p:txBody>
      </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0000" r="20000"/>
          <a:stretch>
            <a:fillRect/>
          </a:stretch>
        </p:blipFill>
        <p:spPr/>
      </p:pic>
    </p:spTree>
    <p:extLst>
      <p:ext uri="{BB962C8B-B14F-4D97-AF65-F5344CB8AC3E}">
        <p14:creationId xmlns:p14="http://schemas.microsoft.com/office/powerpoint/2010/main" val="3383528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822758" y="4360573"/>
            <a:ext cx="2039031" cy="1087417"/>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TextBox 58"/>
          <p:cNvSpPr txBox="1"/>
          <p:nvPr/>
        </p:nvSpPr>
        <p:spPr>
          <a:xfrm>
            <a:off x="1022722" y="4527145"/>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60" name="TextBox 59"/>
          <p:cNvSpPr txBox="1"/>
          <p:nvPr/>
        </p:nvSpPr>
        <p:spPr>
          <a:xfrm>
            <a:off x="1018949" y="4740999"/>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p>
        </p:txBody>
      </p:sp>
      <p:sp>
        <p:nvSpPr>
          <p:cNvPr id="61" name="Rectangle 60"/>
          <p:cNvSpPr/>
          <p:nvPr/>
        </p:nvSpPr>
        <p:spPr>
          <a:xfrm>
            <a:off x="2926037" y="4365871"/>
            <a:ext cx="2039031" cy="1087417"/>
          </a:xfrm>
          <a:prstGeom prst="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TextBox 61"/>
          <p:cNvSpPr txBox="1"/>
          <p:nvPr/>
        </p:nvSpPr>
        <p:spPr>
          <a:xfrm>
            <a:off x="3126001" y="4532443"/>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63" name="TextBox 62"/>
          <p:cNvSpPr txBox="1"/>
          <p:nvPr/>
        </p:nvSpPr>
        <p:spPr>
          <a:xfrm>
            <a:off x="3122227" y="4746297"/>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p>
        </p:txBody>
      </p:sp>
      <p:sp>
        <p:nvSpPr>
          <p:cNvPr id="64" name="Rectangle 63"/>
          <p:cNvSpPr/>
          <p:nvPr/>
        </p:nvSpPr>
        <p:spPr>
          <a:xfrm>
            <a:off x="5012946" y="4364237"/>
            <a:ext cx="2039031" cy="1087417"/>
          </a:xfrm>
          <a:prstGeom prst="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TextBox 64"/>
          <p:cNvSpPr txBox="1"/>
          <p:nvPr/>
        </p:nvSpPr>
        <p:spPr>
          <a:xfrm>
            <a:off x="5199106" y="4530809"/>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66" name="TextBox 65"/>
          <p:cNvSpPr txBox="1"/>
          <p:nvPr/>
        </p:nvSpPr>
        <p:spPr>
          <a:xfrm>
            <a:off x="5195332" y="4744663"/>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p>
        </p:txBody>
      </p:sp>
      <p:sp>
        <p:nvSpPr>
          <p:cNvPr id="67" name="Rectangle 66"/>
          <p:cNvSpPr/>
          <p:nvPr/>
        </p:nvSpPr>
        <p:spPr>
          <a:xfrm>
            <a:off x="7129053" y="4363305"/>
            <a:ext cx="2039031" cy="1087417"/>
          </a:xfrm>
          <a:prstGeom prst="rect">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TextBox 67"/>
          <p:cNvSpPr txBox="1"/>
          <p:nvPr/>
        </p:nvSpPr>
        <p:spPr>
          <a:xfrm>
            <a:off x="7315212" y="4529877"/>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69" name="TextBox 68"/>
          <p:cNvSpPr txBox="1"/>
          <p:nvPr/>
        </p:nvSpPr>
        <p:spPr>
          <a:xfrm>
            <a:off x="7311439" y="4743732"/>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p>
        </p:txBody>
      </p:sp>
      <p:sp>
        <p:nvSpPr>
          <p:cNvPr id="70" name="Rectangle 69"/>
          <p:cNvSpPr/>
          <p:nvPr/>
        </p:nvSpPr>
        <p:spPr>
          <a:xfrm>
            <a:off x="9218527" y="4361135"/>
            <a:ext cx="2039031" cy="1087417"/>
          </a:xfrm>
          <a:prstGeom prst="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TextBox 70"/>
          <p:cNvSpPr txBox="1"/>
          <p:nvPr/>
        </p:nvSpPr>
        <p:spPr>
          <a:xfrm>
            <a:off x="9404687" y="4527707"/>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72" name="TextBox 71"/>
          <p:cNvSpPr txBox="1"/>
          <p:nvPr/>
        </p:nvSpPr>
        <p:spPr>
          <a:xfrm>
            <a:off x="9400913" y="4741561"/>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p>
        </p:txBody>
      </p:sp>
      <p:pic>
        <p:nvPicPr>
          <p:cNvPr id="7" name="图片占位符 6"/>
          <p:cNvPicPr>
            <a:picLocks noGrp="1" noChangeAspect="1"/>
          </p:cNvPicPr>
          <p:nvPr>
            <p:ph type="pic" sz="quarter" idx="18"/>
          </p:nvPr>
        </p:nvPicPr>
        <p:blipFill>
          <a:blip r:embed="rId2" cstate="print">
            <a:extLst>
              <a:ext uri="{28A0092B-C50C-407E-A947-70E740481C1C}">
                <a14:useLocalDpi xmlns:a14="http://schemas.microsoft.com/office/drawing/2010/main" val="0"/>
              </a:ext>
            </a:extLst>
          </a:blip>
          <a:srcRect t="3484" b="3484"/>
          <a:stretch>
            <a:fillRect/>
          </a:stretch>
        </p:blipFill>
        <p:spPr/>
      </p:pic>
      <p:pic>
        <p:nvPicPr>
          <p:cNvPr id="8" name="图片占位符 7"/>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3884" b="3884"/>
          <a:stretch>
            <a:fillRect/>
          </a:stretch>
        </p:blipFill>
        <p:spPr/>
      </p:pic>
      <p:pic>
        <p:nvPicPr>
          <p:cNvPr id="9" name="图片占位符 8"/>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26171" r="26171"/>
          <a:stretch>
            <a:fillRect/>
          </a:stretch>
        </p:blipFill>
        <p:spPr/>
      </p:pic>
      <p:pic>
        <p:nvPicPr>
          <p:cNvPr id="10" name="图片占位符 9"/>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26015" r="26015"/>
          <a:stretch>
            <a:fillRect/>
          </a:stretch>
        </p:blipFill>
        <p:spPr/>
      </p:pic>
      <p:pic>
        <p:nvPicPr>
          <p:cNvPr id="11" name="图片占位符 10"/>
          <p:cNvPicPr>
            <a:picLocks noGrp="1" noChangeAspect="1"/>
          </p:cNvPicPr>
          <p:nvPr>
            <p:ph type="pic" sz="quarter" idx="19"/>
          </p:nvPr>
        </p:nvPicPr>
        <p:blipFill>
          <a:blip r:embed="rId6" cstate="print">
            <a:extLst>
              <a:ext uri="{28A0092B-C50C-407E-A947-70E740481C1C}">
                <a14:useLocalDpi xmlns:a14="http://schemas.microsoft.com/office/drawing/2010/main" val="0"/>
              </a:ext>
            </a:extLst>
          </a:blip>
          <a:srcRect t="3675" b="3675"/>
          <a:stretch>
            <a:fillRect/>
          </a:stretch>
        </p:blipFill>
        <p:spPr/>
      </p:pic>
    </p:spTree>
    <p:extLst>
      <p:ext uri="{BB962C8B-B14F-4D97-AF65-F5344CB8AC3E}">
        <p14:creationId xmlns:p14="http://schemas.microsoft.com/office/powerpoint/2010/main" val="11670722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909913" y="3115400"/>
            <a:ext cx="434204" cy="76723"/>
            <a:chOff x="4733567" y="4719035"/>
            <a:chExt cx="635717" cy="112331"/>
          </a:xfrm>
        </p:grpSpPr>
        <p:sp>
          <p:nvSpPr>
            <p:cNvPr id="45" name="Oval 4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Oval 4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Oval 4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47" name="Rectangle 46"/>
          <p:cNvSpPr/>
          <p:nvPr/>
        </p:nvSpPr>
        <p:spPr>
          <a:xfrm>
            <a:off x="4614950" y="2783693"/>
            <a:ext cx="2283690" cy="514297"/>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TextBox 47"/>
          <p:cNvSpPr txBox="1"/>
          <p:nvPr/>
        </p:nvSpPr>
        <p:spPr>
          <a:xfrm>
            <a:off x="5052231" y="2929270"/>
            <a:ext cx="1479892" cy="230832"/>
          </a:xfrm>
          <a:prstGeom prst="rect">
            <a:avLst/>
          </a:prstGeom>
          <a:noFill/>
        </p:spPr>
        <p:txBody>
          <a:bodyPr wrap="none" rtlCol="0">
            <a:spAutoFit/>
          </a:bodyPr>
          <a:lstStyle/>
          <a:p>
            <a:pPr>
              <a:lnSpc>
                <a:spcPct val="90000"/>
              </a:lnSpc>
            </a:pPr>
            <a:r>
              <a:rPr lang="en-US" sz="1000" dirty="0">
                <a:solidFill>
                  <a:srgbClr val="FFFFFF"/>
                </a:solidFill>
                <a:cs typeface="+mn-ea"/>
                <a:sym typeface="+mn-lt"/>
              </a:rPr>
              <a:t>BRANDING IDENTITY</a:t>
            </a:r>
          </a:p>
        </p:txBody>
      </p:sp>
      <p:sp>
        <p:nvSpPr>
          <p:cNvPr id="57" name="TextBox 56"/>
          <p:cNvSpPr txBox="1"/>
          <p:nvPr/>
        </p:nvSpPr>
        <p:spPr>
          <a:xfrm>
            <a:off x="9927408" y="1322429"/>
            <a:ext cx="184666" cy="369332"/>
          </a:xfrm>
          <a:prstGeom prst="rect">
            <a:avLst/>
          </a:prstGeom>
          <a:noFill/>
        </p:spPr>
        <p:txBody>
          <a:bodyPr wrap="none" rtlCol="0">
            <a:spAutoFit/>
          </a:bodyPr>
          <a:lstStyle/>
          <a:p>
            <a:endParaRPr lang="en-US" dirty="0">
              <a:cs typeface="+mn-ea"/>
              <a:sym typeface="+mn-lt"/>
            </a:endParaRPr>
          </a:p>
        </p:txBody>
      </p:sp>
      <p:sp>
        <p:nvSpPr>
          <p:cNvPr id="58" name="TextBox 57"/>
          <p:cNvSpPr txBox="1"/>
          <p:nvPr/>
        </p:nvSpPr>
        <p:spPr>
          <a:xfrm>
            <a:off x="6987828" y="1134392"/>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p>
          <a:p>
            <a:pPr>
              <a:lnSpc>
                <a:spcPts val="1600"/>
              </a:lnSpc>
              <a:defRPr/>
            </a:pPr>
            <a:r>
              <a:rPr lang="en-US" sz="1050" dirty="0">
                <a:solidFill>
                  <a:schemeClr val="bg1">
                    <a:lumMod val="50000"/>
                  </a:schemeClr>
                </a:solidFill>
                <a:cs typeface="+mn-ea"/>
                <a:sym typeface="+mn-lt"/>
              </a:rPr>
              <a:t>book It has survived not only five centuries dummy  the printing and typesetting </a:t>
            </a:r>
          </a:p>
          <a:p>
            <a:pPr>
              <a:lnSpc>
                <a:spcPts val="1600"/>
              </a:lnSpc>
              <a:defRPr/>
            </a:pPr>
            <a:r>
              <a:rPr lang="en-US" sz="1050" dirty="0">
                <a:solidFill>
                  <a:schemeClr val="bg1">
                    <a:lumMod val="50000"/>
                  </a:schemeClr>
                </a:solidFill>
                <a:cs typeface="+mn-ea"/>
                <a:sym typeface="+mn-lt"/>
              </a:rPr>
              <a:t> galley type specimen book it has survived unknown.</a:t>
            </a:r>
          </a:p>
        </p:txBody>
      </p:sp>
      <p:grpSp>
        <p:nvGrpSpPr>
          <p:cNvPr id="59" name="Group 58"/>
          <p:cNvGrpSpPr/>
          <p:nvPr/>
        </p:nvGrpSpPr>
        <p:grpSpPr>
          <a:xfrm>
            <a:off x="7081738" y="1961827"/>
            <a:ext cx="3766903" cy="1384995"/>
            <a:chOff x="1298705" y="4268359"/>
            <a:chExt cx="2137050" cy="1384995"/>
          </a:xfrm>
        </p:grpSpPr>
        <p:sp>
          <p:nvSpPr>
            <p:cNvPr id="60" name="TextBox 59"/>
            <p:cNvSpPr txBox="1"/>
            <p:nvPr/>
          </p:nvSpPr>
          <p:spPr>
            <a:xfrm>
              <a:off x="1298706" y="4268359"/>
              <a:ext cx="572935" cy="1384995"/>
            </a:xfrm>
            <a:prstGeom prst="rect">
              <a:avLst/>
            </a:prstGeom>
            <a:noFill/>
          </p:spPr>
          <p:txBody>
            <a:bodyPr wrap="none" lIns="0" tIns="0" rIns="0" bIns="0" rtlCol="0">
              <a:spAutoFit/>
            </a:bodyPr>
            <a:lstStyle/>
            <a:p>
              <a:r>
                <a:rPr lang="en-US" sz="1000" dirty="0">
                  <a:cs typeface="+mn-ea"/>
                  <a:sym typeface="+mn-lt"/>
                </a:rPr>
                <a:t>Adobe Photoshop</a:t>
              </a: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p:txBody>
        </p:sp>
        <p:grpSp>
          <p:nvGrpSpPr>
            <p:cNvPr id="61" name="Group 60"/>
            <p:cNvGrpSpPr/>
            <p:nvPr/>
          </p:nvGrpSpPr>
          <p:grpSpPr>
            <a:xfrm>
              <a:off x="1298706" y="4470436"/>
              <a:ext cx="2137049" cy="154580"/>
              <a:chOff x="1178284" y="4470436"/>
              <a:chExt cx="2137049" cy="154580"/>
            </a:xfrm>
          </p:grpSpPr>
          <p:sp>
            <p:nvSpPr>
              <p:cNvPr id="71" name="Rectangle 70"/>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Rectangle 71"/>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62" name="Group 61"/>
            <p:cNvGrpSpPr/>
            <p:nvPr/>
          </p:nvGrpSpPr>
          <p:grpSpPr>
            <a:xfrm>
              <a:off x="1298705" y="4944015"/>
              <a:ext cx="2137049" cy="154580"/>
              <a:chOff x="1178284" y="4470436"/>
              <a:chExt cx="2137049" cy="154580"/>
            </a:xfrm>
          </p:grpSpPr>
          <p:sp>
            <p:nvSpPr>
              <p:cNvPr id="69" name="Rectangle 68"/>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Rectangle 69"/>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63" name="Group 62"/>
            <p:cNvGrpSpPr/>
            <p:nvPr/>
          </p:nvGrpSpPr>
          <p:grpSpPr>
            <a:xfrm>
              <a:off x="1298705" y="5417594"/>
              <a:ext cx="2137049" cy="152400"/>
              <a:chOff x="1178284" y="4472616"/>
              <a:chExt cx="2137049" cy="152400"/>
            </a:xfrm>
          </p:grpSpPr>
          <p:sp>
            <p:nvSpPr>
              <p:cNvPr id="67" name="Rectangle 66"/>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Rectangle 67"/>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sp>
        <p:nvSpPr>
          <p:cNvPr id="73" name="TextBox 72"/>
          <p:cNvSpPr txBox="1"/>
          <p:nvPr/>
        </p:nvSpPr>
        <p:spPr>
          <a:xfrm>
            <a:off x="6999115" y="822032"/>
            <a:ext cx="1826141" cy="313932"/>
          </a:xfrm>
          <a:prstGeom prst="rect">
            <a:avLst/>
          </a:prstGeom>
          <a:noFill/>
        </p:spPr>
        <p:txBody>
          <a:bodyPr wrap="none" rtlCol="0">
            <a:spAutoFit/>
          </a:bodyPr>
          <a:lstStyle/>
          <a:p>
            <a:pPr>
              <a:lnSpc>
                <a:spcPct val="90000"/>
              </a:lnSpc>
            </a:pPr>
            <a:r>
              <a:rPr lang="zh-CN" altLang="en-US" sz="1600" dirty="0">
                <a:solidFill>
                  <a:schemeClr val="tx1">
                    <a:lumMod val="75000"/>
                    <a:lumOff val="25000"/>
                  </a:schemeClr>
                </a:solidFill>
                <a:cs typeface="+mn-ea"/>
                <a:sym typeface="+mn-lt"/>
              </a:rPr>
              <a:t>点击此处输入内容</a:t>
            </a:r>
            <a:endParaRPr lang="en-US" sz="1600" dirty="0">
              <a:solidFill>
                <a:schemeClr val="tx1">
                  <a:lumMod val="75000"/>
                  <a:lumOff val="25000"/>
                </a:schemeClr>
              </a:solidFill>
              <a:cs typeface="+mn-ea"/>
              <a:sym typeface="+mn-lt"/>
            </a:endParaRPr>
          </a:p>
        </p:txBody>
      </p:sp>
      <p:sp>
        <p:nvSpPr>
          <p:cNvPr id="136" name="Rectangle 135"/>
          <p:cNvSpPr/>
          <p:nvPr/>
        </p:nvSpPr>
        <p:spPr>
          <a:xfrm>
            <a:off x="4612640" y="5600600"/>
            <a:ext cx="2275839" cy="514297"/>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7" name="TextBox 136"/>
          <p:cNvSpPr txBox="1"/>
          <p:nvPr/>
        </p:nvSpPr>
        <p:spPr>
          <a:xfrm>
            <a:off x="5080399" y="5746177"/>
            <a:ext cx="1479892" cy="230832"/>
          </a:xfrm>
          <a:prstGeom prst="rect">
            <a:avLst/>
          </a:prstGeom>
          <a:noFill/>
        </p:spPr>
        <p:txBody>
          <a:bodyPr wrap="none" rtlCol="0">
            <a:spAutoFit/>
          </a:bodyPr>
          <a:lstStyle/>
          <a:p>
            <a:pPr>
              <a:lnSpc>
                <a:spcPct val="90000"/>
              </a:lnSpc>
            </a:pPr>
            <a:r>
              <a:rPr lang="en-US" sz="1000" dirty="0">
                <a:solidFill>
                  <a:srgbClr val="FFFFFF"/>
                </a:solidFill>
                <a:cs typeface="+mn-ea"/>
                <a:sym typeface="+mn-lt"/>
              </a:rPr>
              <a:t>BRANDING IDENTITY</a:t>
            </a:r>
          </a:p>
        </p:txBody>
      </p:sp>
      <p:sp>
        <p:nvSpPr>
          <p:cNvPr id="139" name="TextBox 138"/>
          <p:cNvSpPr txBox="1"/>
          <p:nvPr/>
        </p:nvSpPr>
        <p:spPr>
          <a:xfrm>
            <a:off x="9955576" y="4139336"/>
            <a:ext cx="184666" cy="369332"/>
          </a:xfrm>
          <a:prstGeom prst="rect">
            <a:avLst/>
          </a:prstGeom>
          <a:noFill/>
        </p:spPr>
        <p:txBody>
          <a:bodyPr wrap="none" rtlCol="0">
            <a:spAutoFit/>
          </a:bodyPr>
          <a:lstStyle/>
          <a:p>
            <a:endParaRPr lang="en-US" dirty="0">
              <a:cs typeface="+mn-ea"/>
              <a:sym typeface="+mn-lt"/>
            </a:endParaRPr>
          </a:p>
        </p:txBody>
      </p:sp>
      <p:sp>
        <p:nvSpPr>
          <p:cNvPr id="140" name="TextBox 139"/>
          <p:cNvSpPr txBox="1"/>
          <p:nvPr/>
        </p:nvSpPr>
        <p:spPr>
          <a:xfrm>
            <a:off x="7015996" y="3951299"/>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p>
          <a:p>
            <a:pPr>
              <a:lnSpc>
                <a:spcPts val="1600"/>
              </a:lnSpc>
              <a:defRPr/>
            </a:pPr>
            <a:r>
              <a:rPr lang="en-US" sz="1050" dirty="0">
                <a:solidFill>
                  <a:schemeClr val="bg1">
                    <a:lumMod val="50000"/>
                  </a:schemeClr>
                </a:solidFill>
                <a:cs typeface="+mn-ea"/>
                <a:sym typeface="+mn-lt"/>
              </a:rPr>
              <a:t>book It has survived not only five centuries dummy  the printing and typesetting </a:t>
            </a:r>
          </a:p>
          <a:p>
            <a:pPr>
              <a:lnSpc>
                <a:spcPts val="1600"/>
              </a:lnSpc>
              <a:defRPr/>
            </a:pPr>
            <a:r>
              <a:rPr lang="en-US" sz="1050" dirty="0">
                <a:solidFill>
                  <a:schemeClr val="bg1">
                    <a:lumMod val="50000"/>
                  </a:schemeClr>
                </a:solidFill>
                <a:cs typeface="+mn-ea"/>
                <a:sym typeface="+mn-lt"/>
              </a:rPr>
              <a:t> galley type specimen book it has survived unknown.</a:t>
            </a:r>
          </a:p>
        </p:txBody>
      </p:sp>
      <p:grpSp>
        <p:nvGrpSpPr>
          <p:cNvPr id="141" name="Group 140"/>
          <p:cNvGrpSpPr/>
          <p:nvPr/>
        </p:nvGrpSpPr>
        <p:grpSpPr>
          <a:xfrm>
            <a:off x="7109906" y="4778734"/>
            <a:ext cx="3766903" cy="1384995"/>
            <a:chOff x="1298705" y="4268359"/>
            <a:chExt cx="2137050" cy="1384995"/>
          </a:xfrm>
        </p:grpSpPr>
        <p:sp>
          <p:nvSpPr>
            <p:cNvPr id="142" name="TextBox 141"/>
            <p:cNvSpPr txBox="1"/>
            <p:nvPr/>
          </p:nvSpPr>
          <p:spPr>
            <a:xfrm>
              <a:off x="1298706" y="4268359"/>
              <a:ext cx="572935" cy="1384995"/>
            </a:xfrm>
            <a:prstGeom prst="rect">
              <a:avLst/>
            </a:prstGeom>
            <a:noFill/>
          </p:spPr>
          <p:txBody>
            <a:bodyPr wrap="none" lIns="0" tIns="0" rIns="0" bIns="0" rtlCol="0">
              <a:spAutoFit/>
            </a:bodyPr>
            <a:lstStyle/>
            <a:p>
              <a:r>
                <a:rPr lang="en-US" sz="1000" dirty="0">
                  <a:cs typeface="+mn-ea"/>
                  <a:sym typeface="+mn-lt"/>
                </a:rPr>
                <a:t>Adobe Photoshop</a:t>
              </a: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p:txBody>
        </p:sp>
        <p:grpSp>
          <p:nvGrpSpPr>
            <p:cNvPr id="143" name="Group 142"/>
            <p:cNvGrpSpPr/>
            <p:nvPr/>
          </p:nvGrpSpPr>
          <p:grpSpPr>
            <a:xfrm>
              <a:off x="1298706" y="4470436"/>
              <a:ext cx="2137049" cy="154580"/>
              <a:chOff x="1178284" y="4470436"/>
              <a:chExt cx="2137049" cy="154580"/>
            </a:xfrm>
          </p:grpSpPr>
          <p:sp>
            <p:nvSpPr>
              <p:cNvPr id="150" name="Rectangle 14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1" name="Rectangle 150"/>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144" name="Group 143"/>
            <p:cNvGrpSpPr/>
            <p:nvPr/>
          </p:nvGrpSpPr>
          <p:grpSpPr>
            <a:xfrm>
              <a:off x="1298705" y="4944015"/>
              <a:ext cx="2137049" cy="154580"/>
              <a:chOff x="1178284" y="4470436"/>
              <a:chExt cx="2137049" cy="154580"/>
            </a:xfrm>
          </p:grpSpPr>
          <p:sp>
            <p:nvSpPr>
              <p:cNvPr id="148" name="Rectangle 14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9" name="Rectangle 14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145" name="Group 144"/>
            <p:cNvGrpSpPr/>
            <p:nvPr/>
          </p:nvGrpSpPr>
          <p:grpSpPr>
            <a:xfrm>
              <a:off x="1298705" y="5417594"/>
              <a:ext cx="2137049" cy="152400"/>
              <a:chOff x="1178284" y="4472616"/>
              <a:chExt cx="2137049" cy="152400"/>
            </a:xfrm>
          </p:grpSpPr>
          <p:sp>
            <p:nvSpPr>
              <p:cNvPr id="146" name="Rectangle 14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7" name="Rectangle 14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sp>
        <p:nvSpPr>
          <p:cNvPr id="152" name="TextBox 151"/>
          <p:cNvSpPr txBox="1"/>
          <p:nvPr/>
        </p:nvSpPr>
        <p:spPr>
          <a:xfrm>
            <a:off x="7027283" y="3638939"/>
            <a:ext cx="1826141" cy="313932"/>
          </a:xfrm>
          <a:prstGeom prst="rect">
            <a:avLst/>
          </a:prstGeom>
          <a:noFill/>
        </p:spPr>
        <p:txBody>
          <a:bodyPr wrap="none" rtlCol="0">
            <a:spAutoFit/>
          </a:bodyPr>
          <a:lstStyle/>
          <a:p>
            <a:pPr>
              <a:lnSpc>
                <a:spcPct val="90000"/>
              </a:lnSpc>
            </a:pPr>
            <a:r>
              <a:rPr lang="zh-CN" altLang="en-US" sz="1600" dirty="0">
                <a:solidFill>
                  <a:schemeClr val="tx1">
                    <a:lumMod val="75000"/>
                    <a:lumOff val="25000"/>
                  </a:schemeClr>
                </a:solidFill>
                <a:cs typeface="+mn-ea"/>
                <a:sym typeface="+mn-lt"/>
              </a:rPr>
              <a:t>点击此处输入内容</a:t>
            </a:r>
            <a:endParaRPr lang="en-US" sz="1600" dirty="0">
              <a:solidFill>
                <a:schemeClr val="tx1">
                  <a:lumMod val="75000"/>
                  <a:lumOff val="25000"/>
                </a:schemeClr>
              </a:solidFill>
              <a:cs typeface="+mn-ea"/>
              <a:sym typeface="+mn-lt"/>
            </a:endParaRPr>
          </a:p>
        </p:txBody>
      </p:sp>
      <p:sp>
        <p:nvSpPr>
          <p:cNvPr id="153" name="TextBox 152"/>
          <p:cNvSpPr txBox="1"/>
          <p:nvPr/>
        </p:nvSpPr>
        <p:spPr>
          <a:xfrm>
            <a:off x="812476" y="1998442"/>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154" name="TextBox 153"/>
          <p:cNvSpPr txBox="1"/>
          <p:nvPr/>
        </p:nvSpPr>
        <p:spPr>
          <a:xfrm>
            <a:off x="822283"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60" name="TextBox 159"/>
          <p:cNvSpPr txBox="1"/>
          <p:nvPr/>
        </p:nvSpPr>
        <p:spPr>
          <a:xfrm>
            <a:off x="807347"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pic>
        <p:nvPicPr>
          <p:cNvPr id="4" name="图片占位符 3"/>
          <p:cNvPicPr>
            <a:picLocks noGrp="1" noChangeAspect="1"/>
          </p:cNvPicPr>
          <p:nvPr>
            <p:ph type="pic" sz="quarter" idx="19"/>
          </p:nvPr>
        </p:nvPicPr>
        <p:blipFill>
          <a:blip r:embed="rId3" cstate="print">
            <a:extLst>
              <a:ext uri="{28A0092B-C50C-407E-A947-70E740481C1C}">
                <a14:useLocalDpi xmlns:a14="http://schemas.microsoft.com/office/drawing/2010/main" val="0"/>
              </a:ext>
            </a:extLst>
          </a:blip>
          <a:srcRect l="11333" r="11333"/>
          <a:stretch>
            <a:fillRect/>
          </a:stretch>
        </p:blipFill>
        <p:spPr/>
      </p:pic>
      <p:pic>
        <p:nvPicPr>
          <p:cNvPr id="5" name="图片占位符 4"/>
          <p:cNvPicPr>
            <a:picLocks noGrp="1" noChangeAspect="1"/>
          </p:cNvPicPr>
          <p:nvPr>
            <p:ph type="pic" sz="quarter" idx="20"/>
          </p:nvPr>
        </p:nvPicPr>
        <p:blipFill>
          <a:blip r:embed="rId4" cstate="print">
            <a:extLst>
              <a:ext uri="{28A0092B-C50C-407E-A947-70E740481C1C}">
                <a14:useLocalDpi xmlns:a14="http://schemas.microsoft.com/office/drawing/2010/main" val="0"/>
              </a:ext>
            </a:extLst>
          </a:blip>
          <a:srcRect l="11364" r="11364"/>
          <a:stretch>
            <a:fillRect/>
          </a:stretch>
        </p:blipFill>
        <p:spPr/>
      </p:pic>
    </p:spTree>
    <p:extLst>
      <p:ext uri="{BB962C8B-B14F-4D97-AF65-F5344CB8AC3E}">
        <p14:creationId xmlns:p14="http://schemas.microsoft.com/office/powerpoint/2010/main" val="23998466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867691" y="1570461"/>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35" name="TextBox 34"/>
          <p:cNvSpPr txBox="1"/>
          <p:nvPr/>
        </p:nvSpPr>
        <p:spPr>
          <a:xfrm>
            <a:off x="877498" y="240967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1" name="TextBox 40"/>
          <p:cNvSpPr txBox="1"/>
          <p:nvPr/>
        </p:nvSpPr>
        <p:spPr>
          <a:xfrm>
            <a:off x="862562" y="286875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42" name="Oval 41"/>
          <p:cNvSpPr/>
          <p:nvPr/>
        </p:nvSpPr>
        <p:spPr>
          <a:xfrm>
            <a:off x="949673" y="4647624"/>
            <a:ext cx="687251" cy="68725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1808413" y="4629804"/>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4" name="TextBox 43"/>
          <p:cNvSpPr txBox="1"/>
          <p:nvPr/>
        </p:nvSpPr>
        <p:spPr>
          <a:xfrm>
            <a:off x="1811538" y="4921580"/>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5" name="Oval 44"/>
          <p:cNvSpPr/>
          <p:nvPr/>
        </p:nvSpPr>
        <p:spPr>
          <a:xfrm>
            <a:off x="4552396" y="4648021"/>
            <a:ext cx="687251" cy="68725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5411136" y="4630201"/>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7" name="TextBox 46"/>
          <p:cNvSpPr txBox="1"/>
          <p:nvPr/>
        </p:nvSpPr>
        <p:spPr>
          <a:xfrm>
            <a:off x="5414261" y="4921977"/>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8" name="Oval 47"/>
          <p:cNvSpPr/>
          <p:nvPr/>
        </p:nvSpPr>
        <p:spPr>
          <a:xfrm>
            <a:off x="8059063" y="4648558"/>
            <a:ext cx="687251" cy="68725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8917803" y="4630738"/>
            <a:ext cx="1620957" cy="286232"/>
          </a:xfrm>
          <a:prstGeom prst="rect">
            <a:avLst/>
          </a:prstGeom>
          <a:noFill/>
        </p:spPr>
        <p:txBody>
          <a:bodyPr wrap="none" rtlCol="0">
            <a:spAutoFit/>
          </a:bodyPr>
          <a:lstStyle/>
          <a:p>
            <a:pP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50" name="TextBox 49"/>
          <p:cNvSpPr txBox="1"/>
          <p:nvPr/>
        </p:nvSpPr>
        <p:spPr>
          <a:xfrm>
            <a:off x="8920928" y="492251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0" name="Freeform 78"/>
          <p:cNvSpPr>
            <a:spLocks noChangeArrowheads="1"/>
          </p:cNvSpPr>
          <p:nvPr/>
        </p:nvSpPr>
        <p:spPr bwMode="auto">
          <a:xfrm>
            <a:off x="1125035" y="4813177"/>
            <a:ext cx="343108" cy="343108"/>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1" name="Freeform 44"/>
          <p:cNvSpPr>
            <a:spLocks noChangeArrowheads="1"/>
          </p:cNvSpPr>
          <p:nvPr/>
        </p:nvSpPr>
        <p:spPr bwMode="auto">
          <a:xfrm>
            <a:off x="4753989" y="4858826"/>
            <a:ext cx="283560" cy="283560"/>
          </a:xfrm>
          <a:custGeom>
            <a:avLst/>
            <a:gdLst>
              <a:gd name="T0" fmla="*/ 468 w 536"/>
              <a:gd name="T1" fmla="*/ 384 h 537"/>
              <a:gd name="T2" fmla="*/ 318 w 536"/>
              <a:gd name="T3" fmla="*/ 384 h 537"/>
              <a:gd name="T4" fmla="*/ 317 w 536"/>
              <a:gd name="T5" fmla="*/ 384 h 537"/>
              <a:gd name="T6" fmla="*/ 218 w 536"/>
              <a:gd name="T7" fmla="*/ 384 h 537"/>
              <a:gd name="T8" fmla="*/ 216 w 536"/>
              <a:gd name="T9" fmla="*/ 384 h 537"/>
              <a:gd name="T10" fmla="*/ 66 w 536"/>
              <a:gd name="T11" fmla="*/ 384 h 537"/>
              <a:gd name="T12" fmla="*/ 468 w 536"/>
              <a:gd name="T13" fmla="*/ 34 h 537"/>
              <a:gd name="T14" fmla="*/ 518 w 536"/>
              <a:gd name="T15" fmla="*/ 384 h 537"/>
              <a:gd name="T16" fmla="*/ 518 w 536"/>
              <a:gd name="T17" fmla="*/ 384 h 537"/>
              <a:gd name="T18" fmla="*/ 501 w 536"/>
              <a:gd name="T19" fmla="*/ 34 h 537"/>
              <a:gd name="T20" fmla="*/ 518 w 536"/>
              <a:gd name="T21" fmla="*/ 34 h 537"/>
              <a:gd name="T22" fmla="*/ 518 w 536"/>
              <a:gd name="T23" fmla="*/ 0 h 537"/>
              <a:gd name="T24" fmla="*/ 16 w 536"/>
              <a:gd name="T25" fmla="*/ 0 h 537"/>
              <a:gd name="T26" fmla="*/ 0 w 536"/>
              <a:gd name="T27" fmla="*/ 18 h 537"/>
              <a:gd name="T28" fmla="*/ 16 w 536"/>
              <a:gd name="T29" fmla="*/ 34 h 537"/>
              <a:gd name="T30" fmla="*/ 33 w 536"/>
              <a:gd name="T31" fmla="*/ 384 h 537"/>
              <a:gd name="T32" fmla="*/ 16 w 536"/>
              <a:gd name="T33" fmla="*/ 384 h 537"/>
              <a:gd name="T34" fmla="*/ 16 w 536"/>
              <a:gd name="T35" fmla="*/ 418 h 537"/>
              <a:gd name="T36" fmla="*/ 176 w 536"/>
              <a:gd name="T37" fmla="*/ 418 h 537"/>
              <a:gd name="T38" fmla="*/ 88 w 536"/>
              <a:gd name="T39" fmla="*/ 506 h 537"/>
              <a:gd name="T40" fmla="*/ 112 w 536"/>
              <a:gd name="T41" fmla="*/ 530 h 537"/>
              <a:gd name="T42" fmla="*/ 224 w 536"/>
              <a:gd name="T43" fmla="*/ 418 h 537"/>
              <a:gd name="T44" fmla="*/ 251 w 536"/>
              <a:gd name="T45" fmla="*/ 485 h 537"/>
              <a:gd name="T46" fmla="*/ 267 w 536"/>
              <a:gd name="T47" fmla="*/ 501 h 537"/>
              <a:gd name="T48" fmla="*/ 284 w 536"/>
              <a:gd name="T49" fmla="*/ 485 h 537"/>
              <a:gd name="T50" fmla="*/ 310 w 536"/>
              <a:gd name="T51" fmla="*/ 418 h 537"/>
              <a:gd name="T52" fmla="*/ 423 w 536"/>
              <a:gd name="T53" fmla="*/ 530 h 537"/>
              <a:gd name="T54" fmla="*/ 447 w 536"/>
              <a:gd name="T55" fmla="*/ 506 h 537"/>
              <a:gd name="T56" fmla="*/ 358 w 536"/>
              <a:gd name="T57" fmla="*/ 418 h 537"/>
              <a:gd name="T58" fmla="*/ 518 w 536"/>
              <a:gd name="T59" fmla="*/ 418 h 537"/>
              <a:gd name="T60" fmla="*/ 518 w 536"/>
              <a:gd name="T61" fmla="*/ 384 h 537"/>
              <a:gd name="T62" fmla="*/ 180 w 536"/>
              <a:gd name="T63" fmla="*/ 246 h 537"/>
              <a:gd name="T64" fmla="*/ 217 w 536"/>
              <a:gd name="T65" fmla="*/ 209 h 537"/>
              <a:gd name="T66" fmla="*/ 270 w 536"/>
              <a:gd name="T67" fmla="*/ 263 h 537"/>
              <a:gd name="T68" fmla="*/ 297 w 536"/>
              <a:gd name="T69" fmla="*/ 263 h 537"/>
              <a:gd name="T70" fmla="*/ 380 w 536"/>
              <a:gd name="T71" fmla="*/ 180 h 537"/>
              <a:gd name="T72" fmla="*/ 380 w 536"/>
              <a:gd name="T73" fmla="*/ 155 h 537"/>
              <a:gd name="T74" fmla="*/ 355 w 536"/>
              <a:gd name="T75" fmla="*/ 155 h 537"/>
              <a:gd name="T76" fmla="*/ 230 w 536"/>
              <a:gd name="T77" fmla="*/ 173 h 537"/>
              <a:gd name="T78" fmla="*/ 224 w 536"/>
              <a:gd name="T79" fmla="*/ 169 h 537"/>
              <a:gd name="T80" fmla="*/ 204 w 536"/>
              <a:gd name="T81" fmla="*/ 172 h 537"/>
              <a:gd name="T82" fmla="*/ 155 w 536"/>
              <a:gd name="T83" fmla="*/ 222 h 537"/>
              <a:gd name="T84" fmla="*/ 180 w 536"/>
              <a:gd name="T85" fmla="*/ 24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37">
                <a:moveTo>
                  <a:pt x="468" y="384"/>
                </a:moveTo>
                <a:lnTo>
                  <a:pt x="468" y="384"/>
                </a:lnTo>
                <a:lnTo>
                  <a:pt x="468" y="384"/>
                </a:lnTo>
                <a:lnTo>
                  <a:pt x="318" y="384"/>
                </a:lnTo>
                <a:lnTo>
                  <a:pt x="318" y="384"/>
                </a:lnTo>
                <a:lnTo>
                  <a:pt x="317" y="384"/>
                </a:lnTo>
                <a:lnTo>
                  <a:pt x="317" y="384"/>
                </a:lnTo>
                <a:lnTo>
                  <a:pt x="218" y="384"/>
                </a:lnTo>
                <a:lnTo>
                  <a:pt x="218" y="384"/>
                </a:lnTo>
                <a:cubicBezTo>
                  <a:pt x="217" y="384"/>
                  <a:pt x="217" y="384"/>
                  <a:pt x="216" y="384"/>
                </a:cubicBezTo>
                <a:lnTo>
                  <a:pt x="216" y="384"/>
                </a:lnTo>
                <a:lnTo>
                  <a:pt x="66" y="384"/>
                </a:lnTo>
                <a:lnTo>
                  <a:pt x="66" y="34"/>
                </a:lnTo>
                <a:lnTo>
                  <a:pt x="468" y="34"/>
                </a:lnTo>
                <a:lnTo>
                  <a:pt x="468" y="384"/>
                </a:lnTo>
                <a:close/>
                <a:moveTo>
                  <a:pt x="518" y="384"/>
                </a:moveTo>
                <a:lnTo>
                  <a:pt x="518" y="384"/>
                </a:lnTo>
                <a:lnTo>
                  <a:pt x="518" y="384"/>
                </a:lnTo>
                <a:lnTo>
                  <a:pt x="501" y="384"/>
                </a:lnTo>
                <a:lnTo>
                  <a:pt x="501" y="34"/>
                </a:lnTo>
                <a:lnTo>
                  <a:pt x="518" y="34"/>
                </a:lnTo>
                <a:lnTo>
                  <a:pt x="518" y="34"/>
                </a:lnTo>
                <a:cubicBezTo>
                  <a:pt x="527" y="34"/>
                  <a:pt x="535" y="27"/>
                  <a:pt x="535" y="18"/>
                </a:cubicBezTo>
                <a:cubicBezTo>
                  <a:pt x="535" y="8"/>
                  <a:pt x="527" y="0"/>
                  <a:pt x="518" y="0"/>
                </a:cubicBezTo>
                <a:lnTo>
                  <a:pt x="518" y="0"/>
                </a:lnTo>
                <a:lnTo>
                  <a:pt x="16" y="0"/>
                </a:lnTo>
                <a:lnTo>
                  <a:pt x="16" y="0"/>
                </a:lnTo>
                <a:cubicBezTo>
                  <a:pt x="7" y="0"/>
                  <a:pt x="0" y="8"/>
                  <a:pt x="0" y="18"/>
                </a:cubicBezTo>
                <a:cubicBezTo>
                  <a:pt x="0" y="27"/>
                  <a:pt x="7" y="34"/>
                  <a:pt x="16" y="34"/>
                </a:cubicBezTo>
                <a:lnTo>
                  <a:pt x="16" y="34"/>
                </a:lnTo>
                <a:lnTo>
                  <a:pt x="33" y="34"/>
                </a:lnTo>
                <a:lnTo>
                  <a:pt x="33" y="384"/>
                </a:lnTo>
                <a:lnTo>
                  <a:pt x="16" y="384"/>
                </a:lnTo>
                <a:lnTo>
                  <a:pt x="16" y="384"/>
                </a:lnTo>
                <a:cubicBezTo>
                  <a:pt x="7" y="384"/>
                  <a:pt x="0" y="392"/>
                  <a:pt x="0" y="401"/>
                </a:cubicBezTo>
                <a:cubicBezTo>
                  <a:pt x="0" y="410"/>
                  <a:pt x="7" y="418"/>
                  <a:pt x="16" y="418"/>
                </a:cubicBezTo>
                <a:lnTo>
                  <a:pt x="16" y="418"/>
                </a:lnTo>
                <a:lnTo>
                  <a:pt x="176" y="418"/>
                </a:lnTo>
                <a:lnTo>
                  <a:pt x="88" y="506"/>
                </a:lnTo>
                <a:lnTo>
                  <a:pt x="88" y="506"/>
                </a:lnTo>
                <a:cubicBezTo>
                  <a:pt x="81" y="512"/>
                  <a:pt x="81" y="523"/>
                  <a:pt x="88" y="530"/>
                </a:cubicBezTo>
                <a:cubicBezTo>
                  <a:pt x="95" y="536"/>
                  <a:pt x="105" y="536"/>
                  <a:pt x="112" y="530"/>
                </a:cubicBezTo>
                <a:lnTo>
                  <a:pt x="112" y="530"/>
                </a:lnTo>
                <a:lnTo>
                  <a:pt x="224" y="418"/>
                </a:lnTo>
                <a:lnTo>
                  <a:pt x="251" y="418"/>
                </a:lnTo>
                <a:lnTo>
                  <a:pt x="251" y="485"/>
                </a:lnTo>
                <a:lnTo>
                  <a:pt x="251" y="485"/>
                </a:lnTo>
                <a:cubicBezTo>
                  <a:pt x="251" y="494"/>
                  <a:pt x="258" y="501"/>
                  <a:pt x="267" y="501"/>
                </a:cubicBezTo>
                <a:cubicBezTo>
                  <a:pt x="276" y="501"/>
                  <a:pt x="284" y="494"/>
                  <a:pt x="284" y="485"/>
                </a:cubicBezTo>
                <a:lnTo>
                  <a:pt x="284" y="485"/>
                </a:lnTo>
                <a:lnTo>
                  <a:pt x="284" y="418"/>
                </a:lnTo>
                <a:lnTo>
                  <a:pt x="310" y="418"/>
                </a:lnTo>
                <a:lnTo>
                  <a:pt x="423" y="530"/>
                </a:lnTo>
                <a:lnTo>
                  <a:pt x="423" y="530"/>
                </a:lnTo>
                <a:cubicBezTo>
                  <a:pt x="429" y="536"/>
                  <a:pt x="440" y="536"/>
                  <a:pt x="447" y="530"/>
                </a:cubicBezTo>
                <a:cubicBezTo>
                  <a:pt x="453" y="523"/>
                  <a:pt x="453" y="512"/>
                  <a:pt x="447" y="506"/>
                </a:cubicBezTo>
                <a:lnTo>
                  <a:pt x="447" y="506"/>
                </a:lnTo>
                <a:lnTo>
                  <a:pt x="358" y="418"/>
                </a:lnTo>
                <a:lnTo>
                  <a:pt x="518" y="418"/>
                </a:lnTo>
                <a:lnTo>
                  <a:pt x="518" y="418"/>
                </a:lnTo>
                <a:cubicBezTo>
                  <a:pt x="527" y="418"/>
                  <a:pt x="535" y="410"/>
                  <a:pt x="535" y="401"/>
                </a:cubicBezTo>
                <a:cubicBezTo>
                  <a:pt x="535" y="392"/>
                  <a:pt x="527" y="384"/>
                  <a:pt x="518" y="384"/>
                </a:cubicBezTo>
                <a:close/>
                <a:moveTo>
                  <a:pt x="180" y="246"/>
                </a:moveTo>
                <a:lnTo>
                  <a:pt x="180" y="246"/>
                </a:lnTo>
                <a:lnTo>
                  <a:pt x="180" y="246"/>
                </a:lnTo>
                <a:lnTo>
                  <a:pt x="217" y="209"/>
                </a:lnTo>
                <a:lnTo>
                  <a:pt x="270" y="263"/>
                </a:lnTo>
                <a:lnTo>
                  <a:pt x="270" y="263"/>
                </a:lnTo>
                <a:cubicBezTo>
                  <a:pt x="274" y="266"/>
                  <a:pt x="279" y="268"/>
                  <a:pt x="284" y="267"/>
                </a:cubicBezTo>
                <a:cubicBezTo>
                  <a:pt x="288" y="268"/>
                  <a:pt x="293" y="266"/>
                  <a:pt x="297" y="263"/>
                </a:cubicBezTo>
                <a:lnTo>
                  <a:pt x="297" y="263"/>
                </a:lnTo>
                <a:lnTo>
                  <a:pt x="380" y="180"/>
                </a:lnTo>
                <a:lnTo>
                  <a:pt x="380" y="180"/>
                </a:lnTo>
                <a:cubicBezTo>
                  <a:pt x="386" y="174"/>
                  <a:pt x="386" y="163"/>
                  <a:pt x="380" y="155"/>
                </a:cubicBezTo>
                <a:cubicBezTo>
                  <a:pt x="373" y="149"/>
                  <a:pt x="361" y="149"/>
                  <a:pt x="355" y="155"/>
                </a:cubicBezTo>
                <a:lnTo>
                  <a:pt x="355" y="155"/>
                </a:lnTo>
                <a:lnTo>
                  <a:pt x="284" y="227"/>
                </a:lnTo>
                <a:lnTo>
                  <a:pt x="230" y="173"/>
                </a:lnTo>
                <a:lnTo>
                  <a:pt x="230" y="173"/>
                </a:lnTo>
                <a:cubicBezTo>
                  <a:pt x="228" y="171"/>
                  <a:pt x="226" y="170"/>
                  <a:pt x="224" y="169"/>
                </a:cubicBezTo>
                <a:cubicBezTo>
                  <a:pt x="217" y="166"/>
                  <a:pt x="209" y="167"/>
                  <a:pt x="204" y="172"/>
                </a:cubicBezTo>
                <a:lnTo>
                  <a:pt x="204" y="172"/>
                </a:lnTo>
                <a:lnTo>
                  <a:pt x="155" y="222"/>
                </a:lnTo>
                <a:lnTo>
                  <a:pt x="155" y="222"/>
                </a:lnTo>
                <a:cubicBezTo>
                  <a:pt x="148" y="228"/>
                  <a:pt x="148" y="239"/>
                  <a:pt x="155" y="246"/>
                </a:cubicBezTo>
                <a:cubicBezTo>
                  <a:pt x="162" y="253"/>
                  <a:pt x="173" y="253"/>
                  <a:pt x="180" y="246"/>
                </a:cubicBezTo>
                <a:close/>
              </a:path>
            </a:pathLst>
          </a:custGeom>
          <a:solidFill>
            <a:schemeClr val="bg1"/>
          </a:solidFill>
          <a:ln>
            <a:noFill/>
          </a:ln>
          <a:effectLst/>
          <a:extLst/>
        </p:spPr>
        <p:txBody>
          <a:bodyPr wrap="none" anchor="ctr"/>
          <a:lstStyle/>
          <a:p>
            <a:endParaRPr lang="en-US">
              <a:cs typeface="+mn-ea"/>
              <a:sym typeface="+mn-lt"/>
            </a:endParaRPr>
          </a:p>
        </p:txBody>
      </p:sp>
      <p:sp>
        <p:nvSpPr>
          <p:cNvPr id="22" name="Freeform 96"/>
          <p:cNvSpPr>
            <a:spLocks noChangeArrowheads="1"/>
          </p:cNvSpPr>
          <p:nvPr/>
        </p:nvSpPr>
        <p:spPr bwMode="auto">
          <a:xfrm>
            <a:off x="8258981" y="4845601"/>
            <a:ext cx="311916" cy="311916"/>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nvGrpSpPr>
          <p:cNvPr id="23" name="Group 22"/>
          <p:cNvGrpSpPr/>
          <p:nvPr/>
        </p:nvGrpSpPr>
        <p:grpSpPr>
          <a:xfrm>
            <a:off x="966005" y="2689950"/>
            <a:ext cx="434204" cy="76723"/>
            <a:chOff x="4733567" y="4719035"/>
            <a:chExt cx="635717" cy="112331"/>
          </a:xfrm>
        </p:grpSpPr>
        <p:sp>
          <p:nvSpPr>
            <p:cNvPr id="24" name="Oval 2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802" b="5802"/>
          <a:stretch>
            <a:fillRect/>
          </a:stretch>
        </p:blipFill>
        <p:spPr/>
      </p:pic>
    </p:spTree>
    <p:extLst>
      <p:ext uri="{BB962C8B-B14F-4D97-AF65-F5344CB8AC3E}">
        <p14:creationId xmlns:p14="http://schemas.microsoft.com/office/powerpoint/2010/main" val="38450076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560819" y="3702493"/>
            <a:ext cx="9332456" cy="380667"/>
            <a:chOff x="1484309" y="3746587"/>
            <a:chExt cx="9332456" cy="506668"/>
          </a:xfrm>
        </p:grpSpPr>
        <p:sp>
          <p:nvSpPr>
            <p:cNvPr id="31" name="Chevron 30"/>
            <p:cNvSpPr/>
            <p:nvPr/>
          </p:nvSpPr>
          <p:spPr>
            <a:xfrm>
              <a:off x="1484309" y="3748372"/>
              <a:ext cx="1989282" cy="504883"/>
            </a:xfrm>
            <a:prstGeom prst="chevron">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2" name="Chevron 31"/>
            <p:cNvSpPr/>
            <p:nvPr/>
          </p:nvSpPr>
          <p:spPr>
            <a:xfrm>
              <a:off x="3319947" y="3747776"/>
              <a:ext cx="1989282" cy="504883"/>
            </a:xfrm>
            <a:prstGeom prst="chevron">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3" name="Chevron 32"/>
            <p:cNvSpPr/>
            <p:nvPr/>
          </p:nvSpPr>
          <p:spPr>
            <a:xfrm>
              <a:off x="5156207" y="3747778"/>
              <a:ext cx="1989282" cy="504883"/>
            </a:xfrm>
            <a:prstGeom prst="chevron">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4" name="Chevron 33"/>
            <p:cNvSpPr/>
            <p:nvPr/>
          </p:nvSpPr>
          <p:spPr>
            <a:xfrm>
              <a:off x="6991845" y="3747182"/>
              <a:ext cx="1989282" cy="504883"/>
            </a:xfrm>
            <a:prstGeom prst="chevron">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5" name="Chevron 34"/>
            <p:cNvSpPr/>
            <p:nvPr/>
          </p:nvSpPr>
          <p:spPr>
            <a:xfrm>
              <a:off x="8827483" y="3746587"/>
              <a:ext cx="1989282" cy="504883"/>
            </a:xfrm>
            <a:prstGeom prst="chevron">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grpSp>
      <p:cxnSp>
        <p:nvCxnSpPr>
          <p:cNvPr id="36" name="Straight Connector 35"/>
          <p:cNvCxnSpPr/>
          <p:nvPr/>
        </p:nvCxnSpPr>
        <p:spPr>
          <a:xfrm flipV="1">
            <a:off x="2413937" y="2968104"/>
            <a:ext cx="3805" cy="550777"/>
          </a:xfrm>
          <a:prstGeom prst="line">
            <a:avLst/>
          </a:prstGeom>
          <a:ln>
            <a:solidFill>
              <a:srgbClr val="2366FC"/>
            </a:solidFill>
            <a:prstDash val="sysDash"/>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1526630" y="4213191"/>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8" name="Oval 37"/>
          <p:cNvSpPr/>
          <p:nvPr/>
        </p:nvSpPr>
        <p:spPr>
          <a:xfrm>
            <a:off x="2065792" y="2371423"/>
            <a:ext cx="688598" cy="688598"/>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cxnSp>
        <p:nvCxnSpPr>
          <p:cNvPr id="39" name="Straight Connector 38"/>
          <p:cNvCxnSpPr/>
          <p:nvPr/>
        </p:nvCxnSpPr>
        <p:spPr>
          <a:xfrm flipV="1">
            <a:off x="4280179" y="4298572"/>
            <a:ext cx="3805" cy="550777"/>
          </a:xfrm>
          <a:prstGeom prst="line">
            <a:avLst/>
          </a:prstGeom>
          <a:ln>
            <a:solidFill>
              <a:srgbClr val="595959"/>
            </a:solidFill>
            <a:prstDash val="sysDash"/>
          </a:ln>
        </p:spPr>
        <p:style>
          <a:lnRef idx="2">
            <a:schemeClr val="accent1"/>
          </a:lnRef>
          <a:fillRef idx="0">
            <a:schemeClr val="accent1"/>
          </a:fillRef>
          <a:effectRef idx="1">
            <a:schemeClr val="accent1"/>
          </a:effectRef>
          <a:fontRef idx="minor">
            <a:schemeClr val="tx1"/>
          </a:fontRef>
        </p:style>
      </p:cxnSp>
      <p:sp>
        <p:nvSpPr>
          <p:cNvPr id="40" name="Oval 39"/>
          <p:cNvSpPr/>
          <p:nvPr/>
        </p:nvSpPr>
        <p:spPr>
          <a:xfrm>
            <a:off x="3932034" y="4849361"/>
            <a:ext cx="688598" cy="688598"/>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TextBox 40"/>
          <p:cNvSpPr txBox="1"/>
          <p:nvPr/>
        </p:nvSpPr>
        <p:spPr>
          <a:xfrm>
            <a:off x="3285756" y="2636748"/>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2" name="TextBox 41"/>
          <p:cNvSpPr txBox="1"/>
          <p:nvPr/>
        </p:nvSpPr>
        <p:spPr>
          <a:xfrm>
            <a:off x="9028277" y="5416023"/>
            <a:ext cx="184666" cy="369332"/>
          </a:xfrm>
          <a:prstGeom prst="rect">
            <a:avLst/>
          </a:prstGeom>
          <a:noFill/>
        </p:spPr>
        <p:txBody>
          <a:bodyPr wrap="none" rtlCol="0">
            <a:spAutoFit/>
          </a:bodyPr>
          <a:lstStyle/>
          <a:p>
            <a:endParaRPr lang="en-US" dirty="0">
              <a:cs typeface="+mn-ea"/>
              <a:sym typeface="+mn-lt"/>
            </a:endParaRPr>
          </a:p>
        </p:txBody>
      </p:sp>
      <p:sp>
        <p:nvSpPr>
          <p:cNvPr id="43" name="TextBox 42"/>
          <p:cNvSpPr txBox="1"/>
          <p:nvPr/>
        </p:nvSpPr>
        <p:spPr>
          <a:xfrm>
            <a:off x="13159862" y="2616214"/>
            <a:ext cx="184666" cy="369332"/>
          </a:xfrm>
          <a:prstGeom prst="rect">
            <a:avLst/>
          </a:prstGeom>
          <a:noFill/>
        </p:spPr>
        <p:txBody>
          <a:bodyPr wrap="none" rtlCol="0">
            <a:spAutoFit/>
          </a:bodyPr>
          <a:lstStyle/>
          <a:p>
            <a:endParaRPr lang="en-US" dirty="0">
              <a:cs typeface="+mn-ea"/>
              <a:sym typeface="+mn-lt"/>
            </a:endParaRPr>
          </a:p>
        </p:txBody>
      </p:sp>
      <p:cxnSp>
        <p:nvCxnSpPr>
          <p:cNvPr id="44" name="Straight Connector 43"/>
          <p:cNvCxnSpPr/>
          <p:nvPr/>
        </p:nvCxnSpPr>
        <p:spPr>
          <a:xfrm flipV="1">
            <a:off x="6162346" y="2967509"/>
            <a:ext cx="3805" cy="550777"/>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5183226" y="4212596"/>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46" name="Oval 45"/>
          <p:cNvSpPr/>
          <p:nvPr/>
        </p:nvSpPr>
        <p:spPr>
          <a:xfrm>
            <a:off x="5814201" y="2370828"/>
            <a:ext cx="688598" cy="688598"/>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cxnSp>
        <p:nvCxnSpPr>
          <p:cNvPr id="47" name="Straight Connector 46"/>
          <p:cNvCxnSpPr/>
          <p:nvPr/>
        </p:nvCxnSpPr>
        <p:spPr>
          <a:xfrm flipV="1">
            <a:off x="7967379" y="4297977"/>
            <a:ext cx="3805" cy="550777"/>
          </a:xfrm>
          <a:prstGeom prst="line">
            <a:avLst/>
          </a:prstGeom>
          <a:ln>
            <a:solidFill>
              <a:schemeClr val="bg1">
                <a:lumMod val="75000"/>
              </a:schemeClr>
            </a:solidFill>
            <a:prstDash val="sysDash"/>
          </a:ln>
        </p:spPr>
        <p:style>
          <a:lnRef idx="2">
            <a:schemeClr val="accent1"/>
          </a:lnRef>
          <a:fillRef idx="0">
            <a:schemeClr val="accent1"/>
          </a:fillRef>
          <a:effectRef idx="1">
            <a:schemeClr val="accent1"/>
          </a:effectRef>
          <a:fontRef idx="minor">
            <a:schemeClr val="tx1"/>
          </a:fontRef>
        </p:style>
      </p:cxnSp>
      <p:sp>
        <p:nvSpPr>
          <p:cNvPr id="48" name="Oval 47"/>
          <p:cNvSpPr/>
          <p:nvPr/>
        </p:nvSpPr>
        <p:spPr>
          <a:xfrm>
            <a:off x="7619234" y="4848766"/>
            <a:ext cx="688598" cy="688598"/>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6972956" y="2636153"/>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cxnSp>
        <p:nvCxnSpPr>
          <p:cNvPr id="50" name="Straight Connector 49"/>
          <p:cNvCxnSpPr/>
          <p:nvPr/>
        </p:nvCxnSpPr>
        <p:spPr>
          <a:xfrm flipV="1">
            <a:off x="9818942" y="2966914"/>
            <a:ext cx="3805" cy="550777"/>
          </a:xfrm>
          <a:prstGeom prst="line">
            <a:avLst/>
          </a:prstGeom>
          <a:ln>
            <a:solidFill>
              <a:srgbClr val="BFBFBF"/>
            </a:solidFill>
            <a:prstDash val="sysDash"/>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8839822" y="4212001"/>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52" name="Oval 51"/>
          <p:cNvSpPr/>
          <p:nvPr/>
        </p:nvSpPr>
        <p:spPr>
          <a:xfrm>
            <a:off x="9470797" y="2370233"/>
            <a:ext cx="688598" cy="688598"/>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TextBox 52"/>
          <p:cNvSpPr txBox="1"/>
          <p:nvPr/>
        </p:nvSpPr>
        <p:spPr>
          <a:xfrm>
            <a:off x="1952019" y="3786524"/>
            <a:ext cx="1237839"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START PROJECT</a:t>
            </a:r>
          </a:p>
        </p:txBody>
      </p:sp>
      <p:sp>
        <p:nvSpPr>
          <p:cNvPr id="54" name="TextBox 53"/>
          <p:cNvSpPr txBox="1"/>
          <p:nvPr/>
        </p:nvSpPr>
        <p:spPr>
          <a:xfrm>
            <a:off x="4004180" y="3786524"/>
            <a:ext cx="811441"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CONCEPT</a:t>
            </a:r>
          </a:p>
        </p:txBody>
      </p:sp>
      <p:sp>
        <p:nvSpPr>
          <p:cNvPr id="56" name="TextBox 55"/>
          <p:cNvSpPr txBox="1"/>
          <p:nvPr/>
        </p:nvSpPr>
        <p:spPr>
          <a:xfrm>
            <a:off x="5819355" y="3786524"/>
            <a:ext cx="838691"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PLANNING</a:t>
            </a:r>
          </a:p>
        </p:txBody>
      </p:sp>
      <p:sp>
        <p:nvSpPr>
          <p:cNvPr id="57" name="TextBox 56"/>
          <p:cNvSpPr txBox="1"/>
          <p:nvPr/>
        </p:nvSpPr>
        <p:spPr>
          <a:xfrm>
            <a:off x="7630827" y="3786524"/>
            <a:ext cx="974947"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PROMOTION</a:t>
            </a:r>
          </a:p>
        </p:txBody>
      </p:sp>
      <p:sp>
        <p:nvSpPr>
          <p:cNvPr id="58" name="TextBox 57"/>
          <p:cNvSpPr txBox="1"/>
          <p:nvPr/>
        </p:nvSpPr>
        <p:spPr>
          <a:xfrm>
            <a:off x="9269863" y="3776364"/>
            <a:ext cx="1151277"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DEVELOPMENT</a:t>
            </a:r>
          </a:p>
        </p:txBody>
      </p:sp>
      <p:sp>
        <p:nvSpPr>
          <p:cNvPr id="59" name="Freeform 49"/>
          <p:cNvSpPr>
            <a:spLocks noChangeArrowheads="1"/>
          </p:cNvSpPr>
          <p:nvPr/>
        </p:nvSpPr>
        <p:spPr bwMode="auto">
          <a:xfrm>
            <a:off x="6004685" y="2584955"/>
            <a:ext cx="295181" cy="29518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0" name="Freeform 40"/>
          <p:cNvSpPr>
            <a:spLocks noChangeArrowheads="1"/>
          </p:cNvSpPr>
          <p:nvPr/>
        </p:nvSpPr>
        <p:spPr bwMode="auto">
          <a:xfrm>
            <a:off x="4158251" y="502911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1" name="Freeform 96"/>
          <p:cNvSpPr>
            <a:spLocks noChangeArrowheads="1"/>
          </p:cNvSpPr>
          <p:nvPr/>
        </p:nvSpPr>
        <p:spPr bwMode="auto">
          <a:xfrm>
            <a:off x="9672699" y="2576319"/>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2" name="Freeform 39"/>
          <p:cNvSpPr>
            <a:spLocks noChangeArrowheads="1"/>
          </p:cNvSpPr>
          <p:nvPr/>
        </p:nvSpPr>
        <p:spPr bwMode="auto">
          <a:xfrm>
            <a:off x="7820353" y="5049848"/>
            <a:ext cx="285885" cy="274263"/>
          </a:xfrm>
          <a:custGeom>
            <a:avLst/>
            <a:gdLst>
              <a:gd name="T0" fmla="*/ 387 w 541"/>
              <a:gd name="T1" fmla="*/ 323 h 521"/>
              <a:gd name="T2" fmla="*/ 387 w 541"/>
              <a:gd name="T3" fmla="*/ 323 h 521"/>
              <a:gd name="T4" fmla="*/ 387 w 541"/>
              <a:gd name="T5" fmla="*/ 323 h 521"/>
              <a:gd name="T6" fmla="*/ 414 w 541"/>
              <a:gd name="T7" fmla="*/ 486 h 521"/>
              <a:gd name="T8" fmla="*/ 270 w 541"/>
              <a:gd name="T9" fmla="*/ 411 h 521"/>
              <a:gd name="T10" fmla="*/ 126 w 541"/>
              <a:gd name="T11" fmla="*/ 486 h 521"/>
              <a:gd name="T12" fmla="*/ 153 w 541"/>
              <a:gd name="T13" fmla="*/ 323 h 521"/>
              <a:gd name="T14" fmla="*/ 36 w 541"/>
              <a:gd name="T15" fmla="*/ 204 h 521"/>
              <a:gd name="T16" fmla="*/ 199 w 541"/>
              <a:gd name="T17" fmla="*/ 182 h 521"/>
              <a:gd name="T18" fmla="*/ 270 w 541"/>
              <a:gd name="T19" fmla="*/ 34 h 521"/>
              <a:gd name="T20" fmla="*/ 342 w 541"/>
              <a:gd name="T21" fmla="*/ 182 h 521"/>
              <a:gd name="T22" fmla="*/ 504 w 541"/>
              <a:gd name="T23" fmla="*/ 204 h 521"/>
              <a:gd name="T24" fmla="*/ 387 w 541"/>
              <a:gd name="T25" fmla="*/ 323 h 521"/>
              <a:gd name="T26" fmla="*/ 536 w 541"/>
              <a:gd name="T27" fmla="*/ 194 h 521"/>
              <a:gd name="T28" fmla="*/ 536 w 541"/>
              <a:gd name="T29" fmla="*/ 194 h 521"/>
              <a:gd name="T30" fmla="*/ 536 w 541"/>
              <a:gd name="T31" fmla="*/ 194 h 521"/>
              <a:gd name="T32" fmla="*/ 536 w 541"/>
              <a:gd name="T33" fmla="*/ 194 h 521"/>
              <a:gd name="T34" fmla="*/ 505 w 541"/>
              <a:gd name="T35" fmla="*/ 168 h 521"/>
              <a:gd name="T36" fmla="*/ 505 w 541"/>
              <a:gd name="T37" fmla="*/ 168 h 521"/>
              <a:gd name="T38" fmla="*/ 366 w 541"/>
              <a:gd name="T39" fmla="*/ 148 h 521"/>
              <a:gd name="T40" fmla="*/ 305 w 541"/>
              <a:gd name="T41" fmla="*/ 22 h 521"/>
              <a:gd name="T42" fmla="*/ 305 w 541"/>
              <a:gd name="T43" fmla="*/ 22 h 521"/>
              <a:gd name="T44" fmla="*/ 270 w 541"/>
              <a:gd name="T45" fmla="*/ 0 h 521"/>
              <a:gd name="T46" fmla="*/ 235 w 541"/>
              <a:gd name="T47" fmla="*/ 22 h 521"/>
              <a:gd name="T48" fmla="*/ 235 w 541"/>
              <a:gd name="T49" fmla="*/ 22 h 521"/>
              <a:gd name="T50" fmla="*/ 175 w 541"/>
              <a:gd name="T51" fmla="*/ 148 h 521"/>
              <a:gd name="T52" fmla="*/ 36 w 541"/>
              <a:gd name="T53" fmla="*/ 168 h 521"/>
              <a:gd name="T54" fmla="*/ 36 w 541"/>
              <a:gd name="T55" fmla="*/ 168 h 521"/>
              <a:gd name="T56" fmla="*/ 5 w 541"/>
              <a:gd name="T57" fmla="*/ 194 h 521"/>
              <a:gd name="T58" fmla="*/ 14 w 541"/>
              <a:gd name="T59" fmla="*/ 232 h 521"/>
              <a:gd name="T60" fmla="*/ 14 w 541"/>
              <a:gd name="T61" fmla="*/ 232 h 521"/>
              <a:gd name="T62" fmla="*/ 116 w 541"/>
              <a:gd name="T63" fmla="*/ 334 h 521"/>
              <a:gd name="T64" fmla="*/ 92 w 541"/>
              <a:gd name="T65" fmla="*/ 475 h 521"/>
              <a:gd name="T66" fmla="*/ 92 w 541"/>
              <a:gd name="T67" fmla="*/ 475 h 521"/>
              <a:gd name="T68" fmla="*/ 108 w 541"/>
              <a:gd name="T69" fmla="*/ 512 h 521"/>
              <a:gd name="T70" fmla="*/ 130 w 541"/>
              <a:gd name="T71" fmla="*/ 520 h 521"/>
              <a:gd name="T72" fmla="*/ 149 w 541"/>
              <a:gd name="T73" fmla="*/ 515 h 521"/>
              <a:gd name="T74" fmla="*/ 149 w 541"/>
              <a:gd name="T75" fmla="*/ 515 h 521"/>
              <a:gd name="T76" fmla="*/ 270 w 541"/>
              <a:gd name="T77" fmla="*/ 451 h 521"/>
              <a:gd name="T78" fmla="*/ 392 w 541"/>
              <a:gd name="T79" fmla="*/ 515 h 521"/>
              <a:gd name="T80" fmla="*/ 392 w 541"/>
              <a:gd name="T81" fmla="*/ 515 h 521"/>
              <a:gd name="T82" fmla="*/ 410 w 541"/>
              <a:gd name="T83" fmla="*/ 520 h 521"/>
              <a:gd name="T84" fmla="*/ 433 w 541"/>
              <a:gd name="T85" fmla="*/ 512 h 521"/>
              <a:gd name="T86" fmla="*/ 449 w 541"/>
              <a:gd name="T87" fmla="*/ 475 h 521"/>
              <a:gd name="T88" fmla="*/ 449 w 541"/>
              <a:gd name="T89" fmla="*/ 475 h 521"/>
              <a:gd name="T90" fmla="*/ 425 w 541"/>
              <a:gd name="T91" fmla="*/ 334 h 521"/>
              <a:gd name="T92" fmla="*/ 527 w 541"/>
              <a:gd name="T93" fmla="*/ 232 h 521"/>
              <a:gd name="T94" fmla="*/ 527 w 541"/>
              <a:gd name="T95" fmla="*/ 232 h 521"/>
              <a:gd name="T96" fmla="*/ 536 w 541"/>
              <a:gd name="T97"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1" h="521">
                <a:moveTo>
                  <a:pt x="387" y="323"/>
                </a:moveTo>
                <a:lnTo>
                  <a:pt x="387" y="323"/>
                </a:lnTo>
                <a:lnTo>
                  <a:pt x="387" y="323"/>
                </a:lnTo>
                <a:lnTo>
                  <a:pt x="414" y="486"/>
                </a:lnTo>
                <a:lnTo>
                  <a:pt x="270" y="411"/>
                </a:lnTo>
                <a:lnTo>
                  <a:pt x="126" y="486"/>
                </a:lnTo>
                <a:lnTo>
                  <a:pt x="153" y="323"/>
                </a:lnTo>
                <a:lnTo>
                  <a:pt x="36" y="204"/>
                </a:lnTo>
                <a:lnTo>
                  <a:pt x="199" y="182"/>
                </a:lnTo>
                <a:lnTo>
                  <a:pt x="270" y="34"/>
                </a:lnTo>
                <a:lnTo>
                  <a:pt x="342" y="182"/>
                </a:lnTo>
                <a:lnTo>
                  <a:pt x="504" y="204"/>
                </a:lnTo>
                <a:lnTo>
                  <a:pt x="387" y="323"/>
                </a:lnTo>
                <a:close/>
                <a:moveTo>
                  <a:pt x="536" y="194"/>
                </a:moveTo>
                <a:lnTo>
                  <a:pt x="536" y="194"/>
                </a:lnTo>
                <a:lnTo>
                  <a:pt x="536" y="194"/>
                </a:lnTo>
                <a:lnTo>
                  <a:pt x="536" y="194"/>
                </a:lnTo>
                <a:cubicBezTo>
                  <a:pt x="531" y="180"/>
                  <a:pt x="519" y="170"/>
                  <a:pt x="505" y="168"/>
                </a:cubicBezTo>
                <a:lnTo>
                  <a:pt x="505" y="168"/>
                </a:lnTo>
                <a:lnTo>
                  <a:pt x="366" y="148"/>
                </a:lnTo>
                <a:lnTo>
                  <a:pt x="305" y="22"/>
                </a:lnTo>
                <a:lnTo>
                  <a:pt x="305" y="22"/>
                </a:lnTo>
                <a:cubicBezTo>
                  <a:pt x="299" y="9"/>
                  <a:pt x="285" y="0"/>
                  <a:pt x="270" y="0"/>
                </a:cubicBezTo>
                <a:cubicBezTo>
                  <a:pt x="255" y="0"/>
                  <a:pt x="242" y="9"/>
                  <a:pt x="235" y="22"/>
                </a:cubicBezTo>
                <a:lnTo>
                  <a:pt x="235" y="22"/>
                </a:lnTo>
                <a:lnTo>
                  <a:pt x="175" y="148"/>
                </a:lnTo>
                <a:lnTo>
                  <a:pt x="36" y="168"/>
                </a:lnTo>
                <a:lnTo>
                  <a:pt x="36" y="168"/>
                </a:lnTo>
                <a:cubicBezTo>
                  <a:pt x="21" y="170"/>
                  <a:pt x="9" y="180"/>
                  <a:pt x="5" y="194"/>
                </a:cubicBezTo>
                <a:cubicBezTo>
                  <a:pt x="0" y="207"/>
                  <a:pt x="3" y="222"/>
                  <a:pt x="14" y="232"/>
                </a:cubicBezTo>
                <a:lnTo>
                  <a:pt x="14" y="232"/>
                </a:lnTo>
                <a:lnTo>
                  <a:pt x="116" y="334"/>
                </a:lnTo>
                <a:lnTo>
                  <a:pt x="92" y="475"/>
                </a:lnTo>
                <a:lnTo>
                  <a:pt x="92" y="475"/>
                </a:lnTo>
                <a:cubicBezTo>
                  <a:pt x="90" y="490"/>
                  <a:pt x="95" y="504"/>
                  <a:pt x="108" y="512"/>
                </a:cubicBezTo>
                <a:cubicBezTo>
                  <a:pt x="114" y="517"/>
                  <a:pt x="122" y="520"/>
                  <a:pt x="130" y="520"/>
                </a:cubicBezTo>
                <a:cubicBezTo>
                  <a:pt x="136" y="520"/>
                  <a:pt x="143" y="518"/>
                  <a:pt x="149" y="515"/>
                </a:cubicBezTo>
                <a:lnTo>
                  <a:pt x="149" y="515"/>
                </a:lnTo>
                <a:lnTo>
                  <a:pt x="270" y="451"/>
                </a:lnTo>
                <a:lnTo>
                  <a:pt x="392" y="515"/>
                </a:lnTo>
                <a:lnTo>
                  <a:pt x="392" y="515"/>
                </a:lnTo>
                <a:cubicBezTo>
                  <a:pt x="397" y="518"/>
                  <a:pt x="404" y="520"/>
                  <a:pt x="410" y="520"/>
                </a:cubicBezTo>
                <a:cubicBezTo>
                  <a:pt x="418" y="520"/>
                  <a:pt x="426" y="517"/>
                  <a:pt x="433" y="512"/>
                </a:cubicBezTo>
                <a:cubicBezTo>
                  <a:pt x="445" y="504"/>
                  <a:pt x="451" y="490"/>
                  <a:pt x="449" y="475"/>
                </a:cubicBezTo>
                <a:lnTo>
                  <a:pt x="449" y="475"/>
                </a:lnTo>
                <a:lnTo>
                  <a:pt x="425" y="334"/>
                </a:lnTo>
                <a:lnTo>
                  <a:pt x="527" y="232"/>
                </a:lnTo>
                <a:lnTo>
                  <a:pt x="527" y="232"/>
                </a:lnTo>
                <a:cubicBezTo>
                  <a:pt x="537" y="222"/>
                  <a:pt x="540" y="207"/>
                  <a:pt x="536" y="194"/>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3" name="Freeform 45"/>
          <p:cNvSpPr>
            <a:spLocks noChangeArrowheads="1"/>
          </p:cNvSpPr>
          <p:nvPr/>
        </p:nvSpPr>
        <p:spPr bwMode="auto">
          <a:xfrm>
            <a:off x="2302764" y="2585737"/>
            <a:ext cx="237772" cy="329813"/>
          </a:xfrm>
          <a:custGeom>
            <a:avLst/>
            <a:gdLst>
              <a:gd name="T0" fmla="*/ 259 w 411"/>
              <a:gd name="T1" fmla="*/ 329 h 568"/>
              <a:gd name="T2" fmla="*/ 259 w 411"/>
              <a:gd name="T3" fmla="*/ 329 h 568"/>
              <a:gd name="T4" fmla="*/ 259 w 411"/>
              <a:gd name="T5" fmla="*/ 329 h 568"/>
              <a:gd name="T6" fmla="*/ 259 w 411"/>
              <a:gd name="T7" fmla="*/ 329 h 568"/>
              <a:gd name="T8" fmla="*/ 154 w 411"/>
              <a:gd name="T9" fmla="*/ 460 h 568"/>
              <a:gd name="T10" fmla="*/ 158 w 411"/>
              <a:gd name="T11" fmla="*/ 448 h 568"/>
              <a:gd name="T12" fmla="*/ 185 w 411"/>
              <a:gd name="T13" fmla="*/ 352 h 568"/>
              <a:gd name="T14" fmla="*/ 185 w 411"/>
              <a:gd name="T15" fmla="*/ 352 h 568"/>
              <a:gd name="T16" fmla="*/ 186 w 411"/>
              <a:gd name="T17" fmla="*/ 352 h 568"/>
              <a:gd name="T18" fmla="*/ 186 w 411"/>
              <a:gd name="T19" fmla="*/ 351 h 568"/>
              <a:gd name="T20" fmla="*/ 186 w 411"/>
              <a:gd name="T21" fmla="*/ 351 h 568"/>
              <a:gd name="T22" fmla="*/ 180 w 411"/>
              <a:gd name="T23" fmla="*/ 303 h 568"/>
              <a:gd name="T24" fmla="*/ 139 w 411"/>
              <a:gd name="T25" fmla="*/ 285 h 568"/>
              <a:gd name="T26" fmla="*/ 139 w 411"/>
              <a:gd name="T27" fmla="*/ 285 h 568"/>
              <a:gd name="T28" fmla="*/ 44 w 411"/>
              <a:gd name="T29" fmla="*/ 285 h 568"/>
              <a:gd name="T30" fmla="*/ 44 w 411"/>
              <a:gd name="T31" fmla="*/ 285 h 568"/>
              <a:gd name="T32" fmla="*/ 132 w 411"/>
              <a:gd name="T33" fmla="*/ 53 h 568"/>
              <a:gd name="T34" fmla="*/ 132 w 411"/>
              <a:gd name="T35" fmla="*/ 53 h 568"/>
              <a:gd name="T36" fmla="*/ 137 w 411"/>
              <a:gd name="T37" fmla="*/ 41 h 568"/>
              <a:gd name="T38" fmla="*/ 137 w 411"/>
              <a:gd name="T39" fmla="*/ 41 h 568"/>
              <a:gd name="T40" fmla="*/ 140 w 411"/>
              <a:gd name="T41" fmla="*/ 34 h 568"/>
              <a:gd name="T42" fmla="*/ 140 w 411"/>
              <a:gd name="T43" fmla="*/ 34 h 568"/>
              <a:gd name="T44" fmla="*/ 308 w 411"/>
              <a:gd name="T45" fmla="*/ 34 h 568"/>
              <a:gd name="T46" fmla="*/ 308 w 411"/>
              <a:gd name="T47" fmla="*/ 34 h 568"/>
              <a:gd name="T48" fmla="*/ 247 w 411"/>
              <a:gd name="T49" fmla="*/ 151 h 568"/>
              <a:gd name="T50" fmla="*/ 244 w 411"/>
              <a:gd name="T51" fmla="*/ 197 h 568"/>
              <a:gd name="T52" fmla="*/ 289 w 411"/>
              <a:gd name="T53" fmla="*/ 218 h 568"/>
              <a:gd name="T54" fmla="*/ 289 w 411"/>
              <a:gd name="T55" fmla="*/ 218 h 568"/>
              <a:gd name="T56" fmla="*/ 347 w 411"/>
              <a:gd name="T57" fmla="*/ 218 h 568"/>
              <a:gd name="T58" fmla="*/ 347 w 411"/>
              <a:gd name="T59" fmla="*/ 218 h 568"/>
              <a:gd name="T60" fmla="*/ 259 w 411"/>
              <a:gd name="T61" fmla="*/ 329 h 568"/>
              <a:gd name="T62" fmla="*/ 395 w 411"/>
              <a:gd name="T63" fmla="*/ 185 h 568"/>
              <a:gd name="T64" fmla="*/ 395 w 411"/>
              <a:gd name="T65" fmla="*/ 185 h 568"/>
              <a:gd name="T66" fmla="*/ 395 w 411"/>
              <a:gd name="T67" fmla="*/ 185 h 568"/>
              <a:gd name="T68" fmla="*/ 289 w 411"/>
              <a:gd name="T69" fmla="*/ 185 h 568"/>
              <a:gd name="T70" fmla="*/ 289 w 411"/>
              <a:gd name="T71" fmla="*/ 185 h 568"/>
              <a:gd name="T72" fmla="*/ 277 w 411"/>
              <a:gd name="T73" fmla="*/ 167 h 568"/>
              <a:gd name="T74" fmla="*/ 348 w 411"/>
              <a:gd name="T75" fmla="*/ 30 h 568"/>
              <a:gd name="T76" fmla="*/ 342 w 411"/>
              <a:gd name="T77" fmla="*/ 0 h 568"/>
              <a:gd name="T78" fmla="*/ 342 w 411"/>
              <a:gd name="T79" fmla="*/ 0 h 568"/>
              <a:gd name="T80" fmla="*/ 141 w 411"/>
              <a:gd name="T81" fmla="*/ 0 h 568"/>
              <a:gd name="T82" fmla="*/ 141 w 411"/>
              <a:gd name="T83" fmla="*/ 0 h 568"/>
              <a:gd name="T84" fmla="*/ 106 w 411"/>
              <a:gd name="T85" fmla="*/ 27 h 568"/>
              <a:gd name="T86" fmla="*/ 7 w 411"/>
              <a:gd name="T87" fmla="*/ 290 h 568"/>
              <a:gd name="T88" fmla="*/ 28 w 411"/>
              <a:gd name="T89" fmla="*/ 319 h 568"/>
              <a:gd name="T90" fmla="*/ 28 w 411"/>
              <a:gd name="T91" fmla="*/ 319 h 568"/>
              <a:gd name="T92" fmla="*/ 139 w 411"/>
              <a:gd name="T93" fmla="*/ 319 h 568"/>
              <a:gd name="T94" fmla="*/ 139 w 411"/>
              <a:gd name="T95" fmla="*/ 319 h 568"/>
              <a:gd name="T96" fmla="*/ 153 w 411"/>
              <a:gd name="T97" fmla="*/ 342 h 568"/>
              <a:gd name="T98" fmla="*/ 107 w 411"/>
              <a:gd name="T99" fmla="*/ 505 h 568"/>
              <a:gd name="T100" fmla="*/ 147 w 411"/>
              <a:gd name="T101" fmla="*/ 517 h 568"/>
              <a:gd name="T102" fmla="*/ 399 w 411"/>
              <a:gd name="T103" fmla="*/ 210 h 568"/>
              <a:gd name="T104" fmla="*/ 395 w 411"/>
              <a:gd name="T105" fmla="*/ 18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1" h="568">
                <a:moveTo>
                  <a:pt x="259" y="329"/>
                </a:moveTo>
                <a:lnTo>
                  <a:pt x="259" y="329"/>
                </a:lnTo>
                <a:lnTo>
                  <a:pt x="259" y="329"/>
                </a:lnTo>
                <a:lnTo>
                  <a:pt x="259" y="329"/>
                </a:lnTo>
                <a:cubicBezTo>
                  <a:pt x="223" y="375"/>
                  <a:pt x="186" y="423"/>
                  <a:pt x="154" y="460"/>
                </a:cubicBezTo>
                <a:cubicBezTo>
                  <a:pt x="156" y="455"/>
                  <a:pt x="157" y="451"/>
                  <a:pt x="158" y="448"/>
                </a:cubicBezTo>
                <a:cubicBezTo>
                  <a:pt x="168" y="412"/>
                  <a:pt x="178" y="375"/>
                  <a:pt x="185" y="352"/>
                </a:cubicBezTo>
                <a:lnTo>
                  <a:pt x="185" y="352"/>
                </a:lnTo>
                <a:lnTo>
                  <a:pt x="186" y="352"/>
                </a:lnTo>
                <a:lnTo>
                  <a:pt x="186" y="351"/>
                </a:lnTo>
                <a:lnTo>
                  <a:pt x="186" y="351"/>
                </a:lnTo>
                <a:cubicBezTo>
                  <a:pt x="192" y="332"/>
                  <a:pt x="189" y="316"/>
                  <a:pt x="180" y="303"/>
                </a:cubicBezTo>
                <a:cubicBezTo>
                  <a:pt x="171" y="291"/>
                  <a:pt x="158" y="285"/>
                  <a:pt x="139" y="285"/>
                </a:cubicBezTo>
                <a:lnTo>
                  <a:pt x="139" y="285"/>
                </a:lnTo>
                <a:lnTo>
                  <a:pt x="44" y="285"/>
                </a:lnTo>
                <a:lnTo>
                  <a:pt x="44" y="285"/>
                </a:lnTo>
                <a:cubicBezTo>
                  <a:pt x="66" y="224"/>
                  <a:pt x="110" y="110"/>
                  <a:pt x="132" y="53"/>
                </a:cubicBezTo>
                <a:lnTo>
                  <a:pt x="132" y="53"/>
                </a:lnTo>
                <a:lnTo>
                  <a:pt x="137" y="41"/>
                </a:lnTo>
                <a:lnTo>
                  <a:pt x="137" y="41"/>
                </a:lnTo>
                <a:cubicBezTo>
                  <a:pt x="139" y="37"/>
                  <a:pt x="139" y="35"/>
                  <a:pt x="140" y="34"/>
                </a:cubicBezTo>
                <a:lnTo>
                  <a:pt x="140" y="34"/>
                </a:lnTo>
                <a:lnTo>
                  <a:pt x="308" y="34"/>
                </a:lnTo>
                <a:lnTo>
                  <a:pt x="308" y="34"/>
                </a:lnTo>
                <a:cubicBezTo>
                  <a:pt x="288" y="72"/>
                  <a:pt x="262" y="121"/>
                  <a:pt x="247" y="151"/>
                </a:cubicBezTo>
                <a:cubicBezTo>
                  <a:pt x="235" y="171"/>
                  <a:pt x="239" y="187"/>
                  <a:pt x="244" y="197"/>
                </a:cubicBezTo>
                <a:cubicBezTo>
                  <a:pt x="256" y="218"/>
                  <a:pt x="282" y="218"/>
                  <a:pt x="289" y="218"/>
                </a:cubicBezTo>
                <a:lnTo>
                  <a:pt x="289" y="218"/>
                </a:lnTo>
                <a:lnTo>
                  <a:pt x="347" y="218"/>
                </a:lnTo>
                <a:lnTo>
                  <a:pt x="347" y="218"/>
                </a:lnTo>
                <a:cubicBezTo>
                  <a:pt x="321" y="248"/>
                  <a:pt x="291" y="288"/>
                  <a:pt x="259" y="329"/>
                </a:cubicBezTo>
                <a:close/>
                <a:moveTo>
                  <a:pt x="395" y="185"/>
                </a:moveTo>
                <a:lnTo>
                  <a:pt x="395" y="185"/>
                </a:lnTo>
                <a:lnTo>
                  <a:pt x="395" y="185"/>
                </a:lnTo>
                <a:lnTo>
                  <a:pt x="289" y="185"/>
                </a:lnTo>
                <a:lnTo>
                  <a:pt x="289" y="185"/>
                </a:lnTo>
                <a:cubicBezTo>
                  <a:pt x="282" y="185"/>
                  <a:pt x="265" y="185"/>
                  <a:pt x="277" y="167"/>
                </a:cubicBezTo>
                <a:cubicBezTo>
                  <a:pt x="293" y="134"/>
                  <a:pt x="327" y="68"/>
                  <a:pt x="348" y="30"/>
                </a:cubicBezTo>
                <a:cubicBezTo>
                  <a:pt x="359" y="12"/>
                  <a:pt x="361" y="0"/>
                  <a:pt x="342" y="0"/>
                </a:cubicBezTo>
                <a:lnTo>
                  <a:pt x="342" y="0"/>
                </a:lnTo>
                <a:lnTo>
                  <a:pt x="141" y="0"/>
                </a:lnTo>
                <a:lnTo>
                  <a:pt x="141" y="0"/>
                </a:lnTo>
                <a:cubicBezTo>
                  <a:pt x="123" y="0"/>
                  <a:pt x="114" y="10"/>
                  <a:pt x="106" y="27"/>
                </a:cubicBezTo>
                <a:cubicBezTo>
                  <a:pt x="83" y="86"/>
                  <a:pt x="28" y="229"/>
                  <a:pt x="7" y="290"/>
                </a:cubicBezTo>
                <a:cubicBezTo>
                  <a:pt x="0" y="310"/>
                  <a:pt x="12" y="319"/>
                  <a:pt x="28" y="319"/>
                </a:cubicBezTo>
                <a:lnTo>
                  <a:pt x="28" y="319"/>
                </a:lnTo>
                <a:lnTo>
                  <a:pt x="139" y="319"/>
                </a:lnTo>
                <a:lnTo>
                  <a:pt x="139" y="319"/>
                </a:lnTo>
                <a:cubicBezTo>
                  <a:pt x="150" y="319"/>
                  <a:pt x="160" y="321"/>
                  <a:pt x="153" y="342"/>
                </a:cubicBezTo>
                <a:cubicBezTo>
                  <a:pt x="141" y="381"/>
                  <a:pt x="120" y="458"/>
                  <a:pt x="107" y="505"/>
                </a:cubicBezTo>
                <a:cubicBezTo>
                  <a:pt x="106" y="505"/>
                  <a:pt x="94" y="567"/>
                  <a:pt x="147" y="517"/>
                </a:cubicBezTo>
                <a:cubicBezTo>
                  <a:pt x="216" y="448"/>
                  <a:pt x="339" y="272"/>
                  <a:pt x="399" y="210"/>
                </a:cubicBezTo>
                <a:cubicBezTo>
                  <a:pt x="410" y="200"/>
                  <a:pt x="410" y="185"/>
                  <a:pt x="395" y="18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5" name="TextBox 54"/>
          <p:cNvSpPr txBox="1"/>
          <p:nvPr/>
        </p:nvSpPr>
        <p:spPr>
          <a:xfrm>
            <a:off x="1079223" y="583795"/>
            <a:ext cx="3057247" cy="480131"/>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点击此处输入内容</a:t>
            </a:r>
            <a:endParaRPr lang="en-US" sz="2800" dirty="0">
              <a:solidFill>
                <a:schemeClr val="tx1">
                  <a:lumMod val="75000"/>
                  <a:lumOff val="25000"/>
                </a:schemeClr>
              </a:solidFill>
              <a:cs typeface="+mn-ea"/>
              <a:sym typeface="+mn-lt"/>
            </a:endParaRPr>
          </a:p>
        </p:txBody>
      </p:sp>
      <p:sp>
        <p:nvSpPr>
          <p:cNvPr id="64" name="TextBox 6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5" name="TextBox 6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66" name="Group 65"/>
          <p:cNvGrpSpPr/>
          <p:nvPr/>
        </p:nvGrpSpPr>
        <p:grpSpPr>
          <a:xfrm>
            <a:off x="1189313" y="1286590"/>
            <a:ext cx="434204" cy="76723"/>
            <a:chOff x="4733567" y="4719035"/>
            <a:chExt cx="635717" cy="112331"/>
          </a:xfrm>
        </p:grpSpPr>
        <p:sp>
          <p:nvSpPr>
            <p:cNvPr id="67" name="Oval 6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16530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19959" r="19959"/>
          <a:stretch>
            <a:fillRect/>
          </a:stretch>
        </p:blipFill>
        <p:spPr>
          <a:xfrm>
            <a:off x="6005966" y="0"/>
            <a:ext cx="6172200" cy="6858000"/>
          </a:xfrm>
        </p:spPr>
      </p:pic>
      <p:grpSp>
        <p:nvGrpSpPr>
          <p:cNvPr id="44" name="Group 43"/>
          <p:cNvGrpSpPr/>
          <p:nvPr/>
        </p:nvGrpSpPr>
        <p:grpSpPr>
          <a:xfrm>
            <a:off x="1214733" y="3111167"/>
            <a:ext cx="434205" cy="76723"/>
            <a:chOff x="4733567" y="4719035"/>
            <a:chExt cx="635717" cy="112331"/>
          </a:xfrm>
        </p:grpSpPr>
        <p:sp>
          <p:nvSpPr>
            <p:cNvPr id="45" name="Oval 4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Oval 4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22" name="TextBox 21"/>
          <p:cNvSpPr txBox="1"/>
          <p:nvPr/>
        </p:nvSpPr>
        <p:spPr>
          <a:xfrm>
            <a:off x="1116155" y="1998442"/>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23" name="TextBox 22"/>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29" name="TextBox 28"/>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31" name="Rectangle 30"/>
          <p:cNvSpPr/>
          <p:nvPr/>
        </p:nvSpPr>
        <p:spPr>
          <a:xfrm>
            <a:off x="6003507" y="0"/>
            <a:ext cx="6177117" cy="6858000"/>
          </a:xfrm>
          <a:prstGeom prst="rect">
            <a:avLst/>
          </a:prstGeom>
          <a:solidFill>
            <a:srgbClr val="3C5266">
              <a:alpha val="6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6708469" y="1569356"/>
            <a:ext cx="755976" cy="755976"/>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TextBox 32"/>
          <p:cNvSpPr txBox="1"/>
          <p:nvPr/>
        </p:nvSpPr>
        <p:spPr>
          <a:xfrm>
            <a:off x="7601572" y="1558287"/>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34" name="TextBox 33"/>
          <p:cNvSpPr txBox="1"/>
          <p:nvPr/>
        </p:nvSpPr>
        <p:spPr>
          <a:xfrm>
            <a:off x="7604697" y="1850063"/>
            <a:ext cx="3908710" cy="864147"/>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p>
        </p:txBody>
      </p:sp>
      <p:sp>
        <p:nvSpPr>
          <p:cNvPr id="35" name="Oval 34"/>
          <p:cNvSpPr/>
          <p:nvPr/>
        </p:nvSpPr>
        <p:spPr>
          <a:xfrm>
            <a:off x="6707356" y="2991822"/>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7600459" y="2980753"/>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37" name="TextBox 36"/>
          <p:cNvSpPr txBox="1"/>
          <p:nvPr/>
        </p:nvSpPr>
        <p:spPr>
          <a:xfrm>
            <a:off x="7603584" y="3272529"/>
            <a:ext cx="3770266" cy="871713"/>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p>
        </p:txBody>
      </p:sp>
      <p:sp>
        <p:nvSpPr>
          <p:cNvPr id="38" name="Oval 37"/>
          <p:cNvSpPr/>
          <p:nvPr/>
        </p:nvSpPr>
        <p:spPr>
          <a:xfrm>
            <a:off x="6706244" y="4428245"/>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7599347" y="4417176"/>
            <a:ext cx="1620957" cy="286232"/>
          </a:xfrm>
          <a:prstGeom prst="rect">
            <a:avLst/>
          </a:prstGeom>
          <a:noFill/>
        </p:spPr>
        <p:txBody>
          <a:bodyPr wrap="none" rtlCol="0">
            <a:spAutoFit/>
          </a:bodyPr>
          <a:lstStyle/>
          <a:p>
            <a:pPr>
              <a:lnSpc>
                <a:spcPct val="90000"/>
              </a:lnSpc>
            </a:pPr>
            <a:r>
              <a:rPr lang="zh-CN" altLang="en-US" sz="1400" dirty="0">
                <a:solidFill>
                  <a:srgbClr val="FFFFFF"/>
                </a:solidFill>
                <a:cs typeface="+mn-ea"/>
                <a:sym typeface="+mn-lt"/>
              </a:rPr>
              <a:t>点击此处输入内容</a:t>
            </a:r>
            <a:endParaRPr lang="en-US" sz="1400" dirty="0">
              <a:solidFill>
                <a:srgbClr val="FFFFFF"/>
              </a:solidFill>
              <a:cs typeface="+mn-ea"/>
              <a:sym typeface="+mn-lt"/>
            </a:endParaRPr>
          </a:p>
        </p:txBody>
      </p:sp>
      <p:sp>
        <p:nvSpPr>
          <p:cNvPr id="40" name="TextBox 39"/>
          <p:cNvSpPr txBox="1"/>
          <p:nvPr/>
        </p:nvSpPr>
        <p:spPr>
          <a:xfrm>
            <a:off x="7602472" y="4708952"/>
            <a:ext cx="3869068" cy="864147"/>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p>
        </p:txBody>
      </p:sp>
      <p:sp>
        <p:nvSpPr>
          <p:cNvPr id="41" name="Freeform 49"/>
          <p:cNvSpPr>
            <a:spLocks noChangeArrowheads="1"/>
          </p:cNvSpPr>
          <p:nvPr/>
        </p:nvSpPr>
        <p:spPr bwMode="auto">
          <a:xfrm>
            <a:off x="6908411" y="1784341"/>
            <a:ext cx="357169" cy="357169"/>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2" name="Freeform 40"/>
          <p:cNvSpPr>
            <a:spLocks noChangeArrowheads="1"/>
          </p:cNvSpPr>
          <p:nvPr/>
        </p:nvSpPr>
        <p:spPr bwMode="auto">
          <a:xfrm>
            <a:off x="6943061" y="3200585"/>
            <a:ext cx="281518" cy="377419"/>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3" name="Freeform 96"/>
          <p:cNvSpPr>
            <a:spLocks noChangeArrowheads="1"/>
          </p:cNvSpPr>
          <p:nvPr/>
        </p:nvSpPr>
        <p:spPr bwMode="auto">
          <a:xfrm>
            <a:off x="6938181" y="4652561"/>
            <a:ext cx="311916" cy="311916"/>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Tree>
    <p:extLst>
      <p:ext uri="{BB962C8B-B14F-4D97-AF65-F5344CB8AC3E}">
        <p14:creationId xmlns:p14="http://schemas.microsoft.com/office/powerpoint/2010/main" val="4042505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70" b="7870"/>
          <a:stretch>
            <a:fillRect/>
          </a:stretch>
        </p:blipFill>
        <p:spPr/>
      </p:pic>
      <p:sp>
        <p:nvSpPr>
          <p:cNvPr id="6" name="Rectangle 5"/>
          <p:cNvSpPr/>
          <p:nvPr/>
        </p:nvSpPr>
        <p:spPr>
          <a:xfrm>
            <a:off x="4895097" y="104503"/>
            <a:ext cx="12192000" cy="6857999"/>
          </a:xfrm>
          <a:prstGeom prst="rect">
            <a:avLst/>
          </a:prstGeom>
          <a:solidFill>
            <a:srgbClr val="3C5266">
              <a:alpha val="4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682527" y="4309955"/>
            <a:ext cx="3775393" cy="480131"/>
          </a:xfrm>
          <a:prstGeom prst="rect">
            <a:avLst/>
          </a:prstGeom>
          <a:noFill/>
        </p:spPr>
        <p:txBody>
          <a:bodyPr wrap="none" rtlCol="0">
            <a:spAutoFit/>
          </a:bodyPr>
          <a:lstStyle/>
          <a:p>
            <a:pPr>
              <a:lnSpc>
                <a:spcPct val="90000"/>
              </a:lnSpc>
            </a:pPr>
            <a:r>
              <a:rPr lang="zh-CN" altLang="en-US" sz="2800" dirty="0">
                <a:solidFill>
                  <a:srgbClr val="FFFFFF"/>
                </a:solidFill>
                <a:cs typeface="+mn-ea"/>
                <a:sym typeface="+mn-lt"/>
              </a:rPr>
              <a:t>感谢您的观看！谢谢！</a:t>
            </a:r>
            <a:endParaRPr lang="en-US" sz="2800" dirty="0">
              <a:solidFill>
                <a:srgbClr val="FFFFFF"/>
              </a:solidFill>
              <a:cs typeface="+mn-ea"/>
              <a:sym typeface="+mn-lt"/>
            </a:endParaRPr>
          </a:p>
        </p:txBody>
      </p:sp>
      <p:sp>
        <p:nvSpPr>
          <p:cNvPr id="8" name="TextBox 7"/>
          <p:cNvSpPr txBox="1"/>
          <p:nvPr/>
        </p:nvSpPr>
        <p:spPr>
          <a:xfrm>
            <a:off x="712725" y="4791887"/>
            <a:ext cx="4644220" cy="400110"/>
          </a:xfrm>
          <a:prstGeom prst="rect">
            <a:avLst/>
          </a:prstGeom>
          <a:noFill/>
        </p:spPr>
        <p:txBody>
          <a:bodyPr wrap="none" rtlCol="0">
            <a:spAutoFit/>
          </a:bodyPr>
          <a:lstStyle/>
          <a:p>
            <a:r>
              <a:rPr lang="zh-CN" altLang="en-US" sz="2000" dirty="0">
                <a:solidFill>
                  <a:srgbClr val="FFFFFF"/>
                </a:solidFill>
                <a:cs typeface="+mn-ea"/>
                <a:sym typeface="+mn-lt"/>
              </a:rPr>
              <a:t>汇报人：千图网   时间：</a:t>
            </a:r>
            <a:r>
              <a:rPr lang="en-US" altLang="zh-CN" sz="2000" dirty="0">
                <a:solidFill>
                  <a:srgbClr val="FFFFFF"/>
                </a:solidFill>
                <a:cs typeface="+mn-ea"/>
                <a:sym typeface="+mn-lt"/>
              </a:rPr>
              <a:t>2018</a:t>
            </a:r>
            <a:r>
              <a:rPr lang="zh-CN" altLang="en-US" sz="2000" dirty="0">
                <a:solidFill>
                  <a:srgbClr val="FFFFFF"/>
                </a:solidFill>
                <a:cs typeface="+mn-ea"/>
                <a:sym typeface="+mn-lt"/>
              </a:rPr>
              <a:t>年</a:t>
            </a:r>
            <a:r>
              <a:rPr lang="en-US" altLang="zh-CN" sz="2000" dirty="0">
                <a:solidFill>
                  <a:srgbClr val="FFFFFF"/>
                </a:solidFill>
                <a:cs typeface="+mn-ea"/>
                <a:sym typeface="+mn-lt"/>
              </a:rPr>
              <a:t>X</a:t>
            </a:r>
            <a:r>
              <a:rPr lang="zh-CN" altLang="en-US" sz="2000" dirty="0">
                <a:solidFill>
                  <a:srgbClr val="FFFFFF"/>
                </a:solidFill>
                <a:cs typeface="+mn-ea"/>
                <a:sym typeface="+mn-lt"/>
              </a:rPr>
              <a:t>月</a:t>
            </a:r>
            <a:r>
              <a:rPr lang="en-US" altLang="zh-CN" sz="2000" dirty="0">
                <a:solidFill>
                  <a:srgbClr val="FFFFFF"/>
                </a:solidFill>
                <a:cs typeface="+mn-ea"/>
                <a:sym typeface="+mn-lt"/>
              </a:rPr>
              <a:t>X</a:t>
            </a:r>
            <a:r>
              <a:rPr lang="zh-CN" altLang="en-US" sz="2000" dirty="0">
                <a:solidFill>
                  <a:srgbClr val="FFFFFF"/>
                </a:solidFill>
                <a:cs typeface="+mn-ea"/>
                <a:sym typeface="+mn-lt"/>
              </a:rPr>
              <a:t>日</a:t>
            </a:r>
            <a:endParaRPr lang="en-US" sz="2000" dirty="0">
              <a:solidFill>
                <a:srgbClr val="FFFFFF"/>
              </a:solidFill>
              <a:cs typeface="+mn-ea"/>
              <a:sym typeface="+mn-lt"/>
            </a:endParaRPr>
          </a:p>
        </p:txBody>
      </p:sp>
      <p:sp>
        <p:nvSpPr>
          <p:cNvPr id="14" name="TextBox 13"/>
          <p:cNvSpPr txBox="1"/>
          <p:nvPr/>
        </p:nvSpPr>
        <p:spPr>
          <a:xfrm>
            <a:off x="697043" y="5429180"/>
            <a:ext cx="8396109" cy="452432"/>
          </a:xfrm>
          <a:prstGeom prst="rect">
            <a:avLst/>
          </a:prstGeom>
          <a:noFill/>
        </p:spPr>
        <p:txBody>
          <a:bodyPr wrap="square" rtlCol="0">
            <a:spAutoFit/>
          </a:bodyPr>
          <a:lstStyle/>
          <a:p>
            <a:pPr>
              <a:lnSpc>
                <a:spcPct val="130000"/>
              </a:lnSpc>
              <a:defRPr/>
            </a:pPr>
            <a:r>
              <a:rPr lang="zh-CN" altLang="en-US" dirty="0">
                <a:solidFill>
                  <a:srgbClr val="FFFFFF"/>
                </a:solidFill>
                <a:cs typeface="+mn-ea"/>
                <a:sym typeface="+mn-lt"/>
              </a:rPr>
              <a:t>本</a:t>
            </a:r>
            <a:r>
              <a:rPr lang="en-US" altLang="zh-CN" dirty="0">
                <a:solidFill>
                  <a:srgbClr val="FFFFFF"/>
                </a:solidFill>
                <a:cs typeface="+mn-ea"/>
                <a:sym typeface="+mn-lt"/>
              </a:rPr>
              <a:t>PPT</a:t>
            </a:r>
            <a:r>
              <a:rPr lang="zh-CN" altLang="en-US" dirty="0">
                <a:solidFill>
                  <a:srgbClr val="FFFFFF"/>
                </a:solidFill>
                <a:cs typeface="+mn-ea"/>
                <a:sym typeface="+mn-lt"/>
              </a:rPr>
              <a:t>共有</a:t>
            </a:r>
            <a:r>
              <a:rPr lang="en-US" altLang="zh-CN" dirty="0">
                <a:solidFill>
                  <a:srgbClr val="FFFFFF"/>
                </a:solidFill>
                <a:cs typeface="+mn-ea"/>
                <a:sym typeface="+mn-lt"/>
              </a:rPr>
              <a:t>76</a:t>
            </a:r>
            <a:r>
              <a:rPr lang="zh-CN" altLang="en-US" dirty="0">
                <a:solidFill>
                  <a:srgbClr val="FFFFFF"/>
                </a:solidFill>
                <a:cs typeface="+mn-ea"/>
                <a:sym typeface="+mn-lt"/>
              </a:rPr>
              <a:t>页，剩余模板可自主编辑使用</a:t>
            </a:r>
            <a:endParaRPr lang="en-US" dirty="0">
              <a:solidFill>
                <a:srgbClr val="FFFFFF"/>
              </a:solidFill>
              <a:cs typeface="+mn-ea"/>
              <a:sym typeface="+mn-lt"/>
            </a:endParaRPr>
          </a:p>
        </p:txBody>
      </p:sp>
      <p:grpSp>
        <p:nvGrpSpPr>
          <p:cNvPr id="15" name="Group 14"/>
          <p:cNvGrpSpPr/>
          <p:nvPr/>
        </p:nvGrpSpPr>
        <p:grpSpPr>
          <a:xfrm>
            <a:off x="817203" y="5278200"/>
            <a:ext cx="434204" cy="76723"/>
            <a:chOff x="4733567" y="4719035"/>
            <a:chExt cx="635717" cy="112331"/>
          </a:xfrm>
        </p:grpSpPr>
        <p:sp>
          <p:nvSpPr>
            <p:cNvPr id="16" name="Oval 1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1318911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215771" y="2586233"/>
            <a:ext cx="434204" cy="76723"/>
            <a:chOff x="4733567" y="4719035"/>
            <a:chExt cx="635717" cy="112331"/>
          </a:xfrm>
        </p:grpSpPr>
        <p:sp>
          <p:nvSpPr>
            <p:cNvPr id="33" name="Oval 3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08528" y="1196527"/>
            <a:ext cx="3589098" cy="2896915"/>
          </a:xfrm>
          <a:prstGeom prst="rect">
            <a:avLst/>
          </a:prstGeom>
        </p:spPr>
      </p:pic>
      <p:sp>
        <p:nvSpPr>
          <p:cNvPr id="13" name="Picture Placeholder 12"/>
          <p:cNvSpPr>
            <a:spLocks noGrp="1"/>
          </p:cNvSpPr>
          <p:nvPr>
            <p:ph type="pic" sz="quarter" idx="10"/>
          </p:nvPr>
        </p:nvSpPr>
        <p:spPr/>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9930" y="2333727"/>
            <a:ext cx="1381244" cy="1957957"/>
          </a:xfrm>
          <a:prstGeom prst="rect">
            <a:avLst/>
          </a:prstGeom>
        </p:spPr>
      </p:pic>
      <p:sp>
        <p:nvSpPr>
          <p:cNvPr id="2" name="TextBox 1"/>
          <p:cNvSpPr txBox="1"/>
          <p:nvPr/>
        </p:nvSpPr>
        <p:spPr>
          <a:xfrm>
            <a:off x="1116155" y="1473822"/>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p>
          <a:p>
            <a:pPr>
              <a:lnSpc>
                <a:spcPct val="90000"/>
              </a:lnSpc>
            </a:pPr>
            <a:r>
              <a:rPr lang="en-US" sz="2800" dirty="0">
                <a:solidFill>
                  <a:schemeClr val="tx1">
                    <a:lumMod val="75000"/>
                    <a:lumOff val="25000"/>
                  </a:schemeClr>
                </a:solidFill>
                <a:cs typeface="+mn-ea"/>
                <a:sym typeface="+mn-lt"/>
              </a:rPr>
              <a:t>MOCKUP</a:t>
            </a:r>
          </a:p>
        </p:txBody>
      </p:sp>
      <p:sp>
        <p:nvSpPr>
          <p:cNvPr id="3" name="TextBox 2"/>
          <p:cNvSpPr txBox="1"/>
          <p:nvPr/>
        </p:nvSpPr>
        <p:spPr>
          <a:xfrm>
            <a:off x="1125962" y="231303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9" name="TextBox 8"/>
          <p:cNvSpPr txBox="1"/>
          <p:nvPr/>
        </p:nvSpPr>
        <p:spPr>
          <a:xfrm>
            <a:off x="1111026" y="277211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pic>
        <p:nvPicPr>
          <p:cNvPr id="15" name="Picture 14" descr="Macboo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6490" y="2322609"/>
            <a:ext cx="3324579" cy="2185169"/>
          </a:xfrm>
          <a:prstGeom prst="rect">
            <a:avLst/>
          </a:prstGeom>
        </p:spPr>
      </p:pic>
      <p:sp>
        <p:nvSpPr>
          <p:cNvPr id="18" name="Oval 17"/>
          <p:cNvSpPr/>
          <p:nvPr/>
        </p:nvSpPr>
        <p:spPr>
          <a:xfrm>
            <a:off x="1060104" y="4909933"/>
            <a:ext cx="687251" cy="68725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TextBox 18"/>
          <p:cNvSpPr txBox="1"/>
          <p:nvPr/>
        </p:nvSpPr>
        <p:spPr>
          <a:xfrm>
            <a:off x="1918844" y="4892113"/>
            <a:ext cx="1577611"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CUSTOMIZABLE</a:t>
            </a:r>
          </a:p>
        </p:txBody>
      </p:sp>
      <p:sp>
        <p:nvSpPr>
          <p:cNvPr id="20" name="TextBox 19"/>
          <p:cNvSpPr txBox="1"/>
          <p:nvPr/>
        </p:nvSpPr>
        <p:spPr>
          <a:xfrm>
            <a:off x="1921969" y="5183889"/>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1" name="Oval 20"/>
          <p:cNvSpPr/>
          <p:nvPr/>
        </p:nvSpPr>
        <p:spPr>
          <a:xfrm>
            <a:off x="4662827" y="4910330"/>
            <a:ext cx="687251" cy="68725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2" name="TextBox 21"/>
          <p:cNvSpPr txBox="1"/>
          <p:nvPr/>
        </p:nvSpPr>
        <p:spPr>
          <a:xfrm>
            <a:off x="5521567" y="4892510"/>
            <a:ext cx="2122697"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WEB DEVELOPEMENT</a:t>
            </a:r>
          </a:p>
        </p:txBody>
      </p:sp>
      <p:sp>
        <p:nvSpPr>
          <p:cNvPr id="23" name="TextBox 22"/>
          <p:cNvSpPr txBox="1"/>
          <p:nvPr/>
        </p:nvSpPr>
        <p:spPr>
          <a:xfrm>
            <a:off x="5524692" y="5184286"/>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4" name="Oval 23"/>
          <p:cNvSpPr/>
          <p:nvPr/>
        </p:nvSpPr>
        <p:spPr>
          <a:xfrm>
            <a:off x="8169494" y="4910867"/>
            <a:ext cx="687251" cy="68725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TextBox 24"/>
          <p:cNvSpPr txBox="1"/>
          <p:nvPr/>
        </p:nvSpPr>
        <p:spPr>
          <a:xfrm>
            <a:off x="9028234" y="4893047"/>
            <a:ext cx="1383456"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MOBILE APPS</a:t>
            </a:r>
          </a:p>
        </p:txBody>
      </p:sp>
      <p:sp>
        <p:nvSpPr>
          <p:cNvPr id="26" name="TextBox 25"/>
          <p:cNvSpPr txBox="1"/>
          <p:nvPr/>
        </p:nvSpPr>
        <p:spPr>
          <a:xfrm>
            <a:off x="9031359" y="5184823"/>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27" name="Freeform 120"/>
          <p:cNvSpPr>
            <a:spLocks noChangeArrowheads="1"/>
          </p:cNvSpPr>
          <p:nvPr/>
        </p:nvSpPr>
        <p:spPr bwMode="auto">
          <a:xfrm>
            <a:off x="1232865" y="5111357"/>
            <a:ext cx="300249" cy="307883"/>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a:extLst/>
        </p:spPr>
        <p:txBody>
          <a:bodyPr wrap="none" anchor="ctr"/>
          <a:lstStyle/>
          <a:p>
            <a:endParaRPr lang="en-US">
              <a:cs typeface="+mn-ea"/>
              <a:sym typeface="+mn-lt"/>
            </a:endParaRPr>
          </a:p>
        </p:txBody>
      </p:sp>
      <p:sp>
        <p:nvSpPr>
          <p:cNvPr id="28" name="Freeform 144"/>
          <p:cNvSpPr>
            <a:spLocks noChangeArrowheads="1"/>
          </p:cNvSpPr>
          <p:nvPr/>
        </p:nvSpPr>
        <p:spPr bwMode="auto">
          <a:xfrm>
            <a:off x="4850103" y="511146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29" name="Freeform 143"/>
          <p:cNvSpPr>
            <a:spLocks noChangeArrowheads="1"/>
          </p:cNvSpPr>
          <p:nvPr/>
        </p:nvSpPr>
        <p:spPr bwMode="auto">
          <a:xfrm>
            <a:off x="8394030" y="5091818"/>
            <a:ext cx="236238" cy="343108"/>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185 w 370"/>
              <a:gd name="T25" fmla="*/ 402 h 536"/>
              <a:gd name="T26" fmla="*/ 185 w 370"/>
              <a:gd name="T27" fmla="*/ 402 h 536"/>
              <a:gd name="T28" fmla="*/ 185 w 370"/>
              <a:gd name="T29" fmla="*/ 402 h 536"/>
              <a:gd name="T30" fmla="*/ 185 w 370"/>
              <a:gd name="T31" fmla="*/ 402 h 536"/>
              <a:gd name="T32" fmla="*/ 151 w 370"/>
              <a:gd name="T33" fmla="*/ 435 h 536"/>
              <a:gd name="T34" fmla="*/ 185 w 370"/>
              <a:gd name="T35" fmla="*/ 468 h 536"/>
              <a:gd name="T36" fmla="*/ 219 w 370"/>
              <a:gd name="T37" fmla="*/ 435 h 536"/>
              <a:gd name="T38" fmla="*/ 185 w 370"/>
              <a:gd name="T39" fmla="*/ 402 h 536"/>
              <a:gd name="T40" fmla="*/ 336 w 370"/>
              <a:gd name="T41" fmla="*/ 468 h 536"/>
              <a:gd name="T42" fmla="*/ 336 w 370"/>
              <a:gd name="T43" fmla="*/ 468 h 536"/>
              <a:gd name="T44" fmla="*/ 336 w 370"/>
              <a:gd name="T45" fmla="*/ 468 h 536"/>
              <a:gd name="T46" fmla="*/ 336 w 370"/>
              <a:gd name="T47" fmla="*/ 468 h 536"/>
              <a:gd name="T48" fmla="*/ 302 w 370"/>
              <a:gd name="T49" fmla="*/ 502 h 536"/>
              <a:gd name="T50" fmla="*/ 302 w 370"/>
              <a:gd name="T51" fmla="*/ 502 h 536"/>
              <a:gd name="T52" fmla="*/ 68 w 370"/>
              <a:gd name="T53" fmla="*/ 502 h 536"/>
              <a:gd name="T54" fmla="*/ 68 w 370"/>
              <a:gd name="T55" fmla="*/ 502 h 536"/>
              <a:gd name="T56" fmla="*/ 34 w 370"/>
              <a:gd name="T57" fmla="*/ 468 h 536"/>
              <a:gd name="T58" fmla="*/ 34 w 370"/>
              <a:gd name="T59" fmla="*/ 468 h 536"/>
              <a:gd name="T60" fmla="*/ 34 w 370"/>
              <a:gd name="T61" fmla="*/ 67 h 536"/>
              <a:gd name="T62" fmla="*/ 34 w 370"/>
              <a:gd name="T63" fmla="*/ 67 h 536"/>
              <a:gd name="T64" fmla="*/ 68 w 370"/>
              <a:gd name="T65" fmla="*/ 33 h 536"/>
              <a:gd name="T66" fmla="*/ 68 w 370"/>
              <a:gd name="T67" fmla="*/ 33 h 536"/>
              <a:gd name="T68" fmla="*/ 302 w 370"/>
              <a:gd name="T69" fmla="*/ 33 h 536"/>
              <a:gd name="T70" fmla="*/ 302 w 370"/>
              <a:gd name="T71" fmla="*/ 33 h 536"/>
              <a:gd name="T72" fmla="*/ 336 w 370"/>
              <a:gd name="T73" fmla="*/ 67 h 536"/>
              <a:gd name="T74" fmla="*/ 336 w 370"/>
              <a:gd name="T75" fmla="*/ 67 h 536"/>
              <a:gd name="T76" fmla="*/ 336 w 370"/>
              <a:gd name="T77" fmla="*/ 468 h 536"/>
              <a:gd name="T78" fmla="*/ 318 w 370"/>
              <a:gd name="T79" fmla="*/ 0 h 536"/>
              <a:gd name="T80" fmla="*/ 318 w 370"/>
              <a:gd name="T81" fmla="*/ 0 h 536"/>
              <a:gd name="T82" fmla="*/ 318 w 370"/>
              <a:gd name="T83" fmla="*/ 0 h 536"/>
              <a:gd name="T84" fmla="*/ 51 w 370"/>
              <a:gd name="T85" fmla="*/ 0 h 536"/>
              <a:gd name="T86" fmla="*/ 51 w 370"/>
              <a:gd name="T87" fmla="*/ 0 h 536"/>
              <a:gd name="T88" fmla="*/ 0 w 370"/>
              <a:gd name="T89" fmla="*/ 50 h 536"/>
              <a:gd name="T90" fmla="*/ 0 w 370"/>
              <a:gd name="T91" fmla="*/ 50 h 536"/>
              <a:gd name="T92" fmla="*/ 0 w 370"/>
              <a:gd name="T93" fmla="*/ 485 h 536"/>
              <a:gd name="T94" fmla="*/ 0 w 370"/>
              <a:gd name="T95" fmla="*/ 485 h 536"/>
              <a:gd name="T96" fmla="*/ 51 w 370"/>
              <a:gd name="T97" fmla="*/ 535 h 536"/>
              <a:gd name="T98" fmla="*/ 51 w 370"/>
              <a:gd name="T99" fmla="*/ 535 h 536"/>
              <a:gd name="T100" fmla="*/ 318 w 370"/>
              <a:gd name="T101" fmla="*/ 535 h 536"/>
              <a:gd name="T102" fmla="*/ 318 w 370"/>
              <a:gd name="T103" fmla="*/ 535 h 536"/>
              <a:gd name="T104" fmla="*/ 369 w 370"/>
              <a:gd name="T105" fmla="*/ 485 h 536"/>
              <a:gd name="T106" fmla="*/ 369 w 370"/>
              <a:gd name="T107" fmla="*/ 485 h 536"/>
              <a:gd name="T108" fmla="*/ 369 w 370"/>
              <a:gd name="T109" fmla="*/ 50 h 536"/>
              <a:gd name="T110" fmla="*/ 369 w 370"/>
              <a:gd name="T111" fmla="*/ 50 h 536"/>
              <a:gd name="T112" fmla="*/ 318 w 370"/>
              <a:gd name="T113"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path>
            </a:pathLst>
          </a:custGeom>
          <a:solidFill>
            <a:srgbClr val="FFFFFF"/>
          </a:solidFill>
          <a:ln>
            <a:noFill/>
          </a:ln>
          <a:effectLst/>
          <a:extLst/>
        </p:spPr>
        <p:txBody>
          <a:bodyPr wrap="none" anchor="ctr"/>
          <a:lstStyle/>
          <a:p>
            <a:endParaRPr lang="en-US">
              <a:solidFill>
                <a:srgbClr val="FFFFFF"/>
              </a:solidFill>
              <a:cs typeface="+mn-ea"/>
              <a:sym typeface="+mn-lt"/>
            </a:endParaRPr>
          </a:p>
        </p:txBody>
      </p:sp>
      <p:sp>
        <p:nvSpPr>
          <p:cNvPr id="14" name="Picture Placeholder 13"/>
          <p:cNvSpPr>
            <a:spLocks noGrp="1"/>
          </p:cNvSpPr>
          <p:nvPr>
            <p:ph type="pic" sz="quarter" idx="11"/>
          </p:nvPr>
        </p:nvSpPr>
        <p:spPr/>
      </p:sp>
      <p:sp>
        <p:nvSpPr>
          <p:cNvPr id="31" name="Picture Placeholder 30"/>
          <p:cNvSpPr>
            <a:spLocks noGrp="1"/>
          </p:cNvSpPr>
          <p:nvPr>
            <p:ph type="pic" sz="quarter" idx="13"/>
          </p:nvPr>
        </p:nvSpPr>
        <p:spPr/>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87126" y="3146177"/>
            <a:ext cx="587675" cy="1233886"/>
          </a:xfrm>
          <a:prstGeom prst="rect">
            <a:avLst/>
          </a:prstGeom>
        </p:spPr>
      </p:pic>
      <p:sp>
        <p:nvSpPr>
          <p:cNvPr id="30" name="Picture Placeholder 29"/>
          <p:cNvSpPr>
            <a:spLocks noGrp="1"/>
          </p:cNvSpPr>
          <p:nvPr>
            <p:ph type="pic" sz="quarter" idx="12"/>
          </p:nvPr>
        </p:nvSpPr>
        <p:spPr/>
      </p:sp>
    </p:spTree>
    <p:extLst>
      <p:ext uri="{BB962C8B-B14F-4D97-AF65-F5344CB8AC3E}">
        <p14:creationId xmlns:p14="http://schemas.microsoft.com/office/powerpoint/2010/main" val="22429834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1173" y="1802423"/>
            <a:ext cx="4342809" cy="3505268"/>
          </a:xfrm>
          <a:prstGeom prst="rect">
            <a:avLst/>
          </a:prstGeom>
        </p:spPr>
      </p:pic>
      <p:sp>
        <p:nvSpPr>
          <p:cNvPr id="78" name="TextBox 77"/>
          <p:cNvSpPr txBox="1"/>
          <p:nvPr/>
        </p:nvSpPr>
        <p:spPr>
          <a:xfrm>
            <a:off x="1171371" y="1680909"/>
            <a:ext cx="2475358"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WEB DESIGN</a:t>
            </a:r>
          </a:p>
        </p:txBody>
      </p:sp>
      <p:sp>
        <p:nvSpPr>
          <p:cNvPr id="79" name="TextBox 78"/>
          <p:cNvSpPr txBox="1"/>
          <p:nvPr/>
        </p:nvSpPr>
        <p:spPr>
          <a:xfrm>
            <a:off x="1181178" y="214736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85" name="TextBox 84"/>
          <p:cNvSpPr txBox="1"/>
          <p:nvPr/>
        </p:nvSpPr>
        <p:spPr>
          <a:xfrm>
            <a:off x="1166242" y="2606444"/>
            <a:ext cx="4879722"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a:t>
            </a:r>
          </a:p>
        </p:txBody>
      </p:sp>
      <p:sp>
        <p:nvSpPr>
          <p:cNvPr id="86" name="Oval 85"/>
          <p:cNvSpPr/>
          <p:nvPr/>
        </p:nvSpPr>
        <p:spPr>
          <a:xfrm>
            <a:off x="1236045" y="3334708"/>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7" name="TextBox 86"/>
          <p:cNvSpPr txBox="1"/>
          <p:nvPr/>
        </p:nvSpPr>
        <p:spPr>
          <a:xfrm>
            <a:off x="1839143" y="3278695"/>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88" name="Oval 87"/>
          <p:cNvSpPr/>
          <p:nvPr/>
        </p:nvSpPr>
        <p:spPr>
          <a:xfrm>
            <a:off x="1250409" y="397030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9" name="TextBox 88"/>
          <p:cNvSpPr txBox="1"/>
          <p:nvPr/>
        </p:nvSpPr>
        <p:spPr>
          <a:xfrm>
            <a:off x="1853507" y="3914296"/>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90" name="Oval 89"/>
          <p:cNvSpPr/>
          <p:nvPr/>
        </p:nvSpPr>
        <p:spPr>
          <a:xfrm>
            <a:off x="1250970" y="4647327"/>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91" name="TextBox 90"/>
          <p:cNvSpPr txBox="1"/>
          <p:nvPr/>
        </p:nvSpPr>
        <p:spPr>
          <a:xfrm>
            <a:off x="1854068" y="4591314"/>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17" name="Freeform 120"/>
          <p:cNvSpPr>
            <a:spLocks noChangeArrowheads="1"/>
          </p:cNvSpPr>
          <p:nvPr/>
        </p:nvSpPr>
        <p:spPr bwMode="auto">
          <a:xfrm>
            <a:off x="1341170" y="345063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a:extLst/>
        </p:spPr>
        <p:txBody>
          <a:bodyPr wrap="none" anchor="ctr"/>
          <a:lstStyle/>
          <a:p>
            <a:endParaRPr lang="en-US">
              <a:cs typeface="+mn-ea"/>
              <a:sym typeface="+mn-lt"/>
            </a:endParaRPr>
          </a:p>
        </p:txBody>
      </p:sp>
      <p:sp>
        <p:nvSpPr>
          <p:cNvPr id="18" name="Freeform 78"/>
          <p:cNvSpPr>
            <a:spLocks noChangeArrowheads="1"/>
          </p:cNvSpPr>
          <p:nvPr/>
        </p:nvSpPr>
        <p:spPr bwMode="auto">
          <a:xfrm>
            <a:off x="1352136" y="407507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9" name="Freeform 144"/>
          <p:cNvSpPr>
            <a:spLocks noChangeArrowheads="1"/>
          </p:cNvSpPr>
          <p:nvPr/>
        </p:nvSpPr>
        <p:spPr bwMode="auto">
          <a:xfrm>
            <a:off x="1363985" y="476479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2" name="Picture Placeholder 1"/>
          <p:cNvSpPr>
            <a:spLocks noGrp="1"/>
          </p:cNvSpPr>
          <p:nvPr>
            <p:ph type="pic" sz="quarter" idx="10"/>
          </p:nvPr>
        </p:nvSpPr>
        <p:spPr/>
      </p:sp>
      <p:grpSp>
        <p:nvGrpSpPr>
          <p:cNvPr id="21" name="Group 20"/>
          <p:cNvGrpSpPr/>
          <p:nvPr/>
        </p:nvGrpSpPr>
        <p:grpSpPr>
          <a:xfrm>
            <a:off x="1265513" y="2421128"/>
            <a:ext cx="434204" cy="76723"/>
            <a:chOff x="4733567" y="4719035"/>
            <a:chExt cx="635717" cy="112331"/>
          </a:xfrm>
        </p:grpSpPr>
        <p:sp>
          <p:nvSpPr>
            <p:cNvPr id="22" name="Oval 21"/>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Oval 2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8931792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056463" y="2529078"/>
            <a:ext cx="434204" cy="76723"/>
            <a:chOff x="4733567" y="4719035"/>
            <a:chExt cx="635717" cy="112331"/>
          </a:xfrm>
        </p:grpSpPr>
        <p:sp>
          <p:nvSpPr>
            <p:cNvPr id="32" name="Oval 31"/>
            <p:cNvSpPr/>
            <p:nvPr/>
          </p:nvSpPr>
          <p:spPr>
            <a:xfrm>
              <a:off x="4733567" y="4719035"/>
              <a:ext cx="112331" cy="112331"/>
            </a:xfrm>
            <a:prstGeom prst="ellipse">
              <a:avLst/>
            </a:prstGeom>
            <a:solidFill>
              <a:srgbClr val="23AA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Oval 3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1565" y="1487276"/>
            <a:ext cx="2691655" cy="3815504"/>
          </a:xfrm>
          <a:prstGeom prst="rect">
            <a:avLst/>
          </a:prstGeom>
        </p:spPr>
      </p:pic>
      <p:sp>
        <p:nvSpPr>
          <p:cNvPr id="5" name="TextBox 4"/>
          <p:cNvSpPr txBox="1"/>
          <p:nvPr/>
        </p:nvSpPr>
        <p:spPr>
          <a:xfrm>
            <a:off x="4956999" y="1418599"/>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p>
          <a:p>
            <a:pPr>
              <a:lnSpc>
                <a:spcPct val="90000"/>
              </a:lnSpc>
            </a:pPr>
            <a:r>
              <a:rPr lang="en-US" sz="2800" dirty="0">
                <a:solidFill>
                  <a:schemeClr val="tx1">
                    <a:lumMod val="75000"/>
                    <a:lumOff val="25000"/>
                  </a:schemeClr>
                </a:solidFill>
                <a:cs typeface="+mn-ea"/>
                <a:sym typeface="+mn-lt"/>
              </a:rPr>
              <a:t>MOCKUP</a:t>
            </a:r>
          </a:p>
        </p:txBody>
      </p:sp>
      <p:sp>
        <p:nvSpPr>
          <p:cNvPr id="6" name="TextBox 5"/>
          <p:cNvSpPr txBox="1"/>
          <p:nvPr/>
        </p:nvSpPr>
        <p:spPr>
          <a:xfrm>
            <a:off x="4966806" y="225781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2" name="TextBox 11"/>
          <p:cNvSpPr txBox="1"/>
          <p:nvPr/>
        </p:nvSpPr>
        <p:spPr>
          <a:xfrm>
            <a:off x="4951870" y="2716896"/>
            <a:ext cx="6053026"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26" name="TextBox 25"/>
          <p:cNvSpPr txBox="1"/>
          <p:nvPr/>
        </p:nvSpPr>
        <p:spPr>
          <a:xfrm>
            <a:off x="5497416" y="3594374"/>
            <a:ext cx="1379352"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CUSTOMIZABLE</a:t>
            </a:r>
          </a:p>
        </p:txBody>
      </p:sp>
      <p:sp>
        <p:nvSpPr>
          <p:cNvPr id="27" name="TextBox 26"/>
          <p:cNvSpPr txBox="1"/>
          <p:nvPr/>
        </p:nvSpPr>
        <p:spPr>
          <a:xfrm>
            <a:off x="5500542" y="3817120"/>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7" name="Oval 36"/>
          <p:cNvSpPr/>
          <p:nvPr/>
        </p:nvSpPr>
        <p:spPr>
          <a:xfrm>
            <a:off x="4994068" y="3638435"/>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TextBox 46"/>
          <p:cNvSpPr txBox="1"/>
          <p:nvPr/>
        </p:nvSpPr>
        <p:spPr>
          <a:xfrm>
            <a:off x="8548565" y="3594911"/>
            <a:ext cx="1346844"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DEVELOPMENT</a:t>
            </a:r>
          </a:p>
        </p:txBody>
      </p:sp>
      <p:sp>
        <p:nvSpPr>
          <p:cNvPr id="48" name="TextBox 47"/>
          <p:cNvSpPr txBox="1"/>
          <p:nvPr/>
        </p:nvSpPr>
        <p:spPr>
          <a:xfrm>
            <a:off x="8551691" y="3817657"/>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9" name="Oval 48"/>
          <p:cNvSpPr/>
          <p:nvPr/>
        </p:nvSpPr>
        <p:spPr>
          <a:xfrm>
            <a:off x="8045217" y="3638972"/>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TextBox 50"/>
          <p:cNvSpPr txBox="1"/>
          <p:nvPr/>
        </p:nvSpPr>
        <p:spPr>
          <a:xfrm>
            <a:off x="5497977" y="4575118"/>
            <a:ext cx="856773"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SERVICE</a:t>
            </a:r>
          </a:p>
        </p:txBody>
      </p:sp>
      <p:sp>
        <p:nvSpPr>
          <p:cNvPr id="52" name="TextBox 51"/>
          <p:cNvSpPr txBox="1"/>
          <p:nvPr/>
        </p:nvSpPr>
        <p:spPr>
          <a:xfrm>
            <a:off x="5501103" y="4797864"/>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3" name="Oval 52"/>
          <p:cNvSpPr/>
          <p:nvPr/>
        </p:nvSpPr>
        <p:spPr>
          <a:xfrm>
            <a:off x="4994629" y="461917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TextBox 53"/>
          <p:cNvSpPr txBox="1"/>
          <p:nvPr/>
        </p:nvSpPr>
        <p:spPr>
          <a:xfrm>
            <a:off x="8549126" y="4575655"/>
            <a:ext cx="960328"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LOCATION</a:t>
            </a:r>
          </a:p>
        </p:txBody>
      </p:sp>
      <p:sp>
        <p:nvSpPr>
          <p:cNvPr id="55" name="TextBox 54"/>
          <p:cNvSpPr txBox="1"/>
          <p:nvPr/>
        </p:nvSpPr>
        <p:spPr>
          <a:xfrm>
            <a:off x="8552252" y="4798401"/>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6" name="Oval 55"/>
          <p:cNvSpPr/>
          <p:nvPr/>
        </p:nvSpPr>
        <p:spPr>
          <a:xfrm>
            <a:off x="8045778" y="4619716"/>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Freeform 120"/>
          <p:cNvSpPr>
            <a:spLocks noChangeArrowheads="1"/>
          </p:cNvSpPr>
          <p:nvPr/>
        </p:nvSpPr>
        <p:spPr bwMode="auto">
          <a:xfrm>
            <a:off x="5090210" y="374527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a:extLst/>
        </p:spPr>
        <p:txBody>
          <a:bodyPr wrap="none" anchor="ctr"/>
          <a:lstStyle/>
          <a:p>
            <a:endParaRPr lang="en-US">
              <a:cs typeface="+mn-ea"/>
              <a:sym typeface="+mn-lt"/>
            </a:endParaRPr>
          </a:p>
        </p:txBody>
      </p:sp>
      <p:sp>
        <p:nvSpPr>
          <p:cNvPr id="28" name="Freeform 78"/>
          <p:cNvSpPr>
            <a:spLocks noChangeArrowheads="1"/>
          </p:cNvSpPr>
          <p:nvPr/>
        </p:nvSpPr>
        <p:spPr bwMode="auto">
          <a:xfrm>
            <a:off x="5091016" y="471515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9" name="Freeform 144"/>
          <p:cNvSpPr>
            <a:spLocks noChangeArrowheads="1"/>
          </p:cNvSpPr>
          <p:nvPr/>
        </p:nvSpPr>
        <p:spPr bwMode="auto">
          <a:xfrm>
            <a:off x="8150865" y="374879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0" name="Freeform 10"/>
          <p:cNvSpPr>
            <a:spLocks noChangeArrowheads="1"/>
          </p:cNvSpPr>
          <p:nvPr/>
        </p:nvSpPr>
        <p:spPr bwMode="auto">
          <a:xfrm>
            <a:off x="8172440" y="4723413"/>
            <a:ext cx="174800" cy="234347"/>
          </a:xfrm>
          <a:custGeom>
            <a:avLst/>
            <a:gdLst>
              <a:gd name="T0" fmla="*/ 33 w 402"/>
              <a:gd name="T1" fmla="*/ 203 h 537"/>
              <a:gd name="T2" fmla="*/ 33 w 402"/>
              <a:gd name="T3" fmla="*/ 203 h 537"/>
              <a:gd name="T4" fmla="*/ 33 w 402"/>
              <a:gd name="T5" fmla="*/ 203 h 537"/>
              <a:gd name="T6" fmla="*/ 33 w 402"/>
              <a:gd name="T7" fmla="*/ 203 h 537"/>
              <a:gd name="T8" fmla="*/ 200 w 402"/>
              <a:gd name="T9" fmla="*/ 34 h 537"/>
              <a:gd name="T10" fmla="*/ 368 w 402"/>
              <a:gd name="T11" fmla="*/ 203 h 537"/>
              <a:gd name="T12" fmla="*/ 200 w 402"/>
              <a:gd name="T13" fmla="*/ 486 h 537"/>
              <a:gd name="T14" fmla="*/ 33 w 402"/>
              <a:gd name="T15" fmla="*/ 203 h 537"/>
              <a:gd name="T16" fmla="*/ 200 w 402"/>
              <a:gd name="T17" fmla="*/ 0 h 537"/>
              <a:gd name="T18" fmla="*/ 200 w 402"/>
              <a:gd name="T19" fmla="*/ 0 h 537"/>
              <a:gd name="T20" fmla="*/ 200 w 402"/>
              <a:gd name="T21" fmla="*/ 0 h 537"/>
              <a:gd name="T22" fmla="*/ 200 w 402"/>
              <a:gd name="T23" fmla="*/ 0 h 537"/>
              <a:gd name="T24" fmla="*/ 0 w 402"/>
              <a:gd name="T25" fmla="*/ 201 h 537"/>
              <a:gd name="T26" fmla="*/ 200 w 402"/>
              <a:gd name="T27" fmla="*/ 536 h 537"/>
              <a:gd name="T28" fmla="*/ 401 w 402"/>
              <a:gd name="T29" fmla="*/ 201 h 537"/>
              <a:gd name="T30" fmla="*/ 200 w 402"/>
              <a:gd name="T31" fmla="*/ 0 h 537"/>
              <a:gd name="T32" fmla="*/ 200 w 402"/>
              <a:gd name="T33" fmla="*/ 234 h 537"/>
              <a:gd name="T34" fmla="*/ 200 w 402"/>
              <a:gd name="T35" fmla="*/ 234 h 537"/>
              <a:gd name="T36" fmla="*/ 200 w 402"/>
              <a:gd name="T37" fmla="*/ 234 h 537"/>
              <a:gd name="T38" fmla="*/ 200 w 402"/>
              <a:gd name="T39" fmla="*/ 234 h 537"/>
              <a:gd name="T40" fmla="*/ 167 w 402"/>
              <a:gd name="T41" fmla="*/ 201 h 537"/>
              <a:gd name="T42" fmla="*/ 200 w 402"/>
              <a:gd name="T43" fmla="*/ 167 h 537"/>
              <a:gd name="T44" fmla="*/ 234 w 402"/>
              <a:gd name="T45" fmla="*/ 201 h 537"/>
              <a:gd name="T46" fmla="*/ 200 w 402"/>
              <a:gd name="T47" fmla="*/ 234 h 537"/>
              <a:gd name="T48" fmla="*/ 200 w 402"/>
              <a:gd name="T49" fmla="*/ 134 h 537"/>
              <a:gd name="T50" fmla="*/ 200 w 402"/>
              <a:gd name="T51" fmla="*/ 134 h 537"/>
              <a:gd name="T52" fmla="*/ 200 w 402"/>
              <a:gd name="T53" fmla="*/ 134 h 537"/>
              <a:gd name="T54" fmla="*/ 200 w 402"/>
              <a:gd name="T55" fmla="*/ 134 h 537"/>
              <a:gd name="T56" fmla="*/ 134 w 402"/>
              <a:gd name="T57" fmla="*/ 201 h 537"/>
              <a:gd name="T58" fmla="*/ 200 w 402"/>
              <a:gd name="T59" fmla="*/ 268 h 537"/>
              <a:gd name="T60" fmla="*/ 267 w 402"/>
              <a:gd name="T61" fmla="*/ 201 h 537"/>
              <a:gd name="T62" fmla="*/ 200 w 402"/>
              <a:gd name="T63" fmla="*/ 1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2" h="537">
                <a:moveTo>
                  <a:pt x="33" y="203"/>
                </a:moveTo>
                <a:lnTo>
                  <a:pt x="33" y="203"/>
                </a:lnTo>
                <a:lnTo>
                  <a:pt x="33" y="203"/>
                </a:lnTo>
                <a:lnTo>
                  <a:pt x="33" y="203"/>
                </a:lnTo>
                <a:cubicBezTo>
                  <a:pt x="33" y="110"/>
                  <a:pt x="108" y="34"/>
                  <a:pt x="200" y="34"/>
                </a:cubicBezTo>
                <a:cubicBezTo>
                  <a:pt x="293" y="34"/>
                  <a:pt x="368" y="110"/>
                  <a:pt x="368" y="203"/>
                </a:cubicBezTo>
                <a:cubicBezTo>
                  <a:pt x="368" y="312"/>
                  <a:pt x="200" y="486"/>
                  <a:pt x="200" y="486"/>
                </a:cubicBezTo>
                <a:cubicBezTo>
                  <a:pt x="200" y="486"/>
                  <a:pt x="33" y="314"/>
                  <a:pt x="33" y="203"/>
                </a:cubicBezTo>
                <a:close/>
                <a:moveTo>
                  <a:pt x="200" y="0"/>
                </a:moveTo>
                <a:lnTo>
                  <a:pt x="200" y="0"/>
                </a:lnTo>
                <a:lnTo>
                  <a:pt x="200" y="0"/>
                </a:lnTo>
                <a:lnTo>
                  <a:pt x="200" y="0"/>
                </a:lnTo>
                <a:cubicBezTo>
                  <a:pt x="89" y="0"/>
                  <a:pt x="0" y="90"/>
                  <a:pt x="0" y="201"/>
                </a:cubicBezTo>
                <a:cubicBezTo>
                  <a:pt x="0" y="333"/>
                  <a:pt x="200" y="536"/>
                  <a:pt x="200" y="536"/>
                </a:cubicBezTo>
                <a:cubicBezTo>
                  <a:pt x="200" y="536"/>
                  <a:pt x="401" y="331"/>
                  <a:pt x="401" y="201"/>
                </a:cubicBezTo>
                <a:cubicBezTo>
                  <a:pt x="401" y="90"/>
                  <a:pt x="312" y="0"/>
                  <a:pt x="200" y="0"/>
                </a:cubicBezTo>
                <a:close/>
                <a:moveTo>
                  <a:pt x="200" y="234"/>
                </a:moveTo>
                <a:lnTo>
                  <a:pt x="200" y="234"/>
                </a:lnTo>
                <a:lnTo>
                  <a:pt x="200" y="234"/>
                </a:lnTo>
                <a:lnTo>
                  <a:pt x="200" y="234"/>
                </a:lnTo>
                <a:cubicBezTo>
                  <a:pt x="182" y="234"/>
                  <a:pt x="167" y="220"/>
                  <a:pt x="167" y="201"/>
                </a:cubicBezTo>
                <a:cubicBezTo>
                  <a:pt x="167" y="182"/>
                  <a:pt x="182" y="167"/>
                  <a:pt x="200" y="167"/>
                </a:cubicBezTo>
                <a:cubicBezTo>
                  <a:pt x="219" y="167"/>
                  <a:pt x="234" y="182"/>
                  <a:pt x="234" y="201"/>
                </a:cubicBezTo>
                <a:cubicBezTo>
                  <a:pt x="234" y="220"/>
                  <a:pt x="219" y="234"/>
                  <a:pt x="200" y="234"/>
                </a:cubicBezTo>
                <a:close/>
                <a:moveTo>
                  <a:pt x="200" y="134"/>
                </a:moveTo>
                <a:lnTo>
                  <a:pt x="200" y="134"/>
                </a:lnTo>
                <a:lnTo>
                  <a:pt x="200" y="134"/>
                </a:lnTo>
                <a:lnTo>
                  <a:pt x="200" y="134"/>
                </a:lnTo>
                <a:cubicBezTo>
                  <a:pt x="164" y="134"/>
                  <a:pt x="134" y="164"/>
                  <a:pt x="134" y="201"/>
                </a:cubicBezTo>
                <a:cubicBezTo>
                  <a:pt x="134" y="238"/>
                  <a:pt x="164" y="268"/>
                  <a:pt x="200" y="268"/>
                </a:cubicBezTo>
                <a:cubicBezTo>
                  <a:pt x="238" y="268"/>
                  <a:pt x="267" y="238"/>
                  <a:pt x="267" y="201"/>
                </a:cubicBezTo>
                <a:cubicBezTo>
                  <a:pt x="267" y="164"/>
                  <a:pt x="238" y="134"/>
                  <a:pt x="200" y="134"/>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 name="Picture Placeholder 1"/>
          <p:cNvSpPr>
            <a:spLocks noGrp="1"/>
          </p:cNvSpPr>
          <p:nvPr>
            <p:ph type="pic" sz="quarter" idx="10"/>
          </p:nvPr>
        </p:nvSpPr>
        <p:spPr/>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127" y="3070513"/>
            <a:ext cx="1145213" cy="2404495"/>
          </a:xfrm>
          <a:prstGeom prst="rect">
            <a:avLst/>
          </a:prstGeom>
        </p:spPr>
      </p:pic>
      <p:sp>
        <p:nvSpPr>
          <p:cNvPr id="3" name="Picture Placeholder 2"/>
          <p:cNvSpPr>
            <a:spLocks noGrp="1"/>
          </p:cNvSpPr>
          <p:nvPr>
            <p:ph type="pic" sz="quarter" idx="11"/>
          </p:nvPr>
        </p:nvSpPr>
        <p:spPr/>
      </p:sp>
    </p:spTree>
    <p:extLst>
      <p:ext uri="{BB962C8B-B14F-4D97-AF65-F5344CB8AC3E}">
        <p14:creationId xmlns:p14="http://schemas.microsoft.com/office/powerpoint/2010/main" val="1075135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192613" y="2668778"/>
            <a:ext cx="434204" cy="76723"/>
            <a:chOff x="4733567" y="4719035"/>
            <a:chExt cx="635717" cy="112331"/>
          </a:xfrm>
        </p:grpSpPr>
        <p:sp>
          <p:nvSpPr>
            <p:cNvPr id="25" name="Oval 2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28" name="Picture 27" descr="Macbook.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9146" y="1302592"/>
            <a:ext cx="4867517" cy="3199307"/>
          </a:xfrm>
          <a:prstGeom prst="rect">
            <a:avLst/>
          </a:prstGeom>
        </p:spPr>
      </p:pic>
      <p:sp>
        <p:nvSpPr>
          <p:cNvPr id="29" name="TextBox 28"/>
          <p:cNvSpPr txBox="1"/>
          <p:nvPr/>
        </p:nvSpPr>
        <p:spPr>
          <a:xfrm>
            <a:off x="2096208" y="1554520"/>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p>
          <a:p>
            <a:pPr>
              <a:lnSpc>
                <a:spcPct val="90000"/>
              </a:lnSpc>
            </a:pPr>
            <a:r>
              <a:rPr lang="en-US" sz="2800" dirty="0">
                <a:solidFill>
                  <a:schemeClr val="tx1">
                    <a:lumMod val="75000"/>
                    <a:lumOff val="25000"/>
                  </a:schemeClr>
                </a:solidFill>
                <a:cs typeface="+mn-ea"/>
                <a:sym typeface="+mn-lt"/>
              </a:rPr>
              <a:t>MOCKUP</a:t>
            </a:r>
          </a:p>
        </p:txBody>
      </p:sp>
      <p:sp>
        <p:nvSpPr>
          <p:cNvPr id="30" name="TextBox 29"/>
          <p:cNvSpPr txBox="1"/>
          <p:nvPr/>
        </p:nvSpPr>
        <p:spPr>
          <a:xfrm>
            <a:off x="2106015" y="239373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6" name="TextBox 35"/>
          <p:cNvSpPr txBox="1"/>
          <p:nvPr/>
        </p:nvSpPr>
        <p:spPr>
          <a:xfrm>
            <a:off x="2091079" y="2852817"/>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37" name="TextBox 36"/>
          <p:cNvSpPr txBox="1"/>
          <p:nvPr/>
        </p:nvSpPr>
        <p:spPr>
          <a:xfrm>
            <a:off x="2582641" y="4613787"/>
            <a:ext cx="1379352"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CUSTOMIZABLE</a:t>
            </a:r>
          </a:p>
        </p:txBody>
      </p:sp>
      <p:sp>
        <p:nvSpPr>
          <p:cNvPr id="38" name="TextBox 37"/>
          <p:cNvSpPr txBox="1"/>
          <p:nvPr/>
        </p:nvSpPr>
        <p:spPr>
          <a:xfrm>
            <a:off x="2585767" y="4836533"/>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9" name="Oval 38"/>
          <p:cNvSpPr/>
          <p:nvPr/>
        </p:nvSpPr>
        <p:spPr>
          <a:xfrm>
            <a:off x="2079293" y="4657848"/>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5405424" y="4620865"/>
            <a:ext cx="856773"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SERVICE</a:t>
            </a:r>
          </a:p>
        </p:txBody>
      </p:sp>
      <p:sp>
        <p:nvSpPr>
          <p:cNvPr id="41" name="TextBox 40"/>
          <p:cNvSpPr txBox="1"/>
          <p:nvPr/>
        </p:nvSpPr>
        <p:spPr>
          <a:xfrm>
            <a:off x="5408550" y="4843611"/>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2" name="Oval 41"/>
          <p:cNvSpPr/>
          <p:nvPr/>
        </p:nvSpPr>
        <p:spPr>
          <a:xfrm>
            <a:off x="4902076" y="4664926"/>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8210714" y="4632154"/>
            <a:ext cx="1346844"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DEVELOPMENT</a:t>
            </a:r>
          </a:p>
        </p:txBody>
      </p:sp>
      <p:sp>
        <p:nvSpPr>
          <p:cNvPr id="44" name="TextBox 43"/>
          <p:cNvSpPr txBox="1"/>
          <p:nvPr/>
        </p:nvSpPr>
        <p:spPr>
          <a:xfrm>
            <a:off x="8213840" y="4854900"/>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5" name="Oval 44"/>
          <p:cNvSpPr/>
          <p:nvPr/>
        </p:nvSpPr>
        <p:spPr>
          <a:xfrm>
            <a:off x="7707366" y="467621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Freeform 120"/>
          <p:cNvSpPr>
            <a:spLocks noChangeArrowheads="1"/>
          </p:cNvSpPr>
          <p:nvPr/>
        </p:nvSpPr>
        <p:spPr bwMode="auto">
          <a:xfrm>
            <a:off x="4998770" y="477143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a:extLst/>
        </p:spPr>
        <p:txBody>
          <a:bodyPr wrap="none" anchor="ctr"/>
          <a:lstStyle/>
          <a:p>
            <a:endParaRPr lang="en-US">
              <a:cs typeface="+mn-ea"/>
              <a:sym typeface="+mn-lt"/>
            </a:endParaRPr>
          </a:p>
        </p:txBody>
      </p:sp>
      <p:sp>
        <p:nvSpPr>
          <p:cNvPr id="21" name="Freeform 78"/>
          <p:cNvSpPr>
            <a:spLocks noChangeArrowheads="1"/>
          </p:cNvSpPr>
          <p:nvPr/>
        </p:nvSpPr>
        <p:spPr bwMode="auto">
          <a:xfrm>
            <a:off x="2185256" y="475579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2" name="Freeform 144"/>
          <p:cNvSpPr>
            <a:spLocks noChangeArrowheads="1"/>
          </p:cNvSpPr>
          <p:nvPr/>
        </p:nvSpPr>
        <p:spPr bwMode="auto">
          <a:xfrm>
            <a:off x="7815585" y="478511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5423150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4543156" y="533395"/>
            <a:ext cx="3057247" cy="480131"/>
          </a:xfrm>
          <a:prstGeom prst="rect">
            <a:avLst/>
          </a:prstGeom>
          <a:noFill/>
        </p:spPr>
        <p:txBody>
          <a:bodyPr wrap="none" rtlCol="0">
            <a:spAutoFit/>
          </a:bodyPr>
          <a:lstStyle/>
          <a:p>
            <a:pPr algn="ctr">
              <a:lnSpc>
                <a:spcPct val="90000"/>
              </a:lnSpc>
            </a:pPr>
            <a:r>
              <a:rPr lang="zh-CN" altLang="en-US" sz="2800" dirty="0">
                <a:solidFill>
                  <a:schemeClr val="tx1">
                    <a:lumMod val="75000"/>
                    <a:lumOff val="25000"/>
                  </a:schemeClr>
                </a:solidFill>
                <a:cs typeface="+mn-ea"/>
                <a:sym typeface="+mn-lt"/>
              </a:rPr>
              <a:t>点击此处输入内容</a:t>
            </a:r>
            <a:endParaRPr lang="en-US" sz="3600" dirty="0">
              <a:solidFill>
                <a:schemeClr val="tx1">
                  <a:lumMod val="75000"/>
                  <a:lumOff val="25000"/>
                </a:schemeClr>
              </a:solidFill>
              <a:cs typeface="+mn-ea"/>
              <a:sym typeface="+mn-lt"/>
            </a:endParaRPr>
          </a:p>
        </p:txBody>
      </p:sp>
      <p:sp>
        <p:nvSpPr>
          <p:cNvPr id="38" name="TextBox 37"/>
          <p:cNvSpPr txBox="1"/>
          <p:nvPr/>
        </p:nvSpPr>
        <p:spPr>
          <a:xfrm>
            <a:off x="5051306" y="915877"/>
            <a:ext cx="2031325" cy="230832"/>
          </a:xfrm>
          <a:prstGeom prst="rect">
            <a:avLst/>
          </a:prstGeom>
          <a:noFill/>
        </p:spPr>
        <p:txBody>
          <a:bodyPr wrap="none" rtlCol="0">
            <a:spAutoFit/>
          </a:bodyPr>
          <a:lstStyle/>
          <a:p>
            <a:pPr algn="ctr"/>
            <a:r>
              <a:rPr lang="en-US" sz="900" dirty="0">
                <a:solidFill>
                  <a:schemeClr val="bg1">
                    <a:lumMod val="50000"/>
                  </a:schemeClr>
                </a:solidFill>
                <a:cs typeface="+mn-ea"/>
                <a:sym typeface="+mn-lt"/>
              </a:rPr>
              <a:t>We Do Our Best For Your Business</a:t>
            </a:r>
          </a:p>
        </p:txBody>
      </p:sp>
      <p:grpSp>
        <p:nvGrpSpPr>
          <p:cNvPr id="21" name="Group 20"/>
          <p:cNvGrpSpPr/>
          <p:nvPr/>
        </p:nvGrpSpPr>
        <p:grpSpPr>
          <a:xfrm>
            <a:off x="2195556" y="3661988"/>
            <a:ext cx="8008532" cy="121936"/>
            <a:chOff x="1536588" y="3300194"/>
            <a:chExt cx="9690323" cy="147543"/>
          </a:xfrm>
        </p:grpSpPr>
        <p:cxnSp>
          <p:nvCxnSpPr>
            <p:cNvPr id="3" name="Straight Connector 2"/>
            <p:cNvCxnSpPr>
              <a:stCxn id="11" idx="2"/>
            </p:cNvCxnSpPr>
            <p:nvPr/>
          </p:nvCxnSpPr>
          <p:spPr>
            <a:xfrm flipV="1">
              <a:off x="1536588" y="3371362"/>
              <a:ext cx="9594316" cy="2604"/>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1" name="Oval 10"/>
            <p:cNvSpPr/>
            <p:nvPr/>
          </p:nvSpPr>
          <p:spPr>
            <a:xfrm>
              <a:off x="15365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 name="Oval 11"/>
            <p:cNvSpPr/>
            <p:nvPr/>
          </p:nvSpPr>
          <p:spPr>
            <a:xfrm>
              <a:off x="110996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 name="Oval 12"/>
            <p:cNvSpPr/>
            <p:nvPr/>
          </p:nvSpPr>
          <p:spPr>
            <a:xfrm>
              <a:off x="2918348" y="332051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Oval 13"/>
            <p:cNvSpPr/>
            <p:nvPr/>
          </p:nvSpPr>
          <p:spPr>
            <a:xfrm>
              <a:off x="42797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5651388" y="330019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700266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836410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973570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cxnSp>
        <p:nvCxnSpPr>
          <p:cNvPr id="28" name="Straight Connector 27"/>
          <p:cNvCxnSpPr/>
          <p:nvPr/>
        </p:nvCxnSpPr>
        <p:spPr>
          <a:xfrm flipV="1">
            <a:off x="2248128" y="3082082"/>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1904627" y="1782070"/>
            <a:ext cx="687003" cy="687003"/>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01</a:t>
            </a:r>
          </a:p>
        </p:txBody>
      </p:sp>
      <p:cxnSp>
        <p:nvCxnSpPr>
          <p:cNvPr id="30" name="Straight Connector 29"/>
          <p:cNvCxnSpPr/>
          <p:nvPr/>
        </p:nvCxnSpPr>
        <p:spPr>
          <a:xfrm flipV="1">
            <a:off x="3392178" y="3764313"/>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5648005" y="3071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6778310" y="3712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9007467" y="3071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10151517" y="3753817"/>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1440293" y="2589050"/>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0" name="TextBox 39"/>
          <p:cNvSpPr txBox="1"/>
          <p:nvPr/>
        </p:nvSpPr>
        <p:spPr>
          <a:xfrm>
            <a:off x="1560544" y="2744706"/>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09 : 00 – 09:30 AM</a:t>
            </a:r>
          </a:p>
        </p:txBody>
      </p:sp>
      <p:sp>
        <p:nvSpPr>
          <p:cNvPr id="44" name="Oval 43"/>
          <p:cNvSpPr/>
          <p:nvPr/>
        </p:nvSpPr>
        <p:spPr>
          <a:xfrm>
            <a:off x="3055206" y="4494360"/>
            <a:ext cx="687003" cy="687003"/>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02</a:t>
            </a:r>
          </a:p>
        </p:txBody>
      </p:sp>
      <p:sp>
        <p:nvSpPr>
          <p:cNvPr id="45" name="TextBox 44"/>
          <p:cNvSpPr txBox="1"/>
          <p:nvPr/>
        </p:nvSpPr>
        <p:spPr>
          <a:xfrm>
            <a:off x="2590872" y="5301341"/>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6" name="TextBox 45"/>
          <p:cNvSpPr txBox="1"/>
          <p:nvPr/>
        </p:nvSpPr>
        <p:spPr>
          <a:xfrm>
            <a:off x="2711124" y="5456996"/>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09 : 30 – 10:30 AM</a:t>
            </a:r>
          </a:p>
        </p:txBody>
      </p:sp>
      <p:sp>
        <p:nvSpPr>
          <p:cNvPr id="59" name="Oval 58"/>
          <p:cNvSpPr/>
          <p:nvPr/>
        </p:nvSpPr>
        <p:spPr>
          <a:xfrm>
            <a:off x="5278150" y="1783076"/>
            <a:ext cx="687003" cy="687003"/>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03</a:t>
            </a:r>
          </a:p>
        </p:txBody>
      </p:sp>
      <p:sp>
        <p:nvSpPr>
          <p:cNvPr id="60" name="TextBox 59"/>
          <p:cNvSpPr txBox="1"/>
          <p:nvPr/>
        </p:nvSpPr>
        <p:spPr>
          <a:xfrm>
            <a:off x="4791409" y="2590057"/>
            <a:ext cx="166577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61" name="TextBox 60"/>
          <p:cNvSpPr txBox="1"/>
          <p:nvPr/>
        </p:nvSpPr>
        <p:spPr>
          <a:xfrm>
            <a:off x="4934068" y="2745713"/>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10 : 30 – 11:30 AM</a:t>
            </a:r>
          </a:p>
        </p:txBody>
      </p:sp>
      <p:sp>
        <p:nvSpPr>
          <p:cNvPr id="62" name="Oval 61"/>
          <p:cNvSpPr/>
          <p:nvPr/>
        </p:nvSpPr>
        <p:spPr>
          <a:xfrm>
            <a:off x="6414983" y="4454135"/>
            <a:ext cx="687003" cy="68700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04</a:t>
            </a:r>
          </a:p>
        </p:txBody>
      </p:sp>
      <p:sp>
        <p:nvSpPr>
          <p:cNvPr id="63" name="TextBox 62"/>
          <p:cNvSpPr txBox="1"/>
          <p:nvPr/>
        </p:nvSpPr>
        <p:spPr>
          <a:xfrm>
            <a:off x="5950651" y="5261115"/>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64" name="TextBox 63"/>
          <p:cNvSpPr txBox="1"/>
          <p:nvPr/>
        </p:nvSpPr>
        <p:spPr>
          <a:xfrm>
            <a:off x="6070901" y="5416772"/>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11 : 30 – 12:30 AM</a:t>
            </a:r>
          </a:p>
        </p:txBody>
      </p:sp>
      <p:sp>
        <p:nvSpPr>
          <p:cNvPr id="65" name="Oval 64"/>
          <p:cNvSpPr/>
          <p:nvPr/>
        </p:nvSpPr>
        <p:spPr>
          <a:xfrm>
            <a:off x="8653177" y="1783076"/>
            <a:ext cx="687003" cy="68700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05</a:t>
            </a:r>
          </a:p>
        </p:txBody>
      </p:sp>
      <p:sp>
        <p:nvSpPr>
          <p:cNvPr id="66" name="TextBox 65"/>
          <p:cNvSpPr txBox="1"/>
          <p:nvPr/>
        </p:nvSpPr>
        <p:spPr>
          <a:xfrm>
            <a:off x="8188845" y="2590057"/>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67" name="TextBox 66"/>
          <p:cNvSpPr txBox="1"/>
          <p:nvPr/>
        </p:nvSpPr>
        <p:spPr>
          <a:xfrm>
            <a:off x="8309095" y="2745713"/>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12 : 30 – 01:30 AM</a:t>
            </a:r>
          </a:p>
        </p:txBody>
      </p:sp>
      <p:sp>
        <p:nvSpPr>
          <p:cNvPr id="68" name="Oval 67"/>
          <p:cNvSpPr/>
          <p:nvPr/>
        </p:nvSpPr>
        <p:spPr>
          <a:xfrm>
            <a:off x="9803755" y="4495367"/>
            <a:ext cx="687003" cy="687003"/>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06</a:t>
            </a:r>
          </a:p>
        </p:txBody>
      </p:sp>
      <p:sp>
        <p:nvSpPr>
          <p:cNvPr id="69" name="TextBox 68"/>
          <p:cNvSpPr txBox="1"/>
          <p:nvPr/>
        </p:nvSpPr>
        <p:spPr>
          <a:xfrm>
            <a:off x="9339423" y="5302347"/>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70" name="TextBox 69"/>
          <p:cNvSpPr txBox="1"/>
          <p:nvPr/>
        </p:nvSpPr>
        <p:spPr>
          <a:xfrm>
            <a:off x="9459673" y="5458004"/>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01 : 30 – 02:00 AM</a:t>
            </a:r>
          </a:p>
        </p:txBody>
      </p:sp>
    </p:spTree>
    <p:extLst>
      <p:ext uri="{BB962C8B-B14F-4D97-AF65-F5344CB8AC3E}">
        <p14:creationId xmlns:p14="http://schemas.microsoft.com/office/powerpoint/2010/main" val="9758075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654779"/>
            <a:ext cx="12192000" cy="3203222"/>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514" y="651677"/>
            <a:ext cx="6297948" cy="6234545"/>
          </a:xfrm>
          <a:prstGeom prst="rect">
            <a:avLst/>
          </a:prstGeom>
        </p:spPr>
      </p:pic>
      <p:grpSp>
        <p:nvGrpSpPr>
          <p:cNvPr id="38" name="Group 37"/>
          <p:cNvGrpSpPr/>
          <p:nvPr/>
        </p:nvGrpSpPr>
        <p:grpSpPr>
          <a:xfrm>
            <a:off x="5088213" y="2383028"/>
            <a:ext cx="434204" cy="76723"/>
            <a:chOff x="4733567" y="4719035"/>
            <a:chExt cx="635717" cy="112331"/>
          </a:xfrm>
        </p:grpSpPr>
        <p:sp>
          <p:nvSpPr>
            <p:cNvPr id="39" name="Oval 38"/>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5" name="TextBox 4"/>
          <p:cNvSpPr txBox="1"/>
          <p:nvPr/>
        </p:nvSpPr>
        <p:spPr>
          <a:xfrm>
            <a:off x="4993525" y="1269790"/>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p>
          <a:p>
            <a:pPr>
              <a:lnSpc>
                <a:spcPct val="90000"/>
              </a:lnSpc>
            </a:pPr>
            <a:r>
              <a:rPr lang="en-US" sz="2800" dirty="0">
                <a:solidFill>
                  <a:schemeClr val="tx1">
                    <a:lumMod val="75000"/>
                    <a:lumOff val="25000"/>
                  </a:schemeClr>
                </a:solidFill>
                <a:cs typeface="+mn-ea"/>
                <a:sym typeface="+mn-lt"/>
              </a:rPr>
              <a:t>MOCKUP</a:t>
            </a:r>
          </a:p>
        </p:txBody>
      </p:sp>
      <p:sp>
        <p:nvSpPr>
          <p:cNvPr id="6" name="TextBox 5"/>
          <p:cNvSpPr txBox="1"/>
          <p:nvPr/>
        </p:nvSpPr>
        <p:spPr>
          <a:xfrm>
            <a:off x="5003332" y="210900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2" name="TextBox 11"/>
          <p:cNvSpPr txBox="1"/>
          <p:nvPr/>
        </p:nvSpPr>
        <p:spPr>
          <a:xfrm>
            <a:off x="4988396" y="2568087"/>
            <a:ext cx="6053026"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23" name="TextBox 22"/>
          <p:cNvSpPr txBox="1"/>
          <p:nvPr/>
        </p:nvSpPr>
        <p:spPr>
          <a:xfrm>
            <a:off x="5066197" y="4741332"/>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CUSTOMIZABLE</a:t>
            </a:r>
          </a:p>
        </p:txBody>
      </p:sp>
      <p:sp>
        <p:nvSpPr>
          <p:cNvPr id="24" name="TextBox 23"/>
          <p:cNvSpPr txBox="1"/>
          <p:nvPr/>
        </p:nvSpPr>
        <p:spPr>
          <a:xfrm>
            <a:off x="5069323" y="4977643"/>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p>
        </p:txBody>
      </p:sp>
      <p:sp>
        <p:nvSpPr>
          <p:cNvPr id="25" name="Oval 24"/>
          <p:cNvSpPr/>
          <p:nvPr/>
        </p:nvSpPr>
        <p:spPr>
          <a:xfrm>
            <a:off x="5818510" y="3966175"/>
            <a:ext cx="624666" cy="624666"/>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7180041" y="4738510"/>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DEVELOPMENT</a:t>
            </a:r>
          </a:p>
        </p:txBody>
      </p:sp>
      <p:sp>
        <p:nvSpPr>
          <p:cNvPr id="27" name="TextBox 26"/>
          <p:cNvSpPr txBox="1"/>
          <p:nvPr/>
        </p:nvSpPr>
        <p:spPr>
          <a:xfrm>
            <a:off x="7183167" y="4974821"/>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p>
        </p:txBody>
      </p:sp>
      <p:sp>
        <p:nvSpPr>
          <p:cNvPr id="28" name="Oval 27"/>
          <p:cNvSpPr/>
          <p:nvPr/>
        </p:nvSpPr>
        <p:spPr>
          <a:xfrm>
            <a:off x="7932354" y="3963353"/>
            <a:ext cx="624666" cy="62466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9282598" y="4738510"/>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LOCATION</a:t>
            </a:r>
          </a:p>
        </p:txBody>
      </p:sp>
      <p:sp>
        <p:nvSpPr>
          <p:cNvPr id="30" name="TextBox 29"/>
          <p:cNvSpPr txBox="1"/>
          <p:nvPr/>
        </p:nvSpPr>
        <p:spPr>
          <a:xfrm>
            <a:off x="9285724" y="4974821"/>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p>
        </p:txBody>
      </p:sp>
      <p:sp>
        <p:nvSpPr>
          <p:cNvPr id="31" name="Oval 30"/>
          <p:cNvSpPr/>
          <p:nvPr/>
        </p:nvSpPr>
        <p:spPr>
          <a:xfrm>
            <a:off x="10034911" y="3963353"/>
            <a:ext cx="624666" cy="62466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Freeform 120"/>
          <p:cNvSpPr>
            <a:spLocks noChangeArrowheads="1"/>
          </p:cNvSpPr>
          <p:nvPr/>
        </p:nvSpPr>
        <p:spPr bwMode="auto">
          <a:xfrm>
            <a:off x="6003397" y="4170235"/>
            <a:ext cx="248141" cy="25444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a:extLst/>
        </p:spPr>
        <p:txBody>
          <a:bodyPr wrap="none" anchor="ctr"/>
          <a:lstStyle/>
          <a:p>
            <a:endParaRPr lang="en-US">
              <a:cs typeface="+mn-ea"/>
              <a:sym typeface="+mn-lt"/>
            </a:endParaRPr>
          </a:p>
        </p:txBody>
      </p:sp>
      <p:sp>
        <p:nvSpPr>
          <p:cNvPr id="22" name="Freeform 144"/>
          <p:cNvSpPr>
            <a:spLocks noChangeArrowheads="1"/>
          </p:cNvSpPr>
          <p:nvPr/>
        </p:nvSpPr>
        <p:spPr bwMode="auto">
          <a:xfrm>
            <a:off x="8108118" y="4153083"/>
            <a:ext cx="258440" cy="258440"/>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2" name="Freeform 10"/>
          <p:cNvSpPr>
            <a:spLocks noChangeArrowheads="1"/>
          </p:cNvSpPr>
          <p:nvPr/>
        </p:nvSpPr>
        <p:spPr bwMode="auto">
          <a:xfrm>
            <a:off x="10236886" y="4140006"/>
            <a:ext cx="211508" cy="283560"/>
          </a:xfrm>
          <a:custGeom>
            <a:avLst/>
            <a:gdLst>
              <a:gd name="T0" fmla="*/ 33 w 402"/>
              <a:gd name="T1" fmla="*/ 203 h 537"/>
              <a:gd name="T2" fmla="*/ 33 w 402"/>
              <a:gd name="T3" fmla="*/ 203 h 537"/>
              <a:gd name="T4" fmla="*/ 33 w 402"/>
              <a:gd name="T5" fmla="*/ 203 h 537"/>
              <a:gd name="T6" fmla="*/ 33 w 402"/>
              <a:gd name="T7" fmla="*/ 203 h 537"/>
              <a:gd name="T8" fmla="*/ 200 w 402"/>
              <a:gd name="T9" fmla="*/ 34 h 537"/>
              <a:gd name="T10" fmla="*/ 368 w 402"/>
              <a:gd name="T11" fmla="*/ 203 h 537"/>
              <a:gd name="T12" fmla="*/ 200 w 402"/>
              <a:gd name="T13" fmla="*/ 486 h 537"/>
              <a:gd name="T14" fmla="*/ 33 w 402"/>
              <a:gd name="T15" fmla="*/ 203 h 537"/>
              <a:gd name="T16" fmla="*/ 200 w 402"/>
              <a:gd name="T17" fmla="*/ 0 h 537"/>
              <a:gd name="T18" fmla="*/ 200 w 402"/>
              <a:gd name="T19" fmla="*/ 0 h 537"/>
              <a:gd name="T20" fmla="*/ 200 w 402"/>
              <a:gd name="T21" fmla="*/ 0 h 537"/>
              <a:gd name="T22" fmla="*/ 200 w 402"/>
              <a:gd name="T23" fmla="*/ 0 h 537"/>
              <a:gd name="T24" fmla="*/ 0 w 402"/>
              <a:gd name="T25" fmla="*/ 201 h 537"/>
              <a:gd name="T26" fmla="*/ 200 w 402"/>
              <a:gd name="T27" fmla="*/ 536 h 537"/>
              <a:gd name="T28" fmla="*/ 401 w 402"/>
              <a:gd name="T29" fmla="*/ 201 h 537"/>
              <a:gd name="T30" fmla="*/ 200 w 402"/>
              <a:gd name="T31" fmla="*/ 0 h 537"/>
              <a:gd name="T32" fmla="*/ 200 w 402"/>
              <a:gd name="T33" fmla="*/ 234 h 537"/>
              <a:gd name="T34" fmla="*/ 200 w 402"/>
              <a:gd name="T35" fmla="*/ 234 h 537"/>
              <a:gd name="T36" fmla="*/ 200 w 402"/>
              <a:gd name="T37" fmla="*/ 234 h 537"/>
              <a:gd name="T38" fmla="*/ 200 w 402"/>
              <a:gd name="T39" fmla="*/ 234 h 537"/>
              <a:gd name="T40" fmla="*/ 167 w 402"/>
              <a:gd name="T41" fmla="*/ 201 h 537"/>
              <a:gd name="T42" fmla="*/ 200 w 402"/>
              <a:gd name="T43" fmla="*/ 167 h 537"/>
              <a:gd name="T44" fmla="*/ 234 w 402"/>
              <a:gd name="T45" fmla="*/ 201 h 537"/>
              <a:gd name="T46" fmla="*/ 200 w 402"/>
              <a:gd name="T47" fmla="*/ 234 h 537"/>
              <a:gd name="T48" fmla="*/ 200 w 402"/>
              <a:gd name="T49" fmla="*/ 134 h 537"/>
              <a:gd name="T50" fmla="*/ 200 w 402"/>
              <a:gd name="T51" fmla="*/ 134 h 537"/>
              <a:gd name="T52" fmla="*/ 200 w 402"/>
              <a:gd name="T53" fmla="*/ 134 h 537"/>
              <a:gd name="T54" fmla="*/ 200 w 402"/>
              <a:gd name="T55" fmla="*/ 134 h 537"/>
              <a:gd name="T56" fmla="*/ 134 w 402"/>
              <a:gd name="T57" fmla="*/ 201 h 537"/>
              <a:gd name="T58" fmla="*/ 200 w 402"/>
              <a:gd name="T59" fmla="*/ 268 h 537"/>
              <a:gd name="T60" fmla="*/ 267 w 402"/>
              <a:gd name="T61" fmla="*/ 201 h 537"/>
              <a:gd name="T62" fmla="*/ 200 w 402"/>
              <a:gd name="T63" fmla="*/ 1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2" h="537">
                <a:moveTo>
                  <a:pt x="33" y="203"/>
                </a:moveTo>
                <a:lnTo>
                  <a:pt x="33" y="203"/>
                </a:lnTo>
                <a:lnTo>
                  <a:pt x="33" y="203"/>
                </a:lnTo>
                <a:lnTo>
                  <a:pt x="33" y="203"/>
                </a:lnTo>
                <a:cubicBezTo>
                  <a:pt x="33" y="110"/>
                  <a:pt x="108" y="34"/>
                  <a:pt x="200" y="34"/>
                </a:cubicBezTo>
                <a:cubicBezTo>
                  <a:pt x="293" y="34"/>
                  <a:pt x="368" y="110"/>
                  <a:pt x="368" y="203"/>
                </a:cubicBezTo>
                <a:cubicBezTo>
                  <a:pt x="368" y="312"/>
                  <a:pt x="200" y="486"/>
                  <a:pt x="200" y="486"/>
                </a:cubicBezTo>
                <a:cubicBezTo>
                  <a:pt x="200" y="486"/>
                  <a:pt x="33" y="314"/>
                  <a:pt x="33" y="203"/>
                </a:cubicBezTo>
                <a:close/>
                <a:moveTo>
                  <a:pt x="200" y="0"/>
                </a:moveTo>
                <a:lnTo>
                  <a:pt x="200" y="0"/>
                </a:lnTo>
                <a:lnTo>
                  <a:pt x="200" y="0"/>
                </a:lnTo>
                <a:lnTo>
                  <a:pt x="200" y="0"/>
                </a:lnTo>
                <a:cubicBezTo>
                  <a:pt x="89" y="0"/>
                  <a:pt x="0" y="90"/>
                  <a:pt x="0" y="201"/>
                </a:cubicBezTo>
                <a:cubicBezTo>
                  <a:pt x="0" y="333"/>
                  <a:pt x="200" y="536"/>
                  <a:pt x="200" y="536"/>
                </a:cubicBezTo>
                <a:cubicBezTo>
                  <a:pt x="200" y="536"/>
                  <a:pt x="401" y="331"/>
                  <a:pt x="401" y="201"/>
                </a:cubicBezTo>
                <a:cubicBezTo>
                  <a:pt x="401" y="90"/>
                  <a:pt x="312" y="0"/>
                  <a:pt x="200" y="0"/>
                </a:cubicBezTo>
                <a:close/>
                <a:moveTo>
                  <a:pt x="200" y="234"/>
                </a:moveTo>
                <a:lnTo>
                  <a:pt x="200" y="234"/>
                </a:lnTo>
                <a:lnTo>
                  <a:pt x="200" y="234"/>
                </a:lnTo>
                <a:lnTo>
                  <a:pt x="200" y="234"/>
                </a:lnTo>
                <a:cubicBezTo>
                  <a:pt x="182" y="234"/>
                  <a:pt x="167" y="220"/>
                  <a:pt x="167" y="201"/>
                </a:cubicBezTo>
                <a:cubicBezTo>
                  <a:pt x="167" y="182"/>
                  <a:pt x="182" y="167"/>
                  <a:pt x="200" y="167"/>
                </a:cubicBezTo>
                <a:cubicBezTo>
                  <a:pt x="219" y="167"/>
                  <a:pt x="234" y="182"/>
                  <a:pt x="234" y="201"/>
                </a:cubicBezTo>
                <a:cubicBezTo>
                  <a:pt x="234" y="220"/>
                  <a:pt x="219" y="234"/>
                  <a:pt x="200" y="234"/>
                </a:cubicBezTo>
                <a:close/>
                <a:moveTo>
                  <a:pt x="200" y="134"/>
                </a:moveTo>
                <a:lnTo>
                  <a:pt x="200" y="134"/>
                </a:lnTo>
                <a:lnTo>
                  <a:pt x="200" y="134"/>
                </a:lnTo>
                <a:lnTo>
                  <a:pt x="200" y="134"/>
                </a:lnTo>
                <a:cubicBezTo>
                  <a:pt x="164" y="134"/>
                  <a:pt x="134" y="164"/>
                  <a:pt x="134" y="201"/>
                </a:cubicBezTo>
                <a:cubicBezTo>
                  <a:pt x="134" y="238"/>
                  <a:pt x="164" y="268"/>
                  <a:pt x="200" y="268"/>
                </a:cubicBezTo>
                <a:cubicBezTo>
                  <a:pt x="238" y="268"/>
                  <a:pt x="267" y="238"/>
                  <a:pt x="267" y="201"/>
                </a:cubicBezTo>
                <a:cubicBezTo>
                  <a:pt x="267" y="164"/>
                  <a:pt x="238" y="134"/>
                  <a:pt x="200" y="134"/>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 name="Picture Placeholder 2"/>
          <p:cNvSpPr>
            <a:spLocks noGrp="1"/>
          </p:cNvSpPr>
          <p:nvPr>
            <p:ph type="pic" sz="quarter" idx="10"/>
          </p:nvPr>
        </p:nvSpPr>
        <p:spPr/>
      </p:sp>
    </p:spTree>
    <p:extLst>
      <p:ext uri="{BB962C8B-B14F-4D97-AF65-F5344CB8AC3E}">
        <p14:creationId xmlns:p14="http://schemas.microsoft.com/office/powerpoint/2010/main" val="37901023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3996267"/>
            <a:ext cx="12192000" cy="286173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Rectangle 6"/>
          <p:cNvSpPr/>
          <p:nvPr/>
        </p:nvSpPr>
        <p:spPr>
          <a:xfrm>
            <a:off x="7665841"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ectangle 7"/>
          <p:cNvSpPr/>
          <p:nvPr/>
        </p:nvSpPr>
        <p:spPr>
          <a:xfrm>
            <a:off x="7665018" y="2824130"/>
            <a:ext cx="2544429" cy="61933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7652254" y="4075421"/>
            <a:ext cx="2530898"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100 GB Storage</a:t>
            </a:r>
          </a:p>
        </p:txBody>
      </p:sp>
      <p:sp>
        <p:nvSpPr>
          <p:cNvPr id="28" name="TextBox 27"/>
          <p:cNvSpPr txBox="1"/>
          <p:nvPr/>
        </p:nvSpPr>
        <p:spPr>
          <a:xfrm>
            <a:off x="7638721" y="3558759"/>
            <a:ext cx="2543615"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Free Setup</a:t>
            </a:r>
          </a:p>
        </p:txBody>
      </p:sp>
      <p:sp>
        <p:nvSpPr>
          <p:cNvPr id="29" name="TextBox 28"/>
          <p:cNvSpPr txBox="1"/>
          <p:nvPr/>
        </p:nvSpPr>
        <p:spPr>
          <a:xfrm>
            <a:off x="7652692" y="4549895"/>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200 GB Storage</a:t>
            </a:r>
          </a:p>
        </p:txBody>
      </p:sp>
      <p:sp>
        <p:nvSpPr>
          <p:cNvPr id="30" name="TextBox 29"/>
          <p:cNvSpPr txBox="1"/>
          <p:nvPr/>
        </p:nvSpPr>
        <p:spPr>
          <a:xfrm>
            <a:off x="7638718" y="5037935"/>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6 Year License</a:t>
            </a:r>
          </a:p>
        </p:txBody>
      </p:sp>
      <p:sp>
        <p:nvSpPr>
          <p:cNvPr id="31" name="TextBox 30"/>
          <p:cNvSpPr txBox="1"/>
          <p:nvPr/>
        </p:nvSpPr>
        <p:spPr>
          <a:xfrm>
            <a:off x="7638718" y="5498847"/>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Enhanced Security</a:t>
            </a:r>
          </a:p>
        </p:txBody>
      </p:sp>
      <p:cxnSp>
        <p:nvCxnSpPr>
          <p:cNvPr id="32" name="Straight Connector 31"/>
          <p:cNvCxnSpPr/>
          <p:nvPr/>
        </p:nvCxnSpPr>
        <p:spPr>
          <a:xfrm>
            <a:off x="7637901" y="39763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37901" y="44507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63302" y="4969414"/>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63302" y="5437666"/>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8427811" y="2827517"/>
            <a:ext cx="869149" cy="338554"/>
          </a:xfrm>
          <a:prstGeom prst="rect">
            <a:avLst/>
          </a:prstGeom>
          <a:noFill/>
        </p:spPr>
        <p:txBody>
          <a:bodyPr wrap="none" rtlCol="0">
            <a:spAutoFit/>
          </a:bodyPr>
          <a:lstStyle/>
          <a:p>
            <a:r>
              <a:rPr lang="en-US" sz="1600" b="1" dirty="0">
                <a:solidFill>
                  <a:schemeClr val="bg1"/>
                </a:solidFill>
                <a:cs typeface="+mn-ea"/>
                <a:sym typeface="+mn-lt"/>
              </a:rPr>
              <a:t>$19.99 </a:t>
            </a:r>
          </a:p>
        </p:txBody>
      </p:sp>
      <p:sp>
        <p:nvSpPr>
          <p:cNvPr id="41" name="TextBox 40"/>
          <p:cNvSpPr txBox="1"/>
          <p:nvPr/>
        </p:nvSpPr>
        <p:spPr>
          <a:xfrm>
            <a:off x="7665015" y="3103089"/>
            <a:ext cx="2544435" cy="215444"/>
          </a:xfrm>
          <a:prstGeom prst="rect">
            <a:avLst/>
          </a:prstGeom>
          <a:noFill/>
        </p:spPr>
        <p:txBody>
          <a:bodyPr wrap="square" rtlCol="0">
            <a:spAutoFit/>
          </a:bodyPr>
          <a:lstStyle/>
          <a:p>
            <a:pPr algn="ctr"/>
            <a:r>
              <a:rPr lang="en-US" sz="800" dirty="0">
                <a:solidFill>
                  <a:schemeClr val="bg1"/>
                </a:solidFill>
                <a:cs typeface="+mn-ea"/>
                <a:sym typeface="+mn-lt"/>
              </a:rPr>
              <a:t>Great for Something New</a:t>
            </a:r>
          </a:p>
        </p:txBody>
      </p:sp>
      <p:grpSp>
        <p:nvGrpSpPr>
          <p:cNvPr id="56" name="Group 55"/>
          <p:cNvGrpSpPr/>
          <p:nvPr/>
        </p:nvGrpSpPr>
        <p:grpSpPr>
          <a:xfrm>
            <a:off x="1837954" y="2283955"/>
            <a:ext cx="2559222" cy="3646169"/>
            <a:chOff x="1837954" y="2283955"/>
            <a:chExt cx="2559222" cy="3646169"/>
          </a:xfrm>
        </p:grpSpPr>
        <p:sp>
          <p:nvSpPr>
            <p:cNvPr id="3" name="Rectangle 2"/>
            <p:cNvSpPr/>
            <p:nvPr/>
          </p:nvSpPr>
          <p:spPr>
            <a:xfrm>
              <a:off x="1839592"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 name="Rectangle 3"/>
            <p:cNvSpPr/>
            <p:nvPr/>
          </p:nvSpPr>
          <p:spPr>
            <a:xfrm>
              <a:off x="1838771" y="2824130"/>
              <a:ext cx="2544429" cy="61933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9" name="TextBox 8"/>
            <p:cNvSpPr txBox="1"/>
            <p:nvPr/>
          </p:nvSpPr>
          <p:spPr>
            <a:xfrm>
              <a:off x="1853125" y="4075919"/>
              <a:ext cx="2530898"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10 GB Storage</a:t>
              </a:r>
            </a:p>
          </p:txBody>
        </p:sp>
        <p:sp>
          <p:nvSpPr>
            <p:cNvPr id="10" name="TextBox 9"/>
            <p:cNvSpPr txBox="1"/>
            <p:nvPr/>
          </p:nvSpPr>
          <p:spPr>
            <a:xfrm>
              <a:off x="1839592" y="3559258"/>
              <a:ext cx="2543615"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Free Setup</a:t>
              </a:r>
            </a:p>
          </p:txBody>
        </p:sp>
        <p:sp>
          <p:nvSpPr>
            <p:cNvPr id="11" name="TextBox 10"/>
            <p:cNvSpPr txBox="1"/>
            <p:nvPr/>
          </p:nvSpPr>
          <p:spPr>
            <a:xfrm>
              <a:off x="1853563" y="4550393"/>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100 GB Storage</a:t>
              </a:r>
            </a:p>
          </p:txBody>
        </p:sp>
        <p:sp>
          <p:nvSpPr>
            <p:cNvPr id="12" name="TextBox 11"/>
            <p:cNvSpPr txBox="1"/>
            <p:nvPr/>
          </p:nvSpPr>
          <p:spPr>
            <a:xfrm>
              <a:off x="1839591" y="5038436"/>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2 Year License</a:t>
              </a:r>
            </a:p>
          </p:txBody>
        </p:sp>
        <p:sp>
          <p:nvSpPr>
            <p:cNvPr id="13" name="TextBox 12"/>
            <p:cNvSpPr txBox="1"/>
            <p:nvPr/>
          </p:nvSpPr>
          <p:spPr>
            <a:xfrm>
              <a:off x="1839591" y="5499345"/>
              <a:ext cx="2543613" cy="256532"/>
            </a:xfrm>
            <a:prstGeom prst="rect">
              <a:avLst/>
            </a:prstGeom>
            <a:noFill/>
          </p:spPr>
          <p:txBody>
            <a:bodyPr wrap="square" rtlCol="0">
              <a:spAutoFit/>
            </a:bodyPr>
            <a:lstStyle/>
            <a:p>
              <a:pPr algn="ctr"/>
              <a:r>
                <a:rPr lang="en-US" sz="1067" dirty="0">
                  <a:solidFill>
                    <a:schemeClr val="bg1">
                      <a:lumMod val="50000"/>
                    </a:schemeClr>
                  </a:solidFill>
                  <a:cs typeface="+mn-ea"/>
                  <a:sym typeface="+mn-lt"/>
                </a:rPr>
                <a:t>Enhanced Security</a:t>
              </a:r>
            </a:p>
          </p:txBody>
        </p:sp>
        <p:cxnSp>
          <p:nvCxnSpPr>
            <p:cNvPr id="14" name="Straight Connector 13"/>
            <p:cNvCxnSpPr/>
            <p:nvPr/>
          </p:nvCxnSpPr>
          <p:spPr>
            <a:xfrm>
              <a:off x="1838771" y="39768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838771" y="44512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838771" y="4969913"/>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38771" y="543816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32309" y="2863038"/>
              <a:ext cx="869149" cy="338554"/>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37" name="TextBox 36"/>
            <p:cNvSpPr txBox="1"/>
            <p:nvPr/>
          </p:nvSpPr>
          <p:spPr>
            <a:xfrm>
              <a:off x="1837954" y="3138610"/>
              <a:ext cx="2544432" cy="215444"/>
            </a:xfrm>
            <a:prstGeom prst="rect">
              <a:avLst/>
            </a:prstGeom>
            <a:noFill/>
          </p:spPr>
          <p:txBody>
            <a:bodyPr wrap="square" rtlCol="0">
              <a:spAutoFit/>
            </a:bodyPr>
            <a:lstStyle/>
            <a:p>
              <a:pPr algn="ctr"/>
              <a:r>
                <a:rPr lang="en-US" sz="800" dirty="0">
                  <a:solidFill>
                    <a:schemeClr val="bg1"/>
                  </a:solidFill>
                  <a:cs typeface="+mn-ea"/>
                  <a:sym typeface="+mn-lt"/>
                </a:rPr>
                <a:t>Great for Small Business</a:t>
              </a:r>
            </a:p>
          </p:txBody>
        </p:sp>
        <p:sp>
          <p:nvSpPr>
            <p:cNvPr id="42" name="TextBox 41"/>
            <p:cNvSpPr txBox="1"/>
            <p:nvPr/>
          </p:nvSpPr>
          <p:spPr>
            <a:xfrm>
              <a:off x="1837957" y="2417864"/>
              <a:ext cx="2558399" cy="30777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Basic</a:t>
              </a:r>
              <a:r>
                <a:rPr lang="en-US" sz="1400" dirty="0">
                  <a:solidFill>
                    <a:schemeClr val="tx1">
                      <a:lumMod val="50000"/>
                      <a:lumOff val="50000"/>
                    </a:schemeClr>
                  </a:solidFill>
                  <a:cs typeface="+mn-ea"/>
                  <a:sym typeface="+mn-lt"/>
                </a:rPr>
                <a:t> Pack</a:t>
              </a:r>
              <a:endParaRPr lang="en-US" sz="1000" dirty="0">
                <a:solidFill>
                  <a:schemeClr val="tx1">
                    <a:lumMod val="50000"/>
                    <a:lumOff val="50000"/>
                  </a:schemeClr>
                </a:solidFill>
                <a:cs typeface="+mn-ea"/>
                <a:sym typeface="+mn-lt"/>
              </a:endParaRPr>
            </a:p>
          </p:txBody>
        </p:sp>
      </p:grpSp>
      <p:grpSp>
        <p:nvGrpSpPr>
          <p:cNvPr id="55" name="Group 54"/>
          <p:cNvGrpSpPr/>
          <p:nvPr/>
        </p:nvGrpSpPr>
        <p:grpSpPr>
          <a:xfrm>
            <a:off x="4595703" y="2101646"/>
            <a:ext cx="2857642" cy="4010786"/>
            <a:chOff x="4725596" y="2283955"/>
            <a:chExt cx="2597856" cy="3646169"/>
          </a:xfrm>
        </p:grpSpPr>
        <p:sp>
          <p:nvSpPr>
            <p:cNvPr id="5" name="Rectangle 4"/>
            <p:cNvSpPr/>
            <p:nvPr/>
          </p:nvSpPr>
          <p:spPr>
            <a:xfrm>
              <a:off x="4752717"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ectangle 5"/>
            <p:cNvSpPr/>
            <p:nvPr/>
          </p:nvSpPr>
          <p:spPr>
            <a:xfrm>
              <a:off x="4751896" y="2824130"/>
              <a:ext cx="2544429" cy="619336"/>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TextBox 17"/>
            <p:cNvSpPr txBox="1"/>
            <p:nvPr/>
          </p:nvSpPr>
          <p:spPr>
            <a:xfrm>
              <a:off x="4779401" y="4075919"/>
              <a:ext cx="2530898" cy="233223"/>
            </a:xfrm>
            <a:prstGeom prst="rect">
              <a:avLst/>
            </a:prstGeom>
            <a:noFill/>
          </p:spPr>
          <p:txBody>
            <a:bodyPr wrap="square" rtlCol="0">
              <a:spAutoFit/>
            </a:bodyPr>
            <a:lstStyle/>
            <a:p>
              <a:pPr algn="ctr"/>
              <a:r>
                <a:rPr lang="en-US" sz="1067" dirty="0">
                  <a:solidFill>
                    <a:schemeClr val="bg1">
                      <a:lumMod val="50000"/>
                    </a:schemeClr>
                  </a:solidFill>
                  <a:cs typeface="+mn-ea"/>
                  <a:sym typeface="+mn-lt"/>
                </a:rPr>
                <a:t>50 GB Storage</a:t>
              </a:r>
            </a:p>
          </p:txBody>
        </p:sp>
        <p:sp>
          <p:nvSpPr>
            <p:cNvPr id="19" name="TextBox 18"/>
            <p:cNvSpPr txBox="1"/>
            <p:nvPr/>
          </p:nvSpPr>
          <p:spPr>
            <a:xfrm>
              <a:off x="4765868" y="3559258"/>
              <a:ext cx="2543615" cy="233223"/>
            </a:xfrm>
            <a:prstGeom prst="rect">
              <a:avLst/>
            </a:prstGeom>
            <a:noFill/>
          </p:spPr>
          <p:txBody>
            <a:bodyPr wrap="square" rtlCol="0">
              <a:spAutoFit/>
            </a:bodyPr>
            <a:lstStyle/>
            <a:p>
              <a:pPr algn="ctr"/>
              <a:r>
                <a:rPr lang="en-US" sz="1067" dirty="0">
                  <a:solidFill>
                    <a:schemeClr val="bg1">
                      <a:lumMod val="50000"/>
                    </a:schemeClr>
                  </a:solidFill>
                  <a:cs typeface="+mn-ea"/>
                  <a:sym typeface="+mn-lt"/>
                </a:rPr>
                <a:t>Free Setup</a:t>
              </a:r>
            </a:p>
          </p:txBody>
        </p:sp>
        <p:sp>
          <p:nvSpPr>
            <p:cNvPr id="20" name="TextBox 19"/>
            <p:cNvSpPr txBox="1"/>
            <p:nvPr/>
          </p:nvSpPr>
          <p:spPr>
            <a:xfrm>
              <a:off x="4779839" y="4550393"/>
              <a:ext cx="2543613" cy="233223"/>
            </a:xfrm>
            <a:prstGeom prst="rect">
              <a:avLst/>
            </a:prstGeom>
            <a:noFill/>
          </p:spPr>
          <p:txBody>
            <a:bodyPr wrap="square" rtlCol="0">
              <a:spAutoFit/>
            </a:bodyPr>
            <a:lstStyle/>
            <a:p>
              <a:pPr algn="ctr"/>
              <a:r>
                <a:rPr lang="en-US" sz="1067" dirty="0">
                  <a:solidFill>
                    <a:schemeClr val="bg1">
                      <a:lumMod val="50000"/>
                    </a:schemeClr>
                  </a:solidFill>
                  <a:cs typeface="+mn-ea"/>
                  <a:sym typeface="+mn-lt"/>
                </a:rPr>
                <a:t>150 GB Storage</a:t>
              </a:r>
            </a:p>
          </p:txBody>
        </p:sp>
        <p:sp>
          <p:nvSpPr>
            <p:cNvPr id="21" name="TextBox 20"/>
            <p:cNvSpPr txBox="1"/>
            <p:nvPr/>
          </p:nvSpPr>
          <p:spPr>
            <a:xfrm>
              <a:off x="4765866" y="5038436"/>
              <a:ext cx="2543613" cy="233223"/>
            </a:xfrm>
            <a:prstGeom prst="rect">
              <a:avLst/>
            </a:prstGeom>
            <a:noFill/>
          </p:spPr>
          <p:txBody>
            <a:bodyPr wrap="square" rtlCol="0">
              <a:spAutoFit/>
            </a:bodyPr>
            <a:lstStyle/>
            <a:p>
              <a:pPr algn="ctr"/>
              <a:r>
                <a:rPr lang="en-US" sz="1067" dirty="0">
                  <a:solidFill>
                    <a:schemeClr val="bg1">
                      <a:lumMod val="50000"/>
                    </a:schemeClr>
                  </a:solidFill>
                  <a:cs typeface="+mn-ea"/>
                  <a:sym typeface="+mn-lt"/>
                </a:rPr>
                <a:t>4 Year License</a:t>
              </a:r>
            </a:p>
          </p:txBody>
        </p:sp>
        <p:sp>
          <p:nvSpPr>
            <p:cNvPr id="22" name="TextBox 21"/>
            <p:cNvSpPr txBox="1"/>
            <p:nvPr/>
          </p:nvSpPr>
          <p:spPr>
            <a:xfrm>
              <a:off x="4765866" y="5499345"/>
              <a:ext cx="2543613" cy="233223"/>
            </a:xfrm>
            <a:prstGeom prst="rect">
              <a:avLst/>
            </a:prstGeom>
            <a:noFill/>
          </p:spPr>
          <p:txBody>
            <a:bodyPr wrap="square" rtlCol="0">
              <a:spAutoFit/>
            </a:bodyPr>
            <a:lstStyle/>
            <a:p>
              <a:pPr algn="ctr"/>
              <a:r>
                <a:rPr lang="en-US" sz="1067" dirty="0">
                  <a:solidFill>
                    <a:schemeClr val="bg1">
                      <a:lumMod val="50000"/>
                    </a:schemeClr>
                  </a:solidFill>
                  <a:cs typeface="+mn-ea"/>
                  <a:sym typeface="+mn-lt"/>
                </a:rPr>
                <a:t>Enhanced Security</a:t>
              </a:r>
            </a:p>
          </p:txBody>
        </p:sp>
        <p:cxnSp>
          <p:nvCxnSpPr>
            <p:cNvPr id="23" name="Straight Connector 22"/>
            <p:cNvCxnSpPr/>
            <p:nvPr/>
          </p:nvCxnSpPr>
          <p:spPr>
            <a:xfrm>
              <a:off x="4765049" y="39768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757351" y="44512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757351" y="4969913"/>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749654" y="543816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605214" y="2853757"/>
              <a:ext cx="790135" cy="307776"/>
            </a:xfrm>
            <a:prstGeom prst="rect">
              <a:avLst/>
            </a:prstGeom>
            <a:noFill/>
          </p:spPr>
          <p:txBody>
            <a:bodyPr wrap="none" rtlCol="0">
              <a:spAutoFit/>
            </a:bodyPr>
            <a:lstStyle/>
            <a:p>
              <a:r>
                <a:rPr lang="en-US" sz="1600" b="1" dirty="0">
                  <a:solidFill>
                    <a:schemeClr val="bg1"/>
                  </a:solidFill>
                  <a:cs typeface="+mn-ea"/>
                  <a:sym typeface="+mn-lt"/>
                </a:rPr>
                <a:t>$18.99 </a:t>
              </a:r>
            </a:p>
          </p:txBody>
        </p:sp>
        <p:sp>
          <p:nvSpPr>
            <p:cNvPr id="39" name="TextBox 38"/>
            <p:cNvSpPr txBox="1"/>
            <p:nvPr/>
          </p:nvSpPr>
          <p:spPr>
            <a:xfrm>
              <a:off x="4765048" y="3129329"/>
              <a:ext cx="2531276" cy="195858"/>
            </a:xfrm>
            <a:prstGeom prst="rect">
              <a:avLst/>
            </a:prstGeom>
            <a:noFill/>
          </p:spPr>
          <p:txBody>
            <a:bodyPr wrap="square" rtlCol="0">
              <a:spAutoFit/>
            </a:bodyPr>
            <a:lstStyle/>
            <a:p>
              <a:pPr algn="ctr"/>
              <a:r>
                <a:rPr lang="en-US" sz="800" dirty="0">
                  <a:solidFill>
                    <a:schemeClr val="bg1"/>
                  </a:solidFill>
                  <a:cs typeface="+mn-ea"/>
                  <a:sym typeface="+mn-lt"/>
                </a:rPr>
                <a:t>Perfect for this getting started</a:t>
              </a:r>
            </a:p>
          </p:txBody>
        </p:sp>
        <p:sp>
          <p:nvSpPr>
            <p:cNvPr id="43" name="TextBox 42"/>
            <p:cNvSpPr txBox="1"/>
            <p:nvPr/>
          </p:nvSpPr>
          <p:spPr>
            <a:xfrm>
              <a:off x="4725596" y="2417864"/>
              <a:ext cx="2558399" cy="27979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Advanced </a:t>
              </a:r>
              <a:r>
                <a:rPr lang="en-US" sz="1400" dirty="0">
                  <a:solidFill>
                    <a:schemeClr val="tx1">
                      <a:lumMod val="50000"/>
                      <a:lumOff val="50000"/>
                    </a:schemeClr>
                  </a:solidFill>
                  <a:cs typeface="+mn-ea"/>
                  <a:sym typeface="+mn-lt"/>
                </a:rPr>
                <a:t>Pack</a:t>
              </a:r>
              <a:endParaRPr lang="en-US" sz="1000" dirty="0">
                <a:solidFill>
                  <a:schemeClr val="tx1">
                    <a:lumMod val="50000"/>
                    <a:lumOff val="50000"/>
                  </a:schemeClr>
                </a:solidFill>
                <a:cs typeface="+mn-ea"/>
                <a:sym typeface="+mn-lt"/>
              </a:endParaRPr>
            </a:p>
          </p:txBody>
        </p:sp>
      </p:grpSp>
      <p:sp>
        <p:nvSpPr>
          <p:cNvPr id="44" name="TextBox 43"/>
          <p:cNvSpPr txBox="1"/>
          <p:nvPr/>
        </p:nvSpPr>
        <p:spPr>
          <a:xfrm>
            <a:off x="7613236" y="2417864"/>
            <a:ext cx="2558399" cy="30777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Expert </a:t>
            </a:r>
            <a:r>
              <a:rPr lang="en-US" sz="1400" dirty="0">
                <a:solidFill>
                  <a:schemeClr val="tx1">
                    <a:lumMod val="50000"/>
                    <a:lumOff val="50000"/>
                  </a:schemeClr>
                </a:solidFill>
                <a:cs typeface="+mn-ea"/>
                <a:sym typeface="+mn-lt"/>
              </a:rPr>
              <a:t>Pack</a:t>
            </a:r>
            <a:endParaRPr lang="en-US" sz="1000" dirty="0">
              <a:solidFill>
                <a:schemeClr val="tx1">
                  <a:lumMod val="50000"/>
                  <a:lumOff val="50000"/>
                </a:schemeClr>
              </a:solidFill>
              <a:cs typeface="+mn-ea"/>
              <a:sym typeface="+mn-lt"/>
            </a:endParaRPr>
          </a:p>
        </p:txBody>
      </p:sp>
      <p:sp>
        <p:nvSpPr>
          <p:cNvPr id="62" name="TextBox 61"/>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PRICING TABLE</a:t>
            </a: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3852191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Group 238"/>
          <p:cNvGrpSpPr/>
          <p:nvPr/>
        </p:nvGrpSpPr>
        <p:grpSpPr>
          <a:xfrm>
            <a:off x="1387772" y="2302485"/>
            <a:ext cx="9335835" cy="3015674"/>
            <a:chOff x="1225784" y="2374900"/>
            <a:chExt cx="10269418" cy="3317241"/>
          </a:xfrm>
        </p:grpSpPr>
        <p:grpSp>
          <p:nvGrpSpPr>
            <p:cNvPr id="211" name="Group 210"/>
            <p:cNvGrpSpPr/>
            <p:nvPr/>
          </p:nvGrpSpPr>
          <p:grpSpPr>
            <a:xfrm>
              <a:off x="1225784" y="2374900"/>
              <a:ext cx="2547816" cy="3317240"/>
              <a:chOff x="1835384" y="2425700"/>
              <a:chExt cx="2547816" cy="3317240"/>
            </a:xfrm>
          </p:grpSpPr>
          <p:sp>
            <p:nvSpPr>
              <p:cNvPr id="126" name="TextBox 125"/>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127" name="TextBox 126"/>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192" name="Rectangle 191"/>
              <p:cNvSpPr/>
              <p:nvPr/>
            </p:nvSpPr>
            <p:spPr>
              <a:xfrm>
                <a:off x="1838771" y="2425700"/>
                <a:ext cx="2544429" cy="1017766"/>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6" name="Rectangle 205"/>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7" name="Rectangle 206"/>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8" name="Rectangle 207"/>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9" name="Rectangle 208"/>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0" name="Rectangle 209"/>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12" name="Group 211"/>
            <p:cNvGrpSpPr/>
            <p:nvPr/>
          </p:nvGrpSpPr>
          <p:grpSpPr>
            <a:xfrm>
              <a:off x="3799653" y="2374901"/>
              <a:ext cx="2547816" cy="3317240"/>
              <a:chOff x="1835384" y="2425700"/>
              <a:chExt cx="2547816" cy="3317240"/>
            </a:xfrm>
          </p:grpSpPr>
          <p:sp>
            <p:nvSpPr>
              <p:cNvPr id="213" name="TextBox 212"/>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14" name="TextBox 213"/>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15" name="Rectangle 214"/>
              <p:cNvSpPr/>
              <p:nvPr/>
            </p:nvSpPr>
            <p:spPr>
              <a:xfrm>
                <a:off x="1838771" y="2425700"/>
                <a:ext cx="2544429" cy="101776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6" name="Rectangle 215"/>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7" name="Rectangle 216"/>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8" name="Rectangle 217"/>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9" name="Rectangle 218"/>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0" name="Rectangle 219"/>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21" name="Group 220"/>
            <p:cNvGrpSpPr/>
            <p:nvPr/>
          </p:nvGrpSpPr>
          <p:grpSpPr>
            <a:xfrm>
              <a:off x="6373517" y="2374900"/>
              <a:ext cx="2547816" cy="3317240"/>
              <a:chOff x="1835384" y="2425700"/>
              <a:chExt cx="2547816" cy="3317240"/>
            </a:xfrm>
          </p:grpSpPr>
          <p:sp>
            <p:nvSpPr>
              <p:cNvPr id="222" name="TextBox 221"/>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23" name="TextBox 222"/>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24" name="Rectangle 223"/>
              <p:cNvSpPr/>
              <p:nvPr/>
            </p:nvSpPr>
            <p:spPr>
              <a:xfrm>
                <a:off x="1838771" y="2425700"/>
                <a:ext cx="2544429" cy="101776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5" name="Rectangle 224"/>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6" name="Rectangle 225"/>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7" name="Rectangle 226"/>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8" name="Rectangle 227"/>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9" name="Rectangle 228"/>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30" name="Group 229"/>
            <p:cNvGrpSpPr/>
            <p:nvPr/>
          </p:nvGrpSpPr>
          <p:grpSpPr>
            <a:xfrm>
              <a:off x="8947386" y="2374901"/>
              <a:ext cx="2547816" cy="3317240"/>
              <a:chOff x="1835384" y="2425700"/>
              <a:chExt cx="2547816" cy="3317240"/>
            </a:xfrm>
          </p:grpSpPr>
          <p:sp>
            <p:nvSpPr>
              <p:cNvPr id="231" name="TextBox 230"/>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32" name="TextBox 231"/>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33" name="Rectangle 232"/>
              <p:cNvSpPr/>
              <p:nvPr/>
            </p:nvSpPr>
            <p:spPr>
              <a:xfrm>
                <a:off x="1838771" y="2425700"/>
                <a:ext cx="2544429" cy="101776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4" name="Rectangle 233"/>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5" name="Rectangle 234"/>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6" name="Rectangle 235"/>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7" name="Rectangle 236"/>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8" name="Rectangle 237"/>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sp>
        <p:nvSpPr>
          <p:cNvPr id="244" name="TextBox 243"/>
          <p:cNvSpPr txBox="1"/>
          <p:nvPr/>
        </p:nvSpPr>
        <p:spPr>
          <a:xfrm>
            <a:off x="1380757" y="2499681"/>
            <a:ext cx="2330465" cy="338554"/>
          </a:xfrm>
          <a:prstGeom prst="rect">
            <a:avLst/>
          </a:prstGeom>
          <a:noFill/>
        </p:spPr>
        <p:txBody>
          <a:bodyPr wrap="square" rtlCol="0">
            <a:spAutoFit/>
          </a:bodyPr>
          <a:lstStyle/>
          <a:p>
            <a:pPr algn="ctr"/>
            <a:r>
              <a:rPr lang="en-US" sz="1600" b="1" dirty="0">
                <a:solidFill>
                  <a:srgbClr val="FFFFFF"/>
                </a:solidFill>
                <a:cs typeface="+mn-ea"/>
                <a:sym typeface="+mn-lt"/>
              </a:rPr>
              <a:t>Basic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46" name="TextBox 245"/>
          <p:cNvSpPr txBox="1"/>
          <p:nvPr/>
        </p:nvSpPr>
        <p:spPr>
          <a:xfrm>
            <a:off x="2124308" y="2758369"/>
            <a:ext cx="869149" cy="338554"/>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47" name="TextBox 246"/>
          <p:cNvSpPr txBox="1"/>
          <p:nvPr/>
        </p:nvSpPr>
        <p:spPr>
          <a:xfrm>
            <a:off x="37277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Medium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48" name="TextBox 247"/>
          <p:cNvSpPr txBox="1"/>
          <p:nvPr/>
        </p:nvSpPr>
        <p:spPr>
          <a:xfrm>
            <a:off x="44712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49" name="TextBox 248"/>
          <p:cNvSpPr txBox="1"/>
          <p:nvPr/>
        </p:nvSpPr>
        <p:spPr>
          <a:xfrm>
            <a:off x="60645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Advanced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50" name="TextBox 249"/>
          <p:cNvSpPr txBox="1"/>
          <p:nvPr/>
        </p:nvSpPr>
        <p:spPr>
          <a:xfrm>
            <a:off x="68080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53" name="TextBox 252"/>
          <p:cNvSpPr txBox="1"/>
          <p:nvPr/>
        </p:nvSpPr>
        <p:spPr>
          <a:xfrm>
            <a:off x="84013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Expert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54" name="TextBox 253"/>
          <p:cNvSpPr txBox="1"/>
          <p:nvPr/>
        </p:nvSpPr>
        <p:spPr>
          <a:xfrm>
            <a:off x="91448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p>
        </p:txBody>
      </p:sp>
      <p:sp>
        <p:nvSpPr>
          <p:cNvPr id="255" name="TextBox 254"/>
          <p:cNvSpPr txBox="1"/>
          <p:nvPr/>
        </p:nvSpPr>
        <p:spPr>
          <a:xfrm>
            <a:off x="1395925" y="3724024"/>
            <a:ext cx="2304270"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10 GB Storage</a:t>
            </a:r>
          </a:p>
        </p:txBody>
      </p:sp>
      <p:sp>
        <p:nvSpPr>
          <p:cNvPr id="256" name="TextBox 255"/>
          <p:cNvSpPr txBox="1"/>
          <p:nvPr/>
        </p:nvSpPr>
        <p:spPr>
          <a:xfrm>
            <a:off x="1382393" y="3308963"/>
            <a:ext cx="2315848" cy="256532"/>
          </a:xfrm>
          <a:prstGeom prst="rect">
            <a:avLst/>
          </a:prstGeom>
          <a:noFill/>
        </p:spPr>
        <p:txBody>
          <a:bodyPr wrap="square" rtlCol="0">
            <a:spAutoFit/>
          </a:bodyPr>
          <a:lstStyle/>
          <a:p>
            <a:pPr algn="ctr"/>
            <a:r>
              <a:rPr lang="en-US" sz="1067" dirty="0">
                <a:solidFill>
                  <a:srgbClr val="FFFFFF"/>
                </a:solidFill>
                <a:cs typeface="+mn-ea"/>
                <a:sym typeface="+mn-lt"/>
              </a:rPr>
              <a:t>Free Setup</a:t>
            </a:r>
          </a:p>
        </p:txBody>
      </p:sp>
      <p:sp>
        <p:nvSpPr>
          <p:cNvPr id="257" name="TextBox 256"/>
          <p:cNvSpPr txBox="1"/>
          <p:nvPr/>
        </p:nvSpPr>
        <p:spPr>
          <a:xfrm>
            <a:off x="1396364" y="4178178"/>
            <a:ext cx="2315846" cy="256532"/>
          </a:xfrm>
          <a:prstGeom prst="rect">
            <a:avLst/>
          </a:prstGeom>
          <a:noFill/>
        </p:spPr>
        <p:txBody>
          <a:bodyPr wrap="square" rtlCol="0">
            <a:spAutoFit/>
          </a:bodyPr>
          <a:lstStyle/>
          <a:p>
            <a:pPr algn="ctr"/>
            <a:r>
              <a:rPr lang="en-US" sz="1067" dirty="0">
                <a:solidFill>
                  <a:srgbClr val="FFFFFF"/>
                </a:solidFill>
                <a:cs typeface="+mn-ea"/>
                <a:sym typeface="+mn-lt"/>
              </a:rPr>
              <a:t>100 GB Storage</a:t>
            </a:r>
          </a:p>
        </p:txBody>
      </p:sp>
      <p:sp>
        <p:nvSpPr>
          <p:cNvPr id="258" name="TextBox 257"/>
          <p:cNvSpPr txBox="1"/>
          <p:nvPr/>
        </p:nvSpPr>
        <p:spPr>
          <a:xfrm>
            <a:off x="1382392" y="4564621"/>
            <a:ext cx="2315846"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2 Year License</a:t>
            </a:r>
          </a:p>
        </p:txBody>
      </p:sp>
      <p:sp>
        <p:nvSpPr>
          <p:cNvPr id="259" name="TextBox 258"/>
          <p:cNvSpPr txBox="1"/>
          <p:nvPr/>
        </p:nvSpPr>
        <p:spPr>
          <a:xfrm>
            <a:off x="1382392" y="4984890"/>
            <a:ext cx="2315846" cy="256532"/>
          </a:xfrm>
          <a:prstGeom prst="rect">
            <a:avLst/>
          </a:prstGeom>
          <a:noFill/>
        </p:spPr>
        <p:txBody>
          <a:bodyPr wrap="square" rtlCol="0">
            <a:spAutoFit/>
          </a:bodyPr>
          <a:lstStyle/>
          <a:p>
            <a:pPr algn="ctr"/>
            <a:r>
              <a:rPr lang="en-US" sz="1067" dirty="0">
                <a:solidFill>
                  <a:srgbClr val="FFFFFF"/>
                </a:solidFill>
                <a:cs typeface="+mn-ea"/>
                <a:sym typeface="+mn-lt"/>
              </a:rPr>
              <a:t>Enhanced Security</a:t>
            </a:r>
          </a:p>
        </p:txBody>
      </p:sp>
      <p:sp>
        <p:nvSpPr>
          <p:cNvPr id="260" name="TextBox 259"/>
          <p:cNvSpPr txBox="1"/>
          <p:nvPr/>
        </p:nvSpPr>
        <p:spPr>
          <a:xfrm>
            <a:off x="3732725" y="3724024"/>
            <a:ext cx="2304270"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10 GB Storage</a:t>
            </a:r>
          </a:p>
        </p:txBody>
      </p:sp>
      <p:sp>
        <p:nvSpPr>
          <p:cNvPr id="261" name="TextBox 260"/>
          <p:cNvSpPr txBox="1"/>
          <p:nvPr/>
        </p:nvSpPr>
        <p:spPr>
          <a:xfrm>
            <a:off x="3719193" y="3308963"/>
            <a:ext cx="2315848" cy="256532"/>
          </a:xfrm>
          <a:prstGeom prst="rect">
            <a:avLst/>
          </a:prstGeom>
          <a:noFill/>
        </p:spPr>
        <p:txBody>
          <a:bodyPr wrap="square" rtlCol="0">
            <a:spAutoFit/>
          </a:bodyPr>
          <a:lstStyle/>
          <a:p>
            <a:pPr algn="ctr"/>
            <a:r>
              <a:rPr lang="en-US" sz="1067" dirty="0">
                <a:solidFill>
                  <a:srgbClr val="FFFFFF"/>
                </a:solidFill>
                <a:cs typeface="+mn-ea"/>
                <a:sym typeface="+mn-lt"/>
              </a:rPr>
              <a:t>Free Setup</a:t>
            </a:r>
          </a:p>
        </p:txBody>
      </p:sp>
      <p:sp>
        <p:nvSpPr>
          <p:cNvPr id="262" name="TextBox 261"/>
          <p:cNvSpPr txBox="1"/>
          <p:nvPr/>
        </p:nvSpPr>
        <p:spPr>
          <a:xfrm>
            <a:off x="3733164" y="4178178"/>
            <a:ext cx="2315846" cy="256532"/>
          </a:xfrm>
          <a:prstGeom prst="rect">
            <a:avLst/>
          </a:prstGeom>
          <a:noFill/>
        </p:spPr>
        <p:txBody>
          <a:bodyPr wrap="square" rtlCol="0">
            <a:spAutoFit/>
          </a:bodyPr>
          <a:lstStyle/>
          <a:p>
            <a:pPr algn="ctr"/>
            <a:r>
              <a:rPr lang="en-US" sz="1067" dirty="0">
                <a:solidFill>
                  <a:srgbClr val="FFFFFF"/>
                </a:solidFill>
                <a:cs typeface="+mn-ea"/>
                <a:sym typeface="+mn-lt"/>
              </a:rPr>
              <a:t>100 GB Storage</a:t>
            </a:r>
          </a:p>
        </p:txBody>
      </p:sp>
      <p:sp>
        <p:nvSpPr>
          <p:cNvPr id="263" name="TextBox 262"/>
          <p:cNvSpPr txBox="1"/>
          <p:nvPr/>
        </p:nvSpPr>
        <p:spPr>
          <a:xfrm>
            <a:off x="3719192" y="4564621"/>
            <a:ext cx="2315846"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2 Year License</a:t>
            </a:r>
          </a:p>
        </p:txBody>
      </p:sp>
      <p:sp>
        <p:nvSpPr>
          <p:cNvPr id="264" name="TextBox 263"/>
          <p:cNvSpPr txBox="1"/>
          <p:nvPr/>
        </p:nvSpPr>
        <p:spPr>
          <a:xfrm>
            <a:off x="3719192" y="4984890"/>
            <a:ext cx="2315846" cy="256532"/>
          </a:xfrm>
          <a:prstGeom prst="rect">
            <a:avLst/>
          </a:prstGeom>
          <a:noFill/>
        </p:spPr>
        <p:txBody>
          <a:bodyPr wrap="square" rtlCol="0">
            <a:spAutoFit/>
          </a:bodyPr>
          <a:lstStyle/>
          <a:p>
            <a:pPr algn="ctr"/>
            <a:r>
              <a:rPr lang="en-US" sz="1067" dirty="0">
                <a:solidFill>
                  <a:srgbClr val="FFFFFF"/>
                </a:solidFill>
                <a:cs typeface="+mn-ea"/>
                <a:sym typeface="+mn-lt"/>
              </a:rPr>
              <a:t>Enhanced Security</a:t>
            </a:r>
          </a:p>
        </p:txBody>
      </p:sp>
      <p:sp>
        <p:nvSpPr>
          <p:cNvPr id="265" name="TextBox 264"/>
          <p:cNvSpPr txBox="1"/>
          <p:nvPr/>
        </p:nvSpPr>
        <p:spPr>
          <a:xfrm>
            <a:off x="6052592" y="3724024"/>
            <a:ext cx="2304270"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10 GB Storage</a:t>
            </a:r>
          </a:p>
        </p:txBody>
      </p:sp>
      <p:sp>
        <p:nvSpPr>
          <p:cNvPr id="266" name="TextBox 265"/>
          <p:cNvSpPr txBox="1"/>
          <p:nvPr/>
        </p:nvSpPr>
        <p:spPr>
          <a:xfrm>
            <a:off x="6039060" y="3308963"/>
            <a:ext cx="2315848" cy="256532"/>
          </a:xfrm>
          <a:prstGeom prst="rect">
            <a:avLst/>
          </a:prstGeom>
          <a:noFill/>
        </p:spPr>
        <p:txBody>
          <a:bodyPr wrap="square" rtlCol="0">
            <a:spAutoFit/>
          </a:bodyPr>
          <a:lstStyle/>
          <a:p>
            <a:pPr algn="ctr"/>
            <a:r>
              <a:rPr lang="en-US" sz="1067" dirty="0">
                <a:solidFill>
                  <a:srgbClr val="FFFFFF"/>
                </a:solidFill>
                <a:cs typeface="+mn-ea"/>
                <a:sym typeface="+mn-lt"/>
              </a:rPr>
              <a:t>Free Setup</a:t>
            </a:r>
          </a:p>
        </p:txBody>
      </p:sp>
      <p:sp>
        <p:nvSpPr>
          <p:cNvPr id="267" name="TextBox 266"/>
          <p:cNvSpPr txBox="1"/>
          <p:nvPr/>
        </p:nvSpPr>
        <p:spPr>
          <a:xfrm>
            <a:off x="6053031" y="4178178"/>
            <a:ext cx="2315846" cy="256532"/>
          </a:xfrm>
          <a:prstGeom prst="rect">
            <a:avLst/>
          </a:prstGeom>
          <a:noFill/>
        </p:spPr>
        <p:txBody>
          <a:bodyPr wrap="square" rtlCol="0">
            <a:spAutoFit/>
          </a:bodyPr>
          <a:lstStyle/>
          <a:p>
            <a:pPr algn="ctr"/>
            <a:r>
              <a:rPr lang="en-US" sz="1067" dirty="0">
                <a:solidFill>
                  <a:srgbClr val="FFFFFF"/>
                </a:solidFill>
                <a:cs typeface="+mn-ea"/>
                <a:sym typeface="+mn-lt"/>
              </a:rPr>
              <a:t>100 GB Storage</a:t>
            </a:r>
          </a:p>
        </p:txBody>
      </p:sp>
      <p:sp>
        <p:nvSpPr>
          <p:cNvPr id="268" name="TextBox 267"/>
          <p:cNvSpPr txBox="1"/>
          <p:nvPr/>
        </p:nvSpPr>
        <p:spPr>
          <a:xfrm>
            <a:off x="6039059" y="4564621"/>
            <a:ext cx="2315846"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2 Year License</a:t>
            </a:r>
          </a:p>
        </p:txBody>
      </p:sp>
      <p:sp>
        <p:nvSpPr>
          <p:cNvPr id="269" name="TextBox 268"/>
          <p:cNvSpPr txBox="1"/>
          <p:nvPr/>
        </p:nvSpPr>
        <p:spPr>
          <a:xfrm>
            <a:off x="6039059" y="4984890"/>
            <a:ext cx="2315846" cy="256532"/>
          </a:xfrm>
          <a:prstGeom prst="rect">
            <a:avLst/>
          </a:prstGeom>
          <a:noFill/>
        </p:spPr>
        <p:txBody>
          <a:bodyPr wrap="square" rtlCol="0">
            <a:spAutoFit/>
          </a:bodyPr>
          <a:lstStyle/>
          <a:p>
            <a:pPr algn="ctr"/>
            <a:r>
              <a:rPr lang="en-US" sz="1067" dirty="0">
                <a:solidFill>
                  <a:srgbClr val="FFFFFF"/>
                </a:solidFill>
                <a:cs typeface="+mn-ea"/>
                <a:sym typeface="+mn-lt"/>
              </a:rPr>
              <a:t>Enhanced Security</a:t>
            </a:r>
          </a:p>
        </p:txBody>
      </p:sp>
      <p:sp>
        <p:nvSpPr>
          <p:cNvPr id="270" name="TextBox 269"/>
          <p:cNvSpPr txBox="1"/>
          <p:nvPr/>
        </p:nvSpPr>
        <p:spPr>
          <a:xfrm>
            <a:off x="8389392" y="3724024"/>
            <a:ext cx="2304270"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10 GB Storage</a:t>
            </a:r>
          </a:p>
        </p:txBody>
      </p:sp>
      <p:sp>
        <p:nvSpPr>
          <p:cNvPr id="271" name="TextBox 270"/>
          <p:cNvSpPr txBox="1"/>
          <p:nvPr/>
        </p:nvSpPr>
        <p:spPr>
          <a:xfrm>
            <a:off x="8375860" y="3308963"/>
            <a:ext cx="2315848" cy="256532"/>
          </a:xfrm>
          <a:prstGeom prst="rect">
            <a:avLst/>
          </a:prstGeom>
          <a:noFill/>
        </p:spPr>
        <p:txBody>
          <a:bodyPr wrap="square" rtlCol="0">
            <a:spAutoFit/>
          </a:bodyPr>
          <a:lstStyle/>
          <a:p>
            <a:pPr algn="ctr"/>
            <a:r>
              <a:rPr lang="en-US" sz="1067" dirty="0">
                <a:solidFill>
                  <a:srgbClr val="FFFFFF"/>
                </a:solidFill>
                <a:cs typeface="+mn-ea"/>
                <a:sym typeface="+mn-lt"/>
              </a:rPr>
              <a:t>Free Setup</a:t>
            </a:r>
          </a:p>
        </p:txBody>
      </p:sp>
      <p:sp>
        <p:nvSpPr>
          <p:cNvPr id="272" name="TextBox 271"/>
          <p:cNvSpPr txBox="1"/>
          <p:nvPr/>
        </p:nvSpPr>
        <p:spPr>
          <a:xfrm>
            <a:off x="8389831" y="4178178"/>
            <a:ext cx="2315846" cy="256532"/>
          </a:xfrm>
          <a:prstGeom prst="rect">
            <a:avLst/>
          </a:prstGeom>
          <a:noFill/>
        </p:spPr>
        <p:txBody>
          <a:bodyPr wrap="square" rtlCol="0">
            <a:spAutoFit/>
          </a:bodyPr>
          <a:lstStyle/>
          <a:p>
            <a:pPr algn="ctr"/>
            <a:r>
              <a:rPr lang="en-US" sz="1067" dirty="0">
                <a:solidFill>
                  <a:srgbClr val="FFFFFF"/>
                </a:solidFill>
                <a:cs typeface="+mn-ea"/>
                <a:sym typeface="+mn-lt"/>
              </a:rPr>
              <a:t>100 GB Storage</a:t>
            </a:r>
          </a:p>
        </p:txBody>
      </p:sp>
      <p:sp>
        <p:nvSpPr>
          <p:cNvPr id="273" name="TextBox 272"/>
          <p:cNvSpPr txBox="1"/>
          <p:nvPr/>
        </p:nvSpPr>
        <p:spPr>
          <a:xfrm>
            <a:off x="8375859" y="4564621"/>
            <a:ext cx="2315846" cy="256532"/>
          </a:xfrm>
          <a:prstGeom prst="rect">
            <a:avLst/>
          </a:prstGeom>
          <a:noFill/>
        </p:spPr>
        <p:txBody>
          <a:bodyPr wrap="square" rtlCol="0">
            <a:spAutoFit/>
          </a:bodyPr>
          <a:lstStyle/>
          <a:p>
            <a:pPr algn="ctr"/>
            <a:r>
              <a:rPr lang="en-US" sz="1067" dirty="0">
                <a:solidFill>
                  <a:schemeClr val="tx1">
                    <a:lumMod val="75000"/>
                    <a:lumOff val="25000"/>
                  </a:schemeClr>
                </a:solidFill>
                <a:cs typeface="+mn-ea"/>
                <a:sym typeface="+mn-lt"/>
              </a:rPr>
              <a:t>2 Year License</a:t>
            </a:r>
          </a:p>
        </p:txBody>
      </p:sp>
      <p:sp>
        <p:nvSpPr>
          <p:cNvPr id="274" name="TextBox 273"/>
          <p:cNvSpPr txBox="1"/>
          <p:nvPr/>
        </p:nvSpPr>
        <p:spPr>
          <a:xfrm>
            <a:off x="8375859" y="4984890"/>
            <a:ext cx="2315846" cy="256532"/>
          </a:xfrm>
          <a:prstGeom prst="rect">
            <a:avLst/>
          </a:prstGeom>
          <a:noFill/>
        </p:spPr>
        <p:txBody>
          <a:bodyPr wrap="square" rtlCol="0">
            <a:spAutoFit/>
          </a:bodyPr>
          <a:lstStyle/>
          <a:p>
            <a:pPr algn="ctr"/>
            <a:r>
              <a:rPr lang="en-US" sz="1067" dirty="0">
                <a:solidFill>
                  <a:srgbClr val="FFFFFF"/>
                </a:solidFill>
                <a:cs typeface="+mn-ea"/>
                <a:sym typeface="+mn-lt"/>
              </a:rPr>
              <a:t>Enhanced Security</a:t>
            </a:r>
          </a:p>
        </p:txBody>
      </p:sp>
      <p:sp>
        <p:nvSpPr>
          <p:cNvPr id="83" name="TextBox 82"/>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PRICING TABLE</a:t>
            </a:r>
          </a:p>
        </p:txBody>
      </p:sp>
      <p:sp>
        <p:nvSpPr>
          <p:cNvPr id="84" name="TextBox 8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85" name="TextBox 8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86" name="Group 85"/>
          <p:cNvGrpSpPr/>
          <p:nvPr/>
        </p:nvGrpSpPr>
        <p:grpSpPr>
          <a:xfrm>
            <a:off x="1189313" y="1286590"/>
            <a:ext cx="434204" cy="76723"/>
            <a:chOff x="4733567" y="4719035"/>
            <a:chExt cx="635717" cy="112331"/>
          </a:xfrm>
        </p:grpSpPr>
        <p:sp>
          <p:nvSpPr>
            <p:cNvPr id="87" name="Oval 8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8" name="Oval 8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9" name="Oval 8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90" name="Oval 8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8994134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471792" y="1719036"/>
            <a:ext cx="7092930" cy="3015727"/>
            <a:chOff x="4692597" y="1822248"/>
            <a:chExt cx="6448118" cy="2741570"/>
          </a:xfrm>
        </p:grpSpPr>
        <p:sp>
          <p:nvSpPr>
            <p:cNvPr id="3" name="Oval 2"/>
            <p:cNvSpPr>
              <a:spLocks noChangeAspect="1"/>
            </p:cNvSpPr>
            <p:nvPr/>
          </p:nvSpPr>
          <p:spPr>
            <a:xfrm>
              <a:off x="10150680" y="2422930"/>
              <a:ext cx="990035" cy="990033"/>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5C4470"/>
                </a:solidFill>
                <a:cs typeface="+mn-ea"/>
                <a:sym typeface="+mn-lt"/>
              </a:endParaRPr>
            </a:p>
          </p:txBody>
        </p:sp>
        <p:sp>
          <p:nvSpPr>
            <p:cNvPr id="4" name="Oval 3"/>
            <p:cNvSpPr>
              <a:spLocks noChangeAspect="1"/>
            </p:cNvSpPr>
            <p:nvPr/>
          </p:nvSpPr>
          <p:spPr>
            <a:xfrm>
              <a:off x="7374754" y="1943465"/>
              <a:ext cx="1640226" cy="164022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 name="Oval 4"/>
            <p:cNvSpPr>
              <a:spLocks noChangeAspect="1"/>
            </p:cNvSpPr>
            <p:nvPr/>
          </p:nvSpPr>
          <p:spPr>
            <a:xfrm>
              <a:off x="5458472" y="2258512"/>
              <a:ext cx="1260862" cy="1260859"/>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6" name="Oval 5"/>
            <p:cNvSpPr>
              <a:spLocks noChangeAspect="1"/>
            </p:cNvSpPr>
            <p:nvPr/>
          </p:nvSpPr>
          <p:spPr>
            <a:xfrm>
              <a:off x="8918494" y="3114933"/>
              <a:ext cx="1260862" cy="1260859"/>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7" name="Oval 6"/>
            <p:cNvSpPr>
              <a:spLocks noChangeAspect="1"/>
            </p:cNvSpPr>
            <p:nvPr/>
          </p:nvSpPr>
          <p:spPr>
            <a:xfrm>
              <a:off x="6479093" y="3258454"/>
              <a:ext cx="1305367" cy="1305364"/>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8" name="Oval 7"/>
            <p:cNvSpPr>
              <a:spLocks noChangeAspect="1"/>
            </p:cNvSpPr>
            <p:nvPr/>
          </p:nvSpPr>
          <p:spPr>
            <a:xfrm>
              <a:off x="8928035" y="2171832"/>
              <a:ext cx="861401" cy="861399"/>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600" dirty="0">
                <a:solidFill>
                  <a:schemeClr val="bg1"/>
                </a:solidFill>
                <a:cs typeface="+mn-ea"/>
                <a:sym typeface="+mn-lt"/>
              </a:endParaRPr>
            </a:p>
          </p:txBody>
        </p:sp>
        <p:sp>
          <p:nvSpPr>
            <p:cNvPr id="9" name="Oval 8"/>
            <p:cNvSpPr>
              <a:spLocks noChangeAspect="1"/>
            </p:cNvSpPr>
            <p:nvPr/>
          </p:nvSpPr>
          <p:spPr>
            <a:xfrm>
              <a:off x="4876864" y="3127166"/>
              <a:ext cx="990035" cy="990033"/>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cs typeface="+mn-ea"/>
                <a:sym typeface="+mn-lt"/>
              </a:endParaRPr>
            </a:p>
          </p:txBody>
        </p:sp>
        <p:sp>
          <p:nvSpPr>
            <p:cNvPr id="10" name="Oval 9"/>
            <p:cNvSpPr>
              <a:spLocks noChangeAspect="1"/>
            </p:cNvSpPr>
            <p:nvPr/>
          </p:nvSpPr>
          <p:spPr>
            <a:xfrm>
              <a:off x="4692597" y="2830914"/>
              <a:ext cx="404632" cy="40463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33745"/>
                </a:solidFill>
                <a:cs typeface="+mn-ea"/>
                <a:sym typeface="+mn-lt"/>
              </a:endParaRPr>
            </a:p>
          </p:txBody>
        </p:sp>
        <p:sp>
          <p:nvSpPr>
            <p:cNvPr id="11" name="Oval 10"/>
            <p:cNvSpPr>
              <a:spLocks noChangeAspect="1"/>
            </p:cNvSpPr>
            <p:nvPr/>
          </p:nvSpPr>
          <p:spPr>
            <a:xfrm>
              <a:off x="9880748" y="2796817"/>
              <a:ext cx="404632" cy="40463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cs typeface="+mn-ea"/>
                  <a:sym typeface="+mn-lt"/>
                </a:rPr>
                <a:t></a:t>
              </a:r>
              <a:endParaRPr lang="en-US" dirty="0">
                <a:solidFill>
                  <a:schemeClr val="bg1"/>
                </a:solidFill>
                <a:cs typeface="+mn-ea"/>
                <a:sym typeface="+mn-lt"/>
              </a:endParaRPr>
            </a:p>
          </p:txBody>
        </p:sp>
        <p:sp>
          <p:nvSpPr>
            <p:cNvPr id="12" name="Oval 11"/>
            <p:cNvSpPr>
              <a:spLocks noChangeAspect="1"/>
            </p:cNvSpPr>
            <p:nvPr/>
          </p:nvSpPr>
          <p:spPr>
            <a:xfrm>
              <a:off x="6746713" y="2123568"/>
              <a:ext cx="693201" cy="69320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13" name="Oval 12"/>
            <p:cNvSpPr>
              <a:spLocks noChangeAspect="1"/>
            </p:cNvSpPr>
            <p:nvPr/>
          </p:nvSpPr>
          <p:spPr>
            <a:xfrm>
              <a:off x="6115301" y="3561520"/>
              <a:ext cx="404632" cy="40463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14" name="Oval 13"/>
            <p:cNvSpPr>
              <a:spLocks noChangeAspect="1"/>
            </p:cNvSpPr>
            <p:nvPr/>
          </p:nvSpPr>
          <p:spPr>
            <a:xfrm>
              <a:off x="7940363" y="3942405"/>
              <a:ext cx="519185" cy="51918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15" name="Oval 14"/>
            <p:cNvSpPr>
              <a:spLocks noChangeAspect="1"/>
            </p:cNvSpPr>
            <p:nvPr/>
          </p:nvSpPr>
          <p:spPr>
            <a:xfrm>
              <a:off x="8459548" y="3804530"/>
              <a:ext cx="278427" cy="278427"/>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dirty="0">
                  <a:solidFill>
                    <a:schemeClr val="bg1"/>
                  </a:solidFill>
                  <a:cs typeface="+mn-ea"/>
                  <a:sym typeface="+mn-lt"/>
                </a:rPr>
                <a:t></a:t>
              </a:r>
              <a:endParaRPr lang="en-US" sz="1600" dirty="0">
                <a:solidFill>
                  <a:schemeClr val="bg1"/>
                </a:solidFill>
                <a:cs typeface="+mn-ea"/>
                <a:sym typeface="+mn-lt"/>
              </a:endParaRPr>
            </a:p>
          </p:txBody>
        </p:sp>
        <p:sp>
          <p:nvSpPr>
            <p:cNvPr id="16" name="Oval 15"/>
            <p:cNvSpPr>
              <a:spLocks noChangeAspect="1"/>
            </p:cNvSpPr>
            <p:nvPr/>
          </p:nvSpPr>
          <p:spPr>
            <a:xfrm>
              <a:off x="9529844" y="1822248"/>
              <a:ext cx="519185" cy="51918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grpSp>
      <p:sp>
        <p:nvSpPr>
          <p:cNvPr id="24" name="Text Placeholder 30"/>
          <p:cNvSpPr txBox="1">
            <a:spLocks/>
          </p:cNvSpPr>
          <p:nvPr/>
        </p:nvSpPr>
        <p:spPr>
          <a:xfrm>
            <a:off x="3950053" y="2606666"/>
            <a:ext cx="1810379" cy="319065"/>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100" b="1" dirty="0">
                <a:solidFill>
                  <a:schemeClr val="bg1"/>
                </a:solidFill>
                <a:cs typeface="+mn-ea"/>
                <a:sym typeface="+mn-lt"/>
              </a:rPr>
              <a:t>Animation</a:t>
            </a:r>
            <a:endParaRPr lang="en-US" sz="1100" dirty="0">
              <a:solidFill>
                <a:schemeClr val="bg1"/>
              </a:solidFill>
              <a:cs typeface="+mn-ea"/>
              <a:sym typeface="+mn-lt"/>
            </a:endParaRPr>
          </a:p>
        </p:txBody>
      </p:sp>
      <p:sp>
        <p:nvSpPr>
          <p:cNvPr id="25" name="TextBox 24"/>
          <p:cNvSpPr txBox="1"/>
          <p:nvPr/>
        </p:nvSpPr>
        <p:spPr>
          <a:xfrm>
            <a:off x="3332848" y="3815478"/>
            <a:ext cx="1056700" cy="261610"/>
          </a:xfrm>
          <a:prstGeom prst="rect">
            <a:avLst/>
          </a:prstGeom>
          <a:noFill/>
        </p:spPr>
        <p:txBody>
          <a:bodyPr wrap="none" rtlCol="0">
            <a:spAutoFit/>
          </a:bodyPr>
          <a:lstStyle/>
          <a:p>
            <a:r>
              <a:rPr lang="en-US" sz="1100" b="1" dirty="0">
                <a:solidFill>
                  <a:schemeClr val="bg1"/>
                </a:solidFill>
                <a:cs typeface="+mn-ea"/>
                <a:sym typeface="+mn-lt"/>
              </a:rPr>
              <a:t>Photography</a:t>
            </a:r>
          </a:p>
        </p:txBody>
      </p:sp>
      <p:sp>
        <p:nvSpPr>
          <p:cNvPr id="28" name="TextBox 27"/>
          <p:cNvSpPr txBox="1"/>
          <p:nvPr/>
        </p:nvSpPr>
        <p:spPr>
          <a:xfrm>
            <a:off x="862155" y="2102863"/>
            <a:ext cx="175233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BUBBLE</a:t>
            </a:r>
          </a:p>
          <a:p>
            <a:pPr>
              <a:lnSpc>
                <a:spcPct val="90000"/>
              </a:lnSpc>
            </a:pPr>
            <a:r>
              <a:rPr lang="en-US" sz="2800" dirty="0">
                <a:solidFill>
                  <a:schemeClr val="tx1">
                    <a:lumMod val="75000"/>
                    <a:lumOff val="25000"/>
                  </a:schemeClr>
                </a:solidFill>
                <a:cs typeface="+mn-ea"/>
                <a:sym typeface="+mn-lt"/>
              </a:rPr>
              <a:t>SERVICE</a:t>
            </a:r>
          </a:p>
        </p:txBody>
      </p:sp>
      <p:sp>
        <p:nvSpPr>
          <p:cNvPr id="29" name="TextBox 28"/>
          <p:cNvSpPr txBox="1"/>
          <p:nvPr/>
        </p:nvSpPr>
        <p:spPr>
          <a:xfrm>
            <a:off x="871962" y="2942078"/>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5" name="TextBox 34"/>
          <p:cNvSpPr txBox="1"/>
          <p:nvPr/>
        </p:nvSpPr>
        <p:spPr>
          <a:xfrm>
            <a:off x="857026" y="3401160"/>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27" name="TextBox 26"/>
          <p:cNvSpPr txBox="1"/>
          <p:nvPr/>
        </p:nvSpPr>
        <p:spPr>
          <a:xfrm>
            <a:off x="7346648" y="2291753"/>
            <a:ext cx="1956953" cy="427809"/>
          </a:xfrm>
          <a:prstGeom prst="rect">
            <a:avLst/>
          </a:prstGeom>
          <a:noFill/>
        </p:spPr>
        <p:txBody>
          <a:bodyPr wrap="square" rtlCol="0">
            <a:spAutoFit/>
          </a:bodyPr>
          <a:lstStyle/>
          <a:p>
            <a:pPr algn="ctr">
              <a:lnSpc>
                <a:spcPct val="90000"/>
              </a:lnSpc>
            </a:pPr>
            <a:r>
              <a:rPr lang="en-US" sz="1200" dirty="0">
                <a:solidFill>
                  <a:srgbClr val="FFFFFF"/>
                </a:solidFill>
                <a:cs typeface="+mn-ea"/>
                <a:sym typeface="+mn-lt"/>
              </a:rPr>
              <a:t>BRANDING </a:t>
            </a:r>
          </a:p>
          <a:p>
            <a:pPr algn="ctr">
              <a:lnSpc>
                <a:spcPct val="90000"/>
              </a:lnSpc>
            </a:pPr>
            <a:r>
              <a:rPr lang="en-US" sz="1200" dirty="0">
                <a:solidFill>
                  <a:srgbClr val="FFFFFF"/>
                </a:solidFill>
                <a:cs typeface="+mn-ea"/>
                <a:sym typeface="+mn-lt"/>
              </a:rPr>
              <a:t>IDENTITY</a:t>
            </a:r>
          </a:p>
        </p:txBody>
      </p:sp>
      <p:sp>
        <p:nvSpPr>
          <p:cNvPr id="37" name="Text Placeholder 32"/>
          <p:cNvSpPr txBox="1">
            <a:spLocks/>
          </p:cNvSpPr>
          <p:nvPr/>
        </p:nvSpPr>
        <p:spPr>
          <a:xfrm>
            <a:off x="7585562" y="2719230"/>
            <a:ext cx="1455777"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mn-lt"/>
                <a:cs typeface="+mn-ea"/>
                <a:sym typeface="+mn-lt"/>
              </a:rPr>
              <a:t>Simply dummy text of the printing and typesetting when an unknown printer.</a:t>
            </a:r>
          </a:p>
        </p:txBody>
      </p:sp>
      <p:sp>
        <p:nvSpPr>
          <p:cNvPr id="38" name="TextBox 37"/>
          <p:cNvSpPr txBox="1"/>
          <p:nvPr/>
        </p:nvSpPr>
        <p:spPr>
          <a:xfrm>
            <a:off x="5028208" y="2596019"/>
            <a:ext cx="1956953" cy="539635"/>
          </a:xfrm>
          <a:prstGeom prst="rect">
            <a:avLst/>
          </a:prstGeom>
          <a:noFill/>
        </p:spPr>
        <p:txBody>
          <a:bodyPr wrap="square" rtlCol="0">
            <a:spAutoFit/>
          </a:bodyPr>
          <a:lstStyle/>
          <a:p>
            <a:pPr algn="ctr">
              <a:lnSpc>
                <a:spcPct val="90000"/>
              </a:lnSpc>
            </a:pPr>
            <a:r>
              <a:rPr lang="en-US" sz="1600" dirty="0">
                <a:solidFill>
                  <a:srgbClr val="FFFFFF"/>
                </a:solidFill>
                <a:cs typeface="+mn-ea"/>
                <a:sym typeface="+mn-lt"/>
              </a:rPr>
              <a:t>WEB</a:t>
            </a:r>
          </a:p>
          <a:p>
            <a:pPr algn="ctr">
              <a:lnSpc>
                <a:spcPct val="90000"/>
              </a:lnSpc>
            </a:pPr>
            <a:r>
              <a:rPr lang="en-US" sz="1600" dirty="0">
                <a:solidFill>
                  <a:srgbClr val="FFFFFF"/>
                </a:solidFill>
                <a:cs typeface="+mn-ea"/>
                <a:sym typeface="+mn-lt"/>
              </a:rPr>
              <a:t>DESIGN</a:t>
            </a:r>
          </a:p>
        </p:txBody>
      </p:sp>
      <p:sp>
        <p:nvSpPr>
          <p:cNvPr id="40" name="TextBox 39"/>
          <p:cNvSpPr txBox="1"/>
          <p:nvPr/>
        </p:nvSpPr>
        <p:spPr>
          <a:xfrm>
            <a:off x="6173907" y="3755698"/>
            <a:ext cx="1956953" cy="539635"/>
          </a:xfrm>
          <a:prstGeom prst="rect">
            <a:avLst/>
          </a:prstGeom>
          <a:noFill/>
        </p:spPr>
        <p:txBody>
          <a:bodyPr wrap="square" rtlCol="0">
            <a:spAutoFit/>
          </a:bodyPr>
          <a:lstStyle/>
          <a:p>
            <a:pPr algn="ctr">
              <a:lnSpc>
                <a:spcPct val="90000"/>
              </a:lnSpc>
            </a:pPr>
            <a:r>
              <a:rPr lang="en-US" sz="1600" dirty="0">
                <a:solidFill>
                  <a:srgbClr val="FFFFFF"/>
                </a:solidFill>
                <a:cs typeface="+mn-ea"/>
                <a:sym typeface="+mn-lt"/>
              </a:rPr>
              <a:t>DIGITAL</a:t>
            </a:r>
          </a:p>
          <a:p>
            <a:pPr algn="ctr">
              <a:lnSpc>
                <a:spcPct val="90000"/>
              </a:lnSpc>
            </a:pPr>
            <a:r>
              <a:rPr lang="en-US" sz="1600" dirty="0">
                <a:solidFill>
                  <a:srgbClr val="FFFFFF"/>
                </a:solidFill>
                <a:cs typeface="+mn-ea"/>
                <a:sym typeface="+mn-lt"/>
              </a:rPr>
              <a:t>MEDIA</a:t>
            </a:r>
          </a:p>
        </p:txBody>
      </p:sp>
      <p:sp>
        <p:nvSpPr>
          <p:cNvPr id="41" name="Text Placeholder 32"/>
          <p:cNvSpPr txBox="1">
            <a:spLocks/>
          </p:cNvSpPr>
          <p:nvPr/>
        </p:nvSpPr>
        <p:spPr>
          <a:xfrm>
            <a:off x="9242549" y="3575722"/>
            <a:ext cx="1110124"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mn-lt"/>
                <a:cs typeface="+mn-ea"/>
                <a:sym typeface="+mn-lt"/>
              </a:rPr>
              <a:t>Simply dummy text of the printing and typesetting when an unknown printer.</a:t>
            </a:r>
          </a:p>
        </p:txBody>
      </p:sp>
      <p:sp>
        <p:nvSpPr>
          <p:cNvPr id="42" name="TextBox 41"/>
          <p:cNvSpPr txBox="1"/>
          <p:nvPr/>
        </p:nvSpPr>
        <p:spPr>
          <a:xfrm>
            <a:off x="10025657" y="2679395"/>
            <a:ext cx="1956953" cy="483722"/>
          </a:xfrm>
          <a:prstGeom prst="rect">
            <a:avLst/>
          </a:prstGeom>
          <a:noFill/>
        </p:spPr>
        <p:txBody>
          <a:bodyPr wrap="square" rtlCol="0">
            <a:spAutoFit/>
          </a:bodyPr>
          <a:lstStyle/>
          <a:p>
            <a:pPr algn="ctr">
              <a:lnSpc>
                <a:spcPct val="90000"/>
              </a:lnSpc>
            </a:pPr>
            <a:r>
              <a:rPr lang="en-US" sz="1400" dirty="0">
                <a:solidFill>
                  <a:srgbClr val="FFFFFF"/>
                </a:solidFill>
                <a:cs typeface="+mn-ea"/>
                <a:sym typeface="+mn-lt"/>
              </a:rPr>
              <a:t>MOBILE</a:t>
            </a:r>
          </a:p>
          <a:p>
            <a:pPr algn="ctr">
              <a:lnSpc>
                <a:spcPct val="90000"/>
              </a:lnSpc>
            </a:pPr>
            <a:r>
              <a:rPr lang="en-US" sz="1400" dirty="0">
                <a:solidFill>
                  <a:srgbClr val="FFFFFF"/>
                </a:solidFill>
                <a:cs typeface="+mn-ea"/>
                <a:sym typeface="+mn-lt"/>
              </a:rPr>
              <a:t>APPS</a:t>
            </a:r>
          </a:p>
        </p:txBody>
      </p:sp>
      <p:sp>
        <p:nvSpPr>
          <p:cNvPr id="43" name="Freeform 144"/>
          <p:cNvSpPr>
            <a:spLocks noChangeArrowheads="1"/>
          </p:cNvSpPr>
          <p:nvPr/>
        </p:nvSpPr>
        <p:spPr bwMode="auto">
          <a:xfrm>
            <a:off x="5017531" y="3513189"/>
            <a:ext cx="416218" cy="416218"/>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grpSp>
        <p:nvGrpSpPr>
          <p:cNvPr id="39" name="Group 38"/>
          <p:cNvGrpSpPr/>
          <p:nvPr/>
        </p:nvGrpSpPr>
        <p:grpSpPr>
          <a:xfrm>
            <a:off x="960713" y="3223768"/>
            <a:ext cx="434204" cy="76723"/>
            <a:chOff x="4733567" y="4719035"/>
            <a:chExt cx="635717" cy="112331"/>
          </a:xfrm>
        </p:grpSpPr>
        <p:sp>
          <p:nvSpPr>
            <p:cNvPr id="44" name="Oval 4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4" name="Freeform 98"/>
          <p:cNvSpPr>
            <a:spLocks noChangeArrowheads="1"/>
          </p:cNvSpPr>
          <p:nvPr/>
        </p:nvSpPr>
        <p:spPr bwMode="auto">
          <a:xfrm>
            <a:off x="9472458" y="2397311"/>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Tree>
    <p:extLst>
      <p:ext uri="{BB962C8B-B14F-4D97-AF65-F5344CB8AC3E}">
        <p14:creationId xmlns:p14="http://schemas.microsoft.com/office/powerpoint/2010/main" val="2874071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1214713" y="3112008"/>
            <a:ext cx="434204" cy="76723"/>
            <a:chOff x="4733567" y="4719035"/>
            <a:chExt cx="635717" cy="112331"/>
          </a:xfrm>
        </p:grpSpPr>
        <p:sp>
          <p:nvSpPr>
            <p:cNvPr id="35" name="Oval 3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1" name="TextBox 10"/>
          <p:cNvSpPr txBox="1"/>
          <p:nvPr/>
        </p:nvSpPr>
        <p:spPr>
          <a:xfrm>
            <a:off x="1116155" y="1998442"/>
            <a:ext cx="359899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MOST</a:t>
            </a:r>
          </a:p>
          <a:p>
            <a:pPr>
              <a:lnSpc>
                <a:spcPct val="90000"/>
              </a:lnSpc>
            </a:pPr>
            <a:r>
              <a:rPr lang="en-US" sz="2800" dirty="0">
                <a:solidFill>
                  <a:schemeClr val="tx1">
                    <a:lumMod val="75000"/>
                    <a:lumOff val="25000"/>
                  </a:schemeClr>
                </a:solidFill>
                <a:cs typeface="+mn-ea"/>
                <a:sym typeface="+mn-lt"/>
              </a:rPr>
              <a:t>FAVORITE SERVICE</a:t>
            </a:r>
          </a:p>
        </p:txBody>
      </p:sp>
      <p:sp>
        <p:nvSpPr>
          <p:cNvPr id="12" name="TextBox 11"/>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8" name="TextBox 17"/>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0" name="Chevron 9"/>
          <p:cNvSpPr/>
          <p:nvPr/>
        </p:nvSpPr>
        <p:spPr>
          <a:xfrm>
            <a:off x="5343533" y="1679293"/>
            <a:ext cx="1518287" cy="791386"/>
          </a:xfrm>
          <a:prstGeom prst="chevron">
            <a:avLst>
              <a:gd name="adj" fmla="val 27026"/>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2800" dirty="0">
                <a:cs typeface="+mn-ea"/>
                <a:sym typeface="+mn-lt"/>
              </a:rPr>
              <a:t></a:t>
            </a:r>
            <a:endParaRPr lang="en-US" sz="2800" dirty="0">
              <a:solidFill>
                <a:schemeClr val="bg1"/>
              </a:solidFill>
              <a:cs typeface="+mn-ea"/>
              <a:sym typeface="+mn-lt"/>
            </a:endParaRPr>
          </a:p>
        </p:txBody>
      </p:sp>
      <p:sp>
        <p:nvSpPr>
          <p:cNvPr id="19" name="Chevron 18"/>
          <p:cNvSpPr/>
          <p:nvPr/>
        </p:nvSpPr>
        <p:spPr>
          <a:xfrm>
            <a:off x="5343533" y="2740655"/>
            <a:ext cx="1518287" cy="791386"/>
          </a:xfrm>
          <a:prstGeom prst="chevron">
            <a:avLst>
              <a:gd name="adj" fmla="val 2702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cs typeface="+mn-ea"/>
              <a:sym typeface="+mn-lt"/>
            </a:endParaRPr>
          </a:p>
        </p:txBody>
      </p:sp>
      <p:sp>
        <p:nvSpPr>
          <p:cNvPr id="20" name="Chevron 19"/>
          <p:cNvSpPr/>
          <p:nvPr/>
        </p:nvSpPr>
        <p:spPr>
          <a:xfrm>
            <a:off x="5343533" y="3810271"/>
            <a:ext cx="1518287" cy="791386"/>
          </a:xfrm>
          <a:prstGeom prst="chevron">
            <a:avLst>
              <a:gd name="adj" fmla="val 27026"/>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cs typeface="+mn-ea"/>
              <a:sym typeface="+mn-lt"/>
            </a:endParaRPr>
          </a:p>
        </p:txBody>
      </p:sp>
      <p:sp>
        <p:nvSpPr>
          <p:cNvPr id="21" name="Chevron 20"/>
          <p:cNvSpPr/>
          <p:nvPr/>
        </p:nvSpPr>
        <p:spPr>
          <a:xfrm>
            <a:off x="5343533" y="4865811"/>
            <a:ext cx="1518287" cy="791386"/>
          </a:xfrm>
          <a:prstGeom prst="chevron">
            <a:avLst>
              <a:gd name="adj" fmla="val 2702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rgbClr val="F33745"/>
              </a:solidFill>
              <a:cs typeface="+mn-ea"/>
              <a:sym typeface="+mn-lt"/>
            </a:endParaRPr>
          </a:p>
        </p:txBody>
      </p:sp>
      <p:sp>
        <p:nvSpPr>
          <p:cNvPr id="22" name="TextBox 21"/>
          <p:cNvSpPr txBox="1"/>
          <p:nvPr/>
        </p:nvSpPr>
        <p:spPr>
          <a:xfrm>
            <a:off x="7070579" y="1568392"/>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BRANDING IDENTITY</a:t>
            </a:r>
          </a:p>
        </p:txBody>
      </p:sp>
      <p:sp>
        <p:nvSpPr>
          <p:cNvPr id="23" name="TextBox 22"/>
          <p:cNvSpPr txBox="1"/>
          <p:nvPr/>
        </p:nvSpPr>
        <p:spPr>
          <a:xfrm>
            <a:off x="7078743" y="1845334"/>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p>
        </p:txBody>
      </p:sp>
      <p:sp>
        <p:nvSpPr>
          <p:cNvPr id="24" name="TextBox 23"/>
          <p:cNvSpPr txBox="1"/>
          <p:nvPr/>
        </p:nvSpPr>
        <p:spPr>
          <a:xfrm>
            <a:off x="7053645" y="2652126"/>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DIGITAL MEDIA</a:t>
            </a:r>
          </a:p>
        </p:txBody>
      </p:sp>
      <p:sp>
        <p:nvSpPr>
          <p:cNvPr id="25" name="TextBox 24"/>
          <p:cNvSpPr txBox="1"/>
          <p:nvPr/>
        </p:nvSpPr>
        <p:spPr>
          <a:xfrm>
            <a:off x="7061809" y="2929068"/>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p>
        </p:txBody>
      </p:sp>
      <p:sp>
        <p:nvSpPr>
          <p:cNvPr id="26" name="TextBox 25"/>
          <p:cNvSpPr txBox="1"/>
          <p:nvPr/>
        </p:nvSpPr>
        <p:spPr>
          <a:xfrm>
            <a:off x="7053649" y="3718926"/>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WEB DESIGN</a:t>
            </a:r>
          </a:p>
        </p:txBody>
      </p:sp>
      <p:sp>
        <p:nvSpPr>
          <p:cNvPr id="27" name="TextBox 26"/>
          <p:cNvSpPr txBox="1"/>
          <p:nvPr/>
        </p:nvSpPr>
        <p:spPr>
          <a:xfrm>
            <a:off x="7061813" y="3995868"/>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p>
        </p:txBody>
      </p:sp>
      <p:sp>
        <p:nvSpPr>
          <p:cNvPr id="28" name="TextBox 27"/>
          <p:cNvSpPr txBox="1"/>
          <p:nvPr/>
        </p:nvSpPr>
        <p:spPr>
          <a:xfrm>
            <a:off x="7036715" y="4802660"/>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MOBILE APPS</a:t>
            </a:r>
          </a:p>
        </p:txBody>
      </p:sp>
      <p:sp>
        <p:nvSpPr>
          <p:cNvPr id="29" name="TextBox 28"/>
          <p:cNvSpPr txBox="1"/>
          <p:nvPr/>
        </p:nvSpPr>
        <p:spPr>
          <a:xfrm>
            <a:off x="7044879" y="5079602"/>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p>
        </p:txBody>
      </p:sp>
      <p:sp>
        <p:nvSpPr>
          <p:cNvPr id="30" name="Freeform 43"/>
          <p:cNvSpPr>
            <a:spLocks noChangeArrowheads="1"/>
          </p:cNvSpPr>
          <p:nvPr/>
        </p:nvSpPr>
        <p:spPr bwMode="auto">
          <a:xfrm>
            <a:off x="5970351" y="1854191"/>
            <a:ext cx="291105" cy="422797"/>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1" name="Freeform 54"/>
          <p:cNvSpPr>
            <a:spLocks noChangeArrowheads="1"/>
          </p:cNvSpPr>
          <p:nvPr/>
        </p:nvSpPr>
        <p:spPr bwMode="auto">
          <a:xfrm>
            <a:off x="5942084" y="2999624"/>
            <a:ext cx="343108" cy="278422"/>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2" name="Freeform 144"/>
          <p:cNvSpPr>
            <a:spLocks noChangeArrowheads="1"/>
          </p:cNvSpPr>
          <p:nvPr/>
        </p:nvSpPr>
        <p:spPr bwMode="auto">
          <a:xfrm>
            <a:off x="5957543" y="406498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3" name="Freeform 98"/>
          <p:cNvSpPr>
            <a:spLocks noChangeArrowheads="1"/>
          </p:cNvSpPr>
          <p:nvPr/>
        </p:nvSpPr>
        <p:spPr bwMode="auto">
          <a:xfrm>
            <a:off x="6015208" y="5097062"/>
            <a:ext cx="214762" cy="311916"/>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Tree>
    <p:extLst>
      <p:ext uri="{BB962C8B-B14F-4D97-AF65-F5344CB8AC3E}">
        <p14:creationId xmlns:p14="http://schemas.microsoft.com/office/powerpoint/2010/main" val="3086655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0"/>
          <p:cNvSpPr>
            <a:spLocks noChangeArrowheads="1"/>
          </p:cNvSpPr>
          <p:nvPr/>
        </p:nvSpPr>
        <p:spPr bwMode="auto">
          <a:xfrm>
            <a:off x="3468212" y="3739727"/>
            <a:ext cx="19836" cy="729542"/>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Rectangle 11"/>
          <p:cNvSpPr>
            <a:spLocks noChangeArrowheads="1"/>
          </p:cNvSpPr>
          <p:nvPr/>
        </p:nvSpPr>
        <p:spPr bwMode="auto">
          <a:xfrm>
            <a:off x="2218513" y="2800798"/>
            <a:ext cx="19836" cy="833134"/>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2" name="Rectangle 12"/>
          <p:cNvSpPr>
            <a:spLocks noChangeArrowheads="1"/>
          </p:cNvSpPr>
          <p:nvPr/>
        </p:nvSpPr>
        <p:spPr bwMode="auto">
          <a:xfrm>
            <a:off x="1290606" y="3625115"/>
            <a:ext cx="9481846" cy="19836"/>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53" name="Oval 13"/>
          <p:cNvSpPr>
            <a:spLocks noChangeArrowheads="1"/>
          </p:cNvSpPr>
          <p:nvPr/>
        </p:nvSpPr>
        <p:spPr bwMode="auto">
          <a:xfrm>
            <a:off x="2123739" y="3530342"/>
            <a:ext cx="209385"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4" name="Oval 14"/>
          <p:cNvSpPr>
            <a:spLocks noChangeArrowheads="1"/>
          </p:cNvSpPr>
          <p:nvPr/>
        </p:nvSpPr>
        <p:spPr bwMode="auto">
          <a:xfrm>
            <a:off x="1081221" y="3530342"/>
            <a:ext cx="209385" cy="209385"/>
          </a:xfrm>
          <a:prstGeom prst="ellipse">
            <a:avLst/>
          </a:prstGeom>
          <a:solidFill>
            <a:srgbClr val="F2F1F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Freeform 15"/>
          <p:cNvSpPr>
            <a:spLocks noEditPoints="1"/>
          </p:cNvSpPr>
          <p:nvPr/>
        </p:nvSpPr>
        <p:spPr bwMode="auto">
          <a:xfrm>
            <a:off x="1072404" y="3519321"/>
            <a:ext cx="229221" cy="22922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Oval 16"/>
          <p:cNvSpPr>
            <a:spLocks noChangeArrowheads="1"/>
          </p:cNvSpPr>
          <p:nvPr/>
        </p:nvSpPr>
        <p:spPr bwMode="auto">
          <a:xfrm>
            <a:off x="10772452" y="3530342"/>
            <a:ext cx="209385" cy="209385"/>
          </a:xfrm>
          <a:prstGeom prst="ellipse">
            <a:avLst/>
          </a:prstGeom>
          <a:solidFill>
            <a:srgbClr val="F2F1F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Freeform 17"/>
          <p:cNvSpPr>
            <a:spLocks noEditPoints="1"/>
          </p:cNvSpPr>
          <p:nvPr/>
        </p:nvSpPr>
        <p:spPr bwMode="auto">
          <a:xfrm>
            <a:off x="10761432" y="3519321"/>
            <a:ext cx="229221" cy="22922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8" name="Oval 18"/>
          <p:cNvSpPr>
            <a:spLocks noChangeArrowheads="1"/>
          </p:cNvSpPr>
          <p:nvPr/>
        </p:nvSpPr>
        <p:spPr bwMode="auto">
          <a:xfrm>
            <a:off x="1916557" y="2487823"/>
            <a:ext cx="623747" cy="625952"/>
          </a:xfrm>
          <a:prstGeom prst="ellipse">
            <a:avLst/>
          </a:prstGeom>
          <a:solidFill>
            <a:srgbClr val="2366FC"/>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9" name="Oval 19"/>
          <p:cNvSpPr>
            <a:spLocks noChangeArrowheads="1"/>
          </p:cNvSpPr>
          <p:nvPr/>
        </p:nvSpPr>
        <p:spPr bwMode="auto">
          <a:xfrm>
            <a:off x="3373438" y="3530342"/>
            <a:ext cx="209385"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0" name="Oval 20"/>
          <p:cNvSpPr>
            <a:spLocks noChangeArrowheads="1"/>
          </p:cNvSpPr>
          <p:nvPr/>
        </p:nvSpPr>
        <p:spPr bwMode="auto">
          <a:xfrm>
            <a:off x="3166256" y="4156293"/>
            <a:ext cx="625952" cy="623747"/>
          </a:xfrm>
          <a:prstGeom prst="ellipse">
            <a:avLst/>
          </a:pr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1" name="Rectangle 21"/>
          <p:cNvSpPr>
            <a:spLocks noChangeArrowheads="1"/>
          </p:cNvSpPr>
          <p:nvPr/>
        </p:nvSpPr>
        <p:spPr bwMode="auto">
          <a:xfrm>
            <a:off x="5969815" y="3739727"/>
            <a:ext cx="19836" cy="729542"/>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2" name="Rectangle 22"/>
          <p:cNvSpPr>
            <a:spLocks noChangeArrowheads="1"/>
          </p:cNvSpPr>
          <p:nvPr/>
        </p:nvSpPr>
        <p:spPr bwMode="auto">
          <a:xfrm>
            <a:off x="4717912" y="2800798"/>
            <a:ext cx="22041" cy="833134"/>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3" name="Oval 23"/>
          <p:cNvSpPr>
            <a:spLocks noChangeArrowheads="1"/>
          </p:cNvSpPr>
          <p:nvPr/>
        </p:nvSpPr>
        <p:spPr bwMode="auto">
          <a:xfrm>
            <a:off x="4625341" y="3530342"/>
            <a:ext cx="207182"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4" name="Oval 24"/>
          <p:cNvSpPr>
            <a:spLocks noChangeArrowheads="1"/>
          </p:cNvSpPr>
          <p:nvPr/>
        </p:nvSpPr>
        <p:spPr bwMode="auto">
          <a:xfrm>
            <a:off x="4415956" y="2487823"/>
            <a:ext cx="625952" cy="625952"/>
          </a:xfrm>
          <a:prstGeom prst="ellipse">
            <a:avLst/>
          </a:pr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5" name="Oval 25"/>
          <p:cNvSpPr>
            <a:spLocks noChangeArrowheads="1"/>
          </p:cNvSpPr>
          <p:nvPr/>
        </p:nvSpPr>
        <p:spPr bwMode="auto">
          <a:xfrm>
            <a:off x="5875040" y="3530342"/>
            <a:ext cx="209385"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Oval 26"/>
          <p:cNvSpPr>
            <a:spLocks noChangeArrowheads="1"/>
          </p:cNvSpPr>
          <p:nvPr/>
        </p:nvSpPr>
        <p:spPr bwMode="auto">
          <a:xfrm>
            <a:off x="5667860" y="4156293"/>
            <a:ext cx="623747" cy="623747"/>
          </a:xfrm>
          <a:prstGeom prst="ellipse">
            <a:avLst/>
          </a:prstGeom>
          <a:solidFill>
            <a:srgbClr val="2366FC"/>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7" name="Rectangle 272"/>
          <p:cNvSpPr>
            <a:spLocks noChangeArrowheads="1"/>
          </p:cNvSpPr>
          <p:nvPr/>
        </p:nvSpPr>
        <p:spPr bwMode="auto">
          <a:xfrm>
            <a:off x="8469213" y="3739727"/>
            <a:ext cx="22041" cy="729542"/>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8" name="Rectangle 273"/>
          <p:cNvSpPr>
            <a:spLocks noChangeArrowheads="1"/>
          </p:cNvSpPr>
          <p:nvPr/>
        </p:nvSpPr>
        <p:spPr bwMode="auto">
          <a:xfrm>
            <a:off x="7219514" y="2800798"/>
            <a:ext cx="19836" cy="833134"/>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9" name="Oval 274"/>
          <p:cNvSpPr>
            <a:spLocks noChangeArrowheads="1"/>
          </p:cNvSpPr>
          <p:nvPr/>
        </p:nvSpPr>
        <p:spPr bwMode="auto">
          <a:xfrm>
            <a:off x="7124739" y="3530342"/>
            <a:ext cx="209385"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0" name="Oval 275"/>
          <p:cNvSpPr>
            <a:spLocks noChangeArrowheads="1"/>
          </p:cNvSpPr>
          <p:nvPr/>
        </p:nvSpPr>
        <p:spPr bwMode="auto">
          <a:xfrm>
            <a:off x="6917559" y="2487823"/>
            <a:ext cx="623747" cy="625952"/>
          </a:xfrm>
          <a:prstGeom prst="ellipse">
            <a:avLst/>
          </a:prstGeom>
          <a:solidFill>
            <a:srgbClr val="7F7F7F"/>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1" name="Oval 276"/>
          <p:cNvSpPr>
            <a:spLocks noChangeArrowheads="1"/>
          </p:cNvSpPr>
          <p:nvPr/>
        </p:nvSpPr>
        <p:spPr bwMode="auto">
          <a:xfrm>
            <a:off x="8376643" y="3530342"/>
            <a:ext cx="207182"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2" name="Oval 277"/>
          <p:cNvSpPr>
            <a:spLocks noChangeArrowheads="1"/>
          </p:cNvSpPr>
          <p:nvPr/>
        </p:nvSpPr>
        <p:spPr bwMode="auto">
          <a:xfrm>
            <a:off x="8167258" y="4156293"/>
            <a:ext cx="625952" cy="623747"/>
          </a:xfrm>
          <a:prstGeom prst="ellipse">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3" name="Rectangle 278"/>
          <p:cNvSpPr>
            <a:spLocks noChangeArrowheads="1"/>
          </p:cNvSpPr>
          <p:nvPr/>
        </p:nvSpPr>
        <p:spPr bwMode="auto">
          <a:xfrm>
            <a:off x="9721117" y="2800798"/>
            <a:ext cx="19836" cy="833134"/>
          </a:xfrm>
          <a:prstGeom prst="rect">
            <a:avLst/>
          </a:prstGeom>
          <a:solidFill>
            <a:srgbClr val="CAD7D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4" name="Oval 279"/>
          <p:cNvSpPr>
            <a:spLocks noChangeArrowheads="1"/>
          </p:cNvSpPr>
          <p:nvPr/>
        </p:nvSpPr>
        <p:spPr bwMode="auto">
          <a:xfrm>
            <a:off x="9626342" y="3530342"/>
            <a:ext cx="209385" cy="209385"/>
          </a:xfrm>
          <a:prstGeom prst="ellipse">
            <a:avLst/>
          </a:prstGeom>
          <a:solidFill>
            <a:srgbClr val="CAD7D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5" name="Oval 280"/>
          <p:cNvSpPr>
            <a:spLocks noChangeArrowheads="1"/>
          </p:cNvSpPr>
          <p:nvPr/>
        </p:nvSpPr>
        <p:spPr bwMode="auto">
          <a:xfrm>
            <a:off x="9416957" y="2487823"/>
            <a:ext cx="625952" cy="625952"/>
          </a:xfrm>
          <a:prstGeom prst="ellipse">
            <a:avLst/>
          </a:prstGeom>
          <a:solidFill>
            <a:srgbClr val="2366FC"/>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8" name="Text Placeholder 32"/>
          <p:cNvSpPr txBox="1">
            <a:spLocks/>
          </p:cNvSpPr>
          <p:nvPr/>
        </p:nvSpPr>
        <p:spPr>
          <a:xfrm>
            <a:off x="263144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79" name="Text Placeholder 33"/>
          <p:cNvSpPr txBox="1">
            <a:spLocks/>
          </p:cNvSpPr>
          <p:nvPr/>
        </p:nvSpPr>
        <p:spPr>
          <a:xfrm>
            <a:off x="265807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BUILD A TEAM</a:t>
            </a:r>
            <a:endParaRPr lang="en-AU" sz="1200" dirty="0">
              <a:solidFill>
                <a:schemeClr val="tx1">
                  <a:lumMod val="65000"/>
                  <a:lumOff val="35000"/>
                </a:schemeClr>
              </a:solidFill>
              <a:latin typeface="+mn-lt"/>
              <a:cs typeface="+mn-ea"/>
              <a:sym typeface="+mn-lt"/>
            </a:endParaRPr>
          </a:p>
        </p:txBody>
      </p:sp>
      <p:sp>
        <p:nvSpPr>
          <p:cNvPr id="91" name="Text Placeholder 32"/>
          <p:cNvSpPr txBox="1">
            <a:spLocks/>
          </p:cNvSpPr>
          <p:nvPr/>
        </p:nvSpPr>
        <p:spPr>
          <a:xfrm>
            <a:off x="511472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92" name="Text Placeholder 33"/>
          <p:cNvSpPr txBox="1">
            <a:spLocks/>
          </p:cNvSpPr>
          <p:nvPr/>
        </p:nvSpPr>
        <p:spPr>
          <a:xfrm>
            <a:off x="514135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STRATEGY</a:t>
            </a:r>
            <a:endParaRPr lang="en-AU" sz="1200" dirty="0">
              <a:solidFill>
                <a:schemeClr val="tx1">
                  <a:lumMod val="65000"/>
                  <a:lumOff val="35000"/>
                </a:schemeClr>
              </a:solidFill>
              <a:latin typeface="+mn-lt"/>
              <a:cs typeface="+mn-ea"/>
              <a:sym typeface="+mn-lt"/>
            </a:endParaRPr>
          </a:p>
        </p:txBody>
      </p:sp>
      <p:sp>
        <p:nvSpPr>
          <p:cNvPr id="93" name="Text Placeholder 32"/>
          <p:cNvSpPr txBox="1">
            <a:spLocks/>
          </p:cNvSpPr>
          <p:nvPr/>
        </p:nvSpPr>
        <p:spPr>
          <a:xfrm>
            <a:off x="762424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94" name="Text Placeholder 33"/>
          <p:cNvSpPr txBox="1">
            <a:spLocks/>
          </p:cNvSpPr>
          <p:nvPr/>
        </p:nvSpPr>
        <p:spPr>
          <a:xfrm>
            <a:off x="765087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DEVELOPMENT</a:t>
            </a:r>
            <a:endParaRPr lang="en-AU" sz="1200" dirty="0">
              <a:solidFill>
                <a:schemeClr val="tx1">
                  <a:lumMod val="65000"/>
                  <a:lumOff val="35000"/>
                </a:schemeClr>
              </a:solidFill>
              <a:latin typeface="+mn-lt"/>
              <a:cs typeface="+mn-ea"/>
              <a:sym typeface="+mn-lt"/>
            </a:endParaRPr>
          </a:p>
        </p:txBody>
      </p:sp>
      <p:sp>
        <p:nvSpPr>
          <p:cNvPr id="95" name="Text Placeholder 32"/>
          <p:cNvSpPr txBox="1">
            <a:spLocks/>
          </p:cNvSpPr>
          <p:nvPr/>
        </p:nvSpPr>
        <p:spPr>
          <a:xfrm>
            <a:off x="1336040" y="4171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96" name="Text Placeholder 33"/>
          <p:cNvSpPr txBox="1">
            <a:spLocks/>
          </p:cNvSpPr>
          <p:nvPr/>
        </p:nvSpPr>
        <p:spPr>
          <a:xfrm>
            <a:off x="1362678" y="3925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START COMPANY</a:t>
            </a:r>
            <a:endParaRPr lang="en-AU" sz="1200" dirty="0">
              <a:solidFill>
                <a:schemeClr val="tx1">
                  <a:lumMod val="65000"/>
                  <a:lumOff val="35000"/>
                </a:schemeClr>
              </a:solidFill>
              <a:latin typeface="+mn-lt"/>
              <a:cs typeface="+mn-ea"/>
              <a:sym typeface="+mn-lt"/>
            </a:endParaRPr>
          </a:p>
        </p:txBody>
      </p:sp>
      <p:sp>
        <p:nvSpPr>
          <p:cNvPr id="97" name="Text Placeholder 32"/>
          <p:cNvSpPr txBox="1">
            <a:spLocks/>
          </p:cNvSpPr>
          <p:nvPr/>
        </p:nvSpPr>
        <p:spPr>
          <a:xfrm>
            <a:off x="3874352" y="4171453"/>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98" name="Text Placeholder 33"/>
          <p:cNvSpPr txBox="1">
            <a:spLocks/>
          </p:cNvSpPr>
          <p:nvPr/>
        </p:nvSpPr>
        <p:spPr>
          <a:xfrm>
            <a:off x="3900990" y="3925771"/>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PLANNING</a:t>
            </a:r>
            <a:endParaRPr lang="en-AU" sz="1200" dirty="0">
              <a:solidFill>
                <a:schemeClr val="tx1">
                  <a:lumMod val="65000"/>
                  <a:lumOff val="35000"/>
                </a:schemeClr>
              </a:solidFill>
              <a:latin typeface="+mn-lt"/>
              <a:cs typeface="+mn-ea"/>
              <a:sym typeface="+mn-lt"/>
            </a:endParaRPr>
          </a:p>
        </p:txBody>
      </p:sp>
      <p:sp>
        <p:nvSpPr>
          <p:cNvPr id="99" name="Text Placeholder 32"/>
          <p:cNvSpPr txBox="1">
            <a:spLocks/>
          </p:cNvSpPr>
          <p:nvPr/>
        </p:nvSpPr>
        <p:spPr>
          <a:xfrm>
            <a:off x="6355080" y="416637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100" name="Text Placeholder 33"/>
          <p:cNvSpPr txBox="1">
            <a:spLocks/>
          </p:cNvSpPr>
          <p:nvPr/>
        </p:nvSpPr>
        <p:spPr>
          <a:xfrm>
            <a:off x="6381718" y="392069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PROMOTION</a:t>
            </a:r>
            <a:endParaRPr lang="en-AU" sz="1200" dirty="0">
              <a:solidFill>
                <a:schemeClr val="tx1">
                  <a:lumMod val="65000"/>
                  <a:lumOff val="35000"/>
                </a:schemeClr>
              </a:solidFill>
              <a:latin typeface="+mn-lt"/>
              <a:cs typeface="+mn-ea"/>
              <a:sym typeface="+mn-lt"/>
            </a:endParaRPr>
          </a:p>
        </p:txBody>
      </p:sp>
      <p:sp>
        <p:nvSpPr>
          <p:cNvPr id="101" name="Text Placeholder 32"/>
          <p:cNvSpPr txBox="1">
            <a:spLocks/>
          </p:cNvSpPr>
          <p:nvPr/>
        </p:nvSpPr>
        <p:spPr>
          <a:xfrm>
            <a:off x="8861214" y="4166371"/>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p>
        </p:txBody>
      </p:sp>
      <p:sp>
        <p:nvSpPr>
          <p:cNvPr id="102" name="Text Placeholder 33"/>
          <p:cNvSpPr txBox="1">
            <a:spLocks/>
          </p:cNvSpPr>
          <p:nvPr/>
        </p:nvSpPr>
        <p:spPr>
          <a:xfrm>
            <a:off x="8887852" y="3920689"/>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ACHIEVMENT</a:t>
            </a:r>
            <a:endParaRPr lang="en-AU" sz="1200" dirty="0">
              <a:solidFill>
                <a:schemeClr val="tx1">
                  <a:lumMod val="65000"/>
                  <a:lumOff val="35000"/>
                </a:schemeClr>
              </a:solidFill>
              <a:latin typeface="+mn-lt"/>
              <a:cs typeface="+mn-ea"/>
              <a:sym typeface="+mn-lt"/>
            </a:endParaRPr>
          </a:p>
        </p:txBody>
      </p:sp>
      <p:sp>
        <p:nvSpPr>
          <p:cNvPr id="103" name="TextBox 102"/>
          <p:cNvSpPr txBox="1"/>
          <p:nvPr/>
        </p:nvSpPr>
        <p:spPr>
          <a:xfrm>
            <a:off x="1651000" y="5209374"/>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ts val="1600"/>
              </a:lnSpc>
              <a:defRPr/>
            </a:pPr>
            <a:r>
              <a:rPr lang="en-US" sz="1050" dirty="0">
                <a:solidFill>
                  <a:schemeClr val="bg1">
                    <a:lumMod val="50000"/>
                  </a:schemeClr>
                </a:solidFill>
                <a:cs typeface="+mn-ea"/>
                <a:sym typeface="+mn-lt"/>
              </a:rPr>
              <a:t> and typesetting printer specimen.</a:t>
            </a:r>
          </a:p>
        </p:txBody>
      </p:sp>
      <p:sp>
        <p:nvSpPr>
          <p:cNvPr id="76" name="Freeform 50"/>
          <p:cNvSpPr>
            <a:spLocks noChangeArrowheads="1"/>
          </p:cNvSpPr>
          <p:nvPr/>
        </p:nvSpPr>
        <p:spPr bwMode="auto">
          <a:xfrm>
            <a:off x="3346383" y="4335140"/>
            <a:ext cx="257782" cy="257782"/>
          </a:xfrm>
          <a:custGeom>
            <a:avLst/>
            <a:gdLst>
              <a:gd name="T0" fmla="*/ 268 w 539"/>
              <a:gd name="T1" fmla="*/ 502 h 537"/>
              <a:gd name="T2" fmla="*/ 268 w 539"/>
              <a:gd name="T3" fmla="*/ 502 h 537"/>
              <a:gd name="T4" fmla="*/ 268 w 539"/>
              <a:gd name="T5" fmla="*/ 502 h 537"/>
              <a:gd name="T6" fmla="*/ 268 w 539"/>
              <a:gd name="T7" fmla="*/ 502 h 537"/>
              <a:gd name="T8" fmla="*/ 36 w 539"/>
              <a:gd name="T9" fmla="*/ 474 h 537"/>
              <a:gd name="T10" fmla="*/ 107 w 539"/>
              <a:gd name="T11" fmla="*/ 413 h 537"/>
              <a:gd name="T12" fmla="*/ 184 w 539"/>
              <a:gd name="T13" fmla="*/ 389 h 537"/>
              <a:gd name="T14" fmla="*/ 184 w 539"/>
              <a:gd name="T15" fmla="*/ 389 h 537"/>
              <a:gd name="T16" fmla="*/ 201 w 539"/>
              <a:gd name="T17" fmla="*/ 380 h 537"/>
              <a:gd name="T18" fmla="*/ 201 w 539"/>
              <a:gd name="T19" fmla="*/ 380 h 537"/>
              <a:gd name="T20" fmla="*/ 202 w 539"/>
              <a:gd name="T21" fmla="*/ 346 h 537"/>
              <a:gd name="T22" fmla="*/ 268 w 539"/>
              <a:gd name="T23" fmla="*/ 368 h 537"/>
              <a:gd name="T24" fmla="*/ 335 w 539"/>
              <a:gd name="T25" fmla="*/ 346 h 537"/>
              <a:gd name="T26" fmla="*/ 336 w 539"/>
              <a:gd name="T27" fmla="*/ 380 h 537"/>
              <a:gd name="T28" fmla="*/ 336 w 539"/>
              <a:gd name="T29" fmla="*/ 380 h 537"/>
              <a:gd name="T30" fmla="*/ 352 w 539"/>
              <a:gd name="T31" fmla="*/ 389 h 537"/>
              <a:gd name="T32" fmla="*/ 352 w 539"/>
              <a:gd name="T33" fmla="*/ 389 h 537"/>
              <a:gd name="T34" fmla="*/ 430 w 539"/>
              <a:gd name="T35" fmla="*/ 413 h 537"/>
              <a:gd name="T36" fmla="*/ 501 w 539"/>
              <a:gd name="T37" fmla="*/ 474 h 537"/>
              <a:gd name="T38" fmla="*/ 268 w 539"/>
              <a:gd name="T39" fmla="*/ 502 h 537"/>
              <a:gd name="T40" fmla="*/ 151 w 539"/>
              <a:gd name="T41" fmla="*/ 184 h 537"/>
              <a:gd name="T42" fmla="*/ 151 w 539"/>
              <a:gd name="T43" fmla="*/ 184 h 537"/>
              <a:gd name="T44" fmla="*/ 151 w 539"/>
              <a:gd name="T45" fmla="*/ 184 h 537"/>
              <a:gd name="T46" fmla="*/ 151 w 539"/>
              <a:gd name="T47" fmla="*/ 184 h 537"/>
              <a:gd name="T48" fmla="*/ 268 w 539"/>
              <a:gd name="T49" fmla="*/ 33 h 537"/>
              <a:gd name="T50" fmla="*/ 386 w 539"/>
              <a:gd name="T51" fmla="*/ 184 h 537"/>
              <a:gd name="T52" fmla="*/ 268 w 539"/>
              <a:gd name="T53" fmla="*/ 335 h 537"/>
              <a:gd name="T54" fmla="*/ 151 w 539"/>
              <a:gd name="T55" fmla="*/ 184 h 537"/>
              <a:gd name="T56" fmla="*/ 534 w 539"/>
              <a:gd name="T57" fmla="*/ 463 h 537"/>
              <a:gd name="T58" fmla="*/ 534 w 539"/>
              <a:gd name="T59" fmla="*/ 463 h 537"/>
              <a:gd name="T60" fmla="*/ 534 w 539"/>
              <a:gd name="T61" fmla="*/ 463 h 537"/>
              <a:gd name="T62" fmla="*/ 534 w 539"/>
              <a:gd name="T63" fmla="*/ 463 h 537"/>
              <a:gd name="T64" fmla="*/ 435 w 539"/>
              <a:gd name="T65" fmla="*/ 380 h 537"/>
              <a:gd name="T66" fmla="*/ 369 w 539"/>
              <a:gd name="T67" fmla="*/ 359 h 537"/>
              <a:gd name="T68" fmla="*/ 368 w 539"/>
              <a:gd name="T69" fmla="*/ 315 h 537"/>
              <a:gd name="T70" fmla="*/ 419 w 539"/>
              <a:gd name="T71" fmla="*/ 184 h 537"/>
              <a:gd name="T72" fmla="*/ 268 w 539"/>
              <a:gd name="T73" fmla="*/ 0 h 537"/>
              <a:gd name="T74" fmla="*/ 118 w 539"/>
              <a:gd name="T75" fmla="*/ 184 h 537"/>
              <a:gd name="T76" fmla="*/ 168 w 539"/>
              <a:gd name="T77" fmla="*/ 315 h 537"/>
              <a:gd name="T78" fmla="*/ 168 w 539"/>
              <a:gd name="T79" fmla="*/ 359 h 537"/>
              <a:gd name="T80" fmla="*/ 101 w 539"/>
              <a:gd name="T81" fmla="*/ 380 h 537"/>
              <a:gd name="T82" fmla="*/ 3 w 539"/>
              <a:gd name="T83" fmla="*/ 463 h 537"/>
              <a:gd name="T84" fmla="*/ 7 w 539"/>
              <a:gd name="T85" fmla="*/ 493 h 537"/>
              <a:gd name="T86" fmla="*/ 268 w 539"/>
              <a:gd name="T87" fmla="*/ 536 h 537"/>
              <a:gd name="T88" fmla="*/ 530 w 539"/>
              <a:gd name="T89" fmla="*/ 493 h 537"/>
              <a:gd name="T90" fmla="*/ 534 w 539"/>
              <a:gd name="T91" fmla="*/ 46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9" h="537">
                <a:moveTo>
                  <a:pt x="268" y="502"/>
                </a:moveTo>
                <a:lnTo>
                  <a:pt x="268" y="502"/>
                </a:lnTo>
                <a:lnTo>
                  <a:pt x="268" y="502"/>
                </a:lnTo>
                <a:lnTo>
                  <a:pt x="268" y="502"/>
                </a:lnTo>
                <a:cubicBezTo>
                  <a:pt x="64" y="502"/>
                  <a:pt x="36" y="475"/>
                  <a:pt x="36" y="474"/>
                </a:cubicBezTo>
                <a:cubicBezTo>
                  <a:pt x="54" y="426"/>
                  <a:pt x="82" y="418"/>
                  <a:pt x="107" y="413"/>
                </a:cubicBezTo>
                <a:cubicBezTo>
                  <a:pt x="137" y="408"/>
                  <a:pt x="168" y="397"/>
                  <a:pt x="184" y="389"/>
                </a:cubicBezTo>
                <a:lnTo>
                  <a:pt x="184" y="389"/>
                </a:lnTo>
                <a:lnTo>
                  <a:pt x="201" y="380"/>
                </a:lnTo>
                <a:lnTo>
                  <a:pt x="201" y="380"/>
                </a:lnTo>
                <a:cubicBezTo>
                  <a:pt x="201" y="380"/>
                  <a:pt x="201" y="359"/>
                  <a:pt x="202" y="346"/>
                </a:cubicBezTo>
                <a:cubicBezTo>
                  <a:pt x="221" y="360"/>
                  <a:pt x="244" y="368"/>
                  <a:pt x="268" y="368"/>
                </a:cubicBezTo>
                <a:cubicBezTo>
                  <a:pt x="292" y="368"/>
                  <a:pt x="315" y="360"/>
                  <a:pt x="335" y="346"/>
                </a:cubicBezTo>
                <a:cubicBezTo>
                  <a:pt x="335" y="359"/>
                  <a:pt x="336" y="380"/>
                  <a:pt x="336" y="380"/>
                </a:cubicBezTo>
                <a:lnTo>
                  <a:pt x="336" y="380"/>
                </a:lnTo>
                <a:lnTo>
                  <a:pt x="352" y="389"/>
                </a:lnTo>
                <a:lnTo>
                  <a:pt x="352" y="389"/>
                </a:lnTo>
                <a:cubicBezTo>
                  <a:pt x="368" y="397"/>
                  <a:pt x="400" y="408"/>
                  <a:pt x="430" y="413"/>
                </a:cubicBezTo>
                <a:cubicBezTo>
                  <a:pt x="454" y="418"/>
                  <a:pt x="483" y="426"/>
                  <a:pt x="501" y="474"/>
                </a:cubicBezTo>
                <a:cubicBezTo>
                  <a:pt x="501" y="475"/>
                  <a:pt x="473" y="502"/>
                  <a:pt x="268" y="502"/>
                </a:cubicBezTo>
                <a:close/>
                <a:moveTo>
                  <a:pt x="151" y="184"/>
                </a:moveTo>
                <a:lnTo>
                  <a:pt x="151" y="184"/>
                </a:lnTo>
                <a:lnTo>
                  <a:pt x="151" y="184"/>
                </a:lnTo>
                <a:lnTo>
                  <a:pt x="151" y="184"/>
                </a:lnTo>
                <a:cubicBezTo>
                  <a:pt x="151" y="101"/>
                  <a:pt x="190" y="33"/>
                  <a:pt x="268" y="33"/>
                </a:cubicBezTo>
                <a:cubicBezTo>
                  <a:pt x="347" y="33"/>
                  <a:pt x="386" y="101"/>
                  <a:pt x="386" y="184"/>
                </a:cubicBezTo>
                <a:cubicBezTo>
                  <a:pt x="386" y="252"/>
                  <a:pt x="333" y="335"/>
                  <a:pt x="268" y="335"/>
                </a:cubicBezTo>
                <a:cubicBezTo>
                  <a:pt x="204" y="335"/>
                  <a:pt x="151" y="253"/>
                  <a:pt x="151" y="184"/>
                </a:cubicBezTo>
                <a:close/>
                <a:moveTo>
                  <a:pt x="534" y="463"/>
                </a:moveTo>
                <a:lnTo>
                  <a:pt x="534" y="463"/>
                </a:lnTo>
                <a:lnTo>
                  <a:pt x="534" y="463"/>
                </a:lnTo>
                <a:lnTo>
                  <a:pt x="534" y="463"/>
                </a:lnTo>
                <a:cubicBezTo>
                  <a:pt x="510" y="401"/>
                  <a:pt x="468" y="386"/>
                  <a:pt x="435" y="380"/>
                </a:cubicBezTo>
                <a:cubicBezTo>
                  <a:pt x="408" y="376"/>
                  <a:pt x="381" y="365"/>
                  <a:pt x="369" y="359"/>
                </a:cubicBezTo>
                <a:cubicBezTo>
                  <a:pt x="369" y="331"/>
                  <a:pt x="368" y="322"/>
                  <a:pt x="368" y="315"/>
                </a:cubicBezTo>
                <a:cubicBezTo>
                  <a:pt x="400" y="279"/>
                  <a:pt x="419" y="229"/>
                  <a:pt x="419" y="184"/>
                </a:cubicBezTo>
                <a:cubicBezTo>
                  <a:pt x="419" y="82"/>
                  <a:pt x="369" y="0"/>
                  <a:pt x="268" y="0"/>
                </a:cubicBezTo>
                <a:cubicBezTo>
                  <a:pt x="169" y="0"/>
                  <a:pt x="118" y="82"/>
                  <a:pt x="118" y="184"/>
                </a:cubicBezTo>
                <a:cubicBezTo>
                  <a:pt x="118" y="229"/>
                  <a:pt x="137" y="278"/>
                  <a:pt x="168" y="315"/>
                </a:cubicBezTo>
                <a:cubicBezTo>
                  <a:pt x="168" y="331"/>
                  <a:pt x="168" y="356"/>
                  <a:pt x="168" y="359"/>
                </a:cubicBezTo>
                <a:cubicBezTo>
                  <a:pt x="155" y="365"/>
                  <a:pt x="128" y="376"/>
                  <a:pt x="101" y="380"/>
                </a:cubicBezTo>
                <a:cubicBezTo>
                  <a:pt x="68" y="386"/>
                  <a:pt x="27" y="401"/>
                  <a:pt x="3" y="463"/>
                </a:cubicBezTo>
                <a:cubicBezTo>
                  <a:pt x="0" y="473"/>
                  <a:pt x="1" y="484"/>
                  <a:pt x="7" y="493"/>
                </a:cubicBezTo>
                <a:cubicBezTo>
                  <a:pt x="32" y="528"/>
                  <a:pt x="163" y="536"/>
                  <a:pt x="268" y="536"/>
                </a:cubicBezTo>
                <a:cubicBezTo>
                  <a:pt x="374" y="536"/>
                  <a:pt x="505" y="528"/>
                  <a:pt x="530" y="493"/>
                </a:cubicBezTo>
                <a:cubicBezTo>
                  <a:pt x="537" y="484"/>
                  <a:pt x="538" y="473"/>
                  <a:pt x="534" y="463"/>
                </a:cubicBezTo>
                <a:close/>
              </a:path>
            </a:pathLst>
          </a:custGeom>
          <a:solidFill>
            <a:schemeClr val="bg1"/>
          </a:solidFill>
          <a:ln>
            <a:noFill/>
          </a:ln>
          <a:effectLst/>
          <a:extLst/>
        </p:spPr>
        <p:txBody>
          <a:bodyPr wrap="none" anchor="ctr"/>
          <a:lstStyle/>
          <a:p>
            <a:endParaRPr lang="en-US">
              <a:cs typeface="+mn-ea"/>
              <a:sym typeface="+mn-lt"/>
            </a:endParaRPr>
          </a:p>
        </p:txBody>
      </p:sp>
      <p:sp>
        <p:nvSpPr>
          <p:cNvPr id="80" name="Freeform 75"/>
          <p:cNvSpPr>
            <a:spLocks noChangeArrowheads="1"/>
          </p:cNvSpPr>
          <p:nvPr/>
        </p:nvSpPr>
        <p:spPr bwMode="auto">
          <a:xfrm>
            <a:off x="5843936" y="4346198"/>
            <a:ext cx="249330" cy="255670"/>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1" name="Freeform 49"/>
          <p:cNvSpPr>
            <a:spLocks noChangeArrowheads="1"/>
          </p:cNvSpPr>
          <p:nvPr/>
        </p:nvSpPr>
        <p:spPr bwMode="auto">
          <a:xfrm>
            <a:off x="4598242" y="2674572"/>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2" name="Freeform 21"/>
          <p:cNvSpPr>
            <a:spLocks noChangeArrowheads="1"/>
          </p:cNvSpPr>
          <p:nvPr/>
        </p:nvSpPr>
        <p:spPr bwMode="auto">
          <a:xfrm>
            <a:off x="9627773" y="2689826"/>
            <a:ext cx="234347" cy="234347"/>
          </a:xfrm>
          <a:custGeom>
            <a:avLst/>
            <a:gdLst>
              <a:gd name="T0" fmla="*/ 385 w 537"/>
              <a:gd name="T1" fmla="*/ 285 h 537"/>
              <a:gd name="T2" fmla="*/ 385 w 537"/>
              <a:gd name="T3" fmla="*/ 285 h 537"/>
              <a:gd name="T4" fmla="*/ 385 w 537"/>
              <a:gd name="T5" fmla="*/ 285 h 537"/>
              <a:gd name="T6" fmla="*/ 385 w 537"/>
              <a:gd name="T7" fmla="*/ 285 h 537"/>
              <a:gd name="T8" fmla="*/ 217 w 537"/>
              <a:gd name="T9" fmla="*/ 336 h 537"/>
              <a:gd name="T10" fmla="*/ 101 w 537"/>
              <a:gd name="T11" fmla="*/ 305 h 537"/>
              <a:gd name="T12" fmla="*/ 100 w 537"/>
              <a:gd name="T13" fmla="*/ 88 h 537"/>
              <a:gd name="T14" fmla="*/ 217 w 537"/>
              <a:gd name="T15" fmla="*/ 118 h 537"/>
              <a:gd name="T16" fmla="*/ 385 w 537"/>
              <a:gd name="T17" fmla="*/ 67 h 537"/>
              <a:gd name="T18" fmla="*/ 501 w 537"/>
              <a:gd name="T19" fmla="*/ 98 h 537"/>
              <a:gd name="T20" fmla="*/ 502 w 537"/>
              <a:gd name="T21" fmla="*/ 315 h 537"/>
              <a:gd name="T22" fmla="*/ 385 w 537"/>
              <a:gd name="T23" fmla="*/ 285 h 537"/>
              <a:gd name="T24" fmla="*/ 385 w 537"/>
              <a:gd name="T25" fmla="*/ 34 h 537"/>
              <a:gd name="T26" fmla="*/ 385 w 537"/>
              <a:gd name="T27" fmla="*/ 34 h 537"/>
              <a:gd name="T28" fmla="*/ 385 w 537"/>
              <a:gd name="T29" fmla="*/ 34 h 537"/>
              <a:gd name="T30" fmla="*/ 385 w 537"/>
              <a:gd name="T31" fmla="*/ 34 h 537"/>
              <a:gd name="T32" fmla="*/ 217 w 537"/>
              <a:gd name="T33" fmla="*/ 84 h 537"/>
              <a:gd name="T34" fmla="*/ 67 w 537"/>
              <a:gd name="T35" fmla="*/ 34 h 537"/>
              <a:gd name="T36" fmla="*/ 67 w 537"/>
              <a:gd name="T37" fmla="*/ 34 h 537"/>
              <a:gd name="T38" fmla="*/ 67 w 537"/>
              <a:gd name="T39" fmla="*/ 319 h 537"/>
              <a:gd name="T40" fmla="*/ 67 w 537"/>
              <a:gd name="T41" fmla="*/ 319 h 537"/>
              <a:gd name="T42" fmla="*/ 217 w 537"/>
              <a:gd name="T43" fmla="*/ 369 h 537"/>
              <a:gd name="T44" fmla="*/ 385 w 537"/>
              <a:gd name="T45" fmla="*/ 319 h 537"/>
              <a:gd name="T46" fmla="*/ 536 w 537"/>
              <a:gd name="T47" fmla="*/ 369 h 537"/>
              <a:gd name="T48" fmla="*/ 536 w 537"/>
              <a:gd name="T49" fmla="*/ 369 h 537"/>
              <a:gd name="T50" fmla="*/ 536 w 537"/>
              <a:gd name="T51" fmla="*/ 84 h 537"/>
              <a:gd name="T52" fmla="*/ 536 w 537"/>
              <a:gd name="T53" fmla="*/ 84 h 537"/>
              <a:gd name="T54" fmla="*/ 385 w 537"/>
              <a:gd name="T55" fmla="*/ 34 h 537"/>
              <a:gd name="T56" fmla="*/ 16 w 537"/>
              <a:gd name="T57" fmla="*/ 0 h 537"/>
              <a:gd name="T58" fmla="*/ 16 w 537"/>
              <a:gd name="T59" fmla="*/ 0 h 537"/>
              <a:gd name="T60" fmla="*/ 16 w 537"/>
              <a:gd name="T61" fmla="*/ 0 h 537"/>
              <a:gd name="T62" fmla="*/ 16 w 537"/>
              <a:gd name="T63" fmla="*/ 0 h 537"/>
              <a:gd name="T64" fmla="*/ 0 w 537"/>
              <a:gd name="T65" fmla="*/ 17 h 537"/>
              <a:gd name="T66" fmla="*/ 0 w 537"/>
              <a:gd name="T67" fmla="*/ 17 h 537"/>
              <a:gd name="T68" fmla="*/ 0 w 537"/>
              <a:gd name="T69" fmla="*/ 519 h 537"/>
              <a:gd name="T70" fmla="*/ 0 w 537"/>
              <a:gd name="T71" fmla="*/ 519 h 537"/>
              <a:gd name="T72" fmla="*/ 16 w 537"/>
              <a:gd name="T73" fmla="*/ 536 h 537"/>
              <a:gd name="T74" fmla="*/ 33 w 537"/>
              <a:gd name="T75" fmla="*/ 519 h 537"/>
              <a:gd name="T76" fmla="*/ 33 w 537"/>
              <a:gd name="T77" fmla="*/ 519 h 537"/>
              <a:gd name="T78" fmla="*/ 33 w 537"/>
              <a:gd name="T79" fmla="*/ 17 h 537"/>
              <a:gd name="T80" fmla="*/ 33 w 537"/>
              <a:gd name="T81" fmla="*/ 17 h 537"/>
              <a:gd name="T82" fmla="*/ 16 w 537"/>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385" y="285"/>
                </a:moveTo>
                <a:lnTo>
                  <a:pt x="385" y="285"/>
                </a:lnTo>
                <a:lnTo>
                  <a:pt x="385" y="285"/>
                </a:lnTo>
                <a:lnTo>
                  <a:pt x="385" y="285"/>
                </a:lnTo>
                <a:cubicBezTo>
                  <a:pt x="326" y="285"/>
                  <a:pt x="285" y="336"/>
                  <a:pt x="217" y="336"/>
                </a:cubicBezTo>
                <a:cubicBezTo>
                  <a:pt x="169" y="336"/>
                  <a:pt x="128" y="319"/>
                  <a:pt x="101" y="305"/>
                </a:cubicBezTo>
                <a:cubicBezTo>
                  <a:pt x="101" y="260"/>
                  <a:pt x="100" y="159"/>
                  <a:pt x="100" y="88"/>
                </a:cubicBezTo>
                <a:cubicBezTo>
                  <a:pt x="127" y="103"/>
                  <a:pt x="167" y="118"/>
                  <a:pt x="217" y="118"/>
                </a:cubicBezTo>
                <a:cubicBezTo>
                  <a:pt x="286" y="118"/>
                  <a:pt x="318" y="67"/>
                  <a:pt x="385" y="67"/>
                </a:cubicBezTo>
                <a:cubicBezTo>
                  <a:pt x="432" y="67"/>
                  <a:pt x="474" y="83"/>
                  <a:pt x="501" y="98"/>
                </a:cubicBezTo>
                <a:cubicBezTo>
                  <a:pt x="501" y="206"/>
                  <a:pt x="502" y="255"/>
                  <a:pt x="502" y="315"/>
                </a:cubicBezTo>
                <a:cubicBezTo>
                  <a:pt x="475" y="301"/>
                  <a:pt x="433" y="285"/>
                  <a:pt x="385" y="285"/>
                </a:cubicBezTo>
                <a:close/>
                <a:moveTo>
                  <a:pt x="385" y="34"/>
                </a:moveTo>
                <a:lnTo>
                  <a:pt x="385" y="34"/>
                </a:lnTo>
                <a:lnTo>
                  <a:pt x="385" y="34"/>
                </a:lnTo>
                <a:lnTo>
                  <a:pt x="385" y="34"/>
                </a:lnTo>
                <a:cubicBezTo>
                  <a:pt x="318" y="34"/>
                  <a:pt x="286" y="84"/>
                  <a:pt x="217" y="84"/>
                </a:cubicBezTo>
                <a:cubicBezTo>
                  <a:pt x="127" y="84"/>
                  <a:pt x="67" y="34"/>
                  <a:pt x="67" y="34"/>
                </a:cubicBezTo>
                <a:lnTo>
                  <a:pt x="67" y="34"/>
                </a:lnTo>
                <a:lnTo>
                  <a:pt x="67" y="319"/>
                </a:lnTo>
                <a:lnTo>
                  <a:pt x="67" y="319"/>
                </a:lnTo>
                <a:cubicBezTo>
                  <a:pt x="67" y="319"/>
                  <a:pt x="133" y="369"/>
                  <a:pt x="217" y="369"/>
                </a:cubicBezTo>
                <a:cubicBezTo>
                  <a:pt x="285" y="369"/>
                  <a:pt x="326" y="319"/>
                  <a:pt x="385" y="319"/>
                </a:cubicBezTo>
                <a:cubicBezTo>
                  <a:pt x="469" y="319"/>
                  <a:pt x="536" y="369"/>
                  <a:pt x="536" y="369"/>
                </a:cubicBezTo>
                <a:lnTo>
                  <a:pt x="536" y="369"/>
                </a:lnTo>
                <a:lnTo>
                  <a:pt x="536" y="84"/>
                </a:lnTo>
                <a:lnTo>
                  <a:pt x="536" y="84"/>
                </a:lnTo>
                <a:cubicBezTo>
                  <a:pt x="536" y="84"/>
                  <a:pt x="469" y="34"/>
                  <a:pt x="385" y="34"/>
                </a:cubicBezTo>
                <a:close/>
                <a:moveTo>
                  <a:pt x="16" y="0"/>
                </a:moveTo>
                <a:lnTo>
                  <a:pt x="16" y="0"/>
                </a:lnTo>
                <a:lnTo>
                  <a:pt x="16" y="0"/>
                </a:lnTo>
                <a:lnTo>
                  <a:pt x="16" y="0"/>
                </a:lnTo>
                <a:cubicBezTo>
                  <a:pt x="7" y="0"/>
                  <a:pt x="0" y="8"/>
                  <a:pt x="0" y="17"/>
                </a:cubicBezTo>
                <a:lnTo>
                  <a:pt x="0" y="17"/>
                </a:lnTo>
                <a:lnTo>
                  <a:pt x="0" y="519"/>
                </a:lnTo>
                <a:lnTo>
                  <a:pt x="0" y="519"/>
                </a:lnTo>
                <a:cubicBezTo>
                  <a:pt x="0" y="529"/>
                  <a:pt x="7" y="536"/>
                  <a:pt x="16" y="536"/>
                </a:cubicBezTo>
                <a:cubicBezTo>
                  <a:pt x="26" y="536"/>
                  <a:pt x="33" y="529"/>
                  <a:pt x="33" y="519"/>
                </a:cubicBezTo>
                <a:lnTo>
                  <a:pt x="33" y="519"/>
                </a:lnTo>
                <a:lnTo>
                  <a:pt x="33" y="17"/>
                </a:lnTo>
                <a:lnTo>
                  <a:pt x="33" y="17"/>
                </a:lnTo>
                <a:cubicBezTo>
                  <a:pt x="33" y="8"/>
                  <a:pt x="26" y="0"/>
                  <a:pt x="16"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3" name="Freeform 141"/>
          <p:cNvSpPr>
            <a:spLocks noChangeArrowheads="1"/>
          </p:cNvSpPr>
          <p:nvPr/>
        </p:nvSpPr>
        <p:spPr bwMode="auto">
          <a:xfrm>
            <a:off x="8368886" y="4348446"/>
            <a:ext cx="234347" cy="234347"/>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4" name="Freeform 39"/>
          <p:cNvSpPr>
            <a:spLocks noChangeArrowheads="1"/>
          </p:cNvSpPr>
          <p:nvPr/>
        </p:nvSpPr>
        <p:spPr bwMode="auto">
          <a:xfrm>
            <a:off x="7101828" y="2664554"/>
            <a:ext cx="259895" cy="249330"/>
          </a:xfrm>
          <a:custGeom>
            <a:avLst/>
            <a:gdLst>
              <a:gd name="T0" fmla="*/ 387 w 541"/>
              <a:gd name="T1" fmla="*/ 323 h 521"/>
              <a:gd name="T2" fmla="*/ 387 w 541"/>
              <a:gd name="T3" fmla="*/ 323 h 521"/>
              <a:gd name="T4" fmla="*/ 387 w 541"/>
              <a:gd name="T5" fmla="*/ 323 h 521"/>
              <a:gd name="T6" fmla="*/ 414 w 541"/>
              <a:gd name="T7" fmla="*/ 486 h 521"/>
              <a:gd name="T8" fmla="*/ 270 w 541"/>
              <a:gd name="T9" fmla="*/ 411 h 521"/>
              <a:gd name="T10" fmla="*/ 126 w 541"/>
              <a:gd name="T11" fmla="*/ 486 h 521"/>
              <a:gd name="T12" fmla="*/ 153 w 541"/>
              <a:gd name="T13" fmla="*/ 323 h 521"/>
              <a:gd name="T14" fmla="*/ 36 w 541"/>
              <a:gd name="T15" fmla="*/ 204 h 521"/>
              <a:gd name="T16" fmla="*/ 199 w 541"/>
              <a:gd name="T17" fmla="*/ 182 h 521"/>
              <a:gd name="T18" fmla="*/ 270 w 541"/>
              <a:gd name="T19" fmla="*/ 34 h 521"/>
              <a:gd name="T20" fmla="*/ 342 w 541"/>
              <a:gd name="T21" fmla="*/ 182 h 521"/>
              <a:gd name="T22" fmla="*/ 504 w 541"/>
              <a:gd name="T23" fmla="*/ 204 h 521"/>
              <a:gd name="T24" fmla="*/ 387 w 541"/>
              <a:gd name="T25" fmla="*/ 323 h 521"/>
              <a:gd name="T26" fmla="*/ 536 w 541"/>
              <a:gd name="T27" fmla="*/ 194 h 521"/>
              <a:gd name="T28" fmla="*/ 536 w 541"/>
              <a:gd name="T29" fmla="*/ 194 h 521"/>
              <a:gd name="T30" fmla="*/ 536 w 541"/>
              <a:gd name="T31" fmla="*/ 194 h 521"/>
              <a:gd name="T32" fmla="*/ 536 w 541"/>
              <a:gd name="T33" fmla="*/ 194 h 521"/>
              <a:gd name="T34" fmla="*/ 505 w 541"/>
              <a:gd name="T35" fmla="*/ 168 h 521"/>
              <a:gd name="T36" fmla="*/ 505 w 541"/>
              <a:gd name="T37" fmla="*/ 168 h 521"/>
              <a:gd name="T38" fmla="*/ 366 w 541"/>
              <a:gd name="T39" fmla="*/ 148 h 521"/>
              <a:gd name="T40" fmla="*/ 305 w 541"/>
              <a:gd name="T41" fmla="*/ 22 h 521"/>
              <a:gd name="T42" fmla="*/ 305 w 541"/>
              <a:gd name="T43" fmla="*/ 22 h 521"/>
              <a:gd name="T44" fmla="*/ 270 w 541"/>
              <a:gd name="T45" fmla="*/ 0 h 521"/>
              <a:gd name="T46" fmla="*/ 235 w 541"/>
              <a:gd name="T47" fmla="*/ 22 h 521"/>
              <a:gd name="T48" fmla="*/ 235 w 541"/>
              <a:gd name="T49" fmla="*/ 22 h 521"/>
              <a:gd name="T50" fmla="*/ 175 w 541"/>
              <a:gd name="T51" fmla="*/ 148 h 521"/>
              <a:gd name="T52" fmla="*/ 36 w 541"/>
              <a:gd name="T53" fmla="*/ 168 h 521"/>
              <a:gd name="T54" fmla="*/ 36 w 541"/>
              <a:gd name="T55" fmla="*/ 168 h 521"/>
              <a:gd name="T56" fmla="*/ 5 w 541"/>
              <a:gd name="T57" fmla="*/ 194 h 521"/>
              <a:gd name="T58" fmla="*/ 14 w 541"/>
              <a:gd name="T59" fmla="*/ 232 h 521"/>
              <a:gd name="T60" fmla="*/ 14 w 541"/>
              <a:gd name="T61" fmla="*/ 232 h 521"/>
              <a:gd name="T62" fmla="*/ 116 w 541"/>
              <a:gd name="T63" fmla="*/ 334 h 521"/>
              <a:gd name="T64" fmla="*/ 92 w 541"/>
              <a:gd name="T65" fmla="*/ 475 h 521"/>
              <a:gd name="T66" fmla="*/ 92 w 541"/>
              <a:gd name="T67" fmla="*/ 475 h 521"/>
              <a:gd name="T68" fmla="*/ 108 w 541"/>
              <a:gd name="T69" fmla="*/ 512 h 521"/>
              <a:gd name="T70" fmla="*/ 130 w 541"/>
              <a:gd name="T71" fmla="*/ 520 h 521"/>
              <a:gd name="T72" fmla="*/ 149 w 541"/>
              <a:gd name="T73" fmla="*/ 515 h 521"/>
              <a:gd name="T74" fmla="*/ 149 w 541"/>
              <a:gd name="T75" fmla="*/ 515 h 521"/>
              <a:gd name="T76" fmla="*/ 270 w 541"/>
              <a:gd name="T77" fmla="*/ 451 h 521"/>
              <a:gd name="T78" fmla="*/ 392 w 541"/>
              <a:gd name="T79" fmla="*/ 515 h 521"/>
              <a:gd name="T80" fmla="*/ 392 w 541"/>
              <a:gd name="T81" fmla="*/ 515 h 521"/>
              <a:gd name="T82" fmla="*/ 410 w 541"/>
              <a:gd name="T83" fmla="*/ 520 h 521"/>
              <a:gd name="T84" fmla="*/ 433 w 541"/>
              <a:gd name="T85" fmla="*/ 512 h 521"/>
              <a:gd name="T86" fmla="*/ 449 w 541"/>
              <a:gd name="T87" fmla="*/ 475 h 521"/>
              <a:gd name="T88" fmla="*/ 449 w 541"/>
              <a:gd name="T89" fmla="*/ 475 h 521"/>
              <a:gd name="T90" fmla="*/ 425 w 541"/>
              <a:gd name="T91" fmla="*/ 334 h 521"/>
              <a:gd name="T92" fmla="*/ 527 w 541"/>
              <a:gd name="T93" fmla="*/ 232 h 521"/>
              <a:gd name="T94" fmla="*/ 527 w 541"/>
              <a:gd name="T95" fmla="*/ 232 h 521"/>
              <a:gd name="T96" fmla="*/ 536 w 541"/>
              <a:gd name="T97"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1" h="521">
                <a:moveTo>
                  <a:pt x="387" y="323"/>
                </a:moveTo>
                <a:lnTo>
                  <a:pt x="387" y="323"/>
                </a:lnTo>
                <a:lnTo>
                  <a:pt x="387" y="323"/>
                </a:lnTo>
                <a:lnTo>
                  <a:pt x="414" y="486"/>
                </a:lnTo>
                <a:lnTo>
                  <a:pt x="270" y="411"/>
                </a:lnTo>
                <a:lnTo>
                  <a:pt x="126" y="486"/>
                </a:lnTo>
                <a:lnTo>
                  <a:pt x="153" y="323"/>
                </a:lnTo>
                <a:lnTo>
                  <a:pt x="36" y="204"/>
                </a:lnTo>
                <a:lnTo>
                  <a:pt x="199" y="182"/>
                </a:lnTo>
                <a:lnTo>
                  <a:pt x="270" y="34"/>
                </a:lnTo>
                <a:lnTo>
                  <a:pt x="342" y="182"/>
                </a:lnTo>
                <a:lnTo>
                  <a:pt x="504" y="204"/>
                </a:lnTo>
                <a:lnTo>
                  <a:pt x="387" y="323"/>
                </a:lnTo>
                <a:close/>
                <a:moveTo>
                  <a:pt x="536" y="194"/>
                </a:moveTo>
                <a:lnTo>
                  <a:pt x="536" y="194"/>
                </a:lnTo>
                <a:lnTo>
                  <a:pt x="536" y="194"/>
                </a:lnTo>
                <a:lnTo>
                  <a:pt x="536" y="194"/>
                </a:lnTo>
                <a:cubicBezTo>
                  <a:pt x="531" y="180"/>
                  <a:pt x="519" y="170"/>
                  <a:pt x="505" y="168"/>
                </a:cubicBezTo>
                <a:lnTo>
                  <a:pt x="505" y="168"/>
                </a:lnTo>
                <a:lnTo>
                  <a:pt x="366" y="148"/>
                </a:lnTo>
                <a:lnTo>
                  <a:pt x="305" y="22"/>
                </a:lnTo>
                <a:lnTo>
                  <a:pt x="305" y="22"/>
                </a:lnTo>
                <a:cubicBezTo>
                  <a:pt x="299" y="9"/>
                  <a:pt x="285" y="0"/>
                  <a:pt x="270" y="0"/>
                </a:cubicBezTo>
                <a:cubicBezTo>
                  <a:pt x="255" y="0"/>
                  <a:pt x="242" y="9"/>
                  <a:pt x="235" y="22"/>
                </a:cubicBezTo>
                <a:lnTo>
                  <a:pt x="235" y="22"/>
                </a:lnTo>
                <a:lnTo>
                  <a:pt x="175" y="148"/>
                </a:lnTo>
                <a:lnTo>
                  <a:pt x="36" y="168"/>
                </a:lnTo>
                <a:lnTo>
                  <a:pt x="36" y="168"/>
                </a:lnTo>
                <a:cubicBezTo>
                  <a:pt x="21" y="170"/>
                  <a:pt x="9" y="180"/>
                  <a:pt x="5" y="194"/>
                </a:cubicBezTo>
                <a:cubicBezTo>
                  <a:pt x="0" y="207"/>
                  <a:pt x="3" y="222"/>
                  <a:pt x="14" y="232"/>
                </a:cubicBezTo>
                <a:lnTo>
                  <a:pt x="14" y="232"/>
                </a:lnTo>
                <a:lnTo>
                  <a:pt x="116" y="334"/>
                </a:lnTo>
                <a:lnTo>
                  <a:pt x="92" y="475"/>
                </a:lnTo>
                <a:lnTo>
                  <a:pt x="92" y="475"/>
                </a:lnTo>
                <a:cubicBezTo>
                  <a:pt x="90" y="490"/>
                  <a:pt x="95" y="504"/>
                  <a:pt x="108" y="512"/>
                </a:cubicBezTo>
                <a:cubicBezTo>
                  <a:pt x="114" y="517"/>
                  <a:pt x="122" y="520"/>
                  <a:pt x="130" y="520"/>
                </a:cubicBezTo>
                <a:cubicBezTo>
                  <a:pt x="136" y="520"/>
                  <a:pt x="143" y="518"/>
                  <a:pt x="149" y="515"/>
                </a:cubicBezTo>
                <a:lnTo>
                  <a:pt x="149" y="515"/>
                </a:lnTo>
                <a:lnTo>
                  <a:pt x="270" y="451"/>
                </a:lnTo>
                <a:lnTo>
                  <a:pt x="392" y="515"/>
                </a:lnTo>
                <a:lnTo>
                  <a:pt x="392" y="515"/>
                </a:lnTo>
                <a:cubicBezTo>
                  <a:pt x="397" y="518"/>
                  <a:pt x="404" y="520"/>
                  <a:pt x="410" y="520"/>
                </a:cubicBezTo>
                <a:cubicBezTo>
                  <a:pt x="418" y="520"/>
                  <a:pt x="426" y="517"/>
                  <a:pt x="433" y="512"/>
                </a:cubicBezTo>
                <a:cubicBezTo>
                  <a:pt x="445" y="504"/>
                  <a:pt x="451" y="490"/>
                  <a:pt x="449" y="475"/>
                </a:cubicBezTo>
                <a:lnTo>
                  <a:pt x="449" y="475"/>
                </a:lnTo>
                <a:lnTo>
                  <a:pt x="425" y="334"/>
                </a:lnTo>
                <a:lnTo>
                  <a:pt x="527" y="232"/>
                </a:lnTo>
                <a:lnTo>
                  <a:pt x="527" y="232"/>
                </a:lnTo>
                <a:cubicBezTo>
                  <a:pt x="537" y="222"/>
                  <a:pt x="540" y="207"/>
                  <a:pt x="536" y="194"/>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5" name="Freeform 45"/>
          <p:cNvSpPr>
            <a:spLocks noChangeArrowheads="1"/>
          </p:cNvSpPr>
          <p:nvPr/>
        </p:nvSpPr>
        <p:spPr bwMode="auto">
          <a:xfrm>
            <a:off x="2140518" y="2695637"/>
            <a:ext cx="196505" cy="272573"/>
          </a:xfrm>
          <a:custGeom>
            <a:avLst/>
            <a:gdLst>
              <a:gd name="T0" fmla="*/ 259 w 411"/>
              <a:gd name="T1" fmla="*/ 329 h 568"/>
              <a:gd name="T2" fmla="*/ 259 w 411"/>
              <a:gd name="T3" fmla="*/ 329 h 568"/>
              <a:gd name="T4" fmla="*/ 259 w 411"/>
              <a:gd name="T5" fmla="*/ 329 h 568"/>
              <a:gd name="T6" fmla="*/ 259 w 411"/>
              <a:gd name="T7" fmla="*/ 329 h 568"/>
              <a:gd name="T8" fmla="*/ 154 w 411"/>
              <a:gd name="T9" fmla="*/ 460 h 568"/>
              <a:gd name="T10" fmla="*/ 158 w 411"/>
              <a:gd name="T11" fmla="*/ 448 h 568"/>
              <a:gd name="T12" fmla="*/ 185 w 411"/>
              <a:gd name="T13" fmla="*/ 352 h 568"/>
              <a:gd name="T14" fmla="*/ 185 w 411"/>
              <a:gd name="T15" fmla="*/ 352 h 568"/>
              <a:gd name="T16" fmla="*/ 186 w 411"/>
              <a:gd name="T17" fmla="*/ 352 h 568"/>
              <a:gd name="T18" fmla="*/ 186 w 411"/>
              <a:gd name="T19" fmla="*/ 351 h 568"/>
              <a:gd name="T20" fmla="*/ 186 w 411"/>
              <a:gd name="T21" fmla="*/ 351 h 568"/>
              <a:gd name="T22" fmla="*/ 180 w 411"/>
              <a:gd name="T23" fmla="*/ 303 h 568"/>
              <a:gd name="T24" fmla="*/ 139 w 411"/>
              <a:gd name="T25" fmla="*/ 285 h 568"/>
              <a:gd name="T26" fmla="*/ 139 w 411"/>
              <a:gd name="T27" fmla="*/ 285 h 568"/>
              <a:gd name="T28" fmla="*/ 44 w 411"/>
              <a:gd name="T29" fmla="*/ 285 h 568"/>
              <a:gd name="T30" fmla="*/ 44 w 411"/>
              <a:gd name="T31" fmla="*/ 285 h 568"/>
              <a:gd name="T32" fmla="*/ 132 w 411"/>
              <a:gd name="T33" fmla="*/ 53 h 568"/>
              <a:gd name="T34" fmla="*/ 132 w 411"/>
              <a:gd name="T35" fmla="*/ 53 h 568"/>
              <a:gd name="T36" fmla="*/ 137 w 411"/>
              <a:gd name="T37" fmla="*/ 41 h 568"/>
              <a:gd name="T38" fmla="*/ 137 w 411"/>
              <a:gd name="T39" fmla="*/ 41 h 568"/>
              <a:gd name="T40" fmla="*/ 140 w 411"/>
              <a:gd name="T41" fmla="*/ 34 h 568"/>
              <a:gd name="T42" fmla="*/ 140 w 411"/>
              <a:gd name="T43" fmla="*/ 34 h 568"/>
              <a:gd name="T44" fmla="*/ 308 w 411"/>
              <a:gd name="T45" fmla="*/ 34 h 568"/>
              <a:gd name="T46" fmla="*/ 308 w 411"/>
              <a:gd name="T47" fmla="*/ 34 h 568"/>
              <a:gd name="T48" fmla="*/ 247 w 411"/>
              <a:gd name="T49" fmla="*/ 151 h 568"/>
              <a:gd name="T50" fmla="*/ 244 w 411"/>
              <a:gd name="T51" fmla="*/ 197 h 568"/>
              <a:gd name="T52" fmla="*/ 289 w 411"/>
              <a:gd name="T53" fmla="*/ 218 h 568"/>
              <a:gd name="T54" fmla="*/ 289 w 411"/>
              <a:gd name="T55" fmla="*/ 218 h 568"/>
              <a:gd name="T56" fmla="*/ 347 w 411"/>
              <a:gd name="T57" fmla="*/ 218 h 568"/>
              <a:gd name="T58" fmla="*/ 347 w 411"/>
              <a:gd name="T59" fmla="*/ 218 h 568"/>
              <a:gd name="T60" fmla="*/ 259 w 411"/>
              <a:gd name="T61" fmla="*/ 329 h 568"/>
              <a:gd name="T62" fmla="*/ 395 w 411"/>
              <a:gd name="T63" fmla="*/ 185 h 568"/>
              <a:gd name="T64" fmla="*/ 395 w 411"/>
              <a:gd name="T65" fmla="*/ 185 h 568"/>
              <a:gd name="T66" fmla="*/ 395 w 411"/>
              <a:gd name="T67" fmla="*/ 185 h 568"/>
              <a:gd name="T68" fmla="*/ 289 w 411"/>
              <a:gd name="T69" fmla="*/ 185 h 568"/>
              <a:gd name="T70" fmla="*/ 289 w 411"/>
              <a:gd name="T71" fmla="*/ 185 h 568"/>
              <a:gd name="T72" fmla="*/ 277 w 411"/>
              <a:gd name="T73" fmla="*/ 167 h 568"/>
              <a:gd name="T74" fmla="*/ 348 w 411"/>
              <a:gd name="T75" fmla="*/ 30 h 568"/>
              <a:gd name="T76" fmla="*/ 342 w 411"/>
              <a:gd name="T77" fmla="*/ 0 h 568"/>
              <a:gd name="T78" fmla="*/ 342 w 411"/>
              <a:gd name="T79" fmla="*/ 0 h 568"/>
              <a:gd name="T80" fmla="*/ 141 w 411"/>
              <a:gd name="T81" fmla="*/ 0 h 568"/>
              <a:gd name="T82" fmla="*/ 141 w 411"/>
              <a:gd name="T83" fmla="*/ 0 h 568"/>
              <a:gd name="T84" fmla="*/ 106 w 411"/>
              <a:gd name="T85" fmla="*/ 27 h 568"/>
              <a:gd name="T86" fmla="*/ 7 w 411"/>
              <a:gd name="T87" fmla="*/ 290 h 568"/>
              <a:gd name="T88" fmla="*/ 28 w 411"/>
              <a:gd name="T89" fmla="*/ 319 h 568"/>
              <a:gd name="T90" fmla="*/ 28 w 411"/>
              <a:gd name="T91" fmla="*/ 319 h 568"/>
              <a:gd name="T92" fmla="*/ 139 w 411"/>
              <a:gd name="T93" fmla="*/ 319 h 568"/>
              <a:gd name="T94" fmla="*/ 139 w 411"/>
              <a:gd name="T95" fmla="*/ 319 h 568"/>
              <a:gd name="T96" fmla="*/ 153 w 411"/>
              <a:gd name="T97" fmla="*/ 342 h 568"/>
              <a:gd name="T98" fmla="*/ 107 w 411"/>
              <a:gd name="T99" fmla="*/ 505 h 568"/>
              <a:gd name="T100" fmla="*/ 147 w 411"/>
              <a:gd name="T101" fmla="*/ 517 h 568"/>
              <a:gd name="T102" fmla="*/ 399 w 411"/>
              <a:gd name="T103" fmla="*/ 210 h 568"/>
              <a:gd name="T104" fmla="*/ 395 w 411"/>
              <a:gd name="T105" fmla="*/ 18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1" h="568">
                <a:moveTo>
                  <a:pt x="259" y="329"/>
                </a:moveTo>
                <a:lnTo>
                  <a:pt x="259" y="329"/>
                </a:lnTo>
                <a:lnTo>
                  <a:pt x="259" y="329"/>
                </a:lnTo>
                <a:lnTo>
                  <a:pt x="259" y="329"/>
                </a:lnTo>
                <a:cubicBezTo>
                  <a:pt x="223" y="375"/>
                  <a:pt x="186" y="423"/>
                  <a:pt x="154" y="460"/>
                </a:cubicBezTo>
                <a:cubicBezTo>
                  <a:pt x="156" y="455"/>
                  <a:pt x="157" y="451"/>
                  <a:pt x="158" y="448"/>
                </a:cubicBezTo>
                <a:cubicBezTo>
                  <a:pt x="168" y="412"/>
                  <a:pt x="178" y="375"/>
                  <a:pt x="185" y="352"/>
                </a:cubicBezTo>
                <a:lnTo>
                  <a:pt x="185" y="352"/>
                </a:lnTo>
                <a:lnTo>
                  <a:pt x="186" y="352"/>
                </a:lnTo>
                <a:lnTo>
                  <a:pt x="186" y="351"/>
                </a:lnTo>
                <a:lnTo>
                  <a:pt x="186" y="351"/>
                </a:lnTo>
                <a:cubicBezTo>
                  <a:pt x="192" y="332"/>
                  <a:pt x="189" y="316"/>
                  <a:pt x="180" y="303"/>
                </a:cubicBezTo>
                <a:cubicBezTo>
                  <a:pt x="171" y="291"/>
                  <a:pt x="158" y="285"/>
                  <a:pt x="139" y="285"/>
                </a:cubicBezTo>
                <a:lnTo>
                  <a:pt x="139" y="285"/>
                </a:lnTo>
                <a:lnTo>
                  <a:pt x="44" y="285"/>
                </a:lnTo>
                <a:lnTo>
                  <a:pt x="44" y="285"/>
                </a:lnTo>
                <a:cubicBezTo>
                  <a:pt x="66" y="224"/>
                  <a:pt x="110" y="110"/>
                  <a:pt x="132" y="53"/>
                </a:cubicBezTo>
                <a:lnTo>
                  <a:pt x="132" y="53"/>
                </a:lnTo>
                <a:lnTo>
                  <a:pt x="137" y="41"/>
                </a:lnTo>
                <a:lnTo>
                  <a:pt x="137" y="41"/>
                </a:lnTo>
                <a:cubicBezTo>
                  <a:pt x="139" y="37"/>
                  <a:pt x="139" y="35"/>
                  <a:pt x="140" y="34"/>
                </a:cubicBezTo>
                <a:lnTo>
                  <a:pt x="140" y="34"/>
                </a:lnTo>
                <a:lnTo>
                  <a:pt x="308" y="34"/>
                </a:lnTo>
                <a:lnTo>
                  <a:pt x="308" y="34"/>
                </a:lnTo>
                <a:cubicBezTo>
                  <a:pt x="288" y="72"/>
                  <a:pt x="262" y="121"/>
                  <a:pt x="247" y="151"/>
                </a:cubicBezTo>
                <a:cubicBezTo>
                  <a:pt x="235" y="171"/>
                  <a:pt x="239" y="187"/>
                  <a:pt x="244" y="197"/>
                </a:cubicBezTo>
                <a:cubicBezTo>
                  <a:pt x="256" y="218"/>
                  <a:pt x="282" y="218"/>
                  <a:pt x="289" y="218"/>
                </a:cubicBezTo>
                <a:lnTo>
                  <a:pt x="289" y="218"/>
                </a:lnTo>
                <a:lnTo>
                  <a:pt x="347" y="218"/>
                </a:lnTo>
                <a:lnTo>
                  <a:pt x="347" y="218"/>
                </a:lnTo>
                <a:cubicBezTo>
                  <a:pt x="321" y="248"/>
                  <a:pt x="291" y="288"/>
                  <a:pt x="259" y="329"/>
                </a:cubicBezTo>
                <a:close/>
                <a:moveTo>
                  <a:pt x="395" y="185"/>
                </a:moveTo>
                <a:lnTo>
                  <a:pt x="395" y="185"/>
                </a:lnTo>
                <a:lnTo>
                  <a:pt x="395" y="185"/>
                </a:lnTo>
                <a:lnTo>
                  <a:pt x="289" y="185"/>
                </a:lnTo>
                <a:lnTo>
                  <a:pt x="289" y="185"/>
                </a:lnTo>
                <a:cubicBezTo>
                  <a:pt x="282" y="185"/>
                  <a:pt x="265" y="185"/>
                  <a:pt x="277" y="167"/>
                </a:cubicBezTo>
                <a:cubicBezTo>
                  <a:pt x="293" y="134"/>
                  <a:pt x="327" y="68"/>
                  <a:pt x="348" y="30"/>
                </a:cubicBezTo>
                <a:cubicBezTo>
                  <a:pt x="359" y="12"/>
                  <a:pt x="361" y="0"/>
                  <a:pt x="342" y="0"/>
                </a:cubicBezTo>
                <a:lnTo>
                  <a:pt x="342" y="0"/>
                </a:lnTo>
                <a:lnTo>
                  <a:pt x="141" y="0"/>
                </a:lnTo>
                <a:lnTo>
                  <a:pt x="141" y="0"/>
                </a:lnTo>
                <a:cubicBezTo>
                  <a:pt x="123" y="0"/>
                  <a:pt x="114" y="10"/>
                  <a:pt x="106" y="27"/>
                </a:cubicBezTo>
                <a:cubicBezTo>
                  <a:pt x="83" y="86"/>
                  <a:pt x="28" y="229"/>
                  <a:pt x="7" y="290"/>
                </a:cubicBezTo>
                <a:cubicBezTo>
                  <a:pt x="0" y="310"/>
                  <a:pt x="12" y="319"/>
                  <a:pt x="28" y="319"/>
                </a:cubicBezTo>
                <a:lnTo>
                  <a:pt x="28" y="319"/>
                </a:lnTo>
                <a:lnTo>
                  <a:pt x="139" y="319"/>
                </a:lnTo>
                <a:lnTo>
                  <a:pt x="139" y="319"/>
                </a:lnTo>
                <a:cubicBezTo>
                  <a:pt x="150" y="319"/>
                  <a:pt x="160" y="321"/>
                  <a:pt x="153" y="342"/>
                </a:cubicBezTo>
                <a:cubicBezTo>
                  <a:pt x="141" y="381"/>
                  <a:pt x="120" y="458"/>
                  <a:pt x="107" y="505"/>
                </a:cubicBezTo>
                <a:cubicBezTo>
                  <a:pt x="106" y="505"/>
                  <a:pt x="94" y="567"/>
                  <a:pt x="147" y="517"/>
                </a:cubicBezTo>
                <a:cubicBezTo>
                  <a:pt x="216" y="448"/>
                  <a:pt x="339" y="272"/>
                  <a:pt x="399" y="210"/>
                </a:cubicBezTo>
                <a:cubicBezTo>
                  <a:pt x="410" y="200"/>
                  <a:pt x="410" y="185"/>
                  <a:pt x="395" y="18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106" name="TextBox 105"/>
          <p:cNvSpPr txBox="1"/>
          <p:nvPr/>
        </p:nvSpPr>
        <p:spPr>
          <a:xfrm>
            <a:off x="1079223" y="583795"/>
            <a:ext cx="3501151"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p>
        </p:txBody>
      </p:sp>
      <p:sp>
        <p:nvSpPr>
          <p:cNvPr id="107" name="TextBox 10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08" name="TextBox 10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109" name="Group 108"/>
          <p:cNvGrpSpPr/>
          <p:nvPr/>
        </p:nvGrpSpPr>
        <p:grpSpPr>
          <a:xfrm>
            <a:off x="1189313" y="1286590"/>
            <a:ext cx="434204" cy="76723"/>
            <a:chOff x="4733567" y="4719035"/>
            <a:chExt cx="635717" cy="112331"/>
          </a:xfrm>
        </p:grpSpPr>
        <p:sp>
          <p:nvSpPr>
            <p:cNvPr id="110" name="Oval 10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1" name="Oval 11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2" name="Oval 11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3" name="Oval 11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062075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39955913"/>
              </p:ext>
            </p:extLst>
          </p:nvPr>
        </p:nvGraphicFramePr>
        <p:xfrm>
          <a:off x="2184393" y="2292424"/>
          <a:ext cx="7886700" cy="2994704"/>
        </p:xfrm>
        <a:graphic>
          <a:graphicData uri="http://schemas.openxmlformats.org/drawingml/2006/table">
            <a:tbl>
              <a:tblPr firstRow="1" bandRow="1">
                <a:tableStyleId>{5C22544A-7EE6-4342-B048-85BDC9FD1C3A}</a:tableStyleId>
              </a:tblPr>
              <a:tblGrid>
                <a:gridCol w="2150533">
                  <a:extLst>
                    <a:ext uri="{9D8B030D-6E8A-4147-A177-3AD203B41FA5}">
                      <a16:colId xmlns:a16="http://schemas.microsoft.com/office/drawing/2014/main" val="20000"/>
                    </a:ext>
                  </a:extLst>
                </a:gridCol>
                <a:gridCol w="986367">
                  <a:extLst>
                    <a:ext uri="{9D8B030D-6E8A-4147-A177-3AD203B41FA5}">
                      <a16:colId xmlns:a16="http://schemas.microsoft.com/office/drawing/2014/main" val="20001"/>
                    </a:ext>
                  </a:extLst>
                </a:gridCol>
                <a:gridCol w="1003300">
                  <a:extLst>
                    <a:ext uri="{9D8B030D-6E8A-4147-A177-3AD203B41FA5}">
                      <a16:colId xmlns:a16="http://schemas.microsoft.com/office/drawing/2014/main" val="20002"/>
                    </a:ext>
                  </a:extLst>
                </a:gridCol>
                <a:gridCol w="977900">
                  <a:extLst>
                    <a:ext uri="{9D8B030D-6E8A-4147-A177-3AD203B41FA5}">
                      <a16:colId xmlns:a16="http://schemas.microsoft.com/office/drawing/2014/main" val="20003"/>
                    </a:ext>
                  </a:extLst>
                </a:gridCol>
                <a:gridCol w="952500">
                  <a:extLst>
                    <a:ext uri="{9D8B030D-6E8A-4147-A177-3AD203B41FA5}">
                      <a16:colId xmlns:a16="http://schemas.microsoft.com/office/drawing/2014/main" val="20004"/>
                    </a:ext>
                  </a:extLst>
                </a:gridCol>
                <a:gridCol w="927100">
                  <a:extLst>
                    <a:ext uri="{9D8B030D-6E8A-4147-A177-3AD203B41FA5}">
                      <a16:colId xmlns:a16="http://schemas.microsoft.com/office/drawing/2014/main" val="20005"/>
                    </a:ext>
                  </a:extLst>
                </a:gridCol>
                <a:gridCol w="889000">
                  <a:extLst>
                    <a:ext uri="{9D8B030D-6E8A-4147-A177-3AD203B41FA5}">
                      <a16:colId xmlns:a16="http://schemas.microsoft.com/office/drawing/2014/main" val="20006"/>
                    </a:ext>
                  </a:extLst>
                </a:gridCol>
              </a:tblGrid>
              <a:tr h="5198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0" dirty="0">
                        <a:latin typeface="+mn-lt"/>
                        <a:ea typeface="+mn-ea"/>
                        <a:cs typeface="+mn-ea"/>
                        <a:sym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0" dirty="0">
                          <a:latin typeface="+mn-lt"/>
                          <a:ea typeface="+mn-ea"/>
                          <a:cs typeface="+mn-ea"/>
                          <a:sym typeface="+mn-lt"/>
                        </a:rPr>
                        <a:t>PROJECT</a:t>
                      </a:r>
                    </a:p>
                    <a:p>
                      <a:endParaRPr lang="en-US" dirty="0">
                        <a:latin typeface="+mn-lt"/>
                        <a:ea typeface="+mn-ea"/>
                        <a:cs typeface="+mn-ea"/>
                        <a:sym typeface="+mn-lt"/>
                      </a:endParaRPr>
                    </a:p>
                  </a:txBody>
                  <a:tcPr marT="39185" marB="39185">
                    <a:solidFill>
                      <a:srgbClr val="3C5266"/>
                    </a:solidFill>
                  </a:tcPr>
                </a:tc>
                <a:tc>
                  <a:txBody>
                    <a:bodyPr/>
                    <a:lstStyle/>
                    <a:p>
                      <a:pPr algn="ctr"/>
                      <a:endParaRPr lang="en-US" sz="1000" b="0">
                        <a:latin typeface="+mn-lt"/>
                        <a:ea typeface="+mn-ea"/>
                        <a:cs typeface="+mn-ea"/>
                        <a:sym typeface="+mn-lt"/>
                      </a:endParaRPr>
                    </a:p>
                    <a:p>
                      <a:pPr algn="ctr"/>
                      <a:r>
                        <a:rPr lang="en-US" sz="1000" b="0">
                          <a:latin typeface="+mn-lt"/>
                          <a:ea typeface="+mn-ea"/>
                          <a:cs typeface="+mn-ea"/>
                          <a:sym typeface="+mn-lt"/>
                        </a:rPr>
                        <a:t>JANUARY</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FEBRUARY</a:t>
                      </a:r>
                    </a:p>
                  </a:txBody>
                  <a:tcPr marT="39185" marB="39185">
                    <a:solidFill>
                      <a:srgbClr val="3C5266"/>
                    </a:solidFill>
                  </a:tcPr>
                </a:tc>
                <a:tc>
                  <a:txBody>
                    <a:bodyPr/>
                    <a:lstStyle/>
                    <a:p>
                      <a:pPr algn="ctr"/>
                      <a:endParaRPr lang="en-US" sz="1000" b="0">
                        <a:latin typeface="+mn-lt"/>
                        <a:ea typeface="+mn-ea"/>
                        <a:cs typeface="+mn-ea"/>
                        <a:sym typeface="+mn-lt"/>
                      </a:endParaRPr>
                    </a:p>
                    <a:p>
                      <a:pPr algn="ctr"/>
                      <a:r>
                        <a:rPr lang="en-US" sz="1000" b="0">
                          <a:latin typeface="+mn-lt"/>
                          <a:ea typeface="+mn-ea"/>
                          <a:cs typeface="+mn-ea"/>
                          <a:sym typeface="+mn-lt"/>
                        </a:rPr>
                        <a:t>MARCH</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APRIL</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MAY</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JUNE</a:t>
                      </a:r>
                    </a:p>
                  </a:txBody>
                  <a:tcPr marT="39185" marB="39185">
                    <a:solidFill>
                      <a:srgbClr val="3C5266"/>
                    </a:solidFill>
                  </a:tcPr>
                </a:tc>
                <a:extLst>
                  <a:ext uri="{0D108BD9-81ED-4DB2-BD59-A6C34878D82A}">
                    <a16:rowId xmlns:a16="http://schemas.microsoft.com/office/drawing/2014/main" val="10000"/>
                  </a:ext>
                </a:extLst>
              </a:tr>
              <a:tr h="485207">
                <a:tc>
                  <a:txBody>
                    <a:bodyPr/>
                    <a:lstStyle/>
                    <a:p>
                      <a:endParaRPr lang="en-US"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1"/>
                  </a:ext>
                </a:extLst>
              </a:tr>
              <a:tr h="434944">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extLst>
                  <a:ext uri="{0D108BD9-81ED-4DB2-BD59-A6C34878D82A}">
                    <a16:rowId xmlns:a16="http://schemas.microsoft.com/office/drawing/2014/main" val="10002"/>
                  </a:ext>
                </a:extLst>
              </a:tr>
              <a:tr h="48520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3"/>
                  </a:ext>
                </a:extLst>
              </a:tr>
              <a:tr h="444849">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extLst>
                  <a:ext uri="{0D108BD9-81ED-4DB2-BD59-A6C34878D82A}">
                    <a16:rowId xmlns:a16="http://schemas.microsoft.com/office/drawing/2014/main" val="10004"/>
                  </a:ext>
                </a:extLst>
              </a:tr>
              <a:tr h="47176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5"/>
                  </a:ext>
                </a:extLst>
              </a:tr>
            </a:tbl>
          </a:graphicData>
        </a:graphic>
      </p:graphicFrame>
      <p:sp>
        <p:nvSpPr>
          <p:cNvPr id="13" name="TextBox 12"/>
          <p:cNvSpPr txBox="1"/>
          <p:nvPr/>
        </p:nvSpPr>
        <p:spPr>
          <a:xfrm>
            <a:off x="2194553" y="31000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1</a:t>
            </a:r>
          </a:p>
        </p:txBody>
      </p:sp>
      <p:sp>
        <p:nvSpPr>
          <p:cNvPr id="14" name="TextBox 13"/>
          <p:cNvSpPr txBox="1"/>
          <p:nvPr/>
        </p:nvSpPr>
        <p:spPr>
          <a:xfrm>
            <a:off x="2194553" y="357760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2</a:t>
            </a:r>
          </a:p>
        </p:txBody>
      </p:sp>
      <p:sp>
        <p:nvSpPr>
          <p:cNvPr id="15" name="TextBox 14"/>
          <p:cNvSpPr txBox="1"/>
          <p:nvPr/>
        </p:nvSpPr>
        <p:spPr>
          <a:xfrm>
            <a:off x="2194553" y="404496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3</a:t>
            </a:r>
          </a:p>
        </p:txBody>
      </p:sp>
      <p:sp>
        <p:nvSpPr>
          <p:cNvPr id="16" name="TextBox 15"/>
          <p:cNvSpPr txBox="1"/>
          <p:nvPr/>
        </p:nvSpPr>
        <p:spPr>
          <a:xfrm>
            <a:off x="2194553" y="45224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4</a:t>
            </a:r>
          </a:p>
        </p:txBody>
      </p:sp>
      <p:sp>
        <p:nvSpPr>
          <p:cNvPr id="18" name="TextBox 17"/>
          <p:cNvSpPr txBox="1"/>
          <p:nvPr/>
        </p:nvSpPr>
        <p:spPr>
          <a:xfrm>
            <a:off x="2194553" y="493904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5</a:t>
            </a:r>
          </a:p>
        </p:txBody>
      </p:sp>
      <p:grpSp>
        <p:nvGrpSpPr>
          <p:cNvPr id="22" name="Group 21"/>
          <p:cNvGrpSpPr>
            <a:grpSpLocks/>
          </p:cNvGrpSpPr>
          <p:nvPr/>
        </p:nvGrpSpPr>
        <p:grpSpPr bwMode="auto">
          <a:xfrm>
            <a:off x="4545561" y="3065445"/>
            <a:ext cx="1587341" cy="261610"/>
            <a:chOff x="3357562" y="1585604"/>
            <a:chExt cx="1443039" cy="215936"/>
          </a:xfrm>
        </p:grpSpPr>
        <p:sp>
          <p:nvSpPr>
            <p:cNvPr id="25" name="Rounded Rectangle 24"/>
            <p:cNvSpPr/>
            <p:nvPr/>
          </p:nvSpPr>
          <p:spPr bwMode="auto">
            <a:xfrm>
              <a:off x="3357562" y="1623948"/>
              <a:ext cx="1443039" cy="175992"/>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24" name="TextBox 100"/>
            <p:cNvSpPr txBox="1">
              <a:spLocks noChangeArrowheads="1"/>
            </p:cNvSpPr>
            <p:nvPr/>
          </p:nvSpPr>
          <p:spPr bwMode="auto">
            <a:xfrm>
              <a:off x="3488079" y="1585604"/>
              <a:ext cx="1115110"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27" name="Group 26"/>
          <p:cNvGrpSpPr>
            <a:grpSpLocks/>
          </p:cNvGrpSpPr>
          <p:nvPr/>
        </p:nvGrpSpPr>
        <p:grpSpPr bwMode="auto">
          <a:xfrm>
            <a:off x="5449801" y="3522645"/>
            <a:ext cx="1587341" cy="261610"/>
            <a:chOff x="3357562" y="1585604"/>
            <a:chExt cx="1443039" cy="215936"/>
          </a:xfrm>
        </p:grpSpPr>
        <p:sp>
          <p:nvSpPr>
            <p:cNvPr id="28" name="Rounded Rectangle 27"/>
            <p:cNvSpPr/>
            <p:nvPr/>
          </p:nvSpPr>
          <p:spPr bwMode="auto">
            <a:xfrm>
              <a:off x="3357562" y="1623948"/>
              <a:ext cx="1443039" cy="175992"/>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29" name="TextBox 100"/>
            <p:cNvSpPr txBox="1">
              <a:spLocks noChangeArrowheads="1"/>
            </p:cNvSpPr>
            <p:nvPr/>
          </p:nvSpPr>
          <p:spPr bwMode="auto">
            <a:xfrm>
              <a:off x="3488074" y="1585604"/>
              <a:ext cx="1115110"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31" name="Group 30"/>
          <p:cNvGrpSpPr>
            <a:grpSpLocks/>
          </p:cNvGrpSpPr>
          <p:nvPr/>
        </p:nvGrpSpPr>
        <p:grpSpPr bwMode="auto">
          <a:xfrm>
            <a:off x="5716263" y="3990038"/>
            <a:ext cx="2654300" cy="261610"/>
            <a:chOff x="3357562" y="1585604"/>
            <a:chExt cx="1443039" cy="215936"/>
          </a:xfrm>
        </p:grpSpPr>
        <p:sp>
          <p:nvSpPr>
            <p:cNvPr id="32" name="Rounded Rectangle 31"/>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3" name="TextBox 100"/>
            <p:cNvSpPr txBox="1">
              <a:spLocks noChangeArrowheads="1"/>
            </p:cNvSpPr>
            <p:nvPr/>
          </p:nvSpPr>
          <p:spPr bwMode="auto">
            <a:xfrm>
              <a:off x="3712196" y="1585604"/>
              <a:ext cx="666865"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34" name="Group 33"/>
          <p:cNvGrpSpPr>
            <a:grpSpLocks/>
          </p:cNvGrpSpPr>
          <p:nvPr/>
        </p:nvGrpSpPr>
        <p:grpSpPr bwMode="auto">
          <a:xfrm>
            <a:off x="6462007" y="4447238"/>
            <a:ext cx="2117852" cy="261610"/>
            <a:chOff x="3357562" y="1585604"/>
            <a:chExt cx="1443039" cy="215936"/>
          </a:xfrm>
        </p:grpSpPr>
        <p:sp>
          <p:nvSpPr>
            <p:cNvPr id="35" name="Rounded Rectangle 34"/>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6" name="TextBox 100"/>
            <p:cNvSpPr txBox="1">
              <a:spLocks noChangeArrowheads="1"/>
            </p:cNvSpPr>
            <p:nvPr/>
          </p:nvSpPr>
          <p:spPr bwMode="auto">
            <a:xfrm>
              <a:off x="3627739" y="1585604"/>
              <a:ext cx="835780"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37" name="Group 36"/>
          <p:cNvGrpSpPr>
            <a:grpSpLocks/>
          </p:cNvGrpSpPr>
          <p:nvPr/>
        </p:nvGrpSpPr>
        <p:grpSpPr bwMode="auto">
          <a:xfrm>
            <a:off x="8335241" y="4884085"/>
            <a:ext cx="1587341" cy="261610"/>
            <a:chOff x="3357562" y="1585604"/>
            <a:chExt cx="1443039" cy="215936"/>
          </a:xfrm>
        </p:grpSpPr>
        <p:sp>
          <p:nvSpPr>
            <p:cNvPr id="38" name="Rounded Rectangle 37"/>
            <p:cNvSpPr/>
            <p:nvPr/>
          </p:nvSpPr>
          <p:spPr bwMode="auto">
            <a:xfrm>
              <a:off x="3357562" y="1623948"/>
              <a:ext cx="1443039" cy="175992"/>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9" name="TextBox 100"/>
            <p:cNvSpPr txBox="1">
              <a:spLocks noChangeArrowheads="1"/>
            </p:cNvSpPr>
            <p:nvPr/>
          </p:nvSpPr>
          <p:spPr bwMode="auto">
            <a:xfrm>
              <a:off x="3488074" y="1585604"/>
              <a:ext cx="1115110"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sp>
        <p:nvSpPr>
          <p:cNvPr id="40" name="TextBox 39"/>
          <p:cNvSpPr txBox="1"/>
          <p:nvPr/>
        </p:nvSpPr>
        <p:spPr>
          <a:xfrm>
            <a:off x="1955794" y="5525723"/>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ts val="1600"/>
              </a:lnSpc>
              <a:defRPr/>
            </a:pPr>
            <a:r>
              <a:rPr lang="en-US" sz="1050" dirty="0">
                <a:solidFill>
                  <a:schemeClr val="bg1">
                    <a:lumMod val="50000"/>
                  </a:schemeClr>
                </a:solidFill>
                <a:cs typeface="+mn-ea"/>
                <a:sym typeface="+mn-lt"/>
              </a:rPr>
              <a:t> and typesetting printer specimen.</a:t>
            </a:r>
          </a:p>
        </p:txBody>
      </p:sp>
      <p:sp>
        <p:nvSpPr>
          <p:cNvPr id="46" name="TextBox 45"/>
          <p:cNvSpPr txBox="1"/>
          <p:nvPr/>
        </p:nvSpPr>
        <p:spPr>
          <a:xfrm>
            <a:off x="1079223" y="583795"/>
            <a:ext cx="3501151"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713554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Table 61"/>
          <p:cNvGraphicFramePr>
            <a:graphicFrameLocks noGrp="1"/>
          </p:cNvGraphicFramePr>
          <p:nvPr>
            <p:extLst>
              <p:ext uri="{D42A27DB-BD31-4B8C-83A1-F6EECF244321}">
                <p14:modId xmlns:p14="http://schemas.microsoft.com/office/powerpoint/2010/main" val="4198646179"/>
              </p:ext>
            </p:extLst>
          </p:nvPr>
        </p:nvGraphicFramePr>
        <p:xfrm>
          <a:off x="2184393" y="2292424"/>
          <a:ext cx="7886700" cy="2994704"/>
        </p:xfrm>
        <a:graphic>
          <a:graphicData uri="http://schemas.openxmlformats.org/drawingml/2006/table">
            <a:tbl>
              <a:tblPr firstRow="1" bandRow="1">
                <a:tableStyleId>{5C22544A-7EE6-4342-B048-85BDC9FD1C3A}</a:tableStyleId>
              </a:tblPr>
              <a:tblGrid>
                <a:gridCol w="2150533">
                  <a:extLst>
                    <a:ext uri="{9D8B030D-6E8A-4147-A177-3AD203B41FA5}">
                      <a16:colId xmlns:a16="http://schemas.microsoft.com/office/drawing/2014/main" val="20000"/>
                    </a:ext>
                  </a:extLst>
                </a:gridCol>
                <a:gridCol w="986367">
                  <a:extLst>
                    <a:ext uri="{9D8B030D-6E8A-4147-A177-3AD203B41FA5}">
                      <a16:colId xmlns:a16="http://schemas.microsoft.com/office/drawing/2014/main" val="20001"/>
                    </a:ext>
                  </a:extLst>
                </a:gridCol>
                <a:gridCol w="1003300">
                  <a:extLst>
                    <a:ext uri="{9D8B030D-6E8A-4147-A177-3AD203B41FA5}">
                      <a16:colId xmlns:a16="http://schemas.microsoft.com/office/drawing/2014/main" val="20002"/>
                    </a:ext>
                  </a:extLst>
                </a:gridCol>
                <a:gridCol w="977900">
                  <a:extLst>
                    <a:ext uri="{9D8B030D-6E8A-4147-A177-3AD203B41FA5}">
                      <a16:colId xmlns:a16="http://schemas.microsoft.com/office/drawing/2014/main" val="20003"/>
                    </a:ext>
                  </a:extLst>
                </a:gridCol>
                <a:gridCol w="952500">
                  <a:extLst>
                    <a:ext uri="{9D8B030D-6E8A-4147-A177-3AD203B41FA5}">
                      <a16:colId xmlns:a16="http://schemas.microsoft.com/office/drawing/2014/main" val="20004"/>
                    </a:ext>
                  </a:extLst>
                </a:gridCol>
                <a:gridCol w="927100">
                  <a:extLst>
                    <a:ext uri="{9D8B030D-6E8A-4147-A177-3AD203B41FA5}">
                      <a16:colId xmlns:a16="http://schemas.microsoft.com/office/drawing/2014/main" val="20005"/>
                    </a:ext>
                  </a:extLst>
                </a:gridCol>
                <a:gridCol w="889000">
                  <a:extLst>
                    <a:ext uri="{9D8B030D-6E8A-4147-A177-3AD203B41FA5}">
                      <a16:colId xmlns:a16="http://schemas.microsoft.com/office/drawing/2014/main" val="20006"/>
                    </a:ext>
                  </a:extLst>
                </a:gridCol>
              </a:tblGrid>
              <a:tr h="5198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0" dirty="0">
                        <a:latin typeface="+mn-lt"/>
                        <a:ea typeface="+mn-ea"/>
                        <a:cs typeface="+mn-ea"/>
                        <a:sym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0" dirty="0">
                          <a:latin typeface="+mn-lt"/>
                          <a:ea typeface="+mn-ea"/>
                          <a:cs typeface="+mn-ea"/>
                          <a:sym typeface="+mn-lt"/>
                        </a:rPr>
                        <a:t>PROJECT</a:t>
                      </a:r>
                    </a:p>
                    <a:p>
                      <a:endParaRPr lang="en-US"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JULY</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AUGUST</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SEPTEMBER</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OCTOBER</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NOVEMBER</a:t>
                      </a: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DECEMBER</a:t>
                      </a:r>
                    </a:p>
                  </a:txBody>
                  <a:tcPr marT="39185" marB="39185">
                    <a:solidFill>
                      <a:srgbClr val="3C5266"/>
                    </a:solidFill>
                  </a:tcPr>
                </a:tc>
                <a:extLst>
                  <a:ext uri="{0D108BD9-81ED-4DB2-BD59-A6C34878D82A}">
                    <a16:rowId xmlns:a16="http://schemas.microsoft.com/office/drawing/2014/main" val="10000"/>
                  </a:ext>
                </a:extLst>
              </a:tr>
              <a:tr h="485207">
                <a:tc>
                  <a:txBody>
                    <a:bodyPr/>
                    <a:lstStyle/>
                    <a:p>
                      <a:endParaRPr lang="en-US"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1"/>
                  </a:ext>
                </a:extLst>
              </a:tr>
              <a:tr h="434944">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extLst>
                  <a:ext uri="{0D108BD9-81ED-4DB2-BD59-A6C34878D82A}">
                    <a16:rowId xmlns:a16="http://schemas.microsoft.com/office/drawing/2014/main" val="10002"/>
                  </a:ext>
                </a:extLst>
              </a:tr>
              <a:tr h="48520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3"/>
                  </a:ext>
                </a:extLst>
              </a:tr>
              <a:tr h="444849">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extLst>
                  <a:ext uri="{0D108BD9-81ED-4DB2-BD59-A6C34878D82A}">
                    <a16:rowId xmlns:a16="http://schemas.microsoft.com/office/drawing/2014/main" val="10004"/>
                  </a:ext>
                </a:extLst>
              </a:tr>
              <a:tr h="47176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extLst>
                  <a:ext uri="{0D108BD9-81ED-4DB2-BD59-A6C34878D82A}">
                    <a16:rowId xmlns:a16="http://schemas.microsoft.com/office/drawing/2014/main" val="10005"/>
                  </a:ext>
                </a:extLst>
              </a:tr>
            </a:tbl>
          </a:graphicData>
        </a:graphic>
      </p:graphicFrame>
      <p:sp>
        <p:nvSpPr>
          <p:cNvPr id="71" name="TextBox 70"/>
          <p:cNvSpPr txBox="1"/>
          <p:nvPr/>
        </p:nvSpPr>
        <p:spPr>
          <a:xfrm>
            <a:off x="2194553" y="31000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1</a:t>
            </a:r>
          </a:p>
        </p:txBody>
      </p:sp>
      <p:sp>
        <p:nvSpPr>
          <p:cNvPr id="72" name="TextBox 71"/>
          <p:cNvSpPr txBox="1"/>
          <p:nvPr/>
        </p:nvSpPr>
        <p:spPr>
          <a:xfrm>
            <a:off x="2194553" y="357760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2</a:t>
            </a:r>
          </a:p>
        </p:txBody>
      </p:sp>
      <p:sp>
        <p:nvSpPr>
          <p:cNvPr id="73" name="TextBox 72"/>
          <p:cNvSpPr txBox="1"/>
          <p:nvPr/>
        </p:nvSpPr>
        <p:spPr>
          <a:xfrm>
            <a:off x="2194553" y="404496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3</a:t>
            </a:r>
          </a:p>
        </p:txBody>
      </p:sp>
      <p:sp>
        <p:nvSpPr>
          <p:cNvPr id="74" name="TextBox 73"/>
          <p:cNvSpPr txBox="1"/>
          <p:nvPr/>
        </p:nvSpPr>
        <p:spPr>
          <a:xfrm>
            <a:off x="2194553" y="45224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4</a:t>
            </a:r>
          </a:p>
        </p:txBody>
      </p:sp>
      <p:sp>
        <p:nvSpPr>
          <p:cNvPr id="75" name="TextBox 74"/>
          <p:cNvSpPr txBox="1"/>
          <p:nvPr/>
        </p:nvSpPr>
        <p:spPr>
          <a:xfrm>
            <a:off x="2194553" y="493904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5</a:t>
            </a:r>
          </a:p>
        </p:txBody>
      </p:sp>
      <p:grpSp>
        <p:nvGrpSpPr>
          <p:cNvPr id="76" name="Group 75"/>
          <p:cNvGrpSpPr>
            <a:grpSpLocks/>
          </p:cNvGrpSpPr>
          <p:nvPr/>
        </p:nvGrpSpPr>
        <p:grpSpPr bwMode="auto">
          <a:xfrm>
            <a:off x="4545561" y="3065445"/>
            <a:ext cx="2434359" cy="261610"/>
            <a:chOff x="3357562" y="1585604"/>
            <a:chExt cx="1443039" cy="215936"/>
          </a:xfrm>
        </p:grpSpPr>
        <p:sp>
          <p:nvSpPr>
            <p:cNvPr id="77" name="Rounded Rectangle 76"/>
            <p:cNvSpPr/>
            <p:nvPr/>
          </p:nvSpPr>
          <p:spPr bwMode="auto">
            <a:xfrm>
              <a:off x="3357562" y="1623948"/>
              <a:ext cx="1443039" cy="175992"/>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78" name="TextBox 100"/>
            <p:cNvSpPr txBox="1">
              <a:spLocks noChangeArrowheads="1"/>
            </p:cNvSpPr>
            <p:nvPr/>
          </p:nvSpPr>
          <p:spPr bwMode="auto">
            <a:xfrm>
              <a:off x="3682076" y="1585604"/>
              <a:ext cx="727114"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79" name="Group 78"/>
          <p:cNvGrpSpPr>
            <a:grpSpLocks/>
          </p:cNvGrpSpPr>
          <p:nvPr/>
        </p:nvGrpSpPr>
        <p:grpSpPr bwMode="auto">
          <a:xfrm>
            <a:off x="5049521" y="3522645"/>
            <a:ext cx="1987622" cy="261610"/>
            <a:chOff x="3357562" y="1585604"/>
            <a:chExt cx="1443039" cy="215936"/>
          </a:xfrm>
        </p:grpSpPr>
        <p:sp>
          <p:nvSpPr>
            <p:cNvPr id="80" name="Rounded Rectangle 79"/>
            <p:cNvSpPr/>
            <p:nvPr/>
          </p:nvSpPr>
          <p:spPr bwMode="auto">
            <a:xfrm>
              <a:off x="3357562" y="1623948"/>
              <a:ext cx="1443039" cy="175992"/>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1" name="TextBox 100"/>
            <p:cNvSpPr txBox="1">
              <a:spLocks noChangeArrowheads="1"/>
            </p:cNvSpPr>
            <p:nvPr/>
          </p:nvSpPr>
          <p:spPr bwMode="auto">
            <a:xfrm>
              <a:off x="3600360" y="1585604"/>
              <a:ext cx="890540"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82" name="Group 81"/>
          <p:cNvGrpSpPr>
            <a:grpSpLocks/>
          </p:cNvGrpSpPr>
          <p:nvPr/>
        </p:nvGrpSpPr>
        <p:grpSpPr bwMode="auto">
          <a:xfrm>
            <a:off x="5716263" y="3990038"/>
            <a:ext cx="1720857" cy="261610"/>
            <a:chOff x="3357562" y="1585604"/>
            <a:chExt cx="1443039" cy="215936"/>
          </a:xfrm>
        </p:grpSpPr>
        <p:sp>
          <p:nvSpPr>
            <p:cNvPr id="83" name="Rounded Rectangle 82"/>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4" name="TextBox 100"/>
            <p:cNvSpPr txBox="1">
              <a:spLocks noChangeArrowheads="1"/>
            </p:cNvSpPr>
            <p:nvPr/>
          </p:nvSpPr>
          <p:spPr bwMode="auto">
            <a:xfrm>
              <a:off x="3531333" y="1585604"/>
              <a:ext cx="1028591"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85" name="Group 84"/>
          <p:cNvGrpSpPr>
            <a:grpSpLocks/>
          </p:cNvGrpSpPr>
          <p:nvPr/>
        </p:nvGrpSpPr>
        <p:grpSpPr bwMode="auto">
          <a:xfrm>
            <a:off x="6462006" y="4447238"/>
            <a:ext cx="2814073" cy="261610"/>
            <a:chOff x="3357562" y="1585604"/>
            <a:chExt cx="1443039" cy="215936"/>
          </a:xfrm>
        </p:grpSpPr>
        <p:sp>
          <p:nvSpPr>
            <p:cNvPr id="86" name="Rounded Rectangle 85"/>
            <p:cNvSpPr/>
            <p:nvPr/>
          </p:nvSpPr>
          <p:spPr bwMode="auto">
            <a:xfrm>
              <a:off x="3357562" y="1623948"/>
              <a:ext cx="1443039" cy="17599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7" name="TextBox 100"/>
            <p:cNvSpPr txBox="1">
              <a:spLocks noChangeArrowheads="1"/>
            </p:cNvSpPr>
            <p:nvPr/>
          </p:nvSpPr>
          <p:spPr bwMode="auto">
            <a:xfrm>
              <a:off x="3731129" y="1585604"/>
              <a:ext cx="629002"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grpSp>
        <p:nvGrpSpPr>
          <p:cNvPr id="88" name="Group 87"/>
          <p:cNvGrpSpPr>
            <a:grpSpLocks/>
          </p:cNvGrpSpPr>
          <p:nvPr/>
        </p:nvGrpSpPr>
        <p:grpSpPr bwMode="auto">
          <a:xfrm>
            <a:off x="7741921" y="4884085"/>
            <a:ext cx="2180662" cy="261610"/>
            <a:chOff x="3357562" y="1585604"/>
            <a:chExt cx="1443039" cy="215936"/>
          </a:xfrm>
        </p:grpSpPr>
        <p:sp>
          <p:nvSpPr>
            <p:cNvPr id="89" name="Rounded Rectangle 88"/>
            <p:cNvSpPr/>
            <p:nvPr/>
          </p:nvSpPr>
          <p:spPr bwMode="auto">
            <a:xfrm>
              <a:off x="3357562" y="1623948"/>
              <a:ext cx="1443039" cy="175992"/>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90" name="TextBox 100"/>
            <p:cNvSpPr txBox="1">
              <a:spLocks noChangeArrowheads="1"/>
            </p:cNvSpPr>
            <p:nvPr/>
          </p:nvSpPr>
          <p:spPr bwMode="auto">
            <a:xfrm>
              <a:off x="3639776" y="1585604"/>
              <a:ext cx="811707" cy="2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solidFill>
                    <a:schemeClr val="bg1"/>
                  </a:solidFill>
                  <a:latin typeface="+mn-lt"/>
                  <a:ea typeface="+mn-ea"/>
                  <a:cs typeface="+mn-ea"/>
                  <a:sym typeface="+mn-lt"/>
                </a:rPr>
                <a:t>Project Progress</a:t>
              </a:r>
            </a:p>
          </p:txBody>
        </p:sp>
      </p:grpSp>
      <p:sp>
        <p:nvSpPr>
          <p:cNvPr id="91" name="TextBox 90"/>
          <p:cNvSpPr txBox="1"/>
          <p:nvPr/>
        </p:nvSpPr>
        <p:spPr>
          <a:xfrm>
            <a:off x="1955794" y="5525723"/>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ts val="1600"/>
              </a:lnSpc>
              <a:defRPr/>
            </a:pPr>
            <a:r>
              <a:rPr lang="en-US" sz="1050" dirty="0">
                <a:solidFill>
                  <a:schemeClr val="bg1">
                    <a:lumMod val="50000"/>
                  </a:schemeClr>
                </a:solidFill>
                <a:cs typeface="+mn-ea"/>
                <a:sym typeface="+mn-lt"/>
              </a:rPr>
              <a:t> and typesetting printer specimen.</a:t>
            </a:r>
          </a:p>
        </p:txBody>
      </p:sp>
      <p:sp>
        <p:nvSpPr>
          <p:cNvPr id="40" name="TextBox 39"/>
          <p:cNvSpPr txBox="1"/>
          <p:nvPr/>
        </p:nvSpPr>
        <p:spPr>
          <a:xfrm>
            <a:off x="1079223" y="583795"/>
            <a:ext cx="350115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p>
          <a:p>
            <a:pPr>
              <a:lnSpc>
                <a:spcPct val="90000"/>
              </a:lnSpc>
            </a:pPr>
            <a:endParaRPr lang="en-US" sz="2800" dirty="0">
              <a:solidFill>
                <a:schemeClr val="tx1">
                  <a:lumMod val="75000"/>
                  <a:lumOff val="25000"/>
                </a:schemeClr>
              </a:solidFill>
              <a:cs typeface="+mn-ea"/>
              <a:sym typeface="+mn-lt"/>
            </a:endParaRPr>
          </a:p>
        </p:txBody>
      </p:sp>
      <p:sp>
        <p:nvSpPr>
          <p:cNvPr id="41" name="TextBox 40"/>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2" name="TextBox 41"/>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3" name="Group 42"/>
          <p:cNvGrpSpPr/>
          <p:nvPr/>
        </p:nvGrpSpPr>
        <p:grpSpPr>
          <a:xfrm>
            <a:off x="1189313" y="1286590"/>
            <a:ext cx="434204" cy="76723"/>
            <a:chOff x="4733567" y="4719035"/>
            <a:chExt cx="635717" cy="112331"/>
          </a:xfrm>
        </p:grpSpPr>
        <p:sp>
          <p:nvSpPr>
            <p:cNvPr id="44" name="Oval 4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7181970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20" name="Rectangle 119"/>
          <p:cNvSpPr/>
          <p:nvPr/>
        </p:nvSpPr>
        <p:spPr>
          <a:xfrm>
            <a:off x="1" y="0"/>
            <a:ext cx="12192000" cy="6857999"/>
          </a:xfrm>
          <a:prstGeom prst="rect">
            <a:avLst/>
          </a:prstGeom>
          <a:solidFill>
            <a:srgbClr val="3C5266">
              <a:alpha val="6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9" name="TextBox 128"/>
          <p:cNvSpPr txBox="1"/>
          <p:nvPr/>
        </p:nvSpPr>
        <p:spPr>
          <a:xfrm>
            <a:off x="4090944" y="2254092"/>
            <a:ext cx="3807389" cy="1255728"/>
          </a:xfrm>
          <a:prstGeom prst="rect">
            <a:avLst/>
          </a:prstGeom>
          <a:noFill/>
        </p:spPr>
        <p:txBody>
          <a:bodyPr wrap="none" rtlCol="0">
            <a:spAutoFit/>
          </a:bodyPr>
          <a:lstStyle/>
          <a:p>
            <a:pPr algn="ctr">
              <a:lnSpc>
                <a:spcPct val="90000"/>
              </a:lnSpc>
            </a:pPr>
            <a:r>
              <a:rPr lang="en-US" sz="2800" dirty="0">
                <a:solidFill>
                  <a:srgbClr val="FFFFFF"/>
                </a:solidFill>
                <a:cs typeface="+mn-ea"/>
                <a:sym typeface="+mn-lt"/>
              </a:rPr>
              <a:t>WE MAKE</a:t>
            </a:r>
          </a:p>
          <a:p>
            <a:pPr algn="ctr">
              <a:lnSpc>
                <a:spcPct val="90000"/>
              </a:lnSpc>
            </a:pPr>
            <a:r>
              <a:rPr lang="en-US" sz="2800" dirty="0">
                <a:solidFill>
                  <a:srgbClr val="FFFFFF"/>
                </a:solidFill>
                <a:cs typeface="+mn-ea"/>
                <a:sym typeface="+mn-lt"/>
              </a:rPr>
              <a:t>YOUR DREAM</a:t>
            </a:r>
          </a:p>
          <a:p>
            <a:pPr algn="ctr">
              <a:lnSpc>
                <a:spcPct val="90000"/>
              </a:lnSpc>
            </a:pPr>
            <a:r>
              <a:rPr lang="en-US" sz="2800" dirty="0">
                <a:solidFill>
                  <a:srgbClr val="FFFFFF"/>
                </a:solidFill>
                <a:cs typeface="+mn-ea"/>
                <a:sym typeface="+mn-lt"/>
              </a:rPr>
              <a:t>COME INTO REALITY</a:t>
            </a:r>
          </a:p>
        </p:txBody>
      </p:sp>
      <p:sp>
        <p:nvSpPr>
          <p:cNvPr id="130" name="TextBox 129"/>
          <p:cNvSpPr txBox="1"/>
          <p:nvPr/>
        </p:nvSpPr>
        <p:spPr>
          <a:xfrm>
            <a:off x="4935962" y="3516643"/>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p>
        </p:txBody>
      </p:sp>
      <p:sp>
        <p:nvSpPr>
          <p:cNvPr id="137" name="TextBox 136"/>
          <p:cNvSpPr txBox="1"/>
          <p:nvPr/>
        </p:nvSpPr>
        <p:spPr>
          <a:xfrm>
            <a:off x="1764600" y="3955980"/>
            <a:ext cx="8396109" cy="700641"/>
          </a:xfrm>
          <a:prstGeom prst="rect">
            <a:avLst/>
          </a:prstGeom>
          <a:noFill/>
        </p:spPr>
        <p:txBody>
          <a:bodyPr wrap="square" rtlCol="0">
            <a:spAutoFit/>
          </a:bodyPr>
          <a:lstStyle/>
          <a:p>
            <a:pPr algn="ct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ct val="130000"/>
              </a:lnSpc>
              <a:defRPr/>
            </a:pPr>
            <a:r>
              <a:rPr lang="en-US" sz="1050" dirty="0">
                <a:solidFill>
                  <a:srgbClr val="FFFFFF"/>
                </a:solidFill>
                <a:cs typeface="+mn-ea"/>
                <a:sym typeface="+mn-lt"/>
              </a:rPr>
              <a:t> and typesetting printer specimen.</a:t>
            </a:r>
          </a:p>
        </p:txBody>
      </p:sp>
      <p:grpSp>
        <p:nvGrpSpPr>
          <p:cNvPr id="12" name="Group 11"/>
          <p:cNvGrpSpPr/>
          <p:nvPr/>
        </p:nvGrpSpPr>
        <p:grpSpPr>
          <a:xfrm>
            <a:off x="5685112" y="3828706"/>
            <a:ext cx="434204" cy="76723"/>
            <a:chOff x="4733567" y="4719035"/>
            <a:chExt cx="635717" cy="112331"/>
          </a:xfrm>
        </p:grpSpPr>
        <p:sp>
          <p:nvSpPr>
            <p:cNvPr id="13" name="Oval 1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Oval 1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897057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p:cNvGrpSpPr/>
          <p:nvPr/>
        </p:nvGrpSpPr>
        <p:grpSpPr>
          <a:xfrm>
            <a:off x="1126307" y="2309124"/>
            <a:ext cx="9939387" cy="1946324"/>
            <a:chOff x="629337" y="1717492"/>
            <a:chExt cx="10933326" cy="2140956"/>
          </a:xfrm>
        </p:grpSpPr>
        <p:graphicFrame>
          <p:nvGraphicFramePr>
            <p:cNvPr id="69" name="Chart 68"/>
            <p:cNvGraphicFramePr/>
            <p:nvPr>
              <p:extLst>
                <p:ext uri="{D42A27DB-BD31-4B8C-83A1-F6EECF244321}">
                  <p14:modId xmlns:p14="http://schemas.microsoft.com/office/powerpoint/2010/main" val="2381282138"/>
                </p:ext>
              </p:extLst>
            </p:nvPr>
          </p:nvGraphicFramePr>
          <p:xfrm>
            <a:off x="3209311" y="1717492"/>
            <a:ext cx="3211438" cy="21409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0" name="Chart 69"/>
            <p:cNvGraphicFramePr/>
            <p:nvPr>
              <p:extLst>
                <p:ext uri="{D42A27DB-BD31-4B8C-83A1-F6EECF244321}">
                  <p14:modId xmlns:p14="http://schemas.microsoft.com/office/powerpoint/2010/main" val="3457450321"/>
                </p:ext>
              </p:extLst>
            </p:nvPr>
          </p:nvGraphicFramePr>
          <p:xfrm>
            <a:off x="8351225" y="1717492"/>
            <a:ext cx="3211438" cy="21409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1" name="Chart 70"/>
            <p:cNvGraphicFramePr/>
            <p:nvPr>
              <p:extLst>
                <p:ext uri="{D42A27DB-BD31-4B8C-83A1-F6EECF244321}">
                  <p14:modId xmlns:p14="http://schemas.microsoft.com/office/powerpoint/2010/main" val="452362401"/>
                </p:ext>
              </p:extLst>
            </p:nvPr>
          </p:nvGraphicFramePr>
          <p:xfrm>
            <a:off x="5780273" y="1717492"/>
            <a:ext cx="3211438" cy="21409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2" name="Chart 71"/>
            <p:cNvGraphicFramePr/>
            <p:nvPr>
              <p:extLst>
                <p:ext uri="{D42A27DB-BD31-4B8C-83A1-F6EECF244321}">
                  <p14:modId xmlns:p14="http://schemas.microsoft.com/office/powerpoint/2010/main" val="2440645694"/>
                </p:ext>
              </p:extLst>
            </p:nvPr>
          </p:nvGraphicFramePr>
          <p:xfrm>
            <a:off x="629337" y="1717492"/>
            <a:ext cx="3211438" cy="2140956"/>
          </p:xfrm>
          <a:graphic>
            <a:graphicData uri="http://schemas.openxmlformats.org/drawingml/2006/chart">
              <c:chart xmlns:c="http://schemas.openxmlformats.org/drawingml/2006/chart" xmlns:r="http://schemas.openxmlformats.org/officeDocument/2006/relationships" r:id="rId5"/>
            </a:graphicData>
          </a:graphic>
        </p:graphicFrame>
        <p:sp>
          <p:nvSpPr>
            <p:cNvPr id="73" name="TextBox 72"/>
            <p:cNvSpPr txBox="1"/>
            <p:nvPr/>
          </p:nvSpPr>
          <p:spPr>
            <a:xfrm>
              <a:off x="4374030"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52%</a:t>
              </a:r>
              <a:endParaRPr lang="en-US" sz="2400" dirty="0">
                <a:solidFill>
                  <a:srgbClr val="4B545B"/>
                </a:solidFill>
                <a:cs typeface="+mn-ea"/>
                <a:sym typeface="+mn-lt"/>
              </a:endParaRPr>
            </a:p>
          </p:txBody>
        </p:sp>
        <p:sp>
          <p:nvSpPr>
            <p:cNvPr id="74" name="TextBox 73"/>
            <p:cNvSpPr txBox="1"/>
            <p:nvPr/>
          </p:nvSpPr>
          <p:spPr>
            <a:xfrm>
              <a:off x="1794054" y="2575351"/>
              <a:ext cx="882005" cy="507831"/>
            </a:xfrm>
            <a:prstGeom prst="rect">
              <a:avLst/>
            </a:prstGeom>
            <a:noFill/>
          </p:spPr>
          <p:txBody>
            <a:bodyPr wrap="none" rtlCol="0">
              <a:spAutoFit/>
            </a:bodyPr>
            <a:lstStyle/>
            <a:p>
              <a:pPr algn="ctr"/>
              <a:r>
                <a:rPr lang="en-AU" sz="2400" dirty="0">
                  <a:solidFill>
                    <a:srgbClr val="4B545B"/>
                  </a:solidFill>
                  <a:cs typeface="+mn-ea"/>
                  <a:sym typeface="+mn-lt"/>
                </a:rPr>
                <a:t>65%</a:t>
              </a:r>
              <a:endParaRPr lang="en-US" sz="2400" dirty="0">
                <a:solidFill>
                  <a:srgbClr val="4B545B"/>
                </a:solidFill>
                <a:cs typeface="+mn-ea"/>
                <a:sym typeface="+mn-lt"/>
              </a:endParaRPr>
            </a:p>
          </p:txBody>
        </p:sp>
        <p:sp>
          <p:nvSpPr>
            <p:cNvPr id="75" name="TextBox 74"/>
            <p:cNvSpPr txBox="1"/>
            <p:nvPr/>
          </p:nvSpPr>
          <p:spPr>
            <a:xfrm>
              <a:off x="9515952"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27%</a:t>
              </a:r>
              <a:endParaRPr lang="en-US" sz="2400" dirty="0">
                <a:solidFill>
                  <a:srgbClr val="4B545B"/>
                </a:solidFill>
                <a:cs typeface="+mn-ea"/>
                <a:sym typeface="+mn-lt"/>
              </a:endParaRPr>
            </a:p>
          </p:txBody>
        </p:sp>
        <p:sp>
          <p:nvSpPr>
            <p:cNvPr id="76" name="TextBox 75"/>
            <p:cNvSpPr txBox="1"/>
            <p:nvPr/>
          </p:nvSpPr>
          <p:spPr>
            <a:xfrm>
              <a:off x="6944986"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33%</a:t>
              </a:r>
              <a:endParaRPr lang="en-US" sz="2400" dirty="0">
                <a:solidFill>
                  <a:srgbClr val="4B545B"/>
                </a:solidFill>
                <a:cs typeface="+mn-ea"/>
                <a:sym typeface="+mn-lt"/>
              </a:endParaRPr>
            </a:p>
          </p:txBody>
        </p:sp>
      </p:grpSp>
      <p:sp>
        <p:nvSpPr>
          <p:cNvPr id="78" name="TextBox 77"/>
          <p:cNvSpPr txBox="1"/>
          <p:nvPr/>
        </p:nvSpPr>
        <p:spPr>
          <a:xfrm>
            <a:off x="1714100" y="4360363"/>
            <a:ext cx="174118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BRANDING IDENTITY</a:t>
            </a:r>
          </a:p>
        </p:txBody>
      </p:sp>
      <p:sp>
        <p:nvSpPr>
          <p:cNvPr id="79" name="TextBox 78"/>
          <p:cNvSpPr txBox="1"/>
          <p:nvPr/>
        </p:nvSpPr>
        <p:spPr>
          <a:xfrm>
            <a:off x="1466445" y="4652139"/>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82" name="TextBox 81"/>
          <p:cNvSpPr txBox="1"/>
          <p:nvPr/>
        </p:nvSpPr>
        <p:spPr>
          <a:xfrm>
            <a:off x="4285363" y="4334963"/>
            <a:ext cx="1297664"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DIGITAL MEDIA</a:t>
            </a:r>
          </a:p>
        </p:txBody>
      </p:sp>
      <p:sp>
        <p:nvSpPr>
          <p:cNvPr id="83" name="TextBox 82"/>
          <p:cNvSpPr txBox="1"/>
          <p:nvPr/>
        </p:nvSpPr>
        <p:spPr>
          <a:xfrm>
            <a:off x="3815945" y="4626739"/>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84" name="TextBox 83"/>
          <p:cNvSpPr txBox="1"/>
          <p:nvPr/>
        </p:nvSpPr>
        <p:spPr>
          <a:xfrm>
            <a:off x="6710528" y="4301097"/>
            <a:ext cx="1168910"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WEB DESIGN</a:t>
            </a:r>
          </a:p>
        </p:txBody>
      </p:sp>
      <p:sp>
        <p:nvSpPr>
          <p:cNvPr id="85" name="TextBox 84"/>
          <p:cNvSpPr txBox="1"/>
          <p:nvPr/>
        </p:nvSpPr>
        <p:spPr>
          <a:xfrm>
            <a:off x="6176735" y="4592873"/>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86" name="TextBox 85"/>
          <p:cNvSpPr txBox="1"/>
          <p:nvPr/>
        </p:nvSpPr>
        <p:spPr>
          <a:xfrm>
            <a:off x="9038614" y="4275697"/>
            <a:ext cx="121174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MOBILE APPS</a:t>
            </a:r>
          </a:p>
        </p:txBody>
      </p:sp>
      <p:sp>
        <p:nvSpPr>
          <p:cNvPr id="87" name="TextBox 86"/>
          <p:cNvSpPr txBox="1"/>
          <p:nvPr/>
        </p:nvSpPr>
        <p:spPr>
          <a:xfrm>
            <a:off x="8526235" y="4567473"/>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6532455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tretch>
            <a:fillRect/>
          </a:stretch>
        </p:blipFill>
        <p:spPr>
          <a:xfrm>
            <a:off x="6077222" y="1344966"/>
            <a:ext cx="6114778" cy="4586083"/>
          </a:xfrm>
        </p:spPr>
      </p:pic>
      <p:grpSp>
        <p:nvGrpSpPr>
          <p:cNvPr id="24" name="Group 23"/>
          <p:cNvGrpSpPr/>
          <p:nvPr/>
        </p:nvGrpSpPr>
        <p:grpSpPr>
          <a:xfrm>
            <a:off x="1710967" y="4973035"/>
            <a:ext cx="635717" cy="112331"/>
            <a:chOff x="4733567" y="4719035"/>
            <a:chExt cx="635717" cy="112331"/>
          </a:xfrm>
        </p:grpSpPr>
        <p:sp>
          <p:nvSpPr>
            <p:cNvPr id="25" name="Oval 2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8" name="Rectangle 7"/>
          <p:cNvSpPr/>
          <p:nvPr/>
        </p:nvSpPr>
        <p:spPr>
          <a:xfrm>
            <a:off x="1710911" y="2577976"/>
            <a:ext cx="3824034" cy="483783"/>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 name="TextBox 1"/>
          <p:cNvSpPr txBox="1"/>
          <p:nvPr/>
        </p:nvSpPr>
        <p:spPr>
          <a:xfrm>
            <a:off x="4543161" y="533395"/>
            <a:ext cx="3057247" cy="480131"/>
          </a:xfrm>
          <a:prstGeom prst="rect">
            <a:avLst/>
          </a:prstGeom>
          <a:noFill/>
        </p:spPr>
        <p:txBody>
          <a:bodyPr wrap="none" rtlCol="0">
            <a:spAutoFit/>
          </a:bodyPr>
          <a:lstStyle/>
          <a:p>
            <a:pPr algn="ctr">
              <a:lnSpc>
                <a:spcPct val="90000"/>
              </a:lnSpc>
            </a:pPr>
            <a:r>
              <a:rPr lang="zh-CN" altLang="en-US" sz="2800" dirty="0">
                <a:solidFill>
                  <a:schemeClr val="tx1">
                    <a:lumMod val="75000"/>
                    <a:lumOff val="25000"/>
                  </a:schemeClr>
                </a:solidFill>
                <a:cs typeface="+mn-ea"/>
                <a:sym typeface="+mn-lt"/>
              </a:rPr>
              <a:t>点击此处输入内容</a:t>
            </a:r>
            <a:endParaRPr lang="en-US" sz="3600" dirty="0">
              <a:solidFill>
                <a:schemeClr val="tx1">
                  <a:lumMod val="75000"/>
                  <a:lumOff val="25000"/>
                </a:schemeClr>
              </a:solidFill>
              <a:cs typeface="+mn-ea"/>
              <a:sym typeface="+mn-lt"/>
            </a:endParaRPr>
          </a:p>
        </p:txBody>
      </p:sp>
      <p:sp>
        <p:nvSpPr>
          <p:cNvPr id="3" name="TextBox 2"/>
          <p:cNvSpPr txBox="1"/>
          <p:nvPr/>
        </p:nvSpPr>
        <p:spPr>
          <a:xfrm>
            <a:off x="5051306" y="915877"/>
            <a:ext cx="2031325" cy="230832"/>
          </a:xfrm>
          <a:prstGeom prst="rect">
            <a:avLst/>
          </a:prstGeom>
          <a:noFill/>
        </p:spPr>
        <p:txBody>
          <a:bodyPr wrap="none" rtlCol="0">
            <a:spAutoFit/>
          </a:bodyPr>
          <a:lstStyle/>
          <a:p>
            <a:pPr algn="ctr"/>
            <a:r>
              <a:rPr lang="en-US" sz="900" dirty="0">
                <a:solidFill>
                  <a:schemeClr val="bg1">
                    <a:lumMod val="50000"/>
                  </a:schemeClr>
                </a:solidFill>
                <a:cs typeface="+mn-ea"/>
                <a:sym typeface="+mn-lt"/>
              </a:rPr>
              <a:t>We Do Our Best For Your Business</a:t>
            </a:r>
          </a:p>
        </p:txBody>
      </p:sp>
      <p:sp>
        <p:nvSpPr>
          <p:cNvPr id="6" name="Rectangle 5"/>
          <p:cNvSpPr/>
          <p:nvPr/>
        </p:nvSpPr>
        <p:spPr>
          <a:xfrm>
            <a:off x="1724827" y="2047621"/>
            <a:ext cx="2691274" cy="48378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1761398" y="1953101"/>
            <a:ext cx="3467616" cy="1175706"/>
          </a:xfrm>
          <a:prstGeom prst="rect">
            <a:avLst/>
          </a:prstGeom>
          <a:noFill/>
        </p:spPr>
        <p:txBody>
          <a:bodyPr wrap="none" rtlCol="0">
            <a:spAutoFit/>
          </a:bodyPr>
          <a:lstStyle/>
          <a:p>
            <a:pPr>
              <a:lnSpc>
                <a:spcPct val="110000"/>
              </a:lnSpc>
            </a:pPr>
            <a:r>
              <a:rPr lang="en-US" sz="3200" dirty="0">
                <a:solidFill>
                  <a:schemeClr val="bg1">
                    <a:lumMod val="95000"/>
                  </a:schemeClr>
                </a:solidFill>
                <a:cs typeface="+mn-ea"/>
                <a:sym typeface="+mn-lt"/>
              </a:rPr>
              <a:t>WE BELIEVE</a:t>
            </a:r>
          </a:p>
          <a:p>
            <a:pPr>
              <a:lnSpc>
                <a:spcPct val="110000"/>
              </a:lnSpc>
            </a:pPr>
            <a:r>
              <a:rPr lang="zh-CN" altLang="en-US" sz="3200" dirty="0">
                <a:solidFill>
                  <a:schemeClr val="bg1">
                    <a:lumMod val="95000"/>
                  </a:schemeClr>
                </a:solidFill>
                <a:cs typeface="+mn-ea"/>
                <a:sym typeface="+mn-lt"/>
              </a:rPr>
              <a:t>点击此处输入内容</a:t>
            </a:r>
            <a:endParaRPr lang="en-US" sz="3200" dirty="0">
              <a:solidFill>
                <a:schemeClr val="bg1">
                  <a:lumMod val="95000"/>
                </a:schemeClr>
              </a:solidFill>
              <a:cs typeface="+mn-ea"/>
              <a:sym typeface="+mn-lt"/>
            </a:endParaRPr>
          </a:p>
        </p:txBody>
      </p:sp>
      <p:sp>
        <p:nvSpPr>
          <p:cNvPr id="10" name="Rectangle 9"/>
          <p:cNvSpPr/>
          <p:nvPr/>
        </p:nvSpPr>
        <p:spPr>
          <a:xfrm>
            <a:off x="1709707" y="3125850"/>
            <a:ext cx="4324182" cy="257010"/>
          </a:xfrm>
          <a:prstGeom prst="rect">
            <a:avLst/>
          </a:prstGeom>
          <a:solidFill>
            <a:srgbClr val="A0B8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1664641" y="3135852"/>
            <a:ext cx="4455066" cy="230832"/>
          </a:xfrm>
          <a:prstGeom prst="rect">
            <a:avLst/>
          </a:prstGeom>
          <a:noFill/>
        </p:spPr>
        <p:txBody>
          <a:bodyPr wrap="none" rtlCol="0">
            <a:spAutoFit/>
          </a:bodyPr>
          <a:lstStyle/>
          <a:p>
            <a:pPr algn="ctr"/>
            <a:r>
              <a:rPr lang="en-US" sz="900" dirty="0">
                <a:solidFill>
                  <a:srgbClr val="F2F2F2"/>
                </a:solidFill>
                <a:cs typeface="+mn-ea"/>
                <a:sym typeface="+mn-lt"/>
              </a:rPr>
              <a:t>We Do Our Best For Your Business And We  Help You Turn Your Ideas Into Reality</a:t>
            </a:r>
          </a:p>
        </p:txBody>
      </p:sp>
      <p:sp>
        <p:nvSpPr>
          <p:cNvPr id="13" name="TextBox 12"/>
          <p:cNvSpPr txBox="1"/>
          <p:nvPr/>
        </p:nvSpPr>
        <p:spPr>
          <a:xfrm>
            <a:off x="1620236" y="3322623"/>
            <a:ext cx="5457894" cy="1506503"/>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 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p>
        </p:txBody>
      </p:sp>
    </p:spTree>
    <p:extLst>
      <p:ext uri="{BB962C8B-B14F-4D97-AF65-F5344CB8AC3E}">
        <p14:creationId xmlns:p14="http://schemas.microsoft.com/office/powerpoint/2010/main" val="3439001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1485646" y="2768256"/>
            <a:ext cx="434204" cy="76723"/>
            <a:chOff x="4733567" y="4719035"/>
            <a:chExt cx="635717" cy="112331"/>
          </a:xfrm>
        </p:grpSpPr>
        <p:sp>
          <p:nvSpPr>
            <p:cNvPr id="65" name="Oval 6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8" name="Group 27"/>
          <p:cNvGrpSpPr/>
          <p:nvPr/>
        </p:nvGrpSpPr>
        <p:grpSpPr>
          <a:xfrm>
            <a:off x="5372793" y="1148859"/>
            <a:ext cx="3149984" cy="3273580"/>
            <a:chOff x="4474852" y="2148399"/>
            <a:chExt cx="3149984" cy="3273580"/>
          </a:xfrm>
        </p:grpSpPr>
        <p:grpSp>
          <p:nvGrpSpPr>
            <p:cNvPr id="3" name="Group 27"/>
            <p:cNvGrpSpPr>
              <a:grpSpLocks/>
            </p:cNvGrpSpPr>
            <p:nvPr/>
          </p:nvGrpSpPr>
          <p:grpSpPr bwMode="auto">
            <a:xfrm>
              <a:off x="4474852" y="2271994"/>
              <a:ext cx="3149984" cy="3149985"/>
              <a:chOff x="1759188" y="1820165"/>
              <a:chExt cx="1368152" cy="1368152"/>
            </a:xfrm>
          </p:grpSpPr>
          <p:sp>
            <p:nvSpPr>
              <p:cNvPr id="4" name="Oval 3"/>
              <p:cNvSpPr/>
              <p:nvPr/>
            </p:nvSpPr>
            <p:spPr>
              <a:xfrm>
                <a:off x="1768381" y="1820166"/>
                <a:ext cx="1358959" cy="1358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5" name="Pie 4"/>
              <p:cNvSpPr/>
              <p:nvPr/>
            </p:nvSpPr>
            <p:spPr>
              <a:xfrm>
                <a:off x="1759188" y="1820165"/>
                <a:ext cx="1368152" cy="1368152"/>
              </a:xfrm>
              <a:prstGeom prst="pie">
                <a:avLst>
                  <a:gd name="adj1" fmla="val 16217753"/>
                  <a:gd name="adj2" fmla="val 12296446"/>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6" name="Oval 5"/>
              <p:cNvSpPr/>
              <p:nvPr/>
            </p:nvSpPr>
            <p:spPr>
              <a:xfrm>
                <a:off x="1819363" y="1872819"/>
                <a:ext cx="1255324" cy="12553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7" name="Rectangle 25"/>
              <p:cNvSpPr>
                <a:spLocks noChangeArrowheads="1"/>
              </p:cNvSpPr>
              <p:nvPr/>
            </p:nvSpPr>
            <p:spPr bwMode="auto">
              <a:xfrm>
                <a:off x="2404817" y="2134415"/>
                <a:ext cx="80235" cy="325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defRPr/>
                </a:pPr>
                <a:endParaRPr lang="bg-BG" sz="4267" dirty="0">
                  <a:solidFill>
                    <a:schemeClr val="bg1">
                      <a:lumMod val="50000"/>
                    </a:schemeClr>
                  </a:solidFill>
                  <a:cs typeface="+mn-ea"/>
                  <a:sym typeface="+mn-lt"/>
                </a:endParaRPr>
              </a:p>
            </p:txBody>
          </p:sp>
          <p:sp>
            <p:nvSpPr>
              <p:cNvPr id="8" name="TextBox 7"/>
              <p:cNvSpPr txBox="1"/>
              <p:nvPr/>
            </p:nvSpPr>
            <p:spPr>
              <a:xfrm>
                <a:off x="2025798" y="2575700"/>
                <a:ext cx="80235" cy="164898"/>
              </a:xfrm>
              <a:prstGeom prst="rect">
                <a:avLst/>
              </a:prstGeom>
              <a:noFill/>
            </p:spPr>
            <p:txBody>
              <a:bodyPr wrap="none">
                <a:spAutoFit/>
              </a:bodyPr>
              <a:lstStyle/>
              <a:p>
                <a:pPr>
                  <a:defRPr/>
                </a:pPr>
                <a:endParaRPr lang="bg-BG" sz="1867" dirty="0">
                  <a:solidFill>
                    <a:schemeClr val="tx1">
                      <a:lumMod val="65000"/>
                      <a:lumOff val="35000"/>
                    </a:schemeClr>
                  </a:solidFill>
                  <a:cs typeface="+mn-ea"/>
                  <a:sym typeface="+mn-lt"/>
                </a:endParaRPr>
              </a:p>
            </p:txBody>
          </p:sp>
        </p:grpSp>
        <p:grpSp>
          <p:nvGrpSpPr>
            <p:cNvPr id="9" name="Group 27"/>
            <p:cNvGrpSpPr>
              <a:grpSpLocks/>
            </p:cNvGrpSpPr>
            <p:nvPr/>
          </p:nvGrpSpPr>
          <p:grpSpPr bwMode="auto">
            <a:xfrm>
              <a:off x="4771185" y="2587572"/>
              <a:ext cx="2540000" cy="2540001"/>
              <a:chOff x="1759188" y="1820166"/>
              <a:chExt cx="1368152" cy="1368152"/>
            </a:xfrm>
          </p:grpSpPr>
          <p:sp>
            <p:nvSpPr>
              <p:cNvPr id="10" name="Oval 9"/>
              <p:cNvSpPr/>
              <p:nvPr/>
            </p:nvSpPr>
            <p:spPr>
              <a:xfrm>
                <a:off x="1768516" y="1820166"/>
                <a:ext cx="1358824" cy="13588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1" name="Pie 10"/>
              <p:cNvSpPr/>
              <p:nvPr/>
            </p:nvSpPr>
            <p:spPr>
              <a:xfrm>
                <a:off x="1759188" y="1820166"/>
                <a:ext cx="1368152" cy="1368152"/>
              </a:xfrm>
              <a:prstGeom prst="pie">
                <a:avLst>
                  <a:gd name="adj1" fmla="val 16248083"/>
                  <a:gd name="adj2" fmla="val 13078171"/>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12" name="Oval 11"/>
              <p:cNvSpPr/>
              <p:nvPr/>
            </p:nvSpPr>
            <p:spPr>
              <a:xfrm>
                <a:off x="1819304" y="1873026"/>
                <a:ext cx="1255175" cy="1255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3" name="Rectangle 25"/>
              <p:cNvSpPr>
                <a:spLocks noChangeArrowheads="1"/>
              </p:cNvSpPr>
              <p:nvPr/>
            </p:nvSpPr>
            <p:spPr bwMode="auto">
              <a:xfrm>
                <a:off x="2394549" y="2134219"/>
                <a:ext cx="99503" cy="403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defRPr/>
                </a:pPr>
                <a:endParaRPr lang="bg-BG" sz="4267" dirty="0">
                  <a:solidFill>
                    <a:schemeClr val="bg1">
                      <a:lumMod val="50000"/>
                    </a:schemeClr>
                  </a:solidFill>
                  <a:cs typeface="+mn-ea"/>
                  <a:sym typeface="+mn-lt"/>
                </a:endParaRPr>
              </a:p>
            </p:txBody>
          </p:sp>
          <p:sp>
            <p:nvSpPr>
              <p:cNvPr id="14" name="TextBox 13"/>
              <p:cNvSpPr txBox="1"/>
              <p:nvPr/>
            </p:nvSpPr>
            <p:spPr>
              <a:xfrm>
                <a:off x="2025563" y="2575759"/>
                <a:ext cx="99504" cy="204499"/>
              </a:xfrm>
              <a:prstGeom prst="rect">
                <a:avLst/>
              </a:prstGeom>
              <a:noFill/>
            </p:spPr>
            <p:txBody>
              <a:bodyPr wrap="none">
                <a:spAutoFit/>
              </a:bodyPr>
              <a:lstStyle/>
              <a:p>
                <a:pPr>
                  <a:defRPr/>
                </a:pPr>
                <a:endParaRPr lang="bg-BG" sz="1867" dirty="0">
                  <a:solidFill>
                    <a:schemeClr val="tx1">
                      <a:lumMod val="65000"/>
                      <a:lumOff val="35000"/>
                    </a:schemeClr>
                  </a:solidFill>
                  <a:cs typeface="+mn-ea"/>
                  <a:sym typeface="+mn-lt"/>
                </a:endParaRPr>
              </a:p>
            </p:txBody>
          </p:sp>
        </p:grpSp>
        <p:grpSp>
          <p:nvGrpSpPr>
            <p:cNvPr id="15" name="Group 27"/>
            <p:cNvGrpSpPr>
              <a:grpSpLocks/>
            </p:cNvGrpSpPr>
            <p:nvPr/>
          </p:nvGrpSpPr>
          <p:grpSpPr bwMode="auto">
            <a:xfrm>
              <a:off x="5038656" y="2870433"/>
              <a:ext cx="2006985" cy="2006987"/>
              <a:chOff x="1759188" y="1820166"/>
              <a:chExt cx="1368152" cy="1368152"/>
            </a:xfrm>
          </p:grpSpPr>
          <p:sp>
            <p:nvSpPr>
              <p:cNvPr id="16" name="Oval 15"/>
              <p:cNvSpPr/>
              <p:nvPr/>
            </p:nvSpPr>
            <p:spPr>
              <a:xfrm>
                <a:off x="1768371" y="1820166"/>
                <a:ext cx="1358969" cy="13589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7" name="Pie 16"/>
              <p:cNvSpPr/>
              <p:nvPr/>
            </p:nvSpPr>
            <p:spPr>
              <a:xfrm>
                <a:off x="1759188" y="1820166"/>
                <a:ext cx="1368152" cy="1368152"/>
              </a:xfrm>
              <a:prstGeom prst="pie">
                <a:avLst>
                  <a:gd name="adj1" fmla="val 16229973"/>
                  <a:gd name="adj2" fmla="val 10869375"/>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18" name="Oval 17"/>
              <p:cNvSpPr/>
              <p:nvPr/>
            </p:nvSpPr>
            <p:spPr>
              <a:xfrm>
                <a:off x="1844452" y="1893624"/>
                <a:ext cx="1208118" cy="1208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9" name="Rectangle 25"/>
              <p:cNvSpPr>
                <a:spLocks noChangeArrowheads="1"/>
              </p:cNvSpPr>
              <p:nvPr/>
            </p:nvSpPr>
            <p:spPr bwMode="auto">
              <a:xfrm>
                <a:off x="2382269" y="2134985"/>
                <a:ext cx="125930" cy="5105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defRPr/>
                </a:pPr>
                <a:endParaRPr lang="bg-BG" sz="4267" dirty="0">
                  <a:solidFill>
                    <a:schemeClr val="bg1">
                      <a:lumMod val="50000"/>
                    </a:schemeClr>
                  </a:solidFill>
                  <a:cs typeface="+mn-ea"/>
                  <a:sym typeface="+mn-lt"/>
                </a:endParaRPr>
              </a:p>
            </p:txBody>
          </p:sp>
          <p:sp>
            <p:nvSpPr>
              <p:cNvPr id="20" name="TextBox 19"/>
              <p:cNvSpPr txBox="1"/>
              <p:nvPr/>
            </p:nvSpPr>
            <p:spPr>
              <a:xfrm>
                <a:off x="2025473" y="2575732"/>
                <a:ext cx="125930" cy="258809"/>
              </a:xfrm>
              <a:prstGeom prst="rect">
                <a:avLst/>
              </a:prstGeom>
              <a:noFill/>
            </p:spPr>
            <p:txBody>
              <a:bodyPr wrap="none">
                <a:spAutoFit/>
              </a:bodyPr>
              <a:lstStyle/>
              <a:p>
                <a:pPr>
                  <a:defRPr/>
                </a:pPr>
                <a:endParaRPr lang="bg-BG" sz="1867" dirty="0">
                  <a:solidFill>
                    <a:schemeClr val="tx1">
                      <a:lumMod val="65000"/>
                      <a:lumOff val="35000"/>
                    </a:schemeClr>
                  </a:solidFill>
                  <a:cs typeface="+mn-ea"/>
                  <a:sym typeface="+mn-lt"/>
                </a:endParaRPr>
              </a:p>
            </p:txBody>
          </p:sp>
        </p:grpSp>
        <p:sp>
          <p:nvSpPr>
            <p:cNvPr id="21" name="Oval 20"/>
            <p:cNvSpPr/>
            <p:nvPr/>
          </p:nvSpPr>
          <p:spPr>
            <a:xfrm>
              <a:off x="5162605" y="2978715"/>
              <a:ext cx="1771155" cy="1771155"/>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2" name="TextBox 21"/>
            <p:cNvSpPr txBox="1"/>
            <p:nvPr/>
          </p:nvSpPr>
          <p:spPr>
            <a:xfrm>
              <a:off x="5646064" y="2148399"/>
              <a:ext cx="409086"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1</a:t>
              </a:r>
              <a:r>
                <a:rPr lang="en-US" sz="1600" baseline="30000" dirty="0">
                  <a:solidFill>
                    <a:schemeClr val="tx1">
                      <a:lumMod val="75000"/>
                      <a:lumOff val="25000"/>
                    </a:schemeClr>
                  </a:solidFill>
                  <a:cs typeface="+mn-ea"/>
                  <a:sym typeface="+mn-lt"/>
                </a:rPr>
                <a:t>st</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3" name="TextBox 22"/>
            <p:cNvSpPr txBox="1"/>
            <p:nvPr/>
          </p:nvSpPr>
          <p:spPr>
            <a:xfrm>
              <a:off x="5000816" y="2824493"/>
              <a:ext cx="455574"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2</a:t>
              </a:r>
              <a:r>
                <a:rPr lang="en-US" sz="1600" baseline="30000" dirty="0">
                  <a:solidFill>
                    <a:schemeClr val="tx1">
                      <a:lumMod val="75000"/>
                      <a:lumOff val="25000"/>
                    </a:schemeClr>
                  </a:solidFill>
                  <a:cs typeface="+mn-ea"/>
                  <a:sym typeface="+mn-lt"/>
                </a:rPr>
                <a:t>nd</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4" name="TextBox 23"/>
            <p:cNvSpPr txBox="1"/>
            <p:nvPr/>
          </p:nvSpPr>
          <p:spPr>
            <a:xfrm>
              <a:off x="5645208" y="2749306"/>
              <a:ext cx="426720"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3</a:t>
              </a:r>
              <a:r>
                <a:rPr lang="en-US" sz="1600" baseline="30000" dirty="0">
                  <a:solidFill>
                    <a:schemeClr val="tx1">
                      <a:lumMod val="75000"/>
                      <a:lumOff val="25000"/>
                    </a:schemeClr>
                  </a:solidFill>
                  <a:cs typeface="+mn-ea"/>
                  <a:sym typeface="+mn-lt"/>
                </a:rPr>
                <a:t>rd</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5" name="Pie 24"/>
            <p:cNvSpPr/>
            <p:nvPr/>
          </p:nvSpPr>
          <p:spPr bwMode="auto">
            <a:xfrm>
              <a:off x="5287247" y="3113251"/>
              <a:ext cx="1507877" cy="1507879"/>
            </a:xfrm>
            <a:prstGeom prst="pie">
              <a:avLst>
                <a:gd name="adj1" fmla="val 16229973"/>
                <a:gd name="adj2" fmla="val 8122338"/>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26" name="Oval 25"/>
            <p:cNvSpPr/>
            <p:nvPr/>
          </p:nvSpPr>
          <p:spPr>
            <a:xfrm>
              <a:off x="5401364" y="3218828"/>
              <a:ext cx="1287872" cy="12878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5302676" y="4035501"/>
              <a:ext cx="425116"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4</a:t>
              </a:r>
              <a:r>
                <a:rPr lang="en-US" sz="1600" baseline="30000" dirty="0">
                  <a:solidFill>
                    <a:schemeClr val="tx1">
                      <a:lumMod val="75000"/>
                      <a:lumOff val="25000"/>
                    </a:schemeClr>
                  </a:solidFill>
                  <a:cs typeface="+mn-ea"/>
                  <a:sym typeface="+mn-lt"/>
                </a:rPr>
                <a:t>th</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grpSp>
      <p:sp>
        <p:nvSpPr>
          <p:cNvPr id="29" name="TextBox 28"/>
          <p:cNvSpPr txBox="1"/>
          <p:nvPr/>
        </p:nvSpPr>
        <p:spPr>
          <a:xfrm>
            <a:off x="1387088" y="1653257"/>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a:t>
            </a:r>
          </a:p>
          <a:p>
            <a:pPr>
              <a:lnSpc>
                <a:spcPct val="90000"/>
              </a:lnSpc>
            </a:pPr>
            <a:r>
              <a:rPr lang="en-US" sz="2800" dirty="0">
                <a:solidFill>
                  <a:schemeClr val="tx1">
                    <a:lumMod val="75000"/>
                    <a:lumOff val="25000"/>
                  </a:schemeClr>
                </a:solidFill>
                <a:cs typeface="+mn-ea"/>
                <a:sym typeface="+mn-lt"/>
              </a:rPr>
              <a:t>DATABASE</a:t>
            </a:r>
          </a:p>
        </p:txBody>
      </p:sp>
      <p:sp>
        <p:nvSpPr>
          <p:cNvPr id="30" name="TextBox 29"/>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6" name="TextBox 35"/>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37" name="TextBox 36"/>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38" name="TextBox 37"/>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9" name="Oval 38"/>
          <p:cNvSpPr/>
          <p:nvPr/>
        </p:nvSpPr>
        <p:spPr>
          <a:xfrm>
            <a:off x="1418893" y="51013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47" name="TextBox 46"/>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8" name="Oval 47"/>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50" name="TextBox 49"/>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1" name="Oval 50"/>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TextBox 51"/>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53" name="TextBox 52"/>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4" name="Oval 53"/>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TextBox 54"/>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p>
        </p:txBody>
      </p:sp>
      <p:sp>
        <p:nvSpPr>
          <p:cNvPr id="56" name="Oval 55"/>
          <p:cNvSpPr/>
          <p:nvPr/>
        </p:nvSpPr>
        <p:spPr>
          <a:xfrm>
            <a:off x="9217842" y="2247735"/>
            <a:ext cx="149540" cy="149540"/>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2" name="Group 1"/>
          <p:cNvGrpSpPr/>
          <p:nvPr/>
        </p:nvGrpSpPr>
        <p:grpSpPr>
          <a:xfrm>
            <a:off x="9220018" y="2531570"/>
            <a:ext cx="1336991" cy="230832"/>
            <a:chOff x="9469020" y="2057730"/>
            <a:chExt cx="1336991" cy="230832"/>
          </a:xfrm>
        </p:grpSpPr>
        <p:sp>
          <p:nvSpPr>
            <p:cNvPr id="57" name="TextBox 56"/>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p>
          </p:txBody>
        </p:sp>
        <p:sp>
          <p:nvSpPr>
            <p:cNvPr id="58" name="Oval 57"/>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59" name="TextBox 58"/>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p>
        </p:txBody>
      </p:sp>
      <p:sp>
        <p:nvSpPr>
          <p:cNvPr id="60" name="Oval 59"/>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1" name="Group 60"/>
          <p:cNvGrpSpPr/>
          <p:nvPr/>
        </p:nvGrpSpPr>
        <p:grpSpPr>
          <a:xfrm>
            <a:off x="9222194" y="3189186"/>
            <a:ext cx="1256841" cy="230832"/>
            <a:chOff x="9469020" y="2057730"/>
            <a:chExt cx="1256841" cy="230832"/>
          </a:xfrm>
        </p:grpSpPr>
        <p:sp>
          <p:nvSpPr>
            <p:cNvPr id="62" name="TextBox 61"/>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p>
          </p:txBody>
        </p:sp>
        <p:sp>
          <p:nvSpPr>
            <p:cNvPr id="63" name="Oval 62"/>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68"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9"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71"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2"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Tree>
    <p:extLst>
      <p:ext uri="{BB962C8B-B14F-4D97-AF65-F5344CB8AC3E}">
        <p14:creationId xmlns:p14="http://schemas.microsoft.com/office/powerpoint/2010/main" val="2080521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774811" y="1164873"/>
            <a:ext cx="4246880" cy="3539066"/>
            <a:chOff x="5844375" y="1485873"/>
            <a:chExt cx="3860800" cy="3217333"/>
          </a:xfrm>
        </p:grpSpPr>
        <p:graphicFrame>
          <p:nvGraphicFramePr>
            <p:cNvPr id="3" name="Chart Placeholder 27"/>
            <p:cNvGraphicFramePr>
              <a:graphicFrameLocks/>
            </p:cNvGraphicFramePr>
            <p:nvPr>
              <p:extLst>
                <p:ext uri="{D42A27DB-BD31-4B8C-83A1-F6EECF244321}">
                  <p14:modId xmlns:p14="http://schemas.microsoft.com/office/powerpoint/2010/main" val="3783949226"/>
                </p:ext>
              </p:extLst>
            </p:nvPr>
          </p:nvGraphicFramePr>
          <p:xfrm>
            <a:off x="5844375" y="1485873"/>
            <a:ext cx="3860800" cy="3217333"/>
          </p:xfrm>
          <a:graphic>
            <a:graphicData uri="http://schemas.openxmlformats.org/drawingml/2006/chart">
              <c:chart xmlns:c="http://schemas.openxmlformats.org/drawingml/2006/chart" xmlns:r="http://schemas.openxmlformats.org/officeDocument/2006/relationships" r:id="rId3"/>
            </a:graphicData>
          </a:graphic>
        </p:graphicFrame>
        <p:sp>
          <p:nvSpPr>
            <p:cNvPr id="4" name="Oval 3"/>
            <p:cNvSpPr/>
            <p:nvPr/>
          </p:nvSpPr>
          <p:spPr>
            <a:xfrm>
              <a:off x="6887816" y="2225308"/>
              <a:ext cx="1785031" cy="17850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b="1" dirty="0">
                <a:solidFill>
                  <a:schemeClr val="bg1">
                    <a:lumMod val="50000"/>
                  </a:schemeClr>
                </a:solidFill>
                <a:cs typeface="+mn-ea"/>
                <a:sym typeface="+mn-lt"/>
              </a:endParaRPr>
            </a:p>
          </p:txBody>
        </p:sp>
      </p:grpSp>
      <p:sp>
        <p:nvSpPr>
          <p:cNvPr id="5" name="TextBox 4"/>
          <p:cNvSpPr txBox="1"/>
          <p:nvPr/>
        </p:nvSpPr>
        <p:spPr>
          <a:xfrm>
            <a:off x="1387088" y="1653257"/>
            <a:ext cx="2977097"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a:t>
            </a:r>
          </a:p>
          <a:p>
            <a:pPr>
              <a:lnSpc>
                <a:spcPct val="90000"/>
              </a:lnSpc>
            </a:pPr>
            <a:r>
              <a:rPr lang="en-US" sz="2800" dirty="0">
                <a:solidFill>
                  <a:schemeClr val="tx1">
                    <a:lumMod val="75000"/>
                    <a:lumOff val="25000"/>
                  </a:schemeClr>
                </a:solidFill>
                <a:cs typeface="+mn-ea"/>
                <a:sym typeface="+mn-lt"/>
              </a:rPr>
              <a:t>PERFORMANCE</a:t>
            </a:r>
          </a:p>
        </p:txBody>
      </p:sp>
      <p:sp>
        <p:nvSpPr>
          <p:cNvPr id="6" name="TextBox 5"/>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2" name="TextBox 11"/>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4" name="TextBox 13"/>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p>
        </p:txBody>
      </p:sp>
      <p:sp>
        <p:nvSpPr>
          <p:cNvPr id="15" name="Oval 14"/>
          <p:cNvSpPr/>
          <p:nvPr/>
        </p:nvSpPr>
        <p:spPr>
          <a:xfrm>
            <a:off x="9217842" y="2247735"/>
            <a:ext cx="149540" cy="149540"/>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6" name="Group 15"/>
          <p:cNvGrpSpPr/>
          <p:nvPr/>
        </p:nvGrpSpPr>
        <p:grpSpPr>
          <a:xfrm>
            <a:off x="9220018" y="2531570"/>
            <a:ext cx="1336991" cy="230832"/>
            <a:chOff x="9469020" y="2057730"/>
            <a:chExt cx="1336991" cy="230832"/>
          </a:xfrm>
        </p:grpSpPr>
        <p:sp>
          <p:nvSpPr>
            <p:cNvPr id="17" name="TextBox 16"/>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p>
          </p:txBody>
        </p:sp>
        <p:sp>
          <p:nvSpPr>
            <p:cNvPr id="18" name="Oval 17"/>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9" name="TextBox 18"/>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p>
        </p:txBody>
      </p:sp>
      <p:sp>
        <p:nvSpPr>
          <p:cNvPr id="20" name="Oval 19"/>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21" name="Group 20"/>
          <p:cNvGrpSpPr/>
          <p:nvPr/>
        </p:nvGrpSpPr>
        <p:grpSpPr>
          <a:xfrm>
            <a:off x="9222194" y="3189186"/>
            <a:ext cx="1256841" cy="230832"/>
            <a:chOff x="9469020" y="2057730"/>
            <a:chExt cx="1256841" cy="230832"/>
          </a:xfrm>
        </p:grpSpPr>
        <p:sp>
          <p:nvSpPr>
            <p:cNvPr id="22" name="TextBox 21"/>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p>
          </p:txBody>
        </p:sp>
        <p:sp>
          <p:nvSpPr>
            <p:cNvPr id="23" name="Oval 22"/>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6" name="TextBox 35"/>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37" name="TextBox 36"/>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8" name="Oval 37"/>
          <p:cNvSpPr/>
          <p:nvPr/>
        </p:nvSpPr>
        <p:spPr>
          <a:xfrm>
            <a:off x="1418893" y="51013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40" name="TextBox 39"/>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1" name="Oval 40"/>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TextBox 41"/>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43" name="TextBox 42"/>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4" name="Oval 43"/>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TextBox 44"/>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46" name="TextBox 45"/>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7" name="Oval 46"/>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9"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0"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1"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grpSp>
        <p:nvGrpSpPr>
          <p:cNvPr id="57" name="Group 56"/>
          <p:cNvGrpSpPr/>
          <p:nvPr/>
        </p:nvGrpSpPr>
        <p:grpSpPr>
          <a:xfrm>
            <a:off x="1485646" y="2768256"/>
            <a:ext cx="434204" cy="76723"/>
            <a:chOff x="4733567" y="4719035"/>
            <a:chExt cx="635717" cy="112331"/>
          </a:xfrm>
        </p:grpSpPr>
        <p:sp>
          <p:nvSpPr>
            <p:cNvPr id="58" name="Oval 57"/>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Oval 5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1" name="Oval 6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435942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Block Arc 20"/>
          <p:cNvSpPr/>
          <p:nvPr/>
        </p:nvSpPr>
        <p:spPr>
          <a:xfrm>
            <a:off x="7845833"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2" name="Block Arc 21"/>
          <p:cNvSpPr/>
          <p:nvPr/>
        </p:nvSpPr>
        <p:spPr>
          <a:xfrm rot="10800000">
            <a:off x="5867170" y="2247762"/>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3" name="Block Arc 22"/>
          <p:cNvSpPr/>
          <p:nvPr/>
        </p:nvSpPr>
        <p:spPr>
          <a:xfrm>
            <a:off x="3885335"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4" name="Block Arc 23"/>
          <p:cNvSpPr/>
          <p:nvPr/>
        </p:nvSpPr>
        <p:spPr>
          <a:xfrm>
            <a:off x="1893975" y="2247761"/>
            <a:ext cx="2309090" cy="2355024"/>
          </a:xfrm>
          <a:prstGeom prst="blockArc">
            <a:avLst>
              <a:gd name="adj1" fmla="val 10800000"/>
              <a:gd name="adj2" fmla="val 0"/>
              <a:gd name="adj3" fmla="val 14108"/>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5" name="Block Arc 24"/>
          <p:cNvSpPr/>
          <p:nvPr/>
        </p:nvSpPr>
        <p:spPr>
          <a:xfrm rot="10800000">
            <a:off x="1893975"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6" name="Block Arc 25"/>
          <p:cNvSpPr/>
          <p:nvPr/>
        </p:nvSpPr>
        <p:spPr>
          <a:xfrm rot="10800000">
            <a:off x="3885335" y="2247760"/>
            <a:ext cx="2309090" cy="2355024"/>
          </a:xfrm>
          <a:prstGeom prst="blockArc">
            <a:avLst>
              <a:gd name="adj1" fmla="val 10800000"/>
              <a:gd name="adj2" fmla="val 0"/>
              <a:gd name="adj3" fmla="val 141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7" name="Block Arc 26"/>
          <p:cNvSpPr/>
          <p:nvPr/>
        </p:nvSpPr>
        <p:spPr>
          <a:xfrm>
            <a:off x="5863996" y="2247762"/>
            <a:ext cx="2309090" cy="2355024"/>
          </a:xfrm>
          <a:prstGeom prst="blockArc">
            <a:avLst>
              <a:gd name="adj1" fmla="val 10800000"/>
              <a:gd name="adj2" fmla="val 0"/>
              <a:gd name="adj3" fmla="val 14108"/>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8" name="Block Arc 27"/>
          <p:cNvSpPr/>
          <p:nvPr/>
        </p:nvSpPr>
        <p:spPr>
          <a:xfrm rot="10800000">
            <a:off x="7845833" y="2247760"/>
            <a:ext cx="2309090" cy="2355024"/>
          </a:xfrm>
          <a:prstGeom prst="blockArc">
            <a:avLst>
              <a:gd name="adj1" fmla="val 10800000"/>
              <a:gd name="adj2" fmla="val 0"/>
              <a:gd name="adj3" fmla="val 14108"/>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9" name="TextBox 28"/>
          <p:cNvSpPr txBox="1"/>
          <p:nvPr/>
        </p:nvSpPr>
        <p:spPr bwMode="auto">
          <a:xfrm>
            <a:off x="2635215" y="3151739"/>
            <a:ext cx="830677" cy="307777"/>
          </a:xfrm>
          <a:prstGeom prst="rect">
            <a:avLst/>
          </a:prstGeom>
          <a:noFill/>
        </p:spPr>
        <p:txBody>
          <a:bodyPr wrap="none">
            <a:spAutoFit/>
          </a:bodyPr>
          <a:lstStyle/>
          <a:p>
            <a:pPr algn="ctr">
              <a:defRPr/>
            </a:pPr>
            <a:r>
              <a:rPr lang="en-US" sz="1400" b="1" dirty="0">
                <a:solidFill>
                  <a:srgbClr val="2366FC"/>
                </a:solidFill>
                <a:cs typeface="+mn-ea"/>
                <a:sym typeface="+mn-lt"/>
              </a:rPr>
              <a:t>$43,321</a:t>
            </a:r>
            <a:endParaRPr lang="bg-BG" sz="1400" b="1" dirty="0">
              <a:solidFill>
                <a:srgbClr val="2366FC"/>
              </a:solidFill>
              <a:cs typeface="+mn-ea"/>
              <a:sym typeface="+mn-lt"/>
            </a:endParaRPr>
          </a:p>
        </p:txBody>
      </p:sp>
      <p:sp>
        <p:nvSpPr>
          <p:cNvPr id="30" name="Rounded Rectangle 29"/>
          <p:cNvSpPr/>
          <p:nvPr/>
        </p:nvSpPr>
        <p:spPr bwMode="auto">
          <a:xfrm>
            <a:off x="2005496" y="3332458"/>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491" algn="l"/>
              </a:tabLst>
              <a:defRPr/>
            </a:pPr>
            <a:r>
              <a:rPr lang="en-US" sz="1200" dirty="0">
                <a:solidFill>
                  <a:schemeClr val="bg1">
                    <a:lumMod val="50000"/>
                  </a:schemeClr>
                </a:solidFill>
                <a:cs typeface="+mn-ea"/>
                <a:sym typeface="+mn-lt"/>
              </a:rPr>
              <a:t>Earnings</a:t>
            </a:r>
          </a:p>
        </p:txBody>
      </p:sp>
      <p:sp>
        <p:nvSpPr>
          <p:cNvPr id="31" name="TextBox 30"/>
          <p:cNvSpPr txBox="1"/>
          <p:nvPr/>
        </p:nvSpPr>
        <p:spPr bwMode="auto">
          <a:xfrm>
            <a:off x="4614832" y="3140607"/>
            <a:ext cx="830677" cy="307777"/>
          </a:xfrm>
          <a:prstGeom prst="rect">
            <a:avLst/>
          </a:prstGeom>
          <a:noFill/>
        </p:spPr>
        <p:txBody>
          <a:bodyPr wrap="none">
            <a:spAutoFit/>
          </a:bodyPr>
          <a:lstStyle/>
          <a:p>
            <a:pPr algn="ctr">
              <a:defRPr/>
            </a:pPr>
            <a:r>
              <a:rPr lang="en-US" sz="1400" b="1" dirty="0">
                <a:solidFill>
                  <a:srgbClr val="595959"/>
                </a:solidFill>
                <a:cs typeface="+mn-ea"/>
                <a:sym typeface="+mn-lt"/>
              </a:rPr>
              <a:t>$47,321</a:t>
            </a:r>
            <a:endParaRPr lang="bg-BG" sz="1400" b="1" dirty="0">
              <a:solidFill>
                <a:srgbClr val="595959"/>
              </a:solidFill>
              <a:cs typeface="+mn-ea"/>
              <a:sym typeface="+mn-lt"/>
            </a:endParaRPr>
          </a:p>
        </p:txBody>
      </p:sp>
      <p:sp>
        <p:nvSpPr>
          <p:cNvPr id="32" name="Rounded Rectangle 31"/>
          <p:cNvSpPr/>
          <p:nvPr/>
        </p:nvSpPr>
        <p:spPr bwMode="auto">
          <a:xfrm>
            <a:off x="3996857" y="3321326"/>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491" algn="l"/>
              </a:tabLst>
              <a:defRPr/>
            </a:pPr>
            <a:r>
              <a:rPr lang="en-US" sz="1200" dirty="0">
                <a:solidFill>
                  <a:schemeClr val="bg1">
                    <a:lumMod val="50000"/>
                  </a:schemeClr>
                </a:solidFill>
                <a:cs typeface="+mn-ea"/>
                <a:sym typeface="+mn-lt"/>
              </a:rPr>
              <a:t>Earnings</a:t>
            </a:r>
          </a:p>
        </p:txBody>
      </p:sp>
      <p:sp>
        <p:nvSpPr>
          <p:cNvPr id="33" name="TextBox 32"/>
          <p:cNvSpPr txBox="1"/>
          <p:nvPr/>
        </p:nvSpPr>
        <p:spPr bwMode="auto">
          <a:xfrm>
            <a:off x="6591309" y="3151739"/>
            <a:ext cx="830677" cy="307777"/>
          </a:xfrm>
          <a:prstGeom prst="rect">
            <a:avLst/>
          </a:prstGeom>
          <a:noFill/>
        </p:spPr>
        <p:txBody>
          <a:bodyPr wrap="none">
            <a:spAutoFit/>
          </a:bodyPr>
          <a:lstStyle/>
          <a:p>
            <a:pPr algn="ctr">
              <a:defRPr/>
            </a:pPr>
            <a:r>
              <a:rPr lang="en-US" sz="1400" b="1" dirty="0">
                <a:solidFill>
                  <a:srgbClr val="7F7F7F"/>
                </a:solidFill>
                <a:cs typeface="+mn-ea"/>
                <a:sym typeface="+mn-lt"/>
              </a:rPr>
              <a:t>$53,321</a:t>
            </a:r>
            <a:endParaRPr lang="bg-BG" sz="1400" b="1" dirty="0">
              <a:solidFill>
                <a:srgbClr val="7F7F7F"/>
              </a:solidFill>
              <a:cs typeface="+mn-ea"/>
              <a:sym typeface="+mn-lt"/>
            </a:endParaRPr>
          </a:p>
        </p:txBody>
      </p:sp>
      <p:sp>
        <p:nvSpPr>
          <p:cNvPr id="34" name="Rounded Rectangle 33"/>
          <p:cNvSpPr/>
          <p:nvPr/>
        </p:nvSpPr>
        <p:spPr bwMode="auto">
          <a:xfrm>
            <a:off x="5976356" y="3332458"/>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491" algn="l"/>
              </a:tabLst>
              <a:defRPr/>
            </a:pPr>
            <a:r>
              <a:rPr lang="en-US" sz="1200" dirty="0">
                <a:solidFill>
                  <a:schemeClr val="bg1">
                    <a:lumMod val="50000"/>
                  </a:schemeClr>
                </a:solidFill>
                <a:cs typeface="+mn-ea"/>
                <a:sym typeface="+mn-lt"/>
              </a:rPr>
              <a:t>Earnings</a:t>
            </a:r>
          </a:p>
        </p:txBody>
      </p:sp>
      <p:sp>
        <p:nvSpPr>
          <p:cNvPr id="35" name="TextBox 34"/>
          <p:cNvSpPr txBox="1"/>
          <p:nvPr/>
        </p:nvSpPr>
        <p:spPr bwMode="auto">
          <a:xfrm>
            <a:off x="8584736" y="3129478"/>
            <a:ext cx="830677" cy="307777"/>
          </a:xfrm>
          <a:prstGeom prst="rect">
            <a:avLst/>
          </a:prstGeom>
          <a:noFill/>
        </p:spPr>
        <p:txBody>
          <a:bodyPr wrap="none">
            <a:spAutoFit/>
          </a:bodyPr>
          <a:lstStyle/>
          <a:p>
            <a:pPr algn="ctr">
              <a:defRPr/>
            </a:pPr>
            <a:r>
              <a:rPr lang="en-US" sz="1400" b="1" dirty="0">
                <a:solidFill>
                  <a:srgbClr val="BFBFBF"/>
                </a:solidFill>
                <a:cs typeface="+mn-ea"/>
                <a:sym typeface="+mn-lt"/>
              </a:rPr>
              <a:t>$73,321</a:t>
            </a:r>
            <a:endParaRPr lang="bg-BG" sz="1400" b="1" dirty="0">
              <a:solidFill>
                <a:srgbClr val="BFBFBF"/>
              </a:solidFill>
              <a:cs typeface="+mn-ea"/>
              <a:sym typeface="+mn-lt"/>
            </a:endParaRPr>
          </a:p>
        </p:txBody>
      </p:sp>
      <p:sp>
        <p:nvSpPr>
          <p:cNvPr id="36" name="Rounded Rectangle 35"/>
          <p:cNvSpPr/>
          <p:nvPr/>
        </p:nvSpPr>
        <p:spPr bwMode="auto">
          <a:xfrm>
            <a:off x="7955018" y="3310196"/>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491" algn="l"/>
              </a:tabLst>
              <a:defRPr/>
            </a:pPr>
            <a:r>
              <a:rPr lang="en-US" sz="1200" dirty="0">
                <a:solidFill>
                  <a:schemeClr val="bg1">
                    <a:lumMod val="50000"/>
                  </a:schemeClr>
                </a:solidFill>
                <a:cs typeface="+mn-ea"/>
                <a:sym typeface="+mn-lt"/>
              </a:rPr>
              <a:t>Earnings</a:t>
            </a:r>
          </a:p>
        </p:txBody>
      </p:sp>
      <p:sp>
        <p:nvSpPr>
          <p:cNvPr id="57" name="TextBox 56"/>
          <p:cNvSpPr txBox="1"/>
          <p:nvPr/>
        </p:nvSpPr>
        <p:spPr>
          <a:xfrm>
            <a:off x="2127932" y="4717086"/>
            <a:ext cx="174118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BRANDING IDENTITY</a:t>
            </a:r>
          </a:p>
        </p:txBody>
      </p:sp>
      <p:sp>
        <p:nvSpPr>
          <p:cNvPr id="58" name="TextBox 57"/>
          <p:cNvSpPr txBox="1"/>
          <p:nvPr/>
        </p:nvSpPr>
        <p:spPr>
          <a:xfrm>
            <a:off x="1994577" y="5008862"/>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p>
        </p:txBody>
      </p:sp>
      <p:sp>
        <p:nvSpPr>
          <p:cNvPr id="76" name="TextBox 75"/>
          <p:cNvSpPr txBox="1"/>
          <p:nvPr/>
        </p:nvSpPr>
        <p:spPr>
          <a:xfrm>
            <a:off x="4445195" y="4729786"/>
            <a:ext cx="1297664"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DIGITAL MEDIA</a:t>
            </a:r>
          </a:p>
        </p:txBody>
      </p:sp>
      <p:sp>
        <p:nvSpPr>
          <p:cNvPr id="77" name="TextBox 76"/>
          <p:cNvSpPr txBox="1"/>
          <p:nvPr/>
        </p:nvSpPr>
        <p:spPr>
          <a:xfrm>
            <a:off x="4090077" y="5021562"/>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p>
        </p:txBody>
      </p:sp>
      <p:sp>
        <p:nvSpPr>
          <p:cNvPr id="78" name="TextBox 77"/>
          <p:cNvSpPr txBox="1"/>
          <p:nvPr/>
        </p:nvSpPr>
        <p:spPr>
          <a:xfrm>
            <a:off x="6435423" y="4721805"/>
            <a:ext cx="1168910"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WEB DESIGN</a:t>
            </a:r>
          </a:p>
        </p:txBody>
      </p:sp>
      <p:sp>
        <p:nvSpPr>
          <p:cNvPr id="79" name="TextBox 78"/>
          <p:cNvSpPr txBox="1"/>
          <p:nvPr/>
        </p:nvSpPr>
        <p:spPr>
          <a:xfrm>
            <a:off x="6015930" y="5013581"/>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p>
        </p:txBody>
      </p:sp>
      <p:sp>
        <p:nvSpPr>
          <p:cNvPr id="88" name="TextBox 87"/>
          <p:cNvSpPr txBox="1"/>
          <p:nvPr/>
        </p:nvSpPr>
        <p:spPr>
          <a:xfrm>
            <a:off x="8509506" y="4734505"/>
            <a:ext cx="121174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MOBILE APPS</a:t>
            </a:r>
          </a:p>
        </p:txBody>
      </p:sp>
      <p:sp>
        <p:nvSpPr>
          <p:cNvPr id="89" name="TextBox 88"/>
          <p:cNvSpPr txBox="1"/>
          <p:nvPr/>
        </p:nvSpPr>
        <p:spPr>
          <a:xfrm>
            <a:off x="8111430" y="5026281"/>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p>
        </p:txBody>
      </p:sp>
      <p:sp>
        <p:nvSpPr>
          <p:cNvPr id="63" name="TextBox 62"/>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64" name="TextBox 6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5" name="TextBox 6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66" name="Group 65"/>
          <p:cNvGrpSpPr/>
          <p:nvPr/>
        </p:nvGrpSpPr>
        <p:grpSpPr>
          <a:xfrm>
            <a:off x="1189313" y="1286590"/>
            <a:ext cx="434204" cy="76723"/>
            <a:chOff x="4733567" y="4719035"/>
            <a:chExt cx="635717" cy="112331"/>
          </a:xfrm>
        </p:grpSpPr>
        <p:sp>
          <p:nvSpPr>
            <p:cNvPr id="67" name="Oval 6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1163155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4463151" y="2374479"/>
            <a:ext cx="3231823" cy="3226640"/>
            <a:chOff x="4318498" y="1654348"/>
            <a:chExt cx="3555005" cy="3549304"/>
          </a:xfrm>
        </p:grpSpPr>
        <p:sp>
          <p:nvSpPr>
            <p:cNvPr id="31" name="Freeform 30"/>
            <p:cNvSpPr/>
            <p:nvPr/>
          </p:nvSpPr>
          <p:spPr>
            <a:xfrm rot="10800000">
              <a:off x="4372994" y="3426809"/>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32" name="Group 31"/>
            <p:cNvGrpSpPr/>
            <p:nvPr/>
          </p:nvGrpSpPr>
          <p:grpSpPr>
            <a:xfrm>
              <a:off x="5723694" y="3431191"/>
              <a:ext cx="2095314" cy="1772461"/>
              <a:chOff x="5723694" y="3431191"/>
              <a:chExt cx="2095314" cy="1772461"/>
            </a:xfrm>
            <a:solidFill>
              <a:srgbClr val="CC181E"/>
            </a:solidFill>
          </p:grpSpPr>
          <p:sp>
            <p:nvSpPr>
              <p:cNvPr id="33" name="Freeform 32"/>
              <p:cNvSpPr/>
              <p:nvPr/>
            </p:nvSpPr>
            <p:spPr>
              <a:xfrm rot="5400000">
                <a:off x="6098851" y="3429000"/>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4" name="Rectangle 7"/>
              <p:cNvSpPr/>
              <p:nvPr/>
            </p:nvSpPr>
            <p:spPr>
              <a:xfrm rot="8100000">
                <a:off x="5723694" y="4439250"/>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 fmla="*/ 0 w 764402"/>
                  <a:gd name="connsiteY0" fmla="*/ 764402 h 764402"/>
                  <a:gd name="connsiteX1" fmla="*/ 764402 w 764402"/>
                  <a:gd name="connsiteY1" fmla="*/ 0 h 764402"/>
                  <a:gd name="connsiteX2" fmla="*/ 764402 w 764402"/>
                  <a:gd name="connsiteY2" fmla="*/ 764402 h 764402"/>
                  <a:gd name="connsiteX3" fmla="*/ 0 w 764402"/>
                  <a:gd name="connsiteY3" fmla="*/ 764402 h 764402"/>
                </a:gdLst>
                <a:ahLst/>
                <a:cxnLst>
                  <a:cxn ang="0">
                    <a:pos x="connsiteX0" y="connsiteY0"/>
                  </a:cxn>
                  <a:cxn ang="0">
                    <a:pos x="connsiteX1" y="connsiteY1"/>
                  </a:cxn>
                  <a:cxn ang="0">
                    <a:pos x="connsiteX2" y="connsiteY2"/>
                  </a:cxn>
                  <a:cxn ang="0">
                    <a:pos x="connsiteX3" y="connsiteY3"/>
                  </a:cxn>
                </a:cxnLst>
                <a:rect l="l" t="t" r="r" b="b"/>
                <a:pathLst>
                  <a:path w="764402" h="764402">
                    <a:moveTo>
                      <a:pt x="0" y="764402"/>
                    </a:moveTo>
                    <a:lnTo>
                      <a:pt x="764402" y="0"/>
                    </a:lnTo>
                    <a:lnTo>
                      <a:pt x="764402" y="764402"/>
                    </a:lnTo>
                    <a:lnTo>
                      <a:pt x="0" y="764402"/>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TextBox 34"/>
              <p:cNvSpPr txBox="1"/>
              <p:nvPr/>
            </p:nvSpPr>
            <p:spPr>
              <a:xfrm>
                <a:off x="6858359" y="4217811"/>
                <a:ext cx="203133" cy="575542"/>
              </a:xfrm>
              <a:prstGeom prst="rect">
                <a:avLst/>
              </a:prstGeom>
              <a:noFill/>
            </p:spPr>
            <p:txBody>
              <a:bodyPr wrap="none" rtlCol="0">
                <a:spAutoFit/>
              </a:bodyPr>
              <a:lstStyle/>
              <a:p>
                <a:pPr algn="ctr"/>
                <a:endParaRPr lang="en-US" sz="2800" dirty="0">
                  <a:solidFill>
                    <a:schemeClr val="bg1"/>
                  </a:solidFill>
                  <a:cs typeface="+mn-ea"/>
                  <a:sym typeface="+mn-lt"/>
                </a:endParaRPr>
              </a:p>
            </p:txBody>
          </p:sp>
        </p:grpSp>
        <p:grpSp>
          <p:nvGrpSpPr>
            <p:cNvPr id="36" name="Group 35"/>
            <p:cNvGrpSpPr/>
            <p:nvPr/>
          </p:nvGrpSpPr>
          <p:grpSpPr>
            <a:xfrm>
              <a:off x="6101042" y="1708843"/>
              <a:ext cx="1772461" cy="2095313"/>
              <a:chOff x="6101042" y="1708843"/>
              <a:chExt cx="1772461" cy="2095313"/>
            </a:xfrm>
            <a:solidFill>
              <a:srgbClr val="A50000"/>
            </a:solidFill>
          </p:grpSpPr>
          <p:sp>
            <p:nvSpPr>
              <p:cNvPr id="37" name="Freeform 36"/>
              <p:cNvSpPr/>
              <p:nvPr/>
            </p:nvSpPr>
            <p:spPr>
              <a:xfrm>
                <a:off x="6101042" y="1708843"/>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Rectangle 7"/>
              <p:cNvSpPr/>
              <p:nvPr/>
            </p:nvSpPr>
            <p:spPr>
              <a:xfrm rot="2700000">
                <a:off x="7109101" y="3039754"/>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 fmla="*/ 0 w 764402"/>
                  <a:gd name="connsiteY0" fmla="*/ 764402 h 764402"/>
                  <a:gd name="connsiteX1" fmla="*/ 764402 w 764402"/>
                  <a:gd name="connsiteY1" fmla="*/ 0 h 764402"/>
                  <a:gd name="connsiteX2" fmla="*/ 764402 w 764402"/>
                  <a:gd name="connsiteY2" fmla="*/ 764402 h 764402"/>
                  <a:gd name="connsiteX3" fmla="*/ 0 w 764402"/>
                  <a:gd name="connsiteY3" fmla="*/ 764402 h 764402"/>
                </a:gdLst>
                <a:ahLst/>
                <a:cxnLst>
                  <a:cxn ang="0">
                    <a:pos x="connsiteX0" y="connsiteY0"/>
                  </a:cxn>
                  <a:cxn ang="0">
                    <a:pos x="connsiteX1" y="connsiteY1"/>
                  </a:cxn>
                  <a:cxn ang="0">
                    <a:pos x="connsiteX2" y="connsiteY2"/>
                  </a:cxn>
                  <a:cxn ang="0">
                    <a:pos x="connsiteX3" y="connsiteY3"/>
                  </a:cxn>
                </a:cxnLst>
                <a:rect l="l" t="t" r="r" b="b"/>
                <a:pathLst>
                  <a:path w="764402" h="764402">
                    <a:moveTo>
                      <a:pt x="0" y="764402"/>
                    </a:moveTo>
                    <a:lnTo>
                      <a:pt x="764402" y="0"/>
                    </a:lnTo>
                    <a:lnTo>
                      <a:pt x="764402" y="764402"/>
                    </a:lnTo>
                    <a:lnTo>
                      <a:pt x="0" y="764402"/>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7108211" y="2304438"/>
                <a:ext cx="203133" cy="575542"/>
              </a:xfrm>
              <a:prstGeom prst="rect">
                <a:avLst/>
              </a:prstGeom>
              <a:noFill/>
            </p:spPr>
            <p:txBody>
              <a:bodyPr wrap="none" rtlCol="0">
                <a:spAutoFit/>
              </a:bodyPr>
              <a:lstStyle/>
              <a:p>
                <a:pPr algn="ctr"/>
                <a:endParaRPr lang="en-US" sz="2800" dirty="0">
                  <a:solidFill>
                    <a:schemeClr val="bg1"/>
                  </a:solidFill>
                  <a:cs typeface="+mn-ea"/>
                  <a:sym typeface="+mn-lt"/>
                </a:endParaRPr>
              </a:p>
            </p:txBody>
          </p:sp>
        </p:grpSp>
        <p:grpSp>
          <p:nvGrpSpPr>
            <p:cNvPr id="40" name="Group 39"/>
            <p:cNvGrpSpPr/>
            <p:nvPr/>
          </p:nvGrpSpPr>
          <p:grpSpPr>
            <a:xfrm>
              <a:off x="4372995" y="1654348"/>
              <a:ext cx="2095312" cy="1772461"/>
              <a:chOff x="4372995" y="1654348"/>
              <a:chExt cx="2095312" cy="1772461"/>
            </a:xfrm>
            <a:solidFill>
              <a:srgbClr val="55357F"/>
            </a:solidFill>
          </p:grpSpPr>
          <p:sp>
            <p:nvSpPr>
              <p:cNvPr id="41" name="Freeform 40"/>
              <p:cNvSpPr/>
              <p:nvPr/>
            </p:nvSpPr>
            <p:spPr>
              <a:xfrm rot="16200000">
                <a:off x="4375186" y="1706653"/>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 name="Rectangle 7"/>
              <p:cNvSpPr/>
              <p:nvPr/>
            </p:nvSpPr>
            <p:spPr>
              <a:xfrm rot="18900000">
                <a:off x="5703905" y="1654348"/>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 fmla="*/ 0 w 764402"/>
                  <a:gd name="connsiteY0" fmla="*/ 764402 h 764402"/>
                  <a:gd name="connsiteX1" fmla="*/ 764402 w 764402"/>
                  <a:gd name="connsiteY1" fmla="*/ 0 h 764402"/>
                  <a:gd name="connsiteX2" fmla="*/ 764402 w 764402"/>
                  <a:gd name="connsiteY2" fmla="*/ 764402 h 764402"/>
                  <a:gd name="connsiteX3" fmla="*/ 0 w 764402"/>
                  <a:gd name="connsiteY3" fmla="*/ 764402 h 764402"/>
                </a:gdLst>
                <a:ahLst/>
                <a:cxnLst>
                  <a:cxn ang="0">
                    <a:pos x="connsiteX0" y="connsiteY0"/>
                  </a:cxn>
                  <a:cxn ang="0">
                    <a:pos x="connsiteX1" y="connsiteY1"/>
                  </a:cxn>
                  <a:cxn ang="0">
                    <a:pos x="connsiteX2" y="connsiteY2"/>
                  </a:cxn>
                  <a:cxn ang="0">
                    <a:pos x="connsiteX3" y="connsiteY3"/>
                  </a:cxn>
                </a:cxnLst>
                <a:rect l="l" t="t" r="r" b="b"/>
                <a:pathLst>
                  <a:path w="764402" h="764402">
                    <a:moveTo>
                      <a:pt x="0" y="764402"/>
                    </a:moveTo>
                    <a:lnTo>
                      <a:pt x="764402" y="0"/>
                    </a:lnTo>
                    <a:lnTo>
                      <a:pt x="764402" y="764402"/>
                    </a:lnTo>
                    <a:lnTo>
                      <a:pt x="0" y="764402"/>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5140443" y="2118975"/>
                <a:ext cx="203133" cy="541687"/>
              </a:xfrm>
              <a:prstGeom prst="rect">
                <a:avLst/>
              </a:prstGeom>
              <a:noFill/>
            </p:spPr>
            <p:txBody>
              <a:bodyPr wrap="none" rtlCol="0">
                <a:spAutoFit/>
              </a:bodyPr>
              <a:lstStyle/>
              <a:p>
                <a:pPr algn="ctr"/>
                <a:endParaRPr lang="en-US" sz="2600" dirty="0">
                  <a:solidFill>
                    <a:schemeClr val="bg1"/>
                  </a:solidFill>
                  <a:cs typeface="+mn-ea"/>
                  <a:sym typeface="+mn-lt"/>
                </a:endParaRPr>
              </a:p>
            </p:txBody>
          </p:sp>
        </p:grpSp>
        <p:sp>
          <p:nvSpPr>
            <p:cNvPr id="44" name="Rectangle 7"/>
            <p:cNvSpPr/>
            <p:nvPr/>
          </p:nvSpPr>
          <p:spPr>
            <a:xfrm rot="13500000">
              <a:off x="4318498" y="3053844"/>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 fmla="*/ 0 w 764402"/>
                <a:gd name="connsiteY0" fmla="*/ 764402 h 764402"/>
                <a:gd name="connsiteX1" fmla="*/ 764402 w 764402"/>
                <a:gd name="connsiteY1" fmla="*/ 0 h 764402"/>
                <a:gd name="connsiteX2" fmla="*/ 764402 w 764402"/>
                <a:gd name="connsiteY2" fmla="*/ 764402 h 764402"/>
                <a:gd name="connsiteX3" fmla="*/ 0 w 764402"/>
                <a:gd name="connsiteY3" fmla="*/ 764402 h 764402"/>
              </a:gdLst>
              <a:ahLst/>
              <a:cxnLst>
                <a:cxn ang="0">
                  <a:pos x="connsiteX0" y="connsiteY0"/>
                </a:cxn>
                <a:cxn ang="0">
                  <a:pos x="connsiteX1" y="connsiteY1"/>
                </a:cxn>
                <a:cxn ang="0">
                  <a:pos x="connsiteX2" y="connsiteY2"/>
                </a:cxn>
                <a:cxn ang="0">
                  <a:pos x="connsiteX3" y="connsiteY3"/>
                </a:cxn>
              </a:cxnLst>
              <a:rect l="l" t="t" r="r" b="b"/>
              <a:pathLst>
                <a:path w="764402" h="764402">
                  <a:moveTo>
                    <a:pt x="0" y="764402"/>
                  </a:moveTo>
                  <a:lnTo>
                    <a:pt x="764402" y="0"/>
                  </a:lnTo>
                  <a:lnTo>
                    <a:pt x="764402" y="764402"/>
                  </a:lnTo>
                  <a:lnTo>
                    <a:pt x="0" y="764402"/>
                  </a:lnTo>
                  <a:close/>
                </a:path>
              </a:pathLst>
            </a:cu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7" name="Text Placeholder 32"/>
          <p:cNvSpPr txBox="1">
            <a:spLocks/>
          </p:cNvSpPr>
          <p:nvPr/>
        </p:nvSpPr>
        <p:spPr>
          <a:xfrm>
            <a:off x="8517930" y="278942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8" name="Text Placeholder 33"/>
          <p:cNvSpPr txBox="1">
            <a:spLocks/>
          </p:cNvSpPr>
          <p:nvPr/>
        </p:nvSpPr>
        <p:spPr>
          <a:xfrm>
            <a:off x="8517932" y="257723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49" name="Oval 48"/>
          <p:cNvSpPr>
            <a:spLocks noChangeAspect="1"/>
          </p:cNvSpPr>
          <p:nvPr/>
        </p:nvSpPr>
        <p:spPr>
          <a:xfrm>
            <a:off x="7807108" y="2540116"/>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0" name="Text Placeholder 32"/>
          <p:cNvSpPr txBox="1">
            <a:spLocks/>
          </p:cNvSpPr>
          <p:nvPr/>
        </p:nvSpPr>
        <p:spPr>
          <a:xfrm>
            <a:off x="8517931" y="471982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1" name="Text Placeholder 33"/>
          <p:cNvSpPr txBox="1">
            <a:spLocks/>
          </p:cNvSpPr>
          <p:nvPr/>
        </p:nvSpPr>
        <p:spPr>
          <a:xfrm>
            <a:off x="8517933" y="450763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52" name="Oval 51"/>
          <p:cNvSpPr>
            <a:spLocks noChangeAspect="1"/>
          </p:cNvSpPr>
          <p:nvPr/>
        </p:nvSpPr>
        <p:spPr>
          <a:xfrm>
            <a:off x="7807109" y="4470516"/>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3" name="Text Placeholder 32"/>
          <p:cNvSpPr txBox="1">
            <a:spLocks/>
          </p:cNvSpPr>
          <p:nvPr/>
        </p:nvSpPr>
        <p:spPr>
          <a:xfrm>
            <a:off x="1604827" y="2797481"/>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4" name="Text Placeholder 33"/>
          <p:cNvSpPr txBox="1">
            <a:spLocks/>
          </p:cNvSpPr>
          <p:nvPr/>
        </p:nvSpPr>
        <p:spPr>
          <a:xfrm>
            <a:off x="1433673" y="2585294"/>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5" name="Oval 54"/>
          <p:cNvSpPr>
            <a:spLocks noChangeAspect="1"/>
          </p:cNvSpPr>
          <p:nvPr/>
        </p:nvSpPr>
        <p:spPr>
          <a:xfrm>
            <a:off x="3700493" y="2548173"/>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6" name="Text Placeholder 32"/>
          <p:cNvSpPr txBox="1">
            <a:spLocks/>
          </p:cNvSpPr>
          <p:nvPr/>
        </p:nvSpPr>
        <p:spPr>
          <a:xfrm>
            <a:off x="1604826" y="4744815"/>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7" name="Text Placeholder 33"/>
          <p:cNvSpPr txBox="1">
            <a:spLocks/>
          </p:cNvSpPr>
          <p:nvPr/>
        </p:nvSpPr>
        <p:spPr>
          <a:xfrm>
            <a:off x="1433672" y="4532628"/>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58" name="Oval 57"/>
          <p:cNvSpPr>
            <a:spLocks noChangeAspect="1"/>
          </p:cNvSpPr>
          <p:nvPr/>
        </p:nvSpPr>
        <p:spPr>
          <a:xfrm>
            <a:off x="3700492" y="4495507"/>
            <a:ext cx="551992" cy="551992"/>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46" name="Freeform 49"/>
          <p:cNvSpPr>
            <a:spLocks noChangeArrowheads="1"/>
          </p:cNvSpPr>
          <p:nvPr/>
        </p:nvSpPr>
        <p:spPr bwMode="auto">
          <a:xfrm>
            <a:off x="3830445" y="2676395"/>
            <a:ext cx="295181" cy="29518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9" name="Freeform 40"/>
          <p:cNvSpPr>
            <a:spLocks noChangeArrowheads="1"/>
          </p:cNvSpPr>
          <p:nvPr/>
        </p:nvSpPr>
        <p:spPr bwMode="auto">
          <a:xfrm>
            <a:off x="3863611" y="461255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0" name="Freeform 75"/>
          <p:cNvSpPr>
            <a:spLocks noChangeArrowheads="1"/>
          </p:cNvSpPr>
          <p:nvPr/>
        </p:nvSpPr>
        <p:spPr bwMode="auto">
          <a:xfrm>
            <a:off x="7920781" y="2676670"/>
            <a:ext cx="294976" cy="30247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1" name="Freeform 96"/>
          <p:cNvSpPr>
            <a:spLocks noChangeArrowheads="1"/>
          </p:cNvSpPr>
          <p:nvPr/>
        </p:nvSpPr>
        <p:spPr bwMode="auto">
          <a:xfrm>
            <a:off x="7955659" y="4608319"/>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0" name="TextBox 69"/>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71" name="TextBox 70"/>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72" name="TextBox 71"/>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73" name="Group 72"/>
          <p:cNvGrpSpPr/>
          <p:nvPr/>
        </p:nvGrpSpPr>
        <p:grpSpPr>
          <a:xfrm>
            <a:off x="1189313" y="1286590"/>
            <a:ext cx="434204" cy="76723"/>
            <a:chOff x="4733567" y="4719035"/>
            <a:chExt cx="635717" cy="112331"/>
          </a:xfrm>
        </p:grpSpPr>
        <p:sp>
          <p:nvSpPr>
            <p:cNvPr id="74" name="Oval 7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Oval 7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3985809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1485646" y="2768256"/>
            <a:ext cx="434204" cy="76723"/>
            <a:chOff x="4733567" y="4719035"/>
            <a:chExt cx="635717" cy="112331"/>
          </a:xfrm>
        </p:grpSpPr>
        <p:sp>
          <p:nvSpPr>
            <p:cNvPr id="67" name="Oval 6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42" name="Group 41"/>
          <p:cNvGrpSpPr/>
          <p:nvPr/>
        </p:nvGrpSpPr>
        <p:grpSpPr>
          <a:xfrm>
            <a:off x="3811461" y="1188477"/>
            <a:ext cx="6311034" cy="3477148"/>
            <a:chOff x="4063136" y="2270671"/>
            <a:chExt cx="3381771" cy="2254511"/>
          </a:xfrm>
        </p:grpSpPr>
        <p:graphicFrame>
          <p:nvGraphicFramePr>
            <p:cNvPr id="43" name="Chart 42"/>
            <p:cNvGraphicFramePr/>
            <p:nvPr>
              <p:extLst>
                <p:ext uri="{D42A27DB-BD31-4B8C-83A1-F6EECF244321}">
                  <p14:modId xmlns:p14="http://schemas.microsoft.com/office/powerpoint/2010/main" val="693861085"/>
                </p:ext>
              </p:extLst>
            </p:nvPr>
          </p:nvGraphicFramePr>
          <p:xfrm>
            <a:off x="4063136" y="2270671"/>
            <a:ext cx="3381771" cy="2254511"/>
          </p:xfrm>
          <a:graphic>
            <a:graphicData uri="http://schemas.openxmlformats.org/drawingml/2006/chart">
              <c:chart xmlns:c="http://schemas.openxmlformats.org/drawingml/2006/chart" xmlns:r="http://schemas.openxmlformats.org/officeDocument/2006/relationships" r:id="rId2"/>
            </a:graphicData>
          </a:graphic>
        </p:graphicFrame>
        <p:sp>
          <p:nvSpPr>
            <p:cNvPr id="44" name="TextBox 43"/>
            <p:cNvSpPr txBox="1"/>
            <p:nvPr/>
          </p:nvSpPr>
          <p:spPr>
            <a:xfrm>
              <a:off x="6190351" y="2751566"/>
              <a:ext cx="205465" cy="199556"/>
            </a:xfrm>
            <a:prstGeom prst="rect">
              <a:avLst/>
            </a:prstGeom>
            <a:noFill/>
          </p:spPr>
          <p:txBody>
            <a:bodyPr wrap="none" rtlCol="0">
              <a:spAutoFit/>
            </a:bodyPr>
            <a:lstStyle/>
            <a:p>
              <a:pPr algn="ctr"/>
              <a:r>
                <a:rPr lang="en-AU" sz="1400" b="1" dirty="0">
                  <a:solidFill>
                    <a:schemeClr val="bg1"/>
                  </a:solidFill>
                  <a:cs typeface="+mn-ea"/>
                  <a:sym typeface="+mn-lt"/>
                </a:rPr>
                <a:t>02</a:t>
              </a:r>
              <a:endParaRPr lang="en-US" sz="1400" b="1" dirty="0">
                <a:solidFill>
                  <a:schemeClr val="bg1"/>
                </a:solidFill>
                <a:cs typeface="+mn-ea"/>
                <a:sym typeface="+mn-lt"/>
              </a:endParaRPr>
            </a:p>
          </p:txBody>
        </p:sp>
        <p:sp>
          <p:nvSpPr>
            <p:cNvPr id="45" name="TextBox 44"/>
            <p:cNvSpPr txBox="1"/>
            <p:nvPr/>
          </p:nvSpPr>
          <p:spPr>
            <a:xfrm>
              <a:off x="5100461" y="2751566"/>
              <a:ext cx="205465" cy="199556"/>
            </a:xfrm>
            <a:prstGeom prst="rect">
              <a:avLst/>
            </a:prstGeom>
            <a:noFill/>
          </p:spPr>
          <p:txBody>
            <a:bodyPr wrap="none" rtlCol="0">
              <a:spAutoFit/>
            </a:bodyPr>
            <a:lstStyle/>
            <a:p>
              <a:pPr algn="ctr"/>
              <a:r>
                <a:rPr lang="en-AU" sz="1400" b="1" dirty="0">
                  <a:solidFill>
                    <a:schemeClr val="bg1"/>
                  </a:solidFill>
                  <a:cs typeface="+mn-ea"/>
                  <a:sym typeface="+mn-lt"/>
                </a:rPr>
                <a:t>01</a:t>
              </a:r>
              <a:endParaRPr lang="en-US" sz="1400" b="1" dirty="0">
                <a:solidFill>
                  <a:schemeClr val="bg1"/>
                </a:solidFill>
                <a:cs typeface="+mn-ea"/>
                <a:sym typeface="+mn-lt"/>
              </a:endParaRPr>
            </a:p>
          </p:txBody>
        </p:sp>
        <p:sp>
          <p:nvSpPr>
            <p:cNvPr id="46" name="TextBox 45"/>
            <p:cNvSpPr txBox="1"/>
            <p:nvPr/>
          </p:nvSpPr>
          <p:spPr>
            <a:xfrm>
              <a:off x="5100461" y="3732692"/>
              <a:ext cx="205465" cy="199556"/>
            </a:xfrm>
            <a:prstGeom prst="rect">
              <a:avLst/>
            </a:prstGeom>
            <a:noFill/>
          </p:spPr>
          <p:txBody>
            <a:bodyPr wrap="none" rtlCol="0">
              <a:spAutoFit/>
            </a:bodyPr>
            <a:lstStyle/>
            <a:p>
              <a:pPr algn="ctr"/>
              <a:r>
                <a:rPr lang="en-AU" sz="1400" b="1" dirty="0">
                  <a:solidFill>
                    <a:schemeClr val="bg1"/>
                  </a:solidFill>
                  <a:cs typeface="+mn-ea"/>
                  <a:sym typeface="+mn-lt"/>
                </a:rPr>
                <a:t>04</a:t>
              </a:r>
              <a:endParaRPr lang="en-US" sz="1400" b="1" dirty="0">
                <a:solidFill>
                  <a:schemeClr val="bg1"/>
                </a:solidFill>
                <a:cs typeface="+mn-ea"/>
                <a:sym typeface="+mn-lt"/>
              </a:endParaRPr>
            </a:p>
          </p:txBody>
        </p:sp>
        <p:sp>
          <p:nvSpPr>
            <p:cNvPr id="47" name="TextBox 46"/>
            <p:cNvSpPr txBox="1"/>
            <p:nvPr/>
          </p:nvSpPr>
          <p:spPr>
            <a:xfrm>
              <a:off x="6190351" y="3733687"/>
              <a:ext cx="205465" cy="199556"/>
            </a:xfrm>
            <a:prstGeom prst="rect">
              <a:avLst/>
            </a:prstGeom>
            <a:noFill/>
          </p:spPr>
          <p:txBody>
            <a:bodyPr wrap="none" rtlCol="0">
              <a:spAutoFit/>
            </a:bodyPr>
            <a:lstStyle/>
            <a:p>
              <a:pPr algn="ctr"/>
              <a:r>
                <a:rPr lang="en-AU" sz="1400" b="1" dirty="0">
                  <a:solidFill>
                    <a:schemeClr val="bg1"/>
                  </a:solidFill>
                  <a:cs typeface="+mn-ea"/>
                  <a:sym typeface="+mn-lt"/>
                </a:rPr>
                <a:t>03</a:t>
              </a:r>
              <a:endParaRPr lang="en-US" sz="1400" b="1" dirty="0">
                <a:solidFill>
                  <a:schemeClr val="bg1"/>
                </a:solidFill>
                <a:cs typeface="+mn-ea"/>
                <a:sym typeface="+mn-lt"/>
              </a:endParaRPr>
            </a:p>
          </p:txBody>
        </p:sp>
      </p:grpSp>
      <p:sp>
        <p:nvSpPr>
          <p:cNvPr id="48" name="TextBox 47"/>
          <p:cNvSpPr txBox="1"/>
          <p:nvPr/>
        </p:nvSpPr>
        <p:spPr>
          <a:xfrm>
            <a:off x="1387088" y="1653257"/>
            <a:ext cx="2977097"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a:t>
            </a:r>
          </a:p>
          <a:p>
            <a:pPr>
              <a:lnSpc>
                <a:spcPct val="90000"/>
              </a:lnSpc>
            </a:pPr>
            <a:r>
              <a:rPr lang="en-US" sz="2800" dirty="0">
                <a:solidFill>
                  <a:schemeClr val="tx1">
                    <a:lumMod val="75000"/>
                    <a:lumOff val="25000"/>
                  </a:schemeClr>
                </a:solidFill>
                <a:cs typeface="+mn-ea"/>
                <a:sym typeface="+mn-lt"/>
              </a:rPr>
              <a:t>PERFORMANCE</a:t>
            </a:r>
          </a:p>
        </p:txBody>
      </p:sp>
      <p:sp>
        <p:nvSpPr>
          <p:cNvPr id="49" name="TextBox 48"/>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5" name="TextBox 54"/>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56" name="TextBox 55"/>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p>
        </p:txBody>
      </p:sp>
      <p:sp>
        <p:nvSpPr>
          <p:cNvPr id="57" name="Oval 56"/>
          <p:cNvSpPr/>
          <p:nvPr/>
        </p:nvSpPr>
        <p:spPr>
          <a:xfrm>
            <a:off x="9217842" y="2247735"/>
            <a:ext cx="149540" cy="149540"/>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58" name="Group 57"/>
          <p:cNvGrpSpPr/>
          <p:nvPr/>
        </p:nvGrpSpPr>
        <p:grpSpPr>
          <a:xfrm>
            <a:off x="9220018" y="2531570"/>
            <a:ext cx="1336991" cy="230832"/>
            <a:chOff x="9469020" y="2057730"/>
            <a:chExt cx="1336991" cy="230832"/>
          </a:xfrm>
        </p:grpSpPr>
        <p:sp>
          <p:nvSpPr>
            <p:cNvPr id="59" name="TextBox 58"/>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p>
          </p:txBody>
        </p:sp>
        <p:sp>
          <p:nvSpPr>
            <p:cNvPr id="60" name="Oval 59"/>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61" name="TextBox 60"/>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p>
        </p:txBody>
      </p:sp>
      <p:sp>
        <p:nvSpPr>
          <p:cNvPr id="62" name="Oval 61"/>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3" name="Group 62"/>
          <p:cNvGrpSpPr/>
          <p:nvPr/>
        </p:nvGrpSpPr>
        <p:grpSpPr>
          <a:xfrm>
            <a:off x="9222194" y="3189186"/>
            <a:ext cx="1256841" cy="230832"/>
            <a:chOff x="9469020" y="2057730"/>
            <a:chExt cx="1256841" cy="230832"/>
          </a:xfrm>
        </p:grpSpPr>
        <p:sp>
          <p:nvSpPr>
            <p:cNvPr id="64" name="TextBox 63"/>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p>
          </p:txBody>
        </p:sp>
        <p:sp>
          <p:nvSpPr>
            <p:cNvPr id="65" name="Oval 64"/>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8" name="TextBox 37"/>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39" name="TextBox 38"/>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0" name="Oval 39"/>
          <p:cNvSpPr/>
          <p:nvPr/>
        </p:nvSpPr>
        <p:spPr>
          <a:xfrm>
            <a:off x="1418893" y="51013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TextBox 40"/>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78" name="TextBox 77"/>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79" name="Oval 78"/>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TextBox 79"/>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81" name="TextBox 80"/>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82" name="Oval 81"/>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3" name="TextBox 82"/>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84" name="TextBox 83"/>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85" name="Oval 84"/>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6"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7"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8"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9"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Tree>
    <p:extLst>
      <p:ext uri="{BB962C8B-B14F-4D97-AF65-F5344CB8AC3E}">
        <p14:creationId xmlns:p14="http://schemas.microsoft.com/office/powerpoint/2010/main" val="330465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1)">
                                      <p:cBhvr>
                                        <p:cTn id="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4825532" y="1685723"/>
            <a:ext cx="6508614" cy="2826327"/>
            <a:chOff x="4601700" y="1637063"/>
            <a:chExt cx="7159475" cy="3108960"/>
          </a:xfrm>
        </p:grpSpPr>
        <p:graphicFrame>
          <p:nvGraphicFramePr>
            <p:cNvPr id="52" name="Chart 51"/>
            <p:cNvGraphicFramePr/>
            <p:nvPr>
              <p:extLst>
                <p:ext uri="{D42A27DB-BD31-4B8C-83A1-F6EECF244321}">
                  <p14:modId xmlns:p14="http://schemas.microsoft.com/office/powerpoint/2010/main" val="2950876393"/>
                </p:ext>
              </p:extLst>
            </p:nvPr>
          </p:nvGraphicFramePr>
          <p:xfrm>
            <a:off x="4601700" y="1637063"/>
            <a:ext cx="1685241" cy="31089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3" name="Chart 52"/>
            <p:cNvGraphicFramePr/>
            <p:nvPr>
              <p:extLst>
                <p:ext uri="{D42A27DB-BD31-4B8C-83A1-F6EECF244321}">
                  <p14:modId xmlns:p14="http://schemas.microsoft.com/office/powerpoint/2010/main" val="2347795243"/>
                </p:ext>
              </p:extLst>
            </p:nvPr>
          </p:nvGraphicFramePr>
          <p:xfrm>
            <a:off x="6432242" y="1637063"/>
            <a:ext cx="1685241" cy="31089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Chart 53"/>
            <p:cNvGraphicFramePr/>
            <p:nvPr>
              <p:extLst>
                <p:ext uri="{D42A27DB-BD31-4B8C-83A1-F6EECF244321}">
                  <p14:modId xmlns:p14="http://schemas.microsoft.com/office/powerpoint/2010/main" val="567453585"/>
                </p:ext>
              </p:extLst>
            </p:nvPr>
          </p:nvGraphicFramePr>
          <p:xfrm>
            <a:off x="8251217" y="1637063"/>
            <a:ext cx="1685241" cy="31089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5" name="Chart 54"/>
            <p:cNvGraphicFramePr/>
            <p:nvPr>
              <p:extLst>
                <p:ext uri="{D42A27DB-BD31-4B8C-83A1-F6EECF244321}">
                  <p14:modId xmlns:p14="http://schemas.microsoft.com/office/powerpoint/2010/main" val="2213068678"/>
                </p:ext>
              </p:extLst>
            </p:nvPr>
          </p:nvGraphicFramePr>
          <p:xfrm>
            <a:off x="10075934" y="1637063"/>
            <a:ext cx="1685241" cy="3108960"/>
          </p:xfrm>
          <a:graphic>
            <a:graphicData uri="http://schemas.openxmlformats.org/drawingml/2006/chart">
              <c:chart xmlns:c="http://schemas.openxmlformats.org/drawingml/2006/chart" xmlns:r="http://schemas.openxmlformats.org/officeDocument/2006/relationships" r:id="rId5"/>
            </a:graphicData>
          </a:graphic>
        </p:graphicFrame>
      </p:grpSp>
      <p:sp>
        <p:nvSpPr>
          <p:cNvPr id="57" name="TextBox 56"/>
          <p:cNvSpPr txBox="1"/>
          <p:nvPr/>
        </p:nvSpPr>
        <p:spPr>
          <a:xfrm>
            <a:off x="1116155" y="1820171"/>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CHART</a:t>
            </a:r>
          </a:p>
          <a:p>
            <a:pPr>
              <a:lnSpc>
                <a:spcPct val="90000"/>
              </a:lnSpc>
            </a:pPr>
            <a:r>
              <a:rPr lang="en-US" sz="2800" dirty="0">
                <a:solidFill>
                  <a:schemeClr val="tx1">
                    <a:lumMod val="75000"/>
                    <a:lumOff val="25000"/>
                  </a:schemeClr>
                </a:solidFill>
                <a:cs typeface="+mn-ea"/>
                <a:sym typeface="+mn-lt"/>
              </a:rPr>
              <a:t>DATABASE</a:t>
            </a:r>
          </a:p>
        </p:txBody>
      </p:sp>
      <p:sp>
        <p:nvSpPr>
          <p:cNvPr id="58" name="TextBox 57"/>
          <p:cNvSpPr txBox="1"/>
          <p:nvPr/>
        </p:nvSpPr>
        <p:spPr>
          <a:xfrm>
            <a:off x="1125962" y="265938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4" name="TextBox 63"/>
          <p:cNvSpPr txBox="1"/>
          <p:nvPr/>
        </p:nvSpPr>
        <p:spPr>
          <a:xfrm>
            <a:off x="1111026" y="311846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27" name="TextBox 26"/>
          <p:cNvSpPr txBox="1"/>
          <p:nvPr/>
        </p:nvSpPr>
        <p:spPr>
          <a:xfrm>
            <a:off x="172899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28" name="TextBox 27"/>
          <p:cNvSpPr txBox="1"/>
          <p:nvPr/>
        </p:nvSpPr>
        <p:spPr>
          <a:xfrm>
            <a:off x="173211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9" name="Oval 28"/>
          <p:cNvSpPr/>
          <p:nvPr/>
        </p:nvSpPr>
        <p:spPr>
          <a:xfrm>
            <a:off x="1225643" y="51013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 name="TextBox 29"/>
          <p:cNvSpPr txBox="1"/>
          <p:nvPr/>
        </p:nvSpPr>
        <p:spPr>
          <a:xfrm>
            <a:off x="4300239"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31" name="TextBox 30"/>
          <p:cNvSpPr txBox="1"/>
          <p:nvPr/>
        </p:nvSpPr>
        <p:spPr>
          <a:xfrm>
            <a:off x="4303365"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2" name="Oval 31"/>
          <p:cNvSpPr/>
          <p:nvPr/>
        </p:nvSpPr>
        <p:spPr>
          <a:xfrm>
            <a:off x="3796891"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TextBox 32"/>
          <p:cNvSpPr txBox="1"/>
          <p:nvPr/>
        </p:nvSpPr>
        <p:spPr>
          <a:xfrm>
            <a:off x="6854920"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34" name="TextBox 33"/>
          <p:cNvSpPr txBox="1"/>
          <p:nvPr/>
        </p:nvSpPr>
        <p:spPr>
          <a:xfrm>
            <a:off x="6858046"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5" name="Oval 34"/>
          <p:cNvSpPr/>
          <p:nvPr/>
        </p:nvSpPr>
        <p:spPr>
          <a:xfrm>
            <a:off x="6351572"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9439972"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37" name="TextBox 36"/>
          <p:cNvSpPr txBox="1"/>
          <p:nvPr/>
        </p:nvSpPr>
        <p:spPr>
          <a:xfrm>
            <a:off x="9443098"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8" name="Oval 37"/>
          <p:cNvSpPr/>
          <p:nvPr/>
        </p:nvSpPr>
        <p:spPr>
          <a:xfrm>
            <a:off x="8936624"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Freeform 43"/>
          <p:cNvSpPr>
            <a:spLocks noChangeArrowheads="1"/>
          </p:cNvSpPr>
          <p:nvPr/>
        </p:nvSpPr>
        <p:spPr bwMode="auto">
          <a:xfrm>
            <a:off x="135433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0" name="Freeform 54"/>
          <p:cNvSpPr>
            <a:spLocks noChangeArrowheads="1"/>
          </p:cNvSpPr>
          <p:nvPr/>
        </p:nvSpPr>
        <p:spPr bwMode="auto">
          <a:xfrm>
            <a:off x="3906443"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1" name="Freeform 98"/>
          <p:cNvSpPr>
            <a:spLocks noChangeArrowheads="1"/>
          </p:cNvSpPr>
          <p:nvPr/>
        </p:nvSpPr>
        <p:spPr bwMode="auto">
          <a:xfrm>
            <a:off x="9073839"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42" name="Freeform 144"/>
          <p:cNvSpPr>
            <a:spLocks noChangeArrowheads="1"/>
          </p:cNvSpPr>
          <p:nvPr/>
        </p:nvSpPr>
        <p:spPr bwMode="auto">
          <a:xfrm>
            <a:off x="6467844"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grpSp>
        <p:nvGrpSpPr>
          <p:cNvPr id="51" name="Group 50"/>
          <p:cNvGrpSpPr/>
          <p:nvPr/>
        </p:nvGrpSpPr>
        <p:grpSpPr>
          <a:xfrm>
            <a:off x="1223169" y="2929129"/>
            <a:ext cx="434204" cy="76723"/>
            <a:chOff x="4733567" y="4719035"/>
            <a:chExt cx="635717" cy="112331"/>
          </a:xfrm>
        </p:grpSpPr>
        <p:sp>
          <p:nvSpPr>
            <p:cNvPr id="65" name="Oval 6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0595684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671292319"/>
              </p:ext>
            </p:extLst>
          </p:nvPr>
        </p:nvGraphicFramePr>
        <p:xfrm>
          <a:off x="1381280" y="1811452"/>
          <a:ext cx="2409334" cy="30379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extLst>
              <p:ext uri="{D42A27DB-BD31-4B8C-83A1-F6EECF244321}">
                <p14:modId xmlns:p14="http://schemas.microsoft.com/office/powerpoint/2010/main" val="1713080465"/>
              </p:ext>
            </p:extLst>
          </p:nvPr>
        </p:nvGraphicFramePr>
        <p:xfrm>
          <a:off x="4977937" y="1848389"/>
          <a:ext cx="2409334" cy="30379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p:cNvGraphicFramePr/>
          <p:nvPr>
            <p:extLst>
              <p:ext uri="{D42A27DB-BD31-4B8C-83A1-F6EECF244321}">
                <p14:modId xmlns:p14="http://schemas.microsoft.com/office/powerpoint/2010/main" val="2060277022"/>
              </p:ext>
            </p:extLst>
          </p:nvPr>
        </p:nvGraphicFramePr>
        <p:xfrm>
          <a:off x="8343695" y="1846839"/>
          <a:ext cx="2409334" cy="3037978"/>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1969187" y="4980288"/>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18" name="TextBox 17"/>
          <p:cNvSpPr txBox="1"/>
          <p:nvPr/>
        </p:nvSpPr>
        <p:spPr>
          <a:xfrm>
            <a:off x="1972313" y="520303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9" name="Oval 18"/>
          <p:cNvSpPr/>
          <p:nvPr/>
        </p:nvSpPr>
        <p:spPr>
          <a:xfrm>
            <a:off x="1465839" y="5010694"/>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5573122" y="4968833"/>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21" name="TextBox 20"/>
          <p:cNvSpPr txBox="1"/>
          <p:nvPr/>
        </p:nvSpPr>
        <p:spPr>
          <a:xfrm>
            <a:off x="5576248" y="51915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2" name="Oval 21"/>
          <p:cNvSpPr/>
          <p:nvPr/>
        </p:nvSpPr>
        <p:spPr>
          <a:xfrm>
            <a:off x="5069774" y="499923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8933178" y="4968834"/>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24" name="TextBox 23"/>
          <p:cNvSpPr txBox="1"/>
          <p:nvPr/>
        </p:nvSpPr>
        <p:spPr>
          <a:xfrm>
            <a:off x="8936304" y="519158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5" name="Oval 24"/>
          <p:cNvSpPr/>
          <p:nvPr/>
        </p:nvSpPr>
        <p:spPr>
          <a:xfrm>
            <a:off x="8429830" y="4999240"/>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Freeform 40"/>
          <p:cNvSpPr>
            <a:spLocks noChangeArrowheads="1"/>
          </p:cNvSpPr>
          <p:nvPr/>
        </p:nvSpPr>
        <p:spPr bwMode="auto">
          <a:xfrm>
            <a:off x="5207399" y="5099827"/>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7" name="Freeform 49"/>
          <p:cNvSpPr>
            <a:spLocks noChangeArrowheads="1"/>
          </p:cNvSpPr>
          <p:nvPr/>
        </p:nvSpPr>
        <p:spPr bwMode="auto">
          <a:xfrm>
            <a:off x="1587771" y="5118163"/>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8" name="Freeform 75"/>
          <p:cNvSpPr>
            <a:spLocks noChangeArrowheads="1"/>
          </p:cNvSpPr>
          <p:nvPr/>
        </p:nvSpPr>
        <p:spPr bwMode="auto">
          <a:xfrm>
            <a:off x="8539033" y="5104590"/>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7" name="TextBox 36"/>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38" name="TextBox 37"/>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9" name="TextBox 38"/>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0" name="Group 39"/>
          <p:cNvGrpSpPr/>
          <p:nvPr/>
        </p:nvGrpSpPr>
        <p:grpSpPr>
          <a:xfrm>
            <a:off x="1189313" y="1286590"/>
            <a:ext cx="434204" cy="76723"/>
            <a:chOff x="4733567" y="4719035"/>
            <a:chExt cx="635717" cy="112331"/>
          </a:xfrm>
        </p:grpSpPr>
        <p:sp>
          <p:nvSpPr>
            <p:cNvPr id="41" name="Oval 40"/>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8551310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3639593"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59595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712">
              <a:lnSpc>
                <a:spcPct val="90000"/>
              </a:lnSpc>
              <a:spcBef>
                <a:spcPct val="0"/>
              </a:spcBef>
              <a:spcAft>
                <a:spcPct val="35000"/>
              </a:spcAft>
            </a:pPr>
            <a:endParaRPr lang="en-US" sz="3500">
              <a:cs typeface="+mn-ea"/>
              <a:sym typeface="+mn-lt"/>
            </a:endParaRPr>
          </a:p>
        </p:txBody>
      </p:sp>
      <p:sp>
        <p:nvSpPr>
          <p:cNvPr id="3" name="Freeform 2"/>
          <p:cNvSpPr/>
          <p:nvPr/>
        </p:nvSpPr>
        <p:spPr>
          <a:xfrm>
            <a:off x="5849518"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7F7F7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712">
              <a:lnSpc>
                <a:spcPct val="90000"/>
              </a:lnSpc>
              <a:spcBef>
                <a:spcPct val="0"/>
              </a:spcBef>
              <a:spcAft>
                <a:spcPct val="35000"/>
              </a:spcAft>
            </a:pPr>
            <a:endParaRPr lang="en-US" sz="3500">
              <a:cs typeface="+mn-ea"/>
              <a:sym typeface="+mn-lt"/>
            </a:endParaRPr>
          </a:p>
        </p:txBody>
      </p:sp>
      <p:sp>
        <p:nvSpPr>
          <p:cNvPr id="4" name="Freeform 3"/>
          <p:cNvSpPr/>
          <p:nvPr/>
        </p:nvSpPr>
        <p:spPr>
          <a:xfrm>
            <a:off x="8055659"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BFBFB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712">
              <a:lnSpc>
                <a:spcPct val="90000"/>
              </a:lnSpc>
              <a:spcBef>
                <a:spcPct val="0"/>
              </a:spcBef>
              <a:spcAft>
                <a:spcPct val="35000"/>
              </a:spcAft>
            </a:pPr>
            <a:endParaRPr lang="en-US" sz="3500">
              <a:cs typeface="+mn-ea"/>
              <a:sym typeface="+mn-lt"/>
            </a:endParaRPr>
          </a:p>
        </p:txBody>
      </p:sp>
      <p:sp>
        <p:nvSpPr>
          <p:cNvPr id="5" name="Freeform 4"/>
          <p:cNvSpPr/>
          <p:nvPr/>
        </p:nvSpPr>
        <p:spPr>
          <a:xfrm>
            <a:off x="1429668"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2366F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712">
              <a:lnSpc>
                <a:spcPct val="90000"/>
              </a:lnSpc>
              <a:spcBef>
                <a:spcPct val="0"/>
              </a:spcBef>
              <a:spcAft>
                <a:spcPct val="35000"/>
              </a:spcAft>
            </a:pPr>
            <a:endParaRPr lang="en-US" sz="3500" dirty="0">
              <a:cs typeface="+mn-ea"/>
              <a:sym typeface="+mn-lt"/>
            </a:endParaRPr>
          </a:p>
        </p:txBody>
      </p:sp>
      <p:sp>
        <p:nvSpPr>
          <p:cNvPr id="27" name="TextBox 26"/>
          <p:cNvSpPr txBox="1"/>
          <p:nvPr/>
        </p:nvSpPr>
        <p:spPr>
          <a:xfrm>
            <a:off x="1521774" y="4431937"/>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28" name="TextBox 27"/>
          <p:cNvSpPr txBox="1"/>
          <p:nvPr/>
        </p:nvSpPr>
        <p:spPr>
          <a:xfrm>
            <a:off x="1524900" y="465468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1" name="TextBox 30"/>
          <p:cNvSpPr txBox="1"/>
          <p:nvPr/>
        </p:nvSpPr>
        <p:spPr>
          <a:xfrm>
            <a:off x="3781344" y="4425604"/>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32" name="TextBox 31"/>
          <p:cNvSpPr txBox="1"/>
          <p:nvPr/>
        </p:nvSpPr>
        <p:spPr>
          <a:xfrm>
            <a:off x="3784470" y="464835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3" name="TextBox 32"/>
          <p:cNvSpPr txBox="1"/>
          <p:nvPr/>
        </p:nvSpPr>
        <p:spPr>
          <a:xfrm>
            <a:off x="5902948" y="4411173"/>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34" name="TextBox 33"/>
          <p:cNvSpPr txBox="1"/>
          <p:nvPr/>
        </p:nvSpPr>
        <p:spPr>
          <a:xfrm>
            <a:off x="5906074" y="463391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5" name="TextBox 34"/>
          <p:cNvSpPr txBox="1"/>
          <p:nvPr/>
        </p:nvSpPr>
        <p:spPr>
          <a:xfrm>
            <a:off x="8162518" y="4375980"/>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p>
        </p:txBody>
      </p:sp>
      <p:sp>
        <p:nvSpPr>
          <p:cNvPr id="36" name="TextBox 35"/>
          <p:cNvSpPr txBox="1"/>
          <p:nvPr/>
        </p:nvSpPr>
        <p:spPr>
          <a:xfrm>
            <a:off x="8165644" y="459872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6" name="Freeform 49"/>
          <p:cNvSpPr>
            <a:spLocks noChangeArrowheads="1"/>
          </p:cNvSpPr>
          <p:nvPr/>
        </p:nvSpPr>
        <p:spPr bwMode="auto">
          <a:xfrm>
            <a:off x="2654508" y="3156538"/>
            <a:ext cx="432175" cy="432175"/>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9" name="Freeform 40"/>
          <p:cNvSpPr>
            <a:spLocks noChangeArrowheads="1"/>
          </p:cNvSpPr>
          <p:nvPr/>
        </p:nvSpPr>
        <p:spPr bwMode="auto">
          <a:xfrm>
            <a:off x="4889870" y="3125422"/>
            <a:ext cx="374701" cy="502345"/>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0" name="Freeform 75"/>
          <p:cNvSpPr>
            <a:spLocks noChangeArrowheads="1"/>
          </p:cNvSpPr>
          <p:nvPr/>
        </p:nvSpPr>
        <p:spPr bwMode="auto">
          <a:xfrm>
            <a:off x="7017939" y="3173617"/>
            <a:ext cx="475061" cy="487140"/>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7" name="Freeform 96"/>
          <p:cNvSpPr>
            <a:spLocks noChangeArrowheads="1"/>
          </p:cNvSpPr>
          <p:nvPr/>
        </p:nvSpPr>
        <p:spPr bwMode="auto">
          <a:xfrm>
            <a:off x="9312259" y="3191239"/>
            <a:ext cx="415161" cy="415161"/>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46" name="TextBox 45"/>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188513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6062133" y="1320804"/>
            <a:ext cx="6129867" cy="3454401"/>
          </a:xfrm>
        </p:spPr>
      </p:sp>
      <p:sp>
        <p:nvSpPr>
          <p:cNvPr id="4" name="Rectangle 3"/>
          <p:cNvSpPr/>
          <p:nvPr/>
        </p:nvSpPr>
        <p:spPr>
          <a:xfrm>
            <a:off x="0" y="1312333"/>
            <a:ext cx="6079066" cy="3445935"/>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 name="Freeform 75"/>
          <p:cNvSpPr>
            <a:spLocks noChangeArrowheads="1"/>
          </p:cNvSpPr>
          <p:nvPr/>
        </p:nvSpPr>
        <p:spPr bwMode="auto">
          <a:xfrm>
            <a:off x="995798" y="5463689"/>
            <a:ext cx="495485" cy="50808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2366FC"/>
          </a:solidFill>
          <a:ln>
            <a:noFill/>
          </a:ln>
          <a:effectLst/>
          <a:extLst/>
        </p:spPr>
        <p:txBody>
          <a:bodyPr wrap="none" anchor="ctr"/>
          <a:lstStyle/>
          <a:p>
            <a:endParaRPr lang="en-US">
              <a:solidFill>
                <a:schemeClr val="tx1">
                  <a:lumMod val="75000"/>
                  <a:lumOff val="25000"/>
                </a:schemeClr>
              </a:solidFill>
              <a:cs typeface="+mn-ea"/>
              <a:sym typeface="+mn-lt"/>
            </a:endParaRPr>
          </a:p>
        </p:txBody>
      </p:sp>
      <p:sp>
        <p:nvSpPr>
          <p:cNvPr id="6" name="TextBox 5"/>
          <p:cNvSpPr txBox="1"/>
          <p:nvPr/>
        </p:nvSpPr>
        <p:spPr>
          <a:xfrm>
            <a:off x="1665256" y="5143734"/>
            <a:ext cx="4049744" cy="1118255"/>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Survived not only five centuries dummy  the printing and typesetting industry galley type specimen book it has survived unknown type make a scrambled of printer and typesetting printer specimen.</a:t>
            </a:r>
          </a:p>
        </p:txBody>
      </p:sp>
      <p:sp>
        <p:nvSpPr>
          <p:cNvPr id="7" name="TextBox 6"/>
          <p:cNvSpPr txBox="1"/>
          <p:nvPr/>
        </p:nvSpPr>
        <p:spPr>
          <a:xfrm>
            <a:off x="7055850" y="5139334"/>
            <a:ext cx="4049744" cy="1118255"/>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Survived not only five centuries dummy  the printing and typesetting industry galley type specimen book it has survived unknown type make a scrambled of printer and typesetting printer specimen.</a:t>
            </a:r>
          </a:p>
        </p:txBody>
      </p:sp>
      <p:sp>
        <p:nvSpPr>
          <p:cNvPr id="8" name="Freeform 40"/>
          <p:cNvSpPr>
            <a:spLocks noChangeArrowheads="1"/>
          </p:cNvSpPr>
          <p:nvPr/>
        </p:nvSpPr>
        <p:spPr bwMode="auto">
          <a:xfrm>
            <a:off x="6499430" y="5408551"/>
            <a:ext cx="425039" cy="56983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595959"/>
          </a:solidFill>
          <a:ln>
            <a:noFill/>
          </a:ln>
          <a:effectLst/>
          <a:extLst/>
        </p:spPr>
        <p:txBody>
          <a:bodyPr wrap="none" anchor="ctr"/>
          <a:lstStyle/>
          <a:p>
            <a:endParaRPr lang="en-US">
              <a:solidFill>
                <a:schemeClr val="tx1">
                  <a:lumMod val="50000"/>
                  <a:lumOff val="50000"/>
                </a:schemeClr>
              </a:solidFill>
              <a:cs typeface="+mn-ea"/>
              <a:sym typeface="+mn-lt"/>
            </a:endParaRPr>
          </a:p>
        </p:txBody>
      </p:sp>
      <p:sp>
        <p:nvSpPr>
          <p:cNvPr id="9" name="TextBox 8"/>
          <p:cNvSpPr txBox="1"/>
          <p:nvPr/>
        </p:nvSpPr>
        <p:spPr>
          <a:xfrm>
            <a:off x="1454823" y="1704057"/>
            <a:ext cx="2318263" cy="867930"/>
          </a:xfrm>
          <a:prstGeom prst="rect">
            <a:avLst/>
          </a:prstGeom>
          <a:noFill/>
        </p:spPr>
        <p:txBody>
          <a:bodyPr wrap="none" rtlCol="0">
            <a:spAutoFit/>
          </a:bodyPr>
          <a:lstStyle/>
          <a:p>
            <a:pPr>
              <a:lnSpc>
                <a:spcPct val="90000"/>
              </a:lnSpc>
            </a:pPr>
            <a:r>
              <a:rPr lang="en-US" sz="2800" dirty="0">
                <a:solidFill>
                  <a:schemeClr val="bg1"/>
                </a:solidFill>
                <a:cs typeface="+mn-ea"/>
                <a:sym typeface="+mn-lt"/>
              </a:rPr>
              <a:t>MARKETING</a:t>
            </a:r>
          </a:p>
          <a:p>
            <a:pPr>
              <a:lnSpc>
                <a:spcPct val="90000"/>
              </a:lnSpc>
            </a:pPr>
            <a:r>
              <a:rPr lang="en-US" sz="2800" dirty="0">
                <a:solidFill>
                  <a:schemeClr val="bg1"/>
                </a:solidFill>
                <a:cs typeface="+mn-ea"/>
                <a:sym typeface="+mn-lt"/>
              </a:rPr>
              <a:t>STRATEGY</a:t>
            </a:r>
          </a:p>
        </p:txBody>
      </p:sp>
      <p:sp>
        <p:nvSpPr>
          <p:cNvPr id="10" name="TextBox 9"/>
          <p:cNvSpPr txBox="1"/>
          <p:nvPr/>
        </p:nvSpPr>
        <p:spPr>
          <a:xfrm>
            <a:off x="1464630" y="2543272"/>
            <a:ext cx="2031325" cy="230832"/>
          </a:xfrm>
          <a:prstGeom prst="rect">
            <a:avLst/>
          </a:prstGeom>
          <a:noFill/>
        </p:spPr>
        <p:txBody>
          <a:bodyPr wrap="none" rtlCol="0">
            <a:spAutoFit/>
          </a:bodyPr>
          <a:lstStyle/>
          <a:p>
            <a:r>
              <a:rPr lang="en-US" sz="900" dirty="0">
                <a:solidFill>
                  <a:schemeClr val="bg1"/>
                </a:solidFill>
                <a:cs typeface="+mn-ea"/>
                <a:sym typeface="+mn-lt"/>
              </a:rPr>
              <a:t>We Do Our Best For Your Business</a:t>
            </a:r>
          </a:p>
        </p:txBody>
      </p:sp>
      <p:sp>
        <p:nvSpPr>
          <p:cNvPr id="16" name="TextBox 15"/>
          <p:cNvSpPr txBox="1"/>
          <p:nvPr/>
        </p:nvSpPr>
        <p:spPr>
          <a:xfrm>
            <a:off x="1449694" y="3002354"/>
            <a:ext cx="3428330" cy="1302793"/>
          </a:xfrm>
          <a:prstGeom prst="rect">
            <a:avLst/>
          </a:prstGeom>
          <a:noFill/>
        </p:spPr>
        <p:txBody>
          <a:bodyPr wrap="square" rtlCol="0">
            <a:spAutoFit/>
          </a:bodyPr>
          <a:lstStyle/>
          <a:p>
            <a:pPr>
              <a:lnSpc>
                <a:spcPts val="1600"/>
              </a:lnSpc>
              <a:defRPr/>
            </a:pPr>
            <a:r>
              <a:rPr lang="en-US" sz="1050" dirty="0">
                <a:solidFill>
                  <a:schemeClr val="bg1"/>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grpSp>
        <p:nvGrpSpPr>
          <p:cNvPr id="21" name="Group 20"/>
          <p:cNvGrpSpPr/>
          <p:nvPr/>
        </p:nvGrpSpPr>
        <p:grpSpPr>
          <a:xfrm>
            <a:off x="9334031" y="4692322"/>
            <a:ext cx="2857969" cy="89056"/>
            <a:chOff x="6079066" y="4639733"/>
            <a:chExt cx="5063067" cy="118534"/>
          </a:xfrm>
        </p:grpSpPr>
        <p:sp>
          <p:nvSpPr>
            <p:cNvPr id="17" name="Rectangle 16"/>
            <p:cNvSpPr/>
            <p:nvPr/>
          </p:nvSpPr>
          <p:spPr>
            <a:xfrm>
              <a:off x="6079066" y="4639733"/>
              <a:ext cx="1270000" cy="118534"/>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Rectangle 17"/>
            <p:cNvSpPr/>
            <p:nvPr/>
          </p:nvSpPr>
          <p:spPr>
            <a:xfrm>
              <a:off x="7340600" y="4639733"/>
              <a:ext cx="1270000" cy="118534"/>
            </a:xfrm>
            <a:prstGeom prst="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Rectangle 18"/>
            <p:cNvSpPr/>
            <p:nvPr/>
          </p:nvSpPr>
          <p:spPr>
            <a:xfrm>
              <a:off x="8610599" y="4639733"/>
              <a:ext cx="1270000" cy="118534"/>
            </a:xfrm>
            <a:prstGeom prst="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Rectangle 19"/>
            <p:cNvSpPr/>
            <p:nvPr/>
          </p:nvSpPr>
          <p:spPr>
            <a:xfrm>
              <a:off x="9872133" y="4639733"/>
              <a:ext cx="1270000" cy="118534"/>
            </a:xfrm>
            <a:prstGeom prst="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2" name="Group 21"/>
          <p:cNvGrpSpPr/>
          <p:nvPr/>
        </p:nvGrpSpPr>
        <p:grpSpPr>
          <a:xfrm>
            <a:off x="1553379" y="2823290"/>
            <a:ext cx="434204" cy="76723"/>
            <a:chOff x="4733567" y="4719035"/>
            <a:chExt cx="635717" cy="112331"/>
          </a:xfrm>
        </p:grpSpPr>
        <p:sp>
          <p:nvSpPr>
            <p:cNvPr id="23" name="Oval 2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0396794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385751" y="1945001"/>
            <a:ext cx="9451582" cy="2662222"/>
            <a:chOff x="1775219" y="2077966"/>
            <a:chExt cx="8031605" cy="2662222"/>
          </a:xfrm>
        </p:grpSpPr>
        <p:grpSp>
          <p:nvGrpSpPr>
            <p:cNvPr id="9" name="Group 8"/>
            <p:cNvGrpSpPr/>
            <p:nvPr/>
          </p:nvGrpSpPr>
          <p:grpSpPr>
            <a:xfrm>
              <a:off x="1775219" y="2077966"/>
              <a:ext cx="6927294" cy="2656286"/>
              <a:chOff x="1581568" y="1747201"/>
              <a:chExt cx="5959591" cy="2365952"/>
            </a:xfrm>
          </p:grpSpPr>
          <p:sp>
            <p:nvSpPr>
              <p:cNvPr id="2" name="Freeform 2"/>
              <p:cNvSpPr>
                <a:spLocks noChangeArrowheads="1"/>
              </p:cNvSpPr>
              <p:nvPr/>
            </p:nvSpPr>
            <p:spPr bwMode="auto">
              <a:xfrm>
                <a:off x="1581568" y="3006800"/>
                <a:ext cx="1851845" cy="1106353"/>
              </a:xfrm>
              <a:custGeom>
                <a:avLst/>
                <a:gdLst>
                  <a:gd name="T0" fmla="*/ 1675 w 3351"/>
                  <a:gd name="T1" fmla="*/ 0 h 4640"/>
                  <a:gd name="T2" fmla="*/ 1668 w 3351"/>
                  <a:gd name="T3" fmla="*/ 218 h 4640"/>
                  <a:gd name="T4" fmla="*/ 1644 w 3351"/>
                  <a:gd name="T5" fmla="*/ 490 h 4640"/>
                  <a:gd name="T6" fmla="*/ 1606 w 3351"/>
                  <a:gd name="T7" fmla="*/ 802 h 4640"/>
                  <a:gd name="T8" fmla="*/ 1554 w 3351"/>
                  <a:gd name="T9" fmla="*/ 1149 h 4640"/>
                  <a:gd name="T10" fmla="*/ 1487 w 3351"/>
                  <a:gd name="T11" fmla="*/ 1521 h 4640"/>
                  <a:gd name="T12" fmla="*/ 1411 w 3351"/>
                  <a:gd name="T13" fmla="*/ 1909 h 4640"/>
                  <a:gd name="T14" fmla="*/ 1317 w 3351"/>
                  <a:gd name="T15" fmla="*/ 2301 h 4640"/>
                  <a:gd name="T16" fmla="*/ 1213 w 3351"/>
                  <a:gd name="T17" fmla="*/ 2694 h 4640"/>
                  <a:gd name="T18" fmla="*/ 1098 w 3351"/>
                  <a:gd name="T19" fmla="*/ 3076 h 4640"/>
                  <a:gd name="T20" fmla="*/ 970 w 3351"/>
                  <a:gd name="T21" fmla="*/ 3434 h 4640"/>
                  <a:gd name="T22" fmla="*/ 834 w 3351"/>
                  <a:gd name="T23" fmla="*/ 3764 h 4640"/>
                  <a:gd name="T24" fmla="*/ 685 w 3351"/>
                  <a:gd name="T25" fmla="*/ 4055 h 4640"/>
                  <a:gd name="T26" fmla="*/ 608 w 3351"/>
                  <a:gd name="T27" fmla="*/ 4180 h 4640"/>
                  <a:gd name="T28" fmla="*/ 528 w 3351"/>
                  <a:gd name="T29" fmla="*/ 4295 h 4640"/>
                  <a:gd name="T30" fmla="*/ 445 w 3351"/>
                  <a:gd name="T31" fmla="*/ 4396 h 4640"/>
                  <a:gd name="T32" fmla="*/ 361 w 3351"/>
                  <a:gd name="T33" fmla="*/ 4479 h 4640"/>
                  <a:gd name="T34" fmla="*/ 275 w 3351"/>
                  <a:gd name="T35" fmla="*/ 4545 h 4640"/>
                  <a:gd name="T36" fmla="*/ 184 w 3351"/>
                  <a:gd name="T37" fmla="*/ 4597 h 4640"/>
                  <a:gd name="T38" fmla="*/ 94 w 3351"/>
                  <a:gd name="T39" fmla="*/ 4629 h 4640"/>
                  <a:gd name="T40" fmla="*/ 0 w 3351"/>
                  <a:gd name="T41" fmla="*/ 4639 h 4640"/>
                  <a:gd name="T42" fmla="*/ 3350 w 3351"/>
                  <a:gd name="T43" fmla="*/ 4639 h 4640"/>
                  <a:gd name="T44" fmla="*/ 3256 w 3351"/>
                  <a:gd name="T45" fmla="*/ 4629 h 4640"/>
                  <a:gd name="T46" fmla="*/ 3166 w 3351"/>
                  <a:gd name="T47" fmla="*/ 4597 h 4640"/>
                  <a:gd name="T48" fmla="*/ 3076 w 3351"/>
                  <a:gd name="T49" fmla="*/ 4545 h 4640"/>
                  <a:gd name="T50" fmla="*/ 2989 w 3351"/>
                  <a:gd name="T51" fmla="*/ 4479 h 4640"/>
                  <a:gd name="T52" fmla="*/ 2905 w 3351"/>
                  <a:gd name="T53" fmla="*/ 4396 h 4640"/>
                  <a:gd name="T54" fmla="*/ 2822 w 3351"/>
                  <a:gd name="T55" fmla="*/ 4295 h 4640"/>
                  <a:gd name="T56" fmla="*/ 2742 w 3351"/>
                  <a:gd name="T57" fmla="*/ 4180 h 4640"/>
                  <a:gd name="T58" fmla="*/ 2662 w 3351"/>
                  <a:gd name="T59" fmla="*/ 4055 h 4640"/>
                  <a:gd name="T60" fmla="*/ 2516 w 3351"/>
                  <a:gd name="T61" fmla="*/ 3764 h 4640"/>
                  <a:gd name="T62" fmla="*/ 2377 w 3351"/>
                  <a:gd name="T63" fmla="*/ 3434 h 4640"/>
                  <a:gd name="T64" fmla="*/ 2252 w 3351"/>
                  <a:gd name="T65" fmla="*/ 3076 h 4640"/>
                  <a:gd name="T66" fmla="*/ 2134 w 3351"/>
                  <a:gd name="T67" fmla="*/ 2694 h 4640"/>
                  <a:gd name="T68" fmla="*/ 2030 w 3351"/>
                  <a:gd name="T69" fmla="*/ 2301 h 4640"/>
                  <a:gd name="T70" fmla="*/ 1939 w 3351"/>
                  <a:gd name="T71" fmla="*/ 1909 h 4640"/>
                  <a:gd name="T72" fmla="*/ 1859 w 3351"/>
                  <a:gd name="T73" fmla="*/ 1521 h 4640"/>
                  <a:gd name="T74" fmla="*/ 1794 w 3351"/>
                  <a:gd name="T75" fmla="*/ 1149 h 4640"/>
                  <a:gd name="T76" fmla="*/ 1745 w 3351"/>
                  <a:gd name="T77" fmla="*/ 802 h 4640"/>
                  <a:gd name="T78" fmla="*/ 1706 w 3351"/>
                  <a:gd name="T79" fmla="*/ 490 h 4640"/>
                  <a:gd name="T80" fmla="*/ 1682 w 3351"/>
                  <a:gd name="T81" fmla="*/ 218 h 4640"/>
                  <a:gd name="T82" fmla="*/ 1675 w 3351"/>
                  <a:gd name="T83" fmla="*/ 0 h 4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1" h="4640">
                    <a:moveTo>
                      <a:pt x="1675" y="0"/>
                    </a:moveTo>
                    <a:lnTo>
                      <a:pt x="1675" y="0"/>
                    </a:lnTo>
                    <a:lnTo>
                      <a:pt x="1672" y="104"/>
                    </a:lnTo>
                    <a:lnTo>
                      <a:pt x="1668" y="218"/>
                    </a:lnTo>
                    <a:lnTo>
                      <a:pt x="1658" y="347"/>
                    </a:lnTo>
                    <a:lnTo>
                      <a:pt x="1644" y="490"/>
                    </a:lnTo>
                    <a:lnTo>
                      <a:pt x="1626" y="639"/>
                    </a:lnTo>
                    <a:lnTo>
                      <a:pt x="1606" y="802"/>
                    </a:lnTo>
                    <a:lnTo>
                      <a:pt x="1581" y="972"/>
                    </a:lnTo>
                    <a:lnTo>
                      <a:pt x="1554" y="1149"/>
                    </a:lnTo>
                    <a:lnTo>
                      <a:pt x="1522" y="1333"/>
                    </a:lnTo>
                    <a:lnTo>
                      <a:pt x="1487" y="1521"/>
                    </a:lnTo>
                    <a:lnTo>
                      <a:pt x="1449" y="1716"/>
                    </a:lnTo>
                    <a:lnTo>
                      <a:pt x="1411" y="1909"/>
                    </a:lnTo>
                    <a:lnTo>
                      <a:pt x="1366" y="2107"/>
                    </a:lnTo>
                    <a:lnTo>
                      <a:pt x="1317" y="2301"/>
                    </a:lnTo>
                    <a:lnTo>
                      <a:pt x="1269" y="2499"/>
                    </a:lnTo>
                    <a:lnTo>
                      <a:pt x="1213" y="2694"/>
                    </a:lnTo>
                    <a:lnTo>
                      <a:pt x="1157" y="2888"/>
                    </a:lnTo>
                    <a:lnTo>
                      <a:pt x="1098" y="3076"/>
                    </a:lnTo>
                    <a:lnTo>
                      <a:pt x="1036" y="3260"/>
                    </a:lnTo>
                    <a:lnTo>
                      <a:pt x="970" y="3434"/>
                    </a:lnTo>
                    <a:lnTo>
                      <a:pt x="903" y="3604"/>
                    </a:lnTo>
                    <a:lnTo>
                      <a:pt x="834" y="3764"/>
                    </a:lnTo>
                    <a:lnTo>
                      <a:pt x="761" y="3913"/>
                    </a:lnTo>
                    <a:lnTo>
                      <a:pt x="685" y="4055"/>
                    </a:lnTo>
                    <a:lnTo>
                      <a:pt x="647" y="4118"/>
                    </a:lnTo>
                    <a:lnTo>
                      <a:pt x="608" y="4180"/>
                    </a:lnTo>
                    <a:lnTo>
                      <a:pt x="567" y="4240"/>
                    </a:lnTo>
                    <a:lnTo>
                      <a:pt x="528" y="4295"/>
                    </a:lnTo>
                    <a:lnTo>
                      <a:pt x="487" y="4347"/>
                    </a:lnTo>
                    <a:lnTo>
                      <a:pt x="445" y="4396"/>
                    </a:lnTo>
                    <a:lnTo>
                      <a:pt x="403" y="4441"/>
                    </a:lnTo>
                    <a:lnTo>
                      <a:pt x="361" y="4479"/>
                    </a:lnTo>
                    <a:lnTo>
                      <a:pt x="316" y="4514"/>
                    </a:lnTo>
                    <a:lnTo>
                      <a:pt x="275" y="4545"/>
                    </a:lnTo>
                    <a:lnTo>
                      <a:pt x="229" y="4573"/>
                    </a:lnTo>
                    <a:lnTo>
                      <a:pt x="184" y="4597"/>
                    </a:lnTo>
                    <a:lnTo>
                      <a:pt x="139" y="4615"/>
                    </a:lnTo>
                    <a:lnTo>
                      <a:pt x="94" y="4629"/>
                    </a:lnTo>
                    <a:lnTo>
                      <a:pt x="45" y="4635"/>
                    </a:lnTo>
                    <a:lnTo>
                      <a:pt x="0" y="4639"/>
                    </a:lnTo>
                    <a:lnTo>
                      <a:pt x="3350" y="4639"/>
                    </a:lnTo>
                    <a:lnTo>
                      <a:pt x="3350" y="4639"/>
                    </a:lnTo>
                    <a:lnTo>
                      <a:pt x="3302" y="4635"/>
                    </a:lnTo>
                    <a:lnTo>
                      <a:pt x="3256" y="4629"/>
                    </a:lnTo>
                    <a:lnTo>
                      <a:pt x="3211" y="4615"/>
                    </a:lnTo>
                    <a:lnTo>
                      <a:pt x="3166" y="4597"/>
                    </a:lnTo>
                    <a:lnTo>
                      <a:pt x="3121" y="4573"/>
                    </a:lnTo>
                    <a:lnTo>
                      <a:pt x="3076" y="4545"/>
                    </a:lnTo>
                    <a:lnTo>
                      <a:pt x="3031" y="4514"/>
                    </a:lnTo>
                    <a:lnTo>
                      <a:pt x="2989" y="4479"/>
                    </a:lnTo>
                    <a:lnTo>
                      <a:pt x="2947" y="4441"/>
                    </a:lnTo>
                    <a:lnTo>
                      <a:pt x="2905" y="4396"/>
                    </a:lnTo>
                    <a:lnTo>
                      <a:pt x="2864" y="4347"/>
                    </a:lnTo>
                    <a:lnTo>
                      <a:pt x="2822" y="4295"/>
                    </a:lnTo>
                    <a:lnTo>
                      <a:pt x="2781" y="4240"/>
                    </a:lnTo>
                    <a:lnTo>
                      <a:pt x="2742" y="4180"/>
                    </a:lnTo>
                    <a:lnTo>
                      <a:pt x="2704" y="4118"/>
                    </a:lnTo>
                    <a:lnTo>
                      <a:pt x="2662" y="4055"/>
                    </a:lnTo>
                    <a:lnTo>
                      <a:pt x="2589" y="3913"/>
                    </a:lnTo>
                    <a:lnTo>
                      <a:pt x="2516" y="3764"/>
                    </a:lnTo>
                    <a:lnTo>
                      <a:pt x="2447" y="3604"/>
                    </a:lnTo>
                    <a:lnTo>
                      <a:pt x="2377" y="3434"/>
                    </a:lnTo>
                    <a:lnTo>
                      <a:pt x="2315" y="3260"/>
                    </a:lnTo>
                    <a:lnTo>
                      <a:pt x="2252" y="3076"/>
                    </a:lnTo>
                    <a:lnTo>
                      <a:pt x="2193" y="2888"/>
                    </a:lnTo>
                    <a:lnTo>
                      <a:pt x="2134" y="2694"/>
                    </a:lnTo>
                    <a:lnTo>
                      <a:pt x="2082" y="2499"/>
                    </a:lnTo>
                    <a:lnTo>
                      <a:pt x="2030" y="2301"/>
                    </a:lnTo>
                    <a:lnTo>
                      <a:pt x="1985" y="2107"/>
                    </a:lnTo>
                    <a:lnTo>
                      <a:pt x="1939" y="1909"/>
                    </a:lnTo>
                    <a:lnTo>
                      <a:pt x="1898" y="1716"/>
                    </a:lnTo>
                    <a:lnTo>
                      <a:pt x="1859" y="1521"/>
                    </a:lnTo>
                    <a:lnTo>
                      <a:pt x="1825" y="1333"/>
                    </a:lnTo>
                    <a:lnTo>
                      <a:pt x="1794" y="1149"/>
                    </a:lnTo>
                    <a:lnTo>
                      <a:pt x="1766" y="972"/>
                    </a:lnTo>
                    <a:lnTo>
                      <a:pt x="1745" y="802"/>
                    </a:lnTo>
                    <a:lnTo>
                      <a:pt x="1724" y="639"/>
                    </a:lnTo>
                    <a:lnTo>
                      <a:pt x="1706" y="490"/>
                    </a:lnTo>
                    <a:lnTo>
                      <a:pt x="1693" y="347"/>
                    </a:lnTo>
                    <a:lnTo>
                      <a:pt x="1682" y="218"/>
                    </a:lnTo>
                    <a:lnTo>
                      <a:pt x="1675" y="104"/>
                    </a:lnTo>
                    <a:lnTo>
                      <a:pt x="1675" y="0"/>
                    </a:lnTo>
                  </a:path>
                </a:pathLst>
              </a:custGeom>
              <a:solidFill>
                <a:srgbClr val="2366FC">
                  <a:alpha val="85000"/>
                </a:srgbClr>
              </a:solidFill>
              <a:ln>
                <a:noFill/>
              </a:ln>
              <a:effectLst/>
            </p:spPr>
            <p:txBody>
              <a:bodyPr wrap="none" anchor="ctr"/>
              <a:lstStyle/>
              <a:p>
                <a:endParaRPr lang="en-US">
                  <a:cs typeface="+mn-ea"/>
                  <a:sym typeface="+mn-lt"/>
                </a:endParaRPr>
              </a:p>
            </p:txBody>
          </p:sp>
          <p:sp>
            <p:nvSpPr>
              <p:cNvPr id="3" name="Freeform 3"/>
              <p:cNvSpPr>
                <a:spLocks noChangeArrowheads="1"/>
              </p:cNvSpPr>
              <p:nvPr/>
            </p:nvSpPr>
            <p:spPr bwMode="auto">
              <a:xfrm>
                <a:off x="2649586" y="2338441"/>
                <a:ext cx="1757654" cy="1774711"/>
              </a:xfrm>
              <a:custGeom>
                <a:avLst/>
                <a:gdLst>
                  <a:gd name="T0" fmla="*/ 0 w 3351"/>
                  <a:gd name="T1" fmla="*/ 3496 h 3497"/>
                  <a:gd name="T2" fmla="*/ 93 w 3351"/>
                  <a:gd name="T3" fmla="*/ 3486 h 3497"/>
                  <a:gd name="T4" fmla="*/ 184 w 3351"/>
                  <a:gd name="T5" fmla="*/ 3465 h 3497"/>
                  <a:gd name="T6" fmla="*/ 274 w 3351"/>
                  <a:gd name="T7" fmla="*/ 3433 h 3497"/>
                  <a:gd name="T8" fmla="*/ 361 w 3351"/>
                  <a:gd name="T9" fmla="*/ 3385 h 3497"/>
                  <a:gd name="T10" fmla="*/ 444 w 3351"/>
                  <a:gd name="T11" fmla="*/ 3326 h 3497"/>
                  <a:gd name="T12" fmla="*/ 528 w 3351"/>
                  <a:gd name="T13" fmla="*/ 3256 h 3497"/>
                  <a:gd name="T14" fmla="*/ 608 w 3351"/>
                  <a:gd name="T15" fmla="*/ 3180 h 3497"/>
                  <a:gd name="T16" fmla="*/ 761 w 3351"/>
                  <a:gd name="T17" fmla="*/ 2992 h 3497"/>
                  <a:gd name="T18" fmla="*/ 903 w 3351"/>
                  <a:gd name="T19" fmla="*/ 2773 h 3497"/>
                  <a:gd name="T20" fmla="*/ 1035 w 3351"/>
                  <a:gd name="T21" fmla="*/ 2527 h 3497"/>
                  <a:gd name="T22" fmla="*/ 1157 w 3351"/>
                  <a:gd name="T23" fmla="*/ 2263 h 3497"/>
                  <a:gd name="T24" fmla="*/ 1268 w 3351"/>
                  <a:gd name="T25" fmla="*/ 1981 h 3497"/>
                  <a:gd name="T26" fmla="*/ 1366 w 3351"/>
                  <a:gd name="T27" fmla="*/ 1693 h 3497"/>
                  <a:gd name="T28" fmla="*/ 1452 w 3351"/>
                  <a:gd name="T29" fmla="*/ 1402 h 3497"/>
                  <a:gd name="T30" fmla="*/ 1522 w 3351"/>
                  <a:gd name="T31" fmla="*/ 1110 h 3497"/>
                  <a:gd name="T32" fmla="*/ 1581 w 3351"/>
                  <a:gd name="T33" fmla="*/ 832 h 3497"/>
                  <a:gd name="T34" fmla="*/ 1626 w 3351"/>
                  <a:gd name="T35" fmla="*/ 566 h 3497"/>
                  <a:gd name="T36" fmla="*/ 1658 w 3351"/>
                  <a:gd name="T37" fmla="*/ 319 h 3497"/>
                  <a:gd name="T38" fmla="*/ 1675 w 3351"/>
                  <a:gd name="T39" fmla="*/ 100 h 3497"/>
                  <a:gd name="T40" fmla="*/ 1675 w 3351"/>
                  <a:gd name="T41" fmla="*/ 0 h 3497"/>
                  <a:gd name="T42" fmla="*/ 1682 w 3351"/>
                  <a:gd name="T43" fmla="*/ 204 h 3497"/>
                  <a:gd name="T44" fmla="*/ 1706 w 3351"/>
                  <a:gd name="T45" fmla="*/ 440 h 3497"/>
                  <a:gd name="T46" fmla="*/ 1744 w 3351"/>
                  <a:gd name="T47" fmla="*/ 696 h 3497"/>
                  <a:gd name="T48" fmla="*/ 1797 w 3351"/>
                  <a:gd name="T49" fmla="*/ 971 h 3497"/>
                  <a:gd name="T50" fmla="*/ 1862 w 3351"/>
                  <a:gd name="T51" fmla="*/ 1256 h 3497"/>
                  <a:gd name="T52" fmla="*/ 1939 w 3351"/>
                  <a:gd name="T53" fmla="*/ 1547 h 3497"/>
                  <a:gd name="T54" fmla="*/ 2033 w 3351"/>
                  <a:gd name="T55" fmla="*/ 1839 h 3497"/>
                  <a:gd name="T56" fmla="*/ 2137 w 3351"/>
                  <a:gd name="T57" fmla="*/ 2124 h 3497"/>
                  <a:gd name="T58" fmla="*/ 2252 w 3351"/>
                  <a:gd name="T59" fmla="*/ 2398 h 3497"/>
                  <a:gd name="T60" fmla="*/ 2377 w 3351"/>
                  <a:gd name="T61" fmla="*/ 2652 h 3497"/>
                  <a:gd name="T62" fmla="*/ 2516 w 3351"/>
                  <a:gd name="T63" fmla="*/ 2885 h 3497"/>
                  <a:gd name="T64" fmla="*/ 2665 w 3351"/>
                  <a:gd name="T65" fmla="*/ 3090 h 3497"/>
                  <a:gd name="T66" fmla="*/ 2784 w 3351"/>
                  <a:gd name="T67" fmla="*/ 3218 h 3497"/>
                  <a:gd name="T68" fmla="*/ 2864 w 3351"/>
                  <a:gd name="T69" fmla="*/ 3294 h 3497"/>
                  <a:gd name="T70" fmla="*/ 2947 w 3351"/>
                  <a:gd name="T71" fmla="*/ 3357 h 3497"/>
                  <a:gd name="T72" fmla="*/ 3034 w 3351"/>
                  <a:gd name="T73" fmla="*/ 3409 h 3497"/>
                  <a:gd name="T74" fmla="*/ 3121 w 3351"/>
                  <a:gd name="T75" fmla="*/ 3451 h 3497"/>
                  <a:gd name="T76" fmla="*/ 3211 w 3351"/>
                  <a:gd name="T77" fmla="*/ 3479 h 3497"/>
                  <a:gd name="T78" fmla="*/ 3301 w 3351"/>
                  <a:gd name="T79" fmla="*/ 3492 h 3497"/>
                  <a:gd name="T80" fmla="*/ 0 w 3351"/>
                  <a:gd name="T81" fmla="*/ 3496 h 3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51" h="3497">
                    <a:moveTo>
                      <a:pt x="0" y="3496"/>
                    </a:moveTo>
                    <a:lnTo>
                      <a:pt x="0" y="3496"/>
                    </a:lnTo>
                    <a:lnTo>
                      <a:pt x="48" y="3492"/>
                    </a:lnTo>
                    <a:lnTo>
                      <a:pt x="93" y="3486"/>
                    </a:lnTo>
                    <a:lnTo>
                      <a:pt x="139" y="3479"/>
                    </a:lnTo>
                    <a:lnTo>
                      <a:pt x="184" y="3465"/>
                    </a:lnTo>
                    <a:lnTo>
                      <a:pt x="229" y="3451"/>
                    </a:lnTo>
                    <a:lnTo>
                      <a:pt x="274" y="3433"/>
                    </a:lnTo>
                    <a:lnTo>
                      <a:pt x="316" y="3409"/>
                    </a:lnTo>
                    <a:lnTo>
                      <a:pt x="361" y="3385"/>
                    </a:lnTo>
                    <a:lnTo>
                      <a:pt x="403" y="3357"/>
                    </a:lnTo>
                    <a:lnTo>
                      <a:pt x="444" y="3326"/>
                    </a:lnTo>
                    <a:lnTo>
                      <a:pt x="486" y="3294"/>
                    </a:lnTo>
                    <a:lnTo>
                      <a:pt x="528" y="3256"/>
                    </a:lnTo>
                    <a:lnTo>
                      <a:pt x="570" y="3218"/>
                    </a:lnTo>
                    <a:lnTo>
                      <a:pt x="608" y="3180"/>
                    </a:lnTo>
                    <a:lnTo>
                      <a:pt x="684" y="3090"/>
                    </a:lnTo>
                    <a:lnTo>
                      <a:pt x="761" y="2992"/>
                    </a:lnTo>
                    <a:lnTo>
                      <a:pt x="834" y="2885"/>
                    </a:lnTo>
                    <a:lnTo>
                      <a:pt x="903" y="2773"/>
                    </a:lnTo>
                    <a:lnTo>
                      <a:pt x="973" y="2652"/>
                    </a:lnTo>
                    <a:lnTo>
                      <a:pt x="1035" y="2527"/>
                    </a:lnTo>
                    <a:lnTo>
                      <a:pt x="1098" y="2398"/>
                    </a:lnTo>
                    <a:lnTo>
                      <a:pt x="1157" y="2263"/>
                    </a:lnTo>
                    <a:lnTo>
                      <a:pt x="1216" y="2124"/>
                    </a:lnTo>
                    <a:lnTo>
                      <a:pt x="1268" y="1981"/>
                    </a:lnTo>
                    <a:lnTo>
                      <a:pt x="1317" y="1839"/>
                    </a:lnTo>
                    <a:lnTo>
                      <a:pt x="1366" y="1693"/>
                    </a:lnTo>
                    <a:lnTo>
                      <a:pt x="1411" y="1547"/>
                    </a:lnTo>
                    <a:lnTo>
                      <a:pt x="1452" y="1402"/>
                    </a:lnTo>
                    <a:lnTo>
                      <a:pt x="1490" y="1256"/>
                    </a:lnTo>
                    <a:lnTo>
                      <a:pt x="1522" y="1110"/>
                    </a:lnTo>
                    <a:lnTo>
                      <a:pt x="1553" y="971"/>
                    </a:lnTo>
                    <a:lnTo>
                      <a:pt x="1581" y="832"/>
                    </a:lnTo>
                    <a:lnTo>
                      <a:pt x="1605" y="696"/>
                    </a:lnTo>
                    <a:lnTo>
                      <a:pt x="1626" y="566"/>
                    </a:lnTo>
                    <a:lnTo>
                      <a:pt x="1643" y="440"/>
                    </a:lnTo>
                    <a:lnTo>
                      <a:pt x="1658" y="319"/>
                    </a:lnTo>
                    <a:lnTo>
                      <a:pt x="1668" y="204"/>
                    </a:lnTo>
                    <a:lnTo>
                      <a:pt x="1675" y="100"/>
                    </a:lnTo>
                    <a:lnTo>
                      <a:pt x="1675" y="0"/>
                    </a:lnTo>
                    <a:lnTo>
                      <a:pt x="1675" y="0"/>
                    </a:lnTo>
                    <a:lnTo>
                      <a:pt x="1678" y="100"/>
                    </a:lnTo>
                    <a:lnTo>
                      <a:pt x="1682" y="204"/>
                    </a:lnTo>
                    <a:lnTo>
                      <a:pt x="1692" y="319"/>
                    </a:lnTo>
                    <a:lnTo>
                      <a:pt x="1706" y="440"/>
                    </a:lnTo>
                    <a:lnTo>
                      <a:pt x="1723" y="566"/>
                    </a:lnTo>
                    <a:lnTo>
                      <a:pt x="1744" y="696"/>
                    </a:lnTo>
                    <a:lnTo>
                      <a:pt x="1769" y="832"/>
                    </a:lnTo>
                    <a:lnTo>
                      <a:pt x="1797" y="971"/>
                    </a:lnTo>
                    <a:lnTo>
                      <a:pt x="1828" y="1110"/>
                    </a:lnTo>
                    <a:lnTo>
                      <a:pt x="1862" y="1256"/>
                    </a:lnTo>
                    <a:lnTo>
                      <a:pt x="1897" y="1402"/>
                    </a:lnTo>
                    <a:lnTo>
                      <a:pt x="1939" y="1547"/>
                    </a:lnTo>
                    <a:lnTo>
                      <a:pt x="1984" y="1693"/>
                    </a:lnTo>
                    <a:lnTo>
                      <a:pt x="2033" y="1839"/>
                    </a:lnTo>
                    <a:lnTo>
                      <a:pt x="2082" y="1981"/>
                    </a:lnTo>
                    <a:lnTo>
                      <a:pt x="2137" y="2124"/>
                    </a:lnTo>
                    <a:lnTo>
                      <a:pt x="2193" y="2263"/>
                    </a:lnTo>
                    <a:lnTo>
                      <a:pt x="2252" y="2398"/>
                    </a:lnTo>
                    <a:lnTo>
                      <a:pt x="2314" y="2527"/>
                    </a:lnTo>
                    <a:lnTo>
                      <a:pt x="2377" y="2652"/>
                    </a:lnTo>
                    <a:lnTo>
                      <a:pt x="2446" y="2773"/>
                    </a:lnTo>
                    <a:lnTo>
                      <a:pt x="2516" y="2885"/>
                    </a:lnTo>
                    <a:lnTo>
                      <a:pt x="2589" y="2992"/>
                    </a:lnTo>
                    <a:lnTo>
                      <a:pt x="2665" y="3090"/>
                    </a:lnTo>
                    <a:lnTo>
                      <a:pt x="2742" y="3180"/>
                    </a:lnTo>
                    <a:lnTo>
                      <a:pt x="2784" y="3218"/>
                    </a:lnTo>
                    <a:lnTo>
                      <a:pt x="2822" y="3256"/>
                    </a:lnTo>
                    <a:lnTo>
                      <a:pt x="2864" y="3294"/>
                    </a:lnTo>
                    <a:lnTo>
                      <a:pt x="2905" y="3326"/>
                    </a:lnTo>
                    <a:lnTo>
                      <a:pt x="2947" y="3357"/>
                    </a:lnTo>
                    <a:lnTo>
                      <a:pt x="2989" y="3385"/>
                    </a:lnTo>
                    <a:lnTo>
                      <a:pt x="3034" y="3409"/>
                    </a:lnTo>
                    <a:lnTo>
                      <a:pt x="3076" y="3433"/>
                    </a:lnTo>
                    <a:lnTo>
                      <a:pt x="3121" y="3451"/>
                    </a:lnTo>
                    <a:lnTo>
                      <a:pt x="3166" y="3465"/>
                    </a:lnTo>
                    <a:lnTo>
                      <a:pt x="3211" y="3479"/>
                    </a:lnTo>
                    <a:lnTo>
                      <a:pt x="3256" y="3486"/>
                    </a:lnTo>
                    <a:lnTo>
                      <a:pt x="3301" y="3492"/>
                    </a:lnTo>
                    <a:lnTo>
                      <a:pt x="3350" y="3496"/>
                    </a:lnTo>
                    <a:lnTo>
                      <a:pt x="0" y="3496"/>
                    </a:lnTo>
                  </a:path>
                </a:pathLst>
              </a:custGeom>
              <a:solidFill>
                <a:schemeClr val="tx1">
                  <a:lumMod val="85000"/>
                  <a:lumOff val="15000"/>
                  <a:alpha val="85000"/>
                </a:schemeClr>
              </a:solidFill>
              <a:ln>
                <a:noFill/>
              </a:ln>
              <a:effectLst/>
            </p:spPr>
            <p:txBody>
              <a:bodyPr wrap="none" anchor="ctr"/>
              <a:lstStyle/>
              <a:p>
                <a:endParaRPr lang="en-US">
                  <a:cs typeface="+mn-ea"/>
                  <a:sym typeface="+mn-lt"/>
                </a:endParaRPr>
              </a:p>
            </p:txBody>
          </p:sp>
          <p:sp>
            <p:nvSpPr>
              <p:cNvPr id="4" name="Freeform 5"/>
              <p:cNvSpPr>
                <a:spLocks noChangeArrowheads="1"/>
              </p:cNvSpPr>
              <p:nvPr/>
            </p:nvSpPr>
            <p:spPr bwMode="auto">
              <a:xfrm>
                <a:off x="3587710" y="1747201"/>
                <a:ext cx="1796062" cy="2365951"/>
              </a:xfrm>
              <a:custGeom>
                <a:avLst/>
                <a:gdLst>
                  <a:gd name="T0" fmla="*/ 1675 w 3352"/>
                  <a:gd name="T1" fmla="*/ 0 h 4067"/>
                  <a:gd name="T2" fmla="*/ 1668 w 3352"/>
                  <a:gd name="T3" fmla="*/ 212 h 4067"/>
                  <a:gd name="T4" fmla="*/ 1644 w 3352"/>
                  <a:gd name="T5" fmla="*/ 462 h 4067"/>
                  <a:gd name="T6" fmla="*/ 1609 w 3352"/>
                  <a:gd name="T7" fmla="*/ 747 h 4067"/>
                  <a:gd name="T8" fmla="*/ 1557 w 3352"/>
                  <a:gd name="T9" fmla="*/ 1059 h 4067"/>
                  <a:gd name="T10" fmla="*/ 1491 w 3352"/>
                  <a:gd name="T11" fmla="*/ 1388 h 4067"/>
                  <a:gd name="T12" fmla="*/ 1411 w 3352"/>
                  <a:gd name="T13" fmla="*/ 1725 h 4067"/>
                  <a:gd name="T14" fmla="*/ 1321 w 3352"/>
                  <a:gd name="T15" fmla="*/ 2069 h 4067"/>
                  <a:gd name="T16" fmla="*/ 1217 w 3352"/>
                  <a:gd name="T17" fmla="*/ 2409 h 4067"/>
                  <a:gd name="T18" fmla="*/ 1099 w 3352"/>
                  <a:gd name="T19" fmla="*/ 2736 h 4067"/>
                  <a:gd name="T20" fmla="*/ 973 w 3352"/>
                  <a:gd name="T21" fmla="*/ 3041 h 4067"/>
                  <a:gd name="T22" fmla="*/ 834 w 3352"/>
                  <a:gd name="T23" fmla="*/ 3323 h 4067"/>
                  <a:gd name="T24" fmla="*/ 688 w 3352"/>
                  <a:gd name="T25" fmla="*/ 3569 h 4067"/>
                  <a:gd name="T26" fmla="*/ 608 w 3352"/>
                  <a:gd name="T27" fmla="*/ 3677 h 4067"/>
                  <a:gd name="T28" fmla="*/ 528 w 3352"/>
                  <a:gd name="T29" fmla="*/ 3774 h 4067"/>
                  <a:gd name="T30" fmla="*/ 445 w 3352"/>
                  <a:gd name="T31" fmla="*/ 3861 h 4067"/>
                  <a:gd name="T32" fmla="*/ 362 w 3352"/>
                  <a:gd name="T33" fmla="*/ 3931 h 4067"/>
                  <a:gd name="T34" fmla="*/ 275 w 3352"/>
                  <a:gd name="T35" fmla="*/ 3990 h 4067"/>
                  <a:gd name="T36" fmla="*/ 185 w 3352"/>
                  <a:gd name="T37" fmla="*/ 4031 h 4067"/>
                  <a:gd name="T38" fmla="*/ 94 w 3352"/>
                  <a:gd name="T39" fmla="*/ 4056 h 4067"/>
                  <a:gd name="T40" fmla="*/ 0 w 3352"/>
                  <a:gd name="T41" fmla="*/ 4066 h 4067"/>
                  <a:gd name="T42" fmla="*/ 3351 w 3352"/>
                  <a:gd name="T43" fmla="*/ 4066 h 4067"/>
                  <a:gd name="T44" fmla="*/ 3257 w 3352"/>
                  <a:gd name="T45" fmla="*/ 4056 h 4067"/>
                  <a:gd name="T46" fmla="*/ 3166 w 3352"/>
                  <a:gd name="T47" fmla="*/ 4031 h 4067"/>
                  <a:gd name="T48" fmla="*/ 3076 w 3352"/>
                  <a:gd name="T49" fmla="*/ 3990 h 4067"/>
                  <a:gd name="T50" fmla="*/ 2989 w 3352"/>
                  <a:gd name="T51" fmla="*/ 3931 h 4067"/>
                  <a:gd name="T52" fmla="*/ 2906 w 3352"/>
                  <a:gd name="T53" fmla="*/ 3861 h 4067"/>
                  <a:gd name="T54" fmla="*/ 2822 w 3352"/>
                  <a:gd name="T55" fmla="*/ 3774 h 4067"/>
                  <a:gd name="T56" fmla="*/ 2742 w 3352"/>
                  <a:gd name="T57" fmla="*/ 3677 h 4067"/>
                  <a:gd name="T58" fmla="*/ 2666 w 3352"/>
                  <a:gd name="T59" fmla="*/ 3569 h 4067"/>
                  <a:gd name="T60" fmla="*/ 2517 w 3352"/>
                  <a:gd name="T61" fmla="*/ 3323 h 4067"/>
                  <a:gd name="T62" fmla="*/ 2381 w 3352"/>
                  <a:gd name="T63" fmla="*/ 3041 h 4067"/>
                  <a:gd name="T64" fmla="*/ 2252 w 3352"/>
                  <a:gd name="T65" fmla="*/ 2736 h 4067"/>
                  <a:gd name="T66" fmla="*/ 2138 w 3352"/>
                  <a:gd name="T67" fmla="*/ 2409 h 4067"/>
                  <a:gd name="T68" fmla="*/ 2034 w 3352"/>
                  <a:gd name="T69" fmla="*/ 2069 h 4067"/>
                  <a:gd name="T70" fmla="*/ 1943 w 3352"/>
                  <a:gd name="T71" fmla="*/ 1725 h 4067"/>
                  <a:gd name="T72" fmla="*/ 1863 w 3352"/>
                  <a:gd name="T73" fmla="*/ 1388 h 4067"/>
                  <a:gd name="T74" fmla="*/ 1797 w 3352"/>
                  <a:gd name="T75" fmla="*/ 1059 h 4067"/>
                  <a:gd name="T76" fmla="*/ 1745 w 3352"/>
                  <a:gd name="T77" fmla="*/ 747 h 4067"/>
                  <a:gd name="T78" fmla="*/ 1707 w 3352"/>
                  <a:gd name="T79" fmla="*/ 462 h 4067"/>
                  <a:gd name="T80" fmla="*/ 1686 w 3352"/>
                  <a:gd name="T81" fmla="*/ 212 h 4067"/>
                  <a:gd name="T82" fmla="*/ 1675 w 3352"/>
                  <a:gd name="T83" fmla="*/ 0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2" h="4067">
                    <a:moveTo>
                      <a:pt x="1675" y="0"/>
                    </a:moveTo>
                    <a:lnTo>
                      <a:pt x="1675" y="0"/>
                    </a:lnTo>
                    <a:lnTo>
                      <a:pt x="1675" y="100"/>
                    </a:lnTo>
                    <a:lnTo>
                      <a:pt x="1668" y="212"/>
                    </a:lnTo>
                    <a:lnTo>
                      <a:pt x="1658" y="333"/>
                    </a:lnTo>
                    <a:lnTo>
                      <a:pt x="1644" y="462"/>
                    </a:lnTo>
                    <a:lnTo>
                      <a:pt x="1630" y="601"/>
                    </a:lnTo>
                    <a:lnTo>
                      <a:pt x="1609" y="747"/>
                    </a:lnTo>
                    <a:lnTo>
                      <a:pt x="1585" y="899"/>
                    </a:lnTo>
                    <a:lnTo>
                      <a:pt x="1557" y="1059"/>
                    </a:lnTo>
                    <a:lnTo>
                      <a:pt x="1526" y="1222"/>
                    </a:lnTo>
                    <a:lnTo>
                      <a:pt x="1491" y="1388"/>
                    </a:lnTo>
                    <a:lnTo>
                      <a:pt x="1453" y="1555"/>
                    </a:lnTo>
                    <a:lnTo>
                      <a:pt x="1411" y="1725"/>
                    </a:lnTo>
                    <a:lnTo>
                      <a:pt x="1366" y="1899"/>
                    </a:lnTo>
                    <a:lnTo>
                      <a:pt x="1321" y="2069"/>
                    </a:lnTo>
                    <a:lnTo>
                      <a:pt x="1269" y="2239"/>
                    </a:lnTo>
                    <a:lnTo>
                      <a:pt x="1217" y="2409"/>
                    </a:lnTo>
                    <a:lnTo>
                      <a:pt x="1161" y="2572"/>
                    </a:lnTo>
                    <a:lnTo>
                      <a:pt x="1099" y="2736"/>
                    </a:lnTo>
                    <a:lnTo>
                      <a:pt x="1040" y="2892"/>
                    </a:lnTo>
                    <a:lnTo>
                      <a:pt x="973" y="3041"/>
                    </a:lnTo>
                    <a:lnTo>
                      <a:pt x="904" y="3187"/>
                    </a:lnTo>
                    <a:lnTo>
                      <a:pt x="834" y="3323"/>
                    </a:lnTo>
                    <a:lnTo>
                      <a:pt x="761" y="3451"/>
                    </a:lnTo>
                    <a:lnTo>
                      <a:pt x="688" y="3569"/>
                    </a:lnTo>
                    <a:lnTo>
                      <a:pt x="650" y="3625"/>
                    </a:lnTo>
                    <a:lnTo>
                      <a:pt x="608" y="3677"/>
                    </a:lnTo>
                    <a:lnTo>
                      <a:pt x="570" y="3729"/>
                    </a:lnTo>
                    <a:lnTo>
                      <a:pt x="528" y="3774"/>
                    </a:lnTo>
                    <a:lnTo>
                      <a:pt x="487" y="3819"/>
                    </a:lnTo>
                    <a:lnTo>
                      <a:pt x="445" y="3861"/>
                    </a:lnTo>
                    <a:lnTo>
                      <a:pt x="404" y="3896"/>
                    </a:lnTo>
                    <a:lnTo>
                      <a:pt x="362" y="3931"/>
                    </a:lnTo>
                    <a:lnTo>
                      <a:pt x="320" y="3962"/>
                    </a:lnTo>
                    <a:lnTo>
                      <a:pt x="275" y="3990"/>
                    </a:lnTo>
                    <a:lnTo>
                      <a:pt x="230" y="4011"/>
                    </a:lnTo>
                    <a:lnTo>
                      <a:pt x="185" y="4031"/>
                    </a:lnTo>
                    <a:lnTo>
                      <a:pt x="139" y="4045"/>
                    </a:lnTo>
                    <a:lnTo>
                      <a:pt x="94" y="4056"/>
                    </a:lnTo>
                    <a:lnTo>
                      <a:pt x="49" y="4062"/>
                    </a:lnTo>
                    <a:lnTo>
                      <a:pt x="0" y="4066"/>
                    </a:lnTo>
                    <a:lnTo>
                      <a:pt x="3351" y="4066"/>
                    </a:lnTo>
                    <a:lnTo>
                      <a:pt x="3351" y="4066"/>
                    </a:lnTo>
                    <a:lnTo>
                      <a:pt x="3305" y="4062"/>
                    </a:lnTo>
                    <a:lnTo>
                      <a:pt x="3257" y="4056"/>
                    </a:lnTo>
                    <a:lnTo>
                      <a:pt x="3212" y="4045"/>
                    </a:lnTo>
                    <a:lnTo>
                      <a:pt x="3166" y="4031"/>
                    </a:lnTo>
                    <a:lnTo>
                      <a:pt x="3121" y="4011"/>
                    </a:lnTo>
                    <a:lnTo>
                      <a:pt x="3076" y="3990"/>
                    </a:lnTo>
                    <a:lnTo>
                      <a:pt x="3034" y="3962"/>
                    </a:lnTo>
                    <a:lnTo>
                      <a:pt x="2989" y="3931"/>
                    </a:lnTo>
                    <a:lnTo>
                      <a:pt x="2947" y="3896"/>
                    </a:lnTo>
                    <a:lnTo>
                      <a:pt x="2906" y="3861"/>
                    </a:lnTo>
                    <a:lnTo>
                      <a:pt x="2864" y="3819"/>
                    </a:lnTo>
                    <a:lnTo>
                      <a:pt x="2822" y="3774"/>
                    </a:lnTo>
                    <a:lnTo>
                      <a:pt x="2784" y="3729"/>
                    </a:lnTo>
                    <a:lnTo>
                      <a:pt x="2742" y="3677"/>
                    </a:lnTo>
                    <a:lnTo>
                      <a:pt x="2704" y="3625"/>
                    </a:lnTo>
                    <a:lnTo>
                      <a:pt x="2666" y="3569"/>
                    </a:lnTo>
                    <a:lnTo>
                      <a:pt x="2590" y="3451"/>
                    </a:lnTo>
                    <a:lnTo>
                      <a:pt x="2517" y="3323"/>
                    </a:lnTo>
                    <a:lnTo>
                      <a:pt x="2447" y="3187"/>
                    </a:lnTo>
                    <a:lnTo>
                      <a:pt x="2381" y="3041"/>
                    </a:lnTo>
                    <a:lnTo>
                      <a:pt x="2315" y="2892"/>
                    </a:lnTo>
                    <a:lnTo>
                      <a:pt x="2252" y="2736"/>
                    </a:lnTo>
                    <a:lnTo>
                      <a:pt x="2193" y="2572"/>
                    </a:lnTo>
                    <a:lnTo>
                      <a:pt x="2138" y="2409"/>
                    </a:lnTo>
                    <a:lnTo>
                      <a:pt x="2082" y="2239"/>
                    </a:lnTo>
                    <a:lnTo>
                      <a:pt x="2034" y="2069"/>
                    </a:lnTo>
                    <a:lnTo>
                      <a:pt x="1985" y="1899"/>
                    </a:lnTo>
                    <a:lnTo>
                      <a:pt x="1943" y="1725"/>
                    </a:lnTo>
                    <a:lnTo>
                      <a:pt x="1901" y="1555"/>
                    </a:lnTo>
                    <a:lnTo>
                      <a:pt x="1863" y="1388"/>
                    </a:lnTo>
                    <a:lnTo>
                      <a:pt x="1828" y="1222"/>
                    </a:lnTo>
                    <a:lnTo>
                      <a:pt x="1797" y="1059"/>
                    </a:lnTo>
                    <a:lnTo>
                      <a:pt x="1769" y="899"/>
                    </a:lnTo>
                    <a:lnTo>
                      <a:pt x="1745" y="747"/>
                    </a:lnTo>
                    <a:lnTo>
                      <a:pt x="1724" y="601"/>
                    </a:lnTo>
                    <a:lnTo>
                      <a:pt x="1707" y="462"/>
                    </a:lnTo>
                    <a:lnTo>
                      <a:pt x="1693" y="333"/>
                    </a:lnTo>
                    <a:lnTo>
                      <a:pt x="1686" y="212"/>
                    </a:lnTo>
                    <a:lnTo>
                      <a:pt x="1679" y="100"/>
                    </a:lnTo>
                    <a:lnTo>
                      <a:pt x="1675" y="0"/>
                    </a:lnTo>
                  </a:path>
                </a:pathLst>
              </a:custGeom>
              <a:solidFill>
                <a:schemeClr val="tx1">
                  <a:lumMod val="75000"/>
                  <a:lumOff val="25000"/>
                  <a:alpha val="85000"/>
                </a:schemeClr>
              </a:solidFill>
              <a:ln>
                <a:noFill/>
              </a:ln>
              <a:effectLst/>
            </p:spPr>
            <p:txBody>
              <a:bodyPr wrap="none" anchor="ctr"/>
              <a:lstStyle/>
              <a:p>
                <a:endParaRPr lang="en-US">
                  <a:cs typeface="+mn-ea"/>
                  <a:sym typeface="+mn-lt"/>
                </a:endParaRPr>
              </a:p>
            </p:txBody>
          </p:sp>
          <p:sp>
            <p:nvSpPr>
              <p:cNvPr id="5" name="Freeform 6"/>
              <p:cNvSpPr>
                <a:spLocks noChangeArrowheads="1"/>
              </p:cNvSpPr>
              <p:nvPr/>
            </p:nvSpPr>
            <p:spPr bwMode="auto">
              <a:xfrm>
                <a:off x="4569132" y="2068528"/>
                <a:ext cx="1841570" cy="2042703"/>
              </a:xfrm>
              <a:custGeom>
                <a:avLst/>
                <a:gdLst>
                  <a:gd name="T0" fmla="*/ 0 w 3348"/>
                  <a:gd name="T1" fmla="*/ 2351 h 2352"/>
                  <a:gd name="T2" fmla="*/ 185 w 3348"/>
                  <a:gd name="T3" fmla="*/ 2334 h 2352"/>
                  <a:gd name="T4" fmla="*/ 358 w 3348"/>
                  <a:gd name="T5" fmla="*/ 2288 h 2352"/>
                  <a:gd name="T6" fmla="*/ 525 w 3348"/>
                  <a:gd name="T7" fmla="*/ 2219 h 2352"/>
                  <a:gd name="T8" fmla="*/ 685 w 3348"/>
                  <a:gd name="T9" fmla="*/ 2122 h 2352"/>
                  <a:gd name="T10" fmla="*/ 834 w 3348"/>
                  <a:gd name="T11" fmla="*/ 2007 h 2352"/>
                  <a:gd name="T12" fmla="*/ 970 w 3348"/>
                  <a:gd name="T13" fmla="*/ 1872 h 2352"/>
                  <a:gd name="T14" fmla="*/ 1099 w 3348"/>
                  <a:gd name="T15" fmla="*/ 1719 h 2352"/>
                  <a:gd name="T16" fmla="*/ 1213 w 3348"/>
                  <a:gd name="T17" fmla="*/ 1549 h 2352"/>
                  <a:gd name="T18" fmla="*/ 1317 w 3348"/>
                  <a:gd name="T19" fmla="*/ 1371 h 2352"/>
                  <a:gd name="T20" fmla="*/ 1408 w 3348"/>
                  <a:gd name="T21" fmla="*/ 1184 h 2352"/>
                  <a:gd name="T22" fmla="*/ 1488 w 3348"/>
                  <a:gd name="T23" fmla="*/ 990 h 2352"/>
                  <a:gd name="T24" fmla="*/ 1554 w 3348"/>
                  <a:gd name="T25" fmla="*/ 788 h 2352"/>
                  <a:gd name="T26" fmla="*/ 1606 w 3348"/>
                  <a:gd name="T27" fmla="*/ 587 h 2352"/>
                  <a:gd name="T28" fmla="*/ 1644 w 3348"/>
                  <a:gd name="T29" fmla="*/ 389 h 2352"/>
                  <a:gd name="T30" fmla="*/ 1665 w 3348"/>
                  <a:gd name="T31" fmla="*/ 191 h 2352"/>
                  <a:gd name="T32" fmla="*/ 1676 w 3348"/>
                  <a:gd name="T33" fmla="*/ 0 h 2352"/>
                  <a:gd name="T34" fmla="*/ 1676 w 3348"/>
                  <a:gd name="T35" fmla="*/ 93 h 2352"/>
                  <a:gd name="T36" fmla="*/ 1693 w 3348"/>
                  <a:gd name="T37" fmla="*/ 288 h 2352"/>
                  <a:gd name="T38" fmla="*/ 1721 w 3348"/>
                  <a:gd name="T39" fmla="*/ 486 h 2352"/>
                  <a:gd name="T40" fmla="*/ 1766 w 3348"/>
                  <a:gd name="T41" fmla="*/ 687 h 2352"/>
                  <a:gd name="T42" fmla="*/ 1825 w 3348"/>
                  <a:gd name="T43" fmla="*/ 889 h 2352"/>
                  <a:gd name="T44" fmla="*/ 1898 w 3348"/>
                  <a:gd name="T45" fmla="*/ 1087 h 2352"/>
                  <a:gd name="T46" fmla="*/ 1985 w 3348"/>
                  <a:gd name="T47" fmla="*/ 1278 h 2352"/>
                  <a:gd name="T48" fmla="*/ 2082 w 3348"/>
                  <a:gd name="T49" fmla="*/ 1462 h 2352"/>
                  <a:gd name="T50" fmla="*/ 2190 w 3348"/>
                  <a:gd name="T51" fmla="*/ 1635 h 2352"/>
                  <a:gd name="T52" fmla="*/ 2311 w 3348"/>
                  <a:gd name="T53" fmla="*/ 1795 h 2352"/>
                  <a:gd name="T54" fmla="*/ 2443 w 3348"/>
                  <a:gd name="T55" fmla="*/ 1941 h 2352"/>
                  <a:gd name="T56" fmla="*/ 2586 w 3348"/>
                  <a:gd name="T57" fmla="*/ 2066 h 2352"/>
                  <a:gd name="T58" fmla="*/ 2743 w 3348"/>
                  <a:gd name="T59" fmla="*/ 2174 h 2352"/>
                  <a:gd name="T60" fmla="*/ 2902 w 3348"/>
                  <a:gd name="T61" fmla="*/ 2257 h 2352"/>
                  <a:gd name="T62" fmla="*/ 3076 w 3348"/>
                  <a:gd name="T63" fmla="*/ 2316 h 2352"/>
                  <a:gd name="T64" fmla="*/ 3257 w 3348"/>
                  <a:gd name="T65" fmla="*/ 2344 h 2352"/>
                  <a:gd name="T66" fmla="*/ 0 w 3348"/>
                  <a:gd name="T67" fmla="*/ 2351 h 2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48" h="2352">
                    <a:moveTo>
                      <a:pt x="0" y="2351"/>
                    </a:moveTo>
                    <a:lnTo>
                      <a:pt x="0" y="2351"/>
                    </a:lnTo>
                    <a:lnTo>
                      <a:pt x="91" y="2344"/>
                    </a:lnTo>
                    <a:lnTo>
                      <a:pt x="185" y="2334"/>
                    </a:lnTo>
                    <a:lnTo>
                      <a:pt x="271" y="2316"/>
                    </a:lnTo>
                    <a:lnTo>
                      <a:pt x="358" y="2288"/>
                    </a:lnTo>
                    <a:lnTo>
                      <a:pt x="445" y="2257"/>
                    </a:lnTo>
                    <a:lnTo>
                      <a:pt x="525" y="2219"/>
                    </a:lnTo>
                    <a:lnTo>
                      <a:pt x="609" y="2174"/>
                    </a:lnTo>
                    <a:lnTo>
                      <a:pt x="685" y="2122"/>
                    </a:lnTo>
                    <a:lnTo>
                      <a:pt x="761" y="2066"/>
                    </a:lnTo>
                    <a:lnTo>
                      <a:pt x="834" y="2007"/>
                    </a:lnTo>
                    <a:lnTo>
                      <a:pt x="904" y="1941"/>
                    </a:lnTo>
                    <a:lnTo>
                      <a:pt x="970" y="1872"/>
                    </a:lnTo>
                    <a:lnTo>
                      <a:pt x="1036" y="1795"/>
                    </a:lnTo>
                    <a:lnTo>
                      <a:pt x="1099" y="1719"/>
                    </a:lnTo>
                    <a:lnTo>
                      <a:pt x="1158" y="1635"/>
                    </a:lnTo>
                    <a:lnTo>
                      <a:pt x="1213" y="1549"/>
                    </a:lnTo>
                    <a:lnTo>
                      <a:pt x="1265" y="1462"/>
                    </a:lnTo>
                    <a:lnTo>
                      <a:pt x="1317" y="1371"/>
                    </a:lnTo>
                    <a:lnTo>
                      <a:pt x="1366" y="1278"/>
                    </a:lnTo>
                    <a:lnTo>
                      <a:pt x="1408" y="1184"/>
                    </a:lnTo>
                    <a:lnTo>
                      <a:pt x="1450" y="1087"/>
                    </a:lnTo>
                    <a:lnTo>
                      <a:pt x="1488" y="990"/>
                    </a:lnTo>
                    <a:lnTo>
                      <a:pt x="1523" y="889"/>
                    </a:lnTo>
                    <a:lnTo>
                      <a:pt x="1554" y="788"/>
                    </a:lnTo>
                    <a:lnTo>
                      <a:pt x="1582" y="687"/>
                    </a:lnTo>
                    <a:lnTo>
                      <a:pt x="1606" y="587"/>
                    </a:lnTo>
                    <a:lnTo>
                      <a:pt x="1627" y="486"/>
                    </a:lnTo>
                    <a:lnTo>
                      <a:pt x="1644" y="389"/>
                    </a:lnTo>
                    <a:lnTo>
                      <a:pt x="1658" y="288"/>
                    </a:lnTo>
                    <a:lnTo>
                      <a:pt x="1665" y="191"/>
                    </a:lnTo>
                    <a:lnTo>
                      <a:pt x="1672" y="93"/>
                    </a:lnTo>
                    <a:lnTo>
                      <a:pt x="1676" y="0"/>
                    </a:lnTo>
                    <a:lnTo>
                      <a:pt x="1676" y="0"/>
                    </a:lnTo>
                    <a:lnTo>
                      <a:pt x="1676" y="93"/>
                    </a:lnTo>
                    <a:lnTo>
                      <a:pt x="1683" y="191"/>
                    </a:lnTo>
                    <a:lnTo>
                      <a:pt x="1693" y="288"/>
                    </a:lnTo>
                    <a:lnTo>
                      <a:pt x="1704" y="389"/>
                    </a:lnTo>
                    <a:lnTo>
                      <a:pt x="1721" y="486"/>
                    </a:lnTo>
                    <a:lnTo>
                      <a:pt x="1742" y="587"/>
                    </a:lnTo>
                    <a:lnTo>
                      <a:pt x="1766" y="687"/>
                    </a:lnTo>
                    <a:lnTo>
                      <a:pt x="1794" y="788"/>
                    </a:lnTo>
                    <a:lnTo>
                      <a:pt x="1825" y="889"/>
                    </a:lnTo>
                    <a:lnTo>
                      <a:pt x="1860" y="990"/>
                    </a:lnTo>
                    <a:lnTo>
                      <a:pt x="1898" y="1087"/>
                    </a:lnTo>
                    <a:lnTo>
                      <a:pt x="1940" y="1184"/>
                    </a:lnTo>
                    <a:lnTo>
                      <a:pt x="1985" y="1278"/>
                    </a:lnTo>
                    <a:lnTo>
                      <a:pt x="2030" y="1371"/>
                    </a:lnTo>
                    <a:lnTo>
                      <a:pt x="2082" y="1462"/>
                    </a:lnTo>
                    <a:lnTo>
                      <a:pt x="2134" y="1549"/>
                    </a:lnTo>
                    <a:lnTo>
                      <a:pt x="2190" y="1635"/>
                    </a:lnTo>
                    <a:lnTo>
                      <a:pt x="2249" y="1719"/>
                    </a:lnTo>
                    <a:lnTo>
                      <a:pt x="2311" y="1795"/>
                    </a:lnTo>
                    <a:lnTo>
                      <a:pt x="2378" y="1872"/>
                    </a:lnTo>
                    <a:lnTo>
                      <a:pt x="2443" y="1941"/>
                    </a:lnTo>
                    <a:lnTo>
                      <a:pt x="2517" y="2007"/>
                    </a:lnTo>
                    <a:lnTo>
                      <a:pt x="2586" y="2066"/>
                    </a:lnTo>
                    <a:lnTo>
                      <a:pt x="2663" y="2122"/>
                    </a:lnTo>
                    <a:lnTo>
                      <a:pt x="2743" y="2174"/>
                    </a:lnTo>
                    <a:lnTo>
                      <a:pt x="2823" y="2219"/>
                    </a:lnTo>
                    <a:lnTo>
                      <a:pt x="2902" y="2257"/>
                    </a:lnTo>
                    <a:lnTo>
                      <a:pt x="2989" y="2288"/>
                    </a:lnTo>
                    <a:lnTo>
                      <a:pt x="3076" y="2316"/>
                    </a:lnTo>
                    <a:lnTo>
                      <a:pt x="3163" y="2334"/>
                    </a:lnTo>
                    <a:lnTo>
                      <a:pt x="3257" y="2344"/>
                    </a:lnTo>
                    <a:lnTo>
                      <a:pt x="3347" y="2351"/>
                    </a:lnTo>
                    <a:lnTo>
                      <a:pt x="0" y="2351"/>
                    </a:lnTo>
                  </a:path>
                </a:pathLst>
              </a:custGeom>
              <a:solidFill>
                <a:srgbClr val="595959">
                  <a:alpha val="85000"/>
                </a:srgbClr>
              </a:solidFill>
              <a:ln>
                <a:noFill/>
              </a:ln>
              <a:effectLst/>
            </p:spPr>
            <p:txBody>
              <a:bodyPr wrap="none" anchor="ctr"/>
              <a:lstStyle/>
              <a:p>
                <a:endParaRPr lang="en-US">
                  <a:cs typeface="+mn-ea"/>
                  <a:sym typeface="+mn-lt"/>
                </a:endParaRPr>
              </a:p>
            </p:txBody>
          </p:sp>
          <p:sp>
            <p:nvSpPr>
              <p:cNvPr id="6" name="Freeform 7"/>
              <p:cNvSpPr>
                <a:spLocks noChangeArrowheads="1"/>
              </p:cNvSpPr>
              <p:nvPr/>
            </p:nvSpPr>
            <p:spPr bwMode="auto">
              <a:xfrm>
                <a:off x="5661967" y="2648456"/>
                <a:ext cx="1879192" cy="1451463"/>
              </a:xfrm>
              <a:custGeom>
                <a:avLst/>
                <a:gdLst>
                  <a:gd name="T0" fmla="*/ 0 w 3351"/>
                  <a:gd name="T1" fmla="*/ 5782 h 5783"/>
                  <a:gd name="T2" fmla="*/ 94 w 3351"/>
                  <a:gd name="T3" fmla="*/ 5768 h 5783"/>
                  <a:gd name="T4" fmla="*/ 184 w 3351"/>
                  <a:gd name="T5" fmla="*/ 5727 h 5783"/>
                  <a:gd name="T6" fmla="*/ 274 w 3351"/>
                  <a:gd name="T7" fmla="*/ 5660 h 5783"/>
                  <a:gd name="T8" fmla="*/ 361 w 3351"/>
                  <a:gd name="T9" fmla="*/ 5574 h 5783"/>
                  <a:gd name="T10" fmla="*/ 445 w 3351"/>
                  <a:gd name="T11" fmla="*/ 5462 h 5783"/>
                  <a:gd name="T12" fmla="*/ 528 w 3351"/>
                  <a:gd name="T13" fmla="*/ 5334 h 5783"/>
                  <a:gd name="T14" fmla="*/ 608 w 3351"/>
                  <a:gd name="T15" fmla="*/ 5185 h 5783"/>
                  <a:gd name="T16" fmla="*/ 685 w 3351"/>
                  <a:gd name="T17" fmla="*/ 5018 h 5783"/>
                  <a:gd name="T18" fmla="*/ 834 w 3351"/>
                  <a:gd name="T19" fmla="*/ 4643 h 5783"/>
                  <a:gd name="T20" fmla="*/ 970 w 3351"/>
                  <a:gd name="T21" fmla="*/ 4216 h 5783"/>
                  <a:gd name="T22" fmla="*/ 1098 w 3351"/>
                  <a:gd name="T23" fmla="*/ 3753 h 5783"/>
                  <a:gd name="T24" fmla="*/ 1213 w 3351"/>
                  <a:gd name="T25" fmla="*/ 3267 h 5783"/>
                  <a:gd name="T26" fmla="*/ 1317 w 3351"/>
                  <a:gd name="T27" fmla="*/ 2768 h 5783"/>
                  <a:gd name="T28" fmla="*/ 1408 w 3351"/>
                  <a:gd name="T29" fmla="*/ 2271 h 5783"/>
                  <a:gd name="T30" fmla="*/ 1488 w 3351"/>
                  <a:gd name="T31" fmla="*/ 1785 h 5783"/>
                  <a:gd name="T32" fmla="*/ 1553 w 3351"/>
                  <a:gd name="T33" fmla="*/ 1327 h 5783"/>
                  <a:gd name="T34" fmla="*/ 1606 w 3351"/>
                  <a:gd name="T35" fmla="*/ 906 h 5783"/>
                  <a:gd name="T36" fmla="*/ 1644 w 3351"/>
                  <a:gd name="T37" fmla="*/ 538 h 5783"/>
                  <a:gd name="T38" fmla="*/ 1665 w 3351"/>
                  <a:gd name="T39" fmla="*/ 233 h 5783"/>
                  <a:gd name="T40" fmla="*/ 1675 w 3351"/>
                  <a:gd name="T41" fmla="*/ 0 h 5783"/>
                  <a:gd name="T42" fmla="*/ 1675 w 3351"/>
                  <a:gd name="T43" fmla="*/ 104 h 5783"/>
                  <a:gd name="T44" fmla="*/ 1692 w 3351"/>
                  <a:gd name="T45" fmla="*/ 375 h 5783"/>
                  <a:gd name="T46" fmla="*/ 1720 w 3351"/>
                  <a:gd name="T47" fmla="*/ 716 h 5783"/>
                  <a:gd name="T48" fmla="*/ 1766 w 3351"/>
                  <a:gd name="T49" fmla="*/ 1111 h 5783"/>
                  <a:gd name="T50" fmla="*/ 1824 w 3351"/>
                  <a:gd name="T51" fmla="*/ 1553 h 5783"/>
                  <a:gd name="T52" fmla="*/ 1898 w 3351"/>
                  <a:gd name="T53" fmla="*/ 2025 h 5783"/>
                  <a:gd name="T54" fmla="*/ 1984 w 3351"/>
                  <a:gd name="T55" fmla="*/ 2518 h 5783"/>
                  <a:gd name="T56" fmla="*/ 2082 w 3351"/>
                  <a:gd name="T57" fmla="*/ 3017 h 5783"/>
                  <a:gd name="T58" fmla="*/ 2193 w 3351"/>
                  <a:gd name="T59" fmla="*/ 3514 h 5783"/>
                  <a:gd name="T60" fmla="*/ 2311 w 3351"/>
                  <a:gd name="T61" fmla="*/ 3990 h 5783"/>
                  <a:gd name="T62" fmla="*/ 2447 w 3351"/>
                  <a:gd name="T63" fmla="*/ 4434 h 5783"/>
                  <a:gd name="T64" fmla="*/ 2589 w 3351"/>
                  <a:gd name="T65" fmla="*/ 4837 h 5783"/>
                  <a:gd name="T66" fmla="*/ 2700 w 3351"/>
                  <a:gd name="T67" fmla="*/ 5105 h 5783"/>
                  <a:gd name="T68" fmla="*/ 2780 w 3351"/>
                  <a:gd name="T69" fmla="*/ 5261 h 5783"/>
                  <a:gd name="T70" fmla="*/ 2864 w 3351"/>
                  <a:gd name="T71" fmla="*/ 5400 h 5783"/>
                  <a:gd name="T72" fmla="*/ 2947 w 3351"/>
                  <a:gd name="T73" fmla="*/ 5521 h 5783"/>
                  <a:gd name="T74" fmla="*/ 3031 w 3351"/>
                  <a:gd name="T75" fmla="*/ 5619 h 5783"/>
                  <a:gd name="T76" fmla="*/ 3121 w 3351"/>
                  <a:gd name="T77" fmla="*/ 5699 h 5783"/>
                  <a:gd name="T78" fmla="*/ 3211 w 3351"/>
                  <a:gd name="T79" fmla="*/ 5751 h 5783"/>
                  <a:gd name="T80" fmla="*/ 3302 w 3351"/>
                  <a:gd name="T81" fmla="*/ 5778 h 5783"/>
                  <a:gd name="T82" fmla="*/ 0 w 3351"/>
                  <a:gd name="T83" fmla="*/ 5782 h 5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1" h="5783">
                    <a:moveTo>
                      <a:pt x="0" y="5782"/>
                    </a:moveTo>
                    <a:lnTo>
                      <a:pt x="0" y="5782"/>
                    </a:lnTo>
                    <a:lnTo>
                      <a:pt x="45" y="5778"/>
                    </a:lnTo>
                    <a:lnTo>
                      <a:pt x="94" y="5768"/>
                    </a:lnTo>
                    <a:lnTo>
                      <a:pt x="139" y="5751"/>
                    </a:lnTo>
                    <a:lnTo>
                      <a:pt x="184" y="5727"/>
                    </a:lnTo>
                    <a:lnTo>
                      <a:pt x="229" y="5699"/>
                    </a:lnTo>
                    <a:lnTo>
                      <a:pt x="274" y="5660"/>
                    </a:lnTo>
                    <a:lnTo>
                      <a:pt x="316" y="5619"/>
                    </a:lnTo>
                    <a:lnTo>
                      <a:pt x="361" y="5574"/>
                    </a:lnTo>
                    <a:lnTo>
                      <a:pt x="403" y="5521"/>
                    </a:lnTo>
                    <a:lnTo>
                      <a:pt x="445" y="5462"/>
                    </a:lnTo>
                    <a:lnTo>
                      <a:pt x="486" y="5400"/>
                    </a:lnTo>
                    <a:lnTo>
                      <a:pt x="528" y="5334"/>
                    </a:lnTo>
                    <a:lnTo>
                      <a:pt x="566" y="5261"/>
                    </a:lnTo>
                    <a:lnTo>
                      <a:pt x="608" y="5185"/>
                    </a:lnTo>
                    <a:lnTo>
                      <a:pt x="646" y="5105"/>
                    </a:lnTo>
                    <a:lnTo>
                      <a:pt x="685" y="5018"/>
                    </a:lnTo>
                    <a:lnTo>
                      <a:pt x="761" y="4837"/>
                    </a:lnTo>
                    <a:lnTo>
                      <a:pt x="834" y="4643"/>
                    </a:lnTo>
                    <a:lnTo>
                      <a:pt x="904" y="4434"/>
                    </a:lnTo>
                    <a:lnTo>
                      <a:pt x="970" y="4216"/>
                    </a:lnTo>
                    <a:lnTo>
                      <a:pt x="1036" y="3990"/>
                    </a:lnTo>
                    <a:lnTo>
                      <a:pt x="1098" y="3753"/>
                    </a:lnTo>
                    <a:lnTo>
                      <a:pt x="1157" y="3514"/>
                    </a:lnTo>
                    <a:lnTo>
                      <a:pt x="1213" y="3267"/>
                    </a:lnTo>
                    <a:lnTo>
                      <a:pt x="1268" y="3017"/>
                    </a:lnTo>
                    <a:lnTo>
                      <a:pt x="1317" y="2768"/>
                    </a:lnTo>
                    <a:lnTo>
                      <a:pt x="1366" y="2518"/>
                    </a:lnTo>
                    <a:lnTo>
                      <a:pt x="1408" y="2271"/>
                    </a:lnTo>
                    <a:lnTo>
                      <a:pt x="1449" y="2025"/>
                    </a:lnTo>
                    <a:lnTo>
                      <a:pt x="1488" y="1785"/>
                    </a:lnTo>
                    <a:lnTo>
                      <a:pt x="1522" y="1553"/>
                    </a:lnTo>
                    <a:lnTo>
                      <a:pt x="1553" y="1327"/>
                    </a:lnTo>
                    <a:lnTo>
                      <a:pt x="1581" y="1111"/>
                    </a:lnTo>
                    <a:lnTo>
                      <a:pt x="1606" y="906"/>
                    </a:lnTo>
                    <a:lnTo>
                      <a:pt x="1627" y="716"/>
                    </a:lnTo>
                    <a:lnTo>
                      <a:pt x="1644" y="538"/>
                    </a:lnTo>
                    <a:lnTo>
                      <a:pt x="1658" y="375"/>
                    </a:lnTo>
                    <a:lnTo>
                      <a:pt x="1665" y="233"/>
                    </a:lnTo>
                    <a:lnTo>
                      <a:pt x="1672" y="104"/>
                    </a:lnTo>
                    <a:lnTo>
                      <a:pt x="1675" y="0"/>
                    </a:lnTo>
                    <a:lnTo>
                      <a:pt x="1675" y="0"/>
                    </a:lnTo>
                    <a:lnTo>
                      <a:pt x="1675" y="104"/>
                    </a:lnTo>
                    <a:lnTo>
                      <a:pt x="1682" y="233"/>
                    </a:lnTo>
                    <a:lnTo>
                      <a:pt x="1692" y="375"/>
                    </a:lnTo>
                    <a:lnTo>
                      <a:pt x="1707" y="538"/>
                    </a:lnTo>
                    <a:lnTo>
                      <a:pt x="1720" y="716"/>
                    </a:lnTo>
                    <a:lnTo>
                      <a:pt x="1741" y="906"/>
                    </a:lnTo>
                    <a:lnTo>
                      <a:pt x="1766" y="1111"/>
                    </a:lnTo>
                    <a:lnTo>
                      <a:pt x="1793" y="1327"/>
                    </a:lnTo>
                    <a:lnTo>
                      <a:pt x="1824" y="1553"/>
                    </a:lnTo>
                    <a:lnTo>
                      <a:pt x="1860" y="1785"/>
                    </a:lnTo>
                    <a:lnTo>
                      <a:pt x="1898" y="2025"/>
                    </a:lnTo>
                    <a:lnTo>
                      <a:pt x="1939" y="2271"/>
                    </a:lnTo>
                    <a:lnTo>
                      <a:pt x="1984" y="2518"/>
                    </a:lnTo>
                    <a:lnTo>
                      <a:pt x="2030" y="2768"/>
                    </a:lnTo>
                    <a:lnTo>
                      <a:pt x="2082" y="3017"/>
                    </a:lnTo>
                    <a:lnTo>
                      <a:pt x="2134" y="3267"/>
                    </a:lnTo>
                    <a:lnTo>
                      <a:pt x="2193" y="3514"/>
                    </a:lnTo>
                    <a:lnTo>
                      <a:pt x="2252" y="3753"/>
                    </a:lnTo>
                    <a:lnTo>
                      <a:pt x="2311" y="3990"/>
                    </a:lnTo>
                    <a:lnTo>
                      <a:pt x="2377" y="4216"/>
                    </a:lnTo>
                    <a:lnTo>
                      <a:pt x="2447" y="4434"/>
                    </a:lnTo>
                    <a:lnTo>
                      <a:pt x="2516" y="4643"/>
                    </a:lnTo>
                    <a:lnTo>
                      <a:pt x="2589" y="4837"/>
                    </a:lnTo>
                    <a:lnTo>
                      <a:pt x="2662" y="5018"/>
                    </a:lnTo>
                    <a:lnTo>
                      <a:pt x="2700" y="5105"/>
                    </a:lnTo>
                    <a:lnTo>
                      <a:pt x="2742" y="5185"/>
                    </a:lnTo>
                    <a:lnTo>
                      <a:pt x="2780" y="5261"/>
                    </a:lnTo>
                    <a:lnTo>
                      <a:pt x="2822" y="5334"/>
                    </a:lnTo>
                    <a:lnTo>
                      <a:pt x="2864" y="5400"/>
                    </a:lnTo>
                    <a:lnTo>
                      <a:pt x="2906" y="5462"/>
                    </a:lnTo>
                    <a:lnTo>
                      <a:pt x="2947" y="5521"/>
                    </a:lnTo>
                    <a:lnTo>
                      <a:pt x="2989" y="5574"/>
                    </a:lnTo>
                    <a:lnTo>
                      <a:pt x="3031" y="5619"/>
                    </a:lnTo>
                    <a:lnTo>
                      <a:pt x="3076" y="5660"/>
                    </a:lnTo>
                    <a:lnTo>
                      <a:pt x="3121" y="5699"/>
                    </a:lnTo>
                    <a:lnTo>
                      <a:pt x="3166" y="5727"/>
                    </a:lnTo>
                    <a:lnTo>
                      <a:pt x="3211" y="5751"/>
                    </a:lnTo>
                    <a:lnTo>
                      <a:pt x="3257" y="5768"/>
                    </a:lnTo>
                    <a:lnTo>
                      <a:pt x="3302" y="5778"/>
                    </a:lnTo>
                    <a:lnTo>
                      <a:pt x="3350" y="5782"/>
                    </a:lnTo>
                    <a:lnTo>
                      <a:pt x="0" y="5782"/>
                    </a:lnTo>
                  </a:path>
                </a:pathLst>
              </a:custGeom>
              <a:solidFill>
                <a:srgbClr val="7F7F7F">
                  <a:alpha val="85000"/>
                </a:srgbClr>
              </a:solidFill>
              <a:ln>
                <a:noFill/>
              </a:ln>
              <a:effectLst/>
            </p:spPr>
            <p:txBody>
              <a:bodyPr wrap="none" anchor="ctr"/>
              <a:lstStyle/>
              <a:p>
                <a:endParaRPr lang="en-US">
                  <a:cs typeface="+mn-ea"/>
                  <a:sym typeface="+mn-lt"/>
                </a:endParaRPr>
              </a:p>
            </p:txBody>
          </p:sp>
        </p:grpSp>
        <p:sp>
          <p:nvSpPr>
            <p:cNvPr id="66" name="Freeform 6"/>
            <p:cNvSpPr>
              <a:spLocks noChangeArrowheads="1"/>
            </p:cNvSpPr>
            <p:nvPr/>
          </p:nvSpPr>
          <p:spPr bwMode="auto">
            <a:xfrm>
              <a:off x="7666225" y="3261250"/>
              <a:ext cx="2140599" cy="1478938"/>
            </a:xfrm>
            <a:custGeom>
              <a:avLst/>
              <a:gdLst>
                <a:gd name="T0" fmla="*/ 0 w 3348"/>
                <a:gd name="T1" fmla="*/ 2351 h 2352"/>
                <a:gd name="T2" fmla="*/ 185 w 3348"/>
                <a:gd name="T3" fmla="*/ 2334 h 2352"/>
                <a:gd name="T4" fmla="*/ 358 w 3348"/>
                <a:gd name="T5" fmla="*/ 2288 h 2352"/>
                <a:gd name="T6" fmla="*/ 525 w 3348"/>
                <a:gd name="T7" fmla="*/ 2219 h 2352"/>
                <a:gd name="T8" fmla="*/ 685 w 3348"/>
                <a:gd name="T9" fmla="*/ 2122 h 2352"/>
                <a:gd name="T10" fmla="*/ 834 w 3348"/>
                <a:gd name="T11" fmla="*/ 2007 h 2352"/>
                <a:gd name="T12" fmla="*/ 970 w 3348"/>
                <a:gd name="T13" fmla="*/ 1872 h 2352"/>
                <a:gd name="T14" fmla="*/ 1099 w 3348"/>
                <a:gd name="T15" fmla="*/ 1719 h 2352"/>
                <a:gd name="T16" fmla="*/ 1213 w 3348"/>
                <a:gd name="T17" fmla="*/ 1549 h 2352"/>
                <a:gd name="T18" fmla="*/ 1317 w 3348"/>
                <a:gd name="T19" fmla="*/ 1371 h 2352"/>
                <a:gd name="T20" fmla="*/ 1408 w 3348"/>
                <a:gd name="T21" fmla="*/ 1184 h 2352"/>
                <a:gd name="T22" fmla="*/ 1488 w 3348"/>
                <a:gd name="T23" fmla="*/ 990 h 2352"/>
                <a:gd name="T24" fmla="*/ 1554 w 3348"/>
                <a:gd name="T25" fmla="*/ 788 h 2352"/>
                <a:gd name="T26" fmla="*/ 1606 w 3348"/>
                <a:gd name="T27" fmla="*/ 587 h 2352"/>
                <a:gd name="T28" fmla="*/ 1644 w 3348"/>
                <a:gd name="T29" fmla="*/ 389 h 2352"/>
                <a:gd name="T30" fmla="*/ 1665 w 3348"/>
                <a:gd name="T31" fmla="*/ 191 h 2352"/>
                <a:gd name="T32" fmla="*/ 1676 w 3348"/>
                <a:gd name="T33" fmla="*/ 0 h 2352"/>
                <a:gd name="T34" fmla="*/ 1676 w 3348"/>
                <a:gd name="T35" fmla="*/ 93 h 2352"/>
                <a:gd name="T36" fmla="*/ 1693 w 3348"/>
                <a:gd name="T37" fmla="*/ 288 h 2352"/>
                <a:gd name="T38" fmla="*/ 1721 w 3348"/>
                <a:gd name="T39" fmla="*/ 486 h 2352"/>
                <a:gd name="T40" fmla="*/ 1766 w 3348"/>
                <a:gd name="T41" fmla="*/ 687 h 2352"/>
                <a:gd name="T42" fmla="*/ 1825 w 3348"/>
                <a:gd name="T43" fmla="*/ 889 h 2352"/>
                <a:gd name="T44" fmla="*/ 1898 w 3348"/>
                <a:gd name="T45" fmla="*/ 1087 h 2352"/>
                <a:gd name="T46" fmla="*/ 1985 w 3348"/>
                <a:gd name="T47" fmla="*/ 1278 h 2352"/>
                <a:gd name="T48" fmla="*/ 2082 w 3348"/>
                <a:gd name="T49" fmla="*/ 1462 h 2352"/>
                <a:gd name="T50" fmla="*/ 2190 w 3348"/>
                <a:gd name="T51" fmla="*/ 1635 h 2352"/>
                <a:gd name="T52" fmla="*/ 2311 w 3348"/>
                <a:gd name="T53" fmla="*/ 1795 h 2352"/>
                <a:gd name="T54" fmla="*/ 2443 w 3348"/>
                <a:gd name="T55" fmla="*/ 1941 h 2352"/>
                <a:gd name="T56" fmla="*/ 2586 w 3348"/>
                <a:gd name="T57" fmla="*/ 2066 h 2352"/>
                <a:gd name="T58" fmla="*/ 2743 w 3348"/>
                <a:gd name="T59" fmla="*/ 2174 h 2352"/>
                <a:gd name="T60" fmla="*/ 2902 w 3348"/>
                <a:gd name="T61" fmla="*/ 2257 h 2352"/>
                <a:gd name="T62" fmla="*/ 3076 w 3348"/>
                <a:gd name="T63" fmla="*/ 2316 h 2352"/>
                <a:gd name="T64" fmla="*/ 3257 w 3348"/>
                <a:gd name="T65" fmla="*/ 2344 h 2352"/>
                <a:gd name="T66" fmla="*/ 0 w 3348"/>
                <a:gd name="T67" fmla="*/ 2351 h 2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48" h="2352">
                  <a:moveTo>
                    <a:pt x="0" y="2351"/>
                  </a:moveTo>
                  <a:lnTo>
                    <a:pt x="0" y="2351"/>
                  </a:lnTo>
                  <a:lnTo>
                    <a:pt x="91" y="2344"/>
                  </a:lnTo>
                  <a:lnTo>
                    <a:pt x="185" y="2334"/>
                  </a:lnTo>
                  <a:lnTo>
                    <a:pt x="271" y="2316"/>
                  </a:lnTo>
                  <a:lnTo>
                    <a:pt x="358" y="2288"/>
                  </a:lnTo>
                  <a:lnTo>
                    <a:pt x="445" y="2257"/>
                  </a:lnTo>
                  <a:lnTo>
                    <a:pt x="525" y="2219"/>
                  </a:lnTo>
                  <a:lnTo>
                    <a:pt x="609" y="2174"/>
                  </a:lnTo>
                  <a:lnTo>
                    <a:pt x="685" y="2122"/>
                  </a:lnTo>
                  <a:lnTo>
                    <a:pt x="761" y="2066"/>
                  </a:lnTo>
                  <a:lnTo>
                    <a:pt x="834" y="2007"/>
                  </a:lnTo>
                  <a:lnTo>
                    <a:pt x="904" y="1941"/>
                  </a:lnTo>
                  <a:lnTo>
                    <a:pt x="970" y="1872"/>
                  </a:lnTo>
                  <a:lnTo>
                    <a:pt x="1036" y="1795"/>
                  </a:lnTo>
                  <a:lnTo>
                    <a:pt x="1099" y="1719"/>
                  </a:lnTo>
                  <a:lnTo>
                    <a:pt x="1158" y="1635"/>
                  </a:lnTo>
                  <a:lnTo>
                    <a:pt x="1213" y="1549"/>
                  </a:lnTo>
                  <a:lnTo>
                    <a:pt x="1265" y="1462"/>
                  </a:lnTo>
                  <a:lnTo>
                    <a:pt x="1317" y="1371"/>
                  </a:lnTo>
                  <a:lnTo>
                    <a:pt x="1366" y="1278"/>
                  </a:lnTo>
                  <a:lnTo>
                    <a:pt x="1408" y="1184"/>
                  </a:lnTo>
                  <a:lnTo>
                    <a:pt x="1450" y="1087"/>
                  </a:lnTo>
                  <a:lnTo>
                    <a:pt x="1488" y="990"/>
                  </a:lnTo>
                  <a:lnTo>
                    <a:pt x="1523" y="889"/>
                  </a:lnTo>
                  <a:lnTo>
                    <a:pt x="1554" y="788"/>
                  </a:lnTo>
                  <a:lnTo>
                    <a:pt x="1582" y="687"/>
                  </a:lnTo>
                  <a:lnTo>
                    <a:pt x="1606" y="587"/>
                  </a:lnTo>
                  <a:lnTo>
                    <a:pt x="1627" y="486"/>
                  </a:lnTo>
                  <a:lnTo>
                    <a:pt x="1644" y="389"/>
                  </a:lnTo>
                  <a:lnTo>
                    <a:pt x="1658" y="288"/>
                  </a:lnTo>
                  <a:lnTo>
                    <a:pt x="1665" y="191"/>
                  </a:lnTo>
                  <a:lnTo>
                    <a:pt x="1672" y="93"/>
                  </a:lnTo>
                  <a:lnTo>
                    <a:pt x="1676" y="0"/>
                  </a:lnTo>
                  <a:lnTo>
                    <a:pt x="1676" y="0"/>
                  </a:lnTo>
                  <a:lnTo>
                    <a:pt x="1676" y="93"/>
                  </a:lnTo>
                  <a:lnTo>
                    <a:pt x="1683" y="191"/>
                  </a:lnTo>
                  <a:lnTo>
                    <a:pt x="1693" y="288"/>
                  </a:lnTo>
                  <a:lnTo>
                    <a:pt x="1704" y="389"/>
                  </a:lnTo>
                  <a:lnTo>
                    <a:pt x="1721" y="486"/>
                  </a:lnTo>
                  <a:lnTo>
                    <a:pt x="1742" y="587"/>
                  </a:lnTo>
                  <a:lnTo>
                    <a:pt x="1766" y="687"/>
                  </a:lnTo>
                  <a:lnTo>
                    <a:pt x="1794" y="788"/>
                  </a:lnTo>
                  <a:lnTo>
                    <a:pt x="1825" y="889"/>
                  </a:lnTo>
                  <a:lnTo>
                    <a:pt x="1860" y="990"/>
                  </a:lnTo>
                  <a:lnTo>
                    <a:pt x="1898" y="1087"/>
                  </a:lnTo>
                  <a:lnTo>
                    <a:pt x="1940" y="1184"/>
                  </a:lnTo>
                  <a:lnTo>
                    <a:pt x="1985" y="1278"/>
                  </a:lnTo>
                  <a:lnTo>
                    <a:pt x="2030" y="1371"/>
                  </a:lnTo>
                  <a:lnTo>
                    <a:pt x="2082" y="1462"/>
                  </a:lnTo>
                  <a:lnTo>
                    <a:pt x="2134" y="1549"/>
                  </a:lnTo>
                  <a:lnTo>
                    <a:pt x="2190" y="1635"/>
                  </a:lnTo>
                  <a:lnTo>
                    <a:pt x="2249" y="1719"/>
                  </a:lnTo>
                  <a:lnTo>
                    <a:pt x="2311" y="1795"/>
                  </a:lnTo>
                  <a:lnTo>
                    <a:pt x="2378" y="1872"/>
                  </a:lnTo>
                  <a:lnTo>
                    <a:pt x="2443" y="1941"/>
                  </a:lnTo>
                  <a:lnTo>
                    <a:pt x="2517" y="2007"/>
                  </a:lnTo>
                  <a:lnTo>
                    <a:pt x="2586" y="2066"/>
                  </a:lnTo>
                  <a:lnTo>
                    <a:pt x="2663" y="2122"/>
                  </a:lnTo>
                  <a:lnTo>
                    <a:pt x="2743" y="2174"/>
                  </a:lnTo>
                  <a:lnTo>
                    <a:pt x="2823" y="2219"/>
                  </a:lnTo>
                  <a:lnTo>
                    <a:pt x="2902" y="2257"/>
                  </a:lnTo>
                  <a:lnTo>
                    <a:pt x="2989" y="2288"/>
                  </a:lnTo>
                  <a:lnTo>
                    <a:pt x="3076" y="2316"/>
                  </a:lnTo>
                  <a:lnTo>
                    <a:pt x="3163" y="2334"/>
                  </a:lnTo>
                  <a:lnTo>
                    <a:pt x="3257" y="2344"/>
                  </a:lnTo>
                  <a:lnTo>
                    <a:pt x="3347" y="2351"/>
                  </a:lnTo>
                  <a:lnTo>
                    <a:pt x="0" y="2351"/>
                  </a:lnTo>
                </a:path>
              </a:pathLst>
            </a:custGeom>
            <a:solidFill>
              <a:srgbClr val="BFBFBF">
                <a:alpha val="85000"/>
              </a:srgbClr>
            </a:solidFill>
            <a:ln>
              <a:noFill/>
            </a:ln>
            <a:effectLst/>
          </p:spPr>
          <p:txBody>
            <a:bodyPr wrap="none" anchor="ctr"/>
            <a:lstStyle/>
            <a:p>
              <a:endParaRPr lang="en-US">
                <a:cs typeface="+mn-ea"/>
                <a:sym typeface="+mn-lt"/>
              </a:endParaRPr>
            </a:p>
          </p:txBody>
        </p:sp>
      </p:grpSp>
      <p:sp>
        <p:nvSpPr>
          <p:cNvPr id="68" name="Oval 67"/>
          <p:cNvSpPr/>
          <p:nvPr/>
        </p:nvSpPr>
        <p:spPr>
          <a:xfrm>
            <a:off x="1445326" y="4951900"/>
            <a:ext cx="164159" cy="164159"/>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Text Placeholder 32"/>
          <p:cNvSpPr txBox="1">
            <a:spLocks/>
          </p:cNvSpPr>
          <p:nvPr/>
        </p:nvSpPr>
        <p:spPr>
          <a:xfrm>
            <a:off x="1735957"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71" name="Oval 70"/>
          <p:cNvSpPr/>
          <p:nvPr/>
        </p:nvSpPr>
        <p:spPr>
          <a:xfrm>
            <a:off x="2999806" y="4951900"/>
            <a:ext cx="164159" cy="164159"/>
          </a:xfrm>
          <a:prstGeom prst="ellipse">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2" name="Text Placeholder 32"/>
          <p:cNvSpPr txBox="1">
            <a:spLocks/>
          </p:cNvSpPr>
          <p:nvPr/>
        </p:nvSpPr>
        <p:spPr>
          <a:xfrm>
            <a:off x="3273503"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73" name="Oval 72"/>
          <p:cNvSpPr/>
          <p:nvPr/>
        </p:nvSpPr>
        <p:spPr>
          <a:xfrm>
            <a:off x="4554286" y="4951900"/>
            <a:ext cx="164159" cy="164159"/>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Text Placeholder 32"/>
          <p:cNvSpPr txBox="1">
            <a:spLocks/>
          </p:cNvSpPr>
          <p:nvPr/>
        </p:nvSpPr>
        <p:spPr>
          <a:xfrm>
            <a:off x="4819516"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75" name="Oval 74"/>
          <p:cNvSpPr/>
          <p:nvPr/>
        </p:nvSpPr>
        <p:spPr>
          <a:xfrm>
            <a:off x="6070666" y="4951900"/>
            <a:ext cx="164159" cy="164159"/>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Text Placeholder 32"/>
          <p:cNvSpPr txBox="1">
            <a:spLocks/>
          </p:cNvSpPr>
          <p:nvPr/>
        </p:nvSpPr>
        <p:spPr>
          <a:xfrm>
            <a:off x="6327429"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77" name="Oval 76"/>
          <p:cNvSpPr/>
          <p:nvPr/>
        </p:nvSpPr>
        <p:spPr>
          <a:xfrm>
            <a:off x="7551486" y="4951900"/>
            <a:ext cx="164159" cy="164159"/>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Text Placeholder 32"/>
          <p:cNvSpPr txBox="1">
            <a:spLocks/>
          </p:cNvSpPr>
          <p:nvPr/>
        </p:nvSpPr>
        <p:spPr>
          <a:xfrm>
            <a:off x="7825183"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79" name="Oval 78"/>
          <p:cNvSpPr/>
          <p:nvPr/>
        </p:nvSpPr>
        <p:spPr>
          <a:xfrm>
            <a:off x="9105966" y="4951900"/>
            <a:ext cx="164159" cy="164159"/>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Text Placeholder 32"/>
          <p:cNvSpPr txBox="1">
            <a:spLocks/>
          </p:cNvSpPr>
          <p:nvPr/>
        </p:nvSpPr>
        <p:spPr>
          <a:xfrm>
            <a:off x="9400829"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p>
        </p:txBody>
      </p:sp>
      <p:sp>
        <p:nvSpPr>
          <p:cNvPr id="30" name="TextBox 29"/>
          <p:cNvSpPr txBox="1"/>
          <p:nvPr/>
        </p:nvSpPr>
        <p:spPr>
          <a:xfrm>
            <a:off x="1643221" y="4914248"/>
            <a:ext cx="1351652"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BRANDING IDENTITY</a:t>
            </a:r>
          </a:p>
        </p:txBody>
      </p:sp>
      <p:sp>
        <p:nvSpPr>
          <p:cNvPr id="33" name="TextBox 32"/>
          <p:cNvSpPr txBox="1"/>
          <p:nvPr/>
        </p:nvSpPr>
        <p:spPr>
          <a:xfrm>
            <a:off x="3184152" y="4914246"/>
            <a:ext cx="1031051"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DIGITAL MEDIA</a:t>
            </a:r>
          </a:p>
        </p:txBody>
      </p:sp>
      <p:sp>
        <p:nvSpPr>
          <p:cNvPr id="34" name="TextBox 33"/>
          <p:cNvSpPr txBox="1"/>
          <p:nvPr/>
        </p:nvSpPr>
        <p:spPr>
          <a:xfrm>
            <a:off x="4731861" y="4914248"/>
            <a:ext cx="922047"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WEB DESIGN</a:t>
            </a:r>
          </a:p>
        </p:txBody>
      </p:sp>
      <p:sp>
        <p:nvSpPr>
          <p:cNvPr id="35" name="TextBox 34"/>
          <p:cNvSpPr txBox="1"/>
          <p:nvPr/>
        </p:nvSpPr>
        <p:spPr>
          <a:xfrm>
            <a:off x="6234692" y="4914246"/>
            <a:ext cx="883575"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MOBILE APP</a:t>
            </a:r>
          </a:p>
        </p:txBody>
      </p:sp>
      <p:sp>
        <p:nvSpPr>
          <p:cNvPr id="36" name="TextBox 35"/>
          <p:cNvSpPr txBox="1"/>
          <p:nvPr/>
        </p:nvSpPr>
        <p:spPr>
          <a:xfrm>
            <a:off x="7729061" y="4914248"/>
            <a:ext cx="1326004"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SOCIAL MARKETING</a:t>
            </a:r>
          </a:p>
        </p:txBody>
      </p:sp>
      <p:sp>
        <p:nvSpPr>
          <p:cNvPr id="37" name="TextBox 36"/>
          <p:cNvSpPr txBox="1"/>
          <p:nvPr/>
        </p:nvSpPr>
        <p:spPr>
          <a:xfrm>
            <a:off x="9269992" y="4914246"/>
            <a:ext cx="986167"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E-COMMERCE</a:t>
            </a:r>
          </a:p>
        </p:txBody>
      </p:sp>
      <p:sp>
        <p:nvSpPr>
          <p:cNvPr id="46" name="TextBox 45"/>
          <p:cNvSpPr txBox="1"/>
          <p:nvPr/>
        </p:nvSpPr>
        <p:spPr>
          <a:xfrm>
            <a:off x="1079223" y="583795"/>
            <a:ext cx="4846135"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PRODUCT PERFORMANCE</a:t>
            </a: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694993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6739076" y="1025524"/>
            <a:ext cx="1375876" cy="127244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Rectangle 36"/>
          <p:cNvSpPr/>
          <p:nvPr/>
        </p:nvSpPr>
        <p:spPr>
          <a:xfrm>
            <a:off x="8127100" y="3561270"/>
            <a:ext cx="1375876" cy="1272443"/>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8115645" y="1763844"/>
            <a:ext cx="583505" cy="539640"/>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Rectangle 38"/>
          <p:cNvSpPr/>
          <p:nvPr/>
        </p:nvSpPr>
        <p:spPr>
          <a:xfrm>
            <a:off x="9490968" y="3562634"/>
            <a:ext cx="583505" cy="539640"/>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Rectangle 39"/>
          <p:cNvSpPr/>
          <p:nvPr/>
        </p:nvSpPr>
        <p:spPr>
          <a:xfrm>
            <a:off x="1406212" y="2441911"/>
            <a:ext cx="4194488" cy="483783"/>
          </a:xfrm>
          <a:prstGeom prst="rect">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Rectangle 40"/>
          <p:cNvSpPr/>
          <p:nvPr/>
        </p:nvSpPr>
        <p:spPr>
          <a:xfrm>
            <a:off x="1420128" y="1911556"/>
            <a:ext cx="2691274" cy="48378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TextBox 41"/>
          <p:cNvSpPr txBox="1"/>
          <p:nvPr/>
        </p:nvSpPr>
        <p:spPr>
          <a:xfrm>
            <a:off x="1456699" y="1817036"/>
            <a:ext cx="3467616" cy="1175706"/>
          </a:xfrm>
          <a:prstGeom prst="rect">
            <a:avLst/>
          </a:prstGeom>
          <a:noFill/>
        </p:spPr>
        <p:txBody>
          <a:bodyPr wrap="none" rtlCol="0">
            <a:spAutoFit/>
          </a:bodyPr>
          <a:lstStyle/>
          <a:p>
            <a:pPr>
              <a:lnSpc>
                <a:spcPct val="110000"/>
              </a:lnSpc>
            </a:pPr>
            <a:r>
              <a:rPr lang="en-US" sz="3200" dirty="0">
                <a:solidFill>
                  <a:schemeClr val="bg1">
                    <a:lumMod val="95000"/>
                  </a:schemeClr>
                </a:solidFill>
                <a:cs typeface="+mn-ea"/>
                <a:sym typeface="+mn-lt"/>
              </a:rPr>
              <a:t>WE BELIEVE</a:t>
            </a:r>
          </a:p>
          <a:p>
            <a:pPr>
              <a:lnSpc>
                <a:spcPct val="110000"/>
              </a:lnSpc>
            </a:pPr>
            <a:r>
              <a:rPr lang="zh-CN" altLang="en-US" sz="3200" dirty="0">
                <a:solidFill>
                  <a:schemeClr val="bg1">
                    <a:lumMod val="95000"/>
                  </a:schemeClr>
                </a:solidFill>
                <a:cs typeface="+mn-ea"/>
                <a:sym typeface="+mn-lt"/>
              </a:rPr>
              <a:t>点击此处输入内容</a:t>
            </a:r>
            <a:endParaRPr lang="en-US" sz="3200" dirty="0">
              <a:solidFill>
                <a:schemeClr val="bg1">
                  <a:lumMod val="95000"/>
                </a:schemeClr>
              </a:solidFill>
              <a:cs typeface="+mn-ea"/>
              <a:sym typeface="+mn-lt"/>
            </a:endParaRPr>
          </a:p>
        </p:txBody>
      </p:sp>
      <p:sp>
        <p:nvSpPr>
          <p:cNvPr id="43" name="Rectangle 42"/>
          <p:cNvSpPr/>
          <p:nvPr/>
        </p:nvSpPr>
        <p:spPr>
          <a:xfrm>
            <a:off x="1405008" y="2989785"/>
            <a:ext cx="4324182" cy="257010"/>
          </a:xfrm>
          <a:prstGeom prst="rect">
            <a:avLst/>
          </a:prstGeom>
          <a:solidFill>
            <a:srgbClr val="A0B8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TextBox 43"/>
          <p:cNvSpPr txBox="1"/>
          <p:nvPr/>
        </p:nvSpPr>
        <p:spPr>
          <a:xfrm>
            <a:off x="1359942" y="2999787"/>
            <a:ext cx="4455066" cy="230832"/>
          </a:xfrm>
          <a:prstGeom prst="rect">
            <a:avLst/>
          </a:prstGeom>
          <a:noFill/>
        </p:spPr>
        <p:txBody>
          <a:bodyPr wrap="none" rtlCol="0">
            <a:spAutoFit/>
          </a:bodyPr>
          <a:lstStyle/>
          <a:p>
            <a:pPr algn="ctr"/>
            <a:r>
              <a:rPr lang="en-US" sz="900" dirty="0">
                <a:solidFill>
                  <a:srgbClr val="F2F2F2"/>
                </a:solidFill>
                <a:cs typeface="+mn-ea"/>
                <a:sym typeface="+mn-lt"/>
              </a:rPr>
              <a:t>We Do Our Best For Your Business And We  Help You Turn Your Ideas Into Reality</a:t>
            </a:r>
          </a:p>
        </p:txBody>
      </p:sp>
      <p:sp>
        <p:nvSpPr>
          <p:cNvPr id="45" name="TextBox 44"/>
          <p:cNvSpPr txBox="1"/>
          <p:nvPr/>
        </p:nvSpPr>
        <p:spPr>
          <a:xfrm>
            <a:off x="1346017" y="3206878"/>
            <a:ext cx="3822790" cy="2532425"/>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a:t>
            </a:r>
          </a:p>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p>
        </p:txBody>
      </p:sp>
      <p:sp>
        <p:nvSpPr>
          <p:cNvPr id="62" name="TextBox 61"/>
          <p:cNvSpPr txBox="1"/>
          <p:nvPr/>
        </p:nvSpPr>
        <p:spPr>
          <a:xfrm>
            <a:off x="6825166" y="1333569"/>
            <a:ext cx="1223412" cy="646331"/>
          </a:xfrm>
          <a:prstGeom prst="rect">
            <a:avLst/>
          </a:prstGeom>
          <a:noFill/>
        </p:spPr>
        <p:txBody>
          <a:bodyPr wrap="none" rtlCol="0">
            <a:spAutoFit/>
          </a:bodyPr>
          <a:lstStyle/>
          <a:p>
            <a:pPr>
              <a:lnSpc>
                <a:spcPct val="90000"/>
              </a:lnSpc>
            </a:pPr>
            <a:r>
              <a:rPr lang="en-US" sz="2000" b="1" dirty="0">
                <a:solidFill>
                  <a:schemeClr val="bg1"/>
                </a:solidFill>
                <a:cs typeface="+mn-ea"/>
                <a:sym typeface="+mn-lt"/>
              </a:rPr>
              <a:t>Be </a:t>
            </a:r>
          </a:p>
          <a:p>
            <a:pPr>
              <a:lnSpc>
                <a:spcPct val="90000"/>
              </a:lnSpc>
            </a:pPr>
            <a:r>
              <a:rPr lang="en-US" sz="2000" b="1" dirty="0">
                <a:solidFill>
                  <a:schemeClr val="bg1"/>
                </a:solidFill>
                <a:cs typeface="+mn-ea"/>
                <a:sym typeface="+mn-lt"/>
              </a:rPr>
              <a:t>Creative</a:t>
            </a:r>
          </a:p>
        </p:txBody>
      </p:sp>
      <p:sp>
        <p:nvSpPr>
          <p:cNvPr id="63" name="TextBox 62"/>
          <p:cNvSpPr txBox="1"/>
          <p:nvPr/>
        </p:nvSpPr>
        <p:spPr>
          <a:xfrm>
            <a:off x="8272966" y="3962469"/>
            <a:ext cx="1168910" cy="369332"/>
          </a:xfrm>
          <a:prstGeom prst="rect">
            <a:avLst/>
          </a:prstGeom>
          <a:noFill/>
        </p:spPr>
        <p:txBody>
          <a:bodyPr wrap="none" rtlCol="0">
            <a:spAutoFit/>
          </a:bodyPr>
          <a:lstStyle/>
          <a:p>
            <a:pPr>
              <a:lnSpc>
                <a:spcPct val="90000"/>
              </a:lnSpc>
            </a:pPr>
            <a:r>
              <a:rPr lang="en-US" sz="2000" b="1" dirty="0">
                <a:solidFill>
                  <a:schemeClr val="bg1"/>
                </a:solidFill>
                <a:cs typeface="+mn-ea"/>
                <a:sym typeface="+mn-lt"/>
              </a:rPr>
              <a:t>Passion</a:t>
            </a:r>
          </a:p>
        </p:txBody>
      </p:sp>
      <p:pic>
        <p:nvPicPr>
          <p:cNvPr id="9" name="图片占位符 8"/>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2974" r="12974"/>
          <a:stretch>
            <a:fillRect/>
          </a:stretch>
        </p:blipFill>
        <p:spPr/>
      </p:pic>
      <p:pic>
        <p:nvPicPr>
          <p:cNvPr id="10" name="图片占位符 9"/>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3333" r="13333"/>
          <a:stretch>
            <a:fillRect/>
          </a:stretch>
        </p:blipFill>
        <p:spPr/>
      </p:pic>
      <p:pic>
        <p:nvPicPr>
          <p:cNvPr id="11" name="图片占位符 10"/>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8750" r="8750"/>
          <a:stretch>
            <a:fillRect/>
          </a:stretch>
        </p:blipFill>
        <p:spPr/>
      </p:pic>
      <p:pic>
        <p:nvPicPr>
          <p:cNvPr id="12" name="图片占位符 11"/>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3333" r="13333"/>
          <a:stretch>
            <a:fillRect/>
          </a:stretch>
        </p:blipFill>
        <p:spPr/>
      </p:pic>
      <p:pic>
        <p:nvPicPr>
          <p:cNvPr id="14" name="图片占位符 1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8750" r="8750"/>
          <a:stretch>
            <a:fillRect/>
          </a:stretch>
        </p:blipFill>
        <p:spPr/>
      </p:pic>
      <p:pic>
        <p:nvPicPr>
          <p:cNvPr id="13" name="图片占位符 12"/>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13375" r="13375"/>
          <a:stretch>
            <a:fillRect/>
          </a:stretch>
        </p:blipFill>
        <p:spPr/>
      </p:pic>
      <p:pic>
        <p:nvPicPr>
          <p:cNvPr id="15" name="图片占位符 14"/>
          <p:cNvPicPr>
            <a:picLocks noGrp="1" noChangeAspect="1"/>
          </p:cNvPicPr>
          <p:nvPr>
            <p:ph type="pic" sz="quarter" idx="16"/>
          </p:nvPr>
        </p:nvPicPr>
        <p:blipFill>
          <a:blip r:embed="rId8" cstate="print">
            <a:extLst>
              <a:ext uri="{28A0092B-C50C-407E-A947-70E740481C1C}">
                <a14:useLocalDpi xmlns:a14="http://schemas.microsoft.com/office/drawing/2010/main" val="0"/>
              </a:ext>
            </a:extLst>
          </a:blip>
          <a:srcRect l="13470" r="13470"/>
          <a:stretch>
            <a:fillRect/>
          </a:stretch>
        </p:blipFill>
        <p:spPr/>
      </p:pic>
    </p:spTree>
    <p:extLst>
      <p:ext uri="{BB962C8B-B14F-4D97-AF65-F5344CB8AC3E}">
        <p14:creationId xmlns:p14="http://schemas.microsoft.com/office/powerpoint/2010/main" val="2162268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oup 232"/>
          <p:cNvGrpSpPr/>
          <p:nvPr/>
        </p:nvGrpSpPr>
        <p:grpSpPr>
          <a:xfrm>
            <a:off x="969178" y="3157724"/>
            <a:ext cx="434204" cy="76723"/>
            <a:chOff x="4733567" y="4719035"/>
            <a:chExt cx="635717" cy="112331"/>
          </a:xfrm>
        </p:grpSpPr>
        <p:sp>
          <p:nvSpPr>
            <p:cNvPr id="234" name="Oval 23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5" name="Oval 23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6" name="Oval 23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7" name="Oval 23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58" name="Group 432"/>
          <p:cNvGrpSpPr>
            <a:grpSpLocks noChangeAspect="1"/>
          </p:cNvGrpSpPr>
          <p:nvPr/>
        </p:nvGrpSpPr>
        <p:grpSpPr bwMode="auto">
          <a:xfrm flipH="1">
            <a:off x="3940647" y="1010709"/>
            <a:ext cx="2287867" cy="3394893"/>
            <a:chOff x="3509" y="406"/>
            <a:chExt cx="2063" cy="3131"/>
          </a:xfrm>
        </p:grpSpPr>
        <p:grpSp>
          <p:nvGrpSpPr>
            <p:cNvPr id="259" name="Group 633"/>
            <p:cNvGrpSpPr>
              <a:grpSpLocks/>
            </p:cNvGrpSpPr>
            <p:nvPr/>
          </p:nvGrpSpPr>
          <p:grpSpPr bwMode="auto">
            <a:xfrm>
              <a:off x="3509" y="406"/>
              <a:ext cx="1485" cy="3131"/>
              <a:chOff x="3509" y="406"/>
              <a:chExt cx="1485" cy="3131"/>
            </a:xfrm>
          </p:grpSpPr>
          <p:sp>
            <p:nvSpPr>
              <p:cNvPr id="268" name="Freeform 434"/>
              <p:cNvSpPr>
                <a:spLocks noEditPoints="1"/>
              </p:cNvSpPr>
              <p:nvPr/>
            </p:nvSpPr>
            <p:spPr bwMode="auto">
              <a:xfrm>
                <a:off x="4921" y="1988"/>
                <a:ext cx="24" cy="23"/>
              </a:xfrm>
              <a:custGeom>
                <a:avLst/>
                <a:gdLst>
                  <a:gd name="T0" fmla="*/ 12 w 12"/>
                  <a:gd name="T1" fmla="*/ 7 h 12"/>
                  <a:gd name="T2" fmla="*/ 11 w 12"/>
                  <a:gd name="T3" fmla="*/ 6 h 12"/>
                  <a:gd name="T4" fmla="*/ 11 w 12"/>
                  <a:gd name="T5" fmla="*/ 5 h 12"/>
                  <a:gd name="T6" fmla="*/ 12 w 12"/>
                  <a:gd name="T7" fmla="*/ 5 h 12"/>
                  <a:gd name="T8" fmla="*/ 12 w 12"/>
                  <a:gd name="T9" fmla="*/ 4 h 12"/>
                  <a:gd name="T10" fmla="*/ 12 w 12"/>
                  <a:gd name="T11" fmla="*/ 3 h 12"/>
                  <a:gd name="T12" fmla="*/ 10 w 12"/>
                  <a:gd name="T13" fmla="*/ 2 h 12"/>
                  <a:gd name="T14" fmla="*/ 10 w 12"/>
                  <a:gd name="T15" fmla="*/ 3 h 12"/>
                  <a:gd name="T16" fmla="*/ 9 w 12"/>
                  <a:gd name="T17" fmla="*/ 2 h 12"/>
                  <a:gd name="T18" fmla="*/ 9 w 12"/>
                  <a:gd name="T19" fmla="*/ 1 h 12"/>
                  <a:gd name="T20" fmla="*/ 9 w 12"/>
                  <a:gd name="T21" fmla="*/ 0 h 12"/>
                  <a:gd name="T22" fmla="*/ 8 w 12"/>
                  <a:gd name="T23" fmla="*/ 0 h 12"/>
                  <a:gd name="T24" fmla="*/ 7 w 12"/>
                  <a:gd name="T25" fmla="*/ 0 h 12"/>
                  <a:gd name="T26" fmla="*/ 6 w 12"/>
                  <a:gd name="T27" fmla="*/ 1 h 12"/>
                  <a:gd name="T28" fmla="*/ 5 w 12"/>
                  <a:gd name="T29" fmla="*/ 1 h 12"/>
                  <a:gd name="T30" fmla="*/ 5 w 12"/>
                  <a:gd name="T31" fmla="*/ 0 h 12"/>
                  <a:gd name="T32" fmla="*/ 4 w 12"/>
                  <a:gd name="T33" fmla="*/ 0 h 12"/>
                  <a:gd name="T34" fmla="*/ 3 w 12"/>
                  <a:gd name="T35" fmla="*/ 0 h 12"/>
                  <a:gd name="T36" fmla="*/ 3 w 12"/>
                  <a:gd name="T37" fmla="*/ 1 h 12"/>
                  <a:gd name="T38" fmla="*/ 3 w 12"/>
                  <a:gd name="T39" fmla="*/ 2 h 12"/>
                  <a:gd name="T40" fmla="*/ 2 w 12"/>
                  <a:gd name="T41" fmla="*/ 3 h 12"/>
                  <a:gd name="T42" fmla="*/ 2 w 12"/>
                  <a:gd name="T43" fmla="*/ 3 h 12"/>
                  <a:gd name="T44" fmla="*/ 0 w 12"/>
                  <a:gd name="T45" fmla="*/ 3 h 12"/>
                  <a:gd name="T46" fmla="*/ 0 w 12"/>
                  <a:gd name="T47" fmla="*/ 4 h 12"/>
                  <a:gd name="T48" fmla="*/ 1 w 12"/>
                  <a:gd name="T49" fmla="*/ 5 h 12"/>
                  <a:gd name="T50" fmla="*/ 1 w 12"/>
                  <a:gd name="T51" fmla="*/ 5 h 12"/>
                  <a:gd name="T52" fmla="*/ 1 w 12"/>
                  <a:gd name="T53" fmla="*/ 6 h 12"/>
                  <a:gd name="T54" fmla="*/ 1 w 12"/>
                  <a:gd name="T55" fmla="*/ 7 h 12"/>
                  <a:gd name="T56" fmla="*/ 0 w 12"/>
                  <a:gd name="T57" fmla="*/ 8 h 12"/>
                  <a:gd name="T58" fmla="*/ 1 w 12"/>
                  <a:gd name="T59" fmla="*/ 9 h 12"/>
                  <a:gd name="T60" fmla="*/ 2 w 12"/>
                  <a:gd name="T61" fmla="*/ 9 h 12"/>
                  <a:gd name="T62" fmla="*/ 2 w 12"/>
                  <a:gd name="T63" fmla="*/ 9 h 12"/>
                  <a:gd name="T64" fmla="*/ 3 w 12"/>
                  <a:gd name="T65" fmla="*/ 10 h 12"/>
                  <a:gd name="T66" fmla="*/ 3 w 12"/>
                  <a:gd name="T67" fmla="*/ 10 h 12"/>
                  <a:gd name="T68" fmla="*/ 3 w 12"/>
                  <a:gd name="T69" fmla="*/ 11 h 12"/>
                  <a:gd name="T70" fmla="*/ 4 w 12"/>
                  <a:gd name="T71" fmla="*/ 12 h 12"/>
                  <a:gd name="T72" fmla="*/ 5 w 12"/>
                  <a:gd name="T73" fmla="*/ 11 h 12"/>
                  <a:gd name="T74" fmla="*/ 6 w 12"/>
                  <a:gd name="T75" fmla="*/ 11 h 12"/>
                  <a:gd name="T76" fmla="*/ 7 w 12"/>
                  <a:gd name="T77" fmla="*/ 11 h 12"/>
                  <a:gd name="T78" fmla="*/ 7 w 12"/>
                  <a:gd name="T79" fmla="*/ 11 h 12"/>
                  <a:gd name="T80" fmla="*/ 8 w 12"/>
                  <a:gd name="T81" fmla="*/ 12 h 12"/>
                  <a:gd name="T82" fmla="*/ 9 w 12"/>
                  <a:gd name="T83" fmla="*/ 11 h 12"/>
                  <a:gd name="T84" fmla="*/ 9 w 12"/>
                  <a:gd name="T85" fmla="*/ 10 h 12"/>
                  <a:gd name="T86" fmla="*/ 9 w 12"/>
                  <a:gd name="T87" fmla="*/ 9 h 12"/>
                  <a:gd name="T88" fmla="*/ 10 w 12"/>
                  <a:gd name="T89" fmla="*/ 9 h 12"/>
                  <a:gd name="T90" fmla="*/ 11 w 12"/>
                  <a:gd name="T91" fmla="*/ 9 h 12"/>
                  <a:gd name="T92" fmla="*/ 12 w 12"/>
                  <a:gd name="T93" fmla="*/ 9 h 12"/>
                  <a:gd name="T94" fmla="*/ 12 w 12"/>
                  <a:gd name="T95" fmla="*/ 8 h 12"/>
                  <a:gd name="T96" fmla="*/ 12 w 12"/>
                  <a:gd name="T97" fmla="*/ 7 h 12"/>
                  <a:gd name="T98" fmla="*/ 7 w 12"/>
                  <a:gd name="T99" fmla="*/ 8 h 12"/>
                  <a:gd name="T100" fmla="*/ 4 w 12"/>
                  <a:gd name="T101" fmla="*/ 7 h 12"/>
                  <a:gd name="T102" fmla="*/ 5 w 12"/>
                  <a:gd name="T103" fmla="*/ 4 h 12"/>
                  <a:gd name="T104" fmla="*/ 8 w 12"/>
                  <a:gd name="T105" fmla="*/ 5 h 12"/>
                  <a:gd name="T106" fmla="*/ 7 w 12"/>
                  <a:gd name="T10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12">
                    <a:moveTo>
                      <a:pt x="12" y="7"/>
                    </a:moveTo>
                    <a:cubicBezTo>
                      <a:pt x="11" y="6"/>
                      <a:pt x="11" y="6"/>
                      <a:pt x="11" y="6"/>
                    </a:cubicBezTo>
                    <a:cubicBezTo>
                      <a:pt x="11" y="6"/>
                      <a:pt x="11" y="6"/>
                      <a:pt x="11" y="5"/>
                    </a:cubicBezTo>
                    <a:cubicBezTo>
                      <a:pt x="12" y="5"/>
                      <a:pt x="12" y="5"/>
                      <a:pt x="12" y="5"/>
                    </a:cubicBezTo>
                    <a:cubicBezTo>
                      <a:pt x="12" y="5"/>
                      <a:pt x="12" y="4"/>
                      <a:pt x="12" y="4"/>
                    </a:cubicBezTo>
                    <a:cubicBezTo>
                      <a:pt x="12" y="3"/>
                      <a:pt x="12" y="3"/>
                      <a:pt x="12" y="3"/>
                    </a:cubicBezTo>
                    <a:cubicBezTo>
                      <a:pt x="11" y="2"/>
                      <a:pt x="11" y="2"/>
                      <a:pt x="10" y="2"/>
                    </a:cubicBezTo>
                    <a:cubicBezTo>
                      <a:pt x="10" y="3"/>
                      <a:pt x="10" y="3"/>
                      <a:pt x="10" y="3"/>
                    </a:cubicBezTo>
                    <a:cubicBezTo>
                      <a:pt x="9" y="3"/>
                      <a:pt x="9" y="2"/>
                      <a:pt x="9" y="2"/>
                    </a:cubicBezTo>
                    <a:cubicBezTo>
                      <a:pt x="9" y="1"/>
                      <a:pt x="9" y="1"/>
                      <a:pt x="9" y="1"/>
                    </a:cubicBezTo>
                    <a:cubicBezTo>
                      <a:pt x="9" y="1"/>
                      <a:pt x="9" y="0"/>
                      <a:pt x="9" y="0"/>
                    </a:cubicBezTo>
                    <a:cubicBezTo>
                      <a:pt x="8" y="0"/>
                      <a:pt x="8" y="0"/>
                      <a:pt x="8" y="0"/>
                    </a:cubicBezTo>
                    <a:cubicBezTo>
                      <a:pt x="7" y="0"/>
                      <a:pt x="7" y="0"/>
                      <a:pt x="7" y="0"/>
                    </a:cubicBezTo>
                    <a:cubicBezTo>
                      <a:pt x="6" y="1"/>
                      <a:pt x="6" y="1"/>
                      <a:pt x="6" y="1"/>
                    </a:cubicBezTo>
                    <a:cubicBezTo>
                      <a:pt x="6" y="1"/>
                      <a:pt x="6" y="1"/>
                      <a:pt x="5" y="1"/>
                    </a:cubicBezTo>
                    <a:cubicBezTo>
                      <a:pt x="5" y="0"/>
                      <a:pt x="5" y="0"/>
                      <a:pt x="5" y="0"/>
                    </a:cubicBezTo>
                    <a:cubicBezTo>
                      <a:pt x="5" y="0"/>
                      <a:pt x="4" y="0"/>
                      <a:pt x="4" y="0"/>
                    </a:cubicBezTo>
                    <a:cubicBezTo>
                      <a:pt x="3" y="0"/>
                      <a:pt x="3" y="0"/>
                      <a:pt x="3" y="0"/>
                    </a:cubicBezTo>
                    <a:cubicBezTo>
                      <a:pt x="3" y="1"/>
                      <a:pt x="2" y="1"/>
                      <a:pt x="3" y="1"/>
                    </a:cubicBezTo>
                    <a:cubicBezTo>
                      <a:pt x="3" y="2"/>
                      <a:pt x="3" y="2"/>
                      <a:pt x="3" y="2"/>
                    </a:cubicBezTo>
                    <a:cubicBezTo>
                      <a:pt x="3" y="2"/>
                      <a:pt x="2" y="3"/>
                      <a:pt x="2" y="3"/>
                    </a:cubicBezTo>
                    <a:cubicBezTo>
                      <a:pt x="2" y="3"/>
                      <a:pt x="2" y="3"/>
                      <a:pt x="2" y="3"/>
                    </a:cubicBezTo>
                    <a:cubicBezTo>
                      <a:pt x="1" y="2"/>
                      <a:pt x="1" y="3"/>
                      <a:pt x="0" y="3"/>
                    </a:cubicBezTo>
                    <a:cubicBezTo>
                      <a:pt x="0" y="4"/>
                      <a:pt x="0" y="4"/>
                      <a:pt x="0" y="4"/>
                    </a:cubicBezTo>
                    <a:cubicBezTo>
                      <a:pt x="0" y="4"/>
                      <a:pt x="0" y="5"/>
                      <a:pt x="1" y="5"/>
                    </a:cubicBezTo>
                    <a:cubicBezTo>
                      <a:pt x="1" y="5"/>
                      <a:pt x="1" y="5"/>
                      <a:pt x="1" y="5"/>
                    </a:cubicBezTo>
                    <a:cubicBezTo>
                      <a:pt x="1" y="6"/>
                      <a:pt x="1" y="6"/>
                      <a:pt x="1" y="6"/>
                    </a:cubicBezTo>
                    <a:cubicBezTo>
                      <a:pt x="1" y="7"/>
                      <a:pt x="1" y="7"/>
                      <a:pt x="1" y="7"/>
                    </a:cubicBezTo>
                    <a:cubicBezTo>
                      <a:pt x="0" y="7"/>
                      <a:pt x="0" y="7"/>
                      <a:pt x="0" y="8"/>
                    </a:cubicBezTo>
                    <a:cubicBezTo>
                      <a:pt x="1" y="9"/>
                      <a:pt x="1" y="9"/>
                      <a:pt x="1" y="9"/>
                    </a:cubicBezTo>
                    <a:cubicBezTo>
                      <a:pt x="1" y="9"/>
                      <a:pt x="1" y="9"/>
                      <a:pt x="2" y="9"/>
                    </a:cubicBezTo>
                    <a:cubicBezTo>
                      <a:pt x="2" y="9"/>
                      <a:pt x="2" y="9"/>
                      <a:pt x="2" y="9"/>
                    </a:cubicBezTo>
                    <a:cubicBezTo>
                      <a:pt x="3" y="9"/>
                      <a:pt x="3" y="9"/>
                      <a:pt x="3" y="10"/>
                    </a:cubicBezTo>
                    <a:cubicBezTo>
                      <a:pt x="3" y="10"/>
                      <a:pt x="3" y="10"/>
                      <a:pt x="3" y="10"/>
                    </a:cubicBezTo>
                    <a:cubicBezTo>
                      <a:pt x="3" y="11"/>
                      <a:pt x="3" y="11"/>
                      <a:pt x="3" y="11"/>
                    </a:cubicBezTo>
                    <a:cubicBezTo>
                      <a:pt x="4" y="12"/>
                      <a:pt x="4" y="12"/>
                      <a:pt x="4" y="12"/>
                    </a:cubicBezTo>
                    <a:cubicBezTo>
                      <a:pt x="5" y="12"/>
                      <a:pt x="5" y="12"/>
                      <a:pt x="5" y="11"/>
                    </a:cubicBezTo>
                    <a:cubicBezTo>
                      <a:pt x="6" y="11"/>
                      <a:pt x="6" y="11"/>
                      <a:pt x="6" y="11"/>
                    </a:cubicBezTo>
                    <a:cubicBezTo>
                      <a:pt x="6" y="11"/>
                      <a:pt x="6" y="11"/>
                      <a:pt x="7" y="11"/>
                    </a:cubicBezTo>
                    <a:cubicBezTo>
                      <a:pt x="7" y="11"/>
                      <a:pt x="7" y="11"/>
                      <a:pt x="7" y="11"/>
                    </a:cubicBezTo>
                    <a:cubicBezTo>
                      <a:pt x="7" y="12"/>
                      <a:pt x="8" y="12"/>
                      <a:pt x="8" y="12"/>
                    </a:cubicBezTo>
                    <a:cubicBezTo>
                      <a:pt x="9" y="11"/>
                      <a:pt x="9" y="11"/>
                      <a:pt x="9" y="11"/>
                    </a:cubicBezTo>
                    <a:cubicBezTo>
                      <a:pt x="9" y="11"/>
                      <a:pt x="10" y="11"/>
                      <a:pt x="9" y="10"/>
                    </a:cubicBezTo>
                    <a:cubicBezTo>
                      <a:pt x="9" y="9"/>
                      <a:pt x="9" y="9"/>
                      <a:pt x="9" y="9"/>
                    </a:cubicBezTo>
                    <a:cubicBezTo>
                      <a:pt x="9" y="9"/>
                      <a:pt x="10" y="9"/>
                      <a:pt x="10" y="9"/>
                    </a:cubicBezTo>
                    <a:cubicBezTo>
                      <a:pt x="11" y="9"/>
                      <a:pt x="11" y="9"/>
                      <a:pt x="11" y="9"/>
                    </a:cubicBezTo>
                    <a:cubicBezTo>
                      <a:pt x="11" y="9"/>
                      <a:pt x="12" y="9"/>
                      <a:pt x="12" y="9"/>
                    </a:cubicBezTo>
                    <a:cubicBezTo>
                      <a:pt x="12" y="8"/>
                      <a:pt x="12" y="8"/>
                      <a:pt x="12" y="8"/>
                    </a:cubicBezTo>
                    <a:cubicBezTo>
                      <a:pt x="12" y="7"/>
                      <a:pt x="12" y="7"/>
                      <a:pt x="12" y="7"/>
                    </a:cubicBezTo>
                    <a:close/>
                    <a:moveTo>
                      <a:pt x="7" y="8"/>
                    </a:moveTo>
                    <a:cubicBezTo>
                      <a:pt x="6" y="9"/>
                      <a:pt x="4" y="8"/>
                      <a:pt x="4" y="7"/>
                    </a:cubicBezTo>
                    <a:cubicBezTo>
                      <a:pt x="3" y="6"/>
                      <a:pt x="4" y="4"/>
                      <a:pt x="5" y="4"/>
                    </a:cubicBezTo>
                    <a:cubicBezTo>
                      <a:pt x="6" y="3"/>
                      <a:pt x="8" y="4"/>
                      <a:pt x="8" y="5"/>
                    </a:cubicBezTo>
                    <a:cubicBezTo>
                      <a:pt x="9" y="6"/>
                      <a:pt x="8" y="8"/>
                      <a:pt x="7" y="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9" name="Freeform 435"/>
              <p:cNvSpPr>
                <a:spLocks noEditPoints="1"/>
              </p:cNvSpPr>
              <p:nvPr/>
            </p:nvSpPr>
            <p:spPr bwMode="auto">
              <a:xfrm>
                <a:off x="4951" y="1847"/>
                <a:ext cx="23" cy="24"/>
              </a:xfrm>
              <a:custGeom>
                <a:avLst/>
                <a:gdLst>
                  <a:gd name="T0" fmla="*/ 12 w 12"/>
                  <a:gd name="T1" fmla="*/ 6 h 12"/>
                  <a:gd name="T2" fmla="*/ 11 w 12"/>
                  <a:gd name="T3" fmla="*/ 6 h 12"/>
                  <a:gd name="T4" fmla="*/ 11 w 12"/>
                  <a:gd name="T5" fmla="*/ 5 h 12"/>
                  <a:gd name="T6" fmla="*/ 12 w 12"/>
                  <a:gd name="T7" fmla="*/ 5 h 12"/>
                  <a:gd name="T8" fmla="*/ 12 w 12"/>
                  <a:gd name="T9" fmla="*/ 4 h 12"/>
                  <a:gd name="T10" fmla="*/ 12 w 12"/>
                  <a:gd name="T11" fmla="*/ 3 h 12"/>
                  <a:gd name="T12" fmla="*/ 10 w 12"/>
                  <a:gd name="T13" fmla="*/ 2 h 12"/>
                  <a:gd name="T14" fmla="*/ 10 w 12"/>
                  <a:gd name="T15" fmla="*/ 3 h 12"/>
                  <a:gd name="T16" fmla="*/ 9 w 12"/>
                  <a:gd name="T17" fmla="*/ 2 h 12"/>
                  <a:gd name="T18" fmla="*/ 9 w 12"/>
                  <a:gd name="T19" fmla="*/ 1 h 12"/>
                  <a:gd name="T20" fmla="*/ 9 w 12"/>
                  <a:gd name="T21" fmla="*/ 0 h 12"/>
                  <a:gd name="T22" fmla="*/ 8 w 12"/>
                  <a:gd name="T23" fmla="*/ 0 h 12"/>
                  <a:gd name="T24" fmla="*/ 7 w 12"/>
                  <a:gd name="T25" fmla="*/ 0 h 12"/>
                  <a:gd name="T26" fmla="*/ 6 w 12"/>
                  <a:gd name="T27" fmla="*/ 1 h 12"/>
                  <a:gd name="T28" fmla="*/ 6 w 12"/>
                  <a:gd name="T29" fmla="*/ 1 h 12"/>
                  <a:gd name="T30" fmla="*/ 5 w 12"/>
                  <a:gd name="T31" fmla="*/ 0 h 12"/>
                  <a:gd name="T32" fmla="*/ 4 w 12"/>
                  <a:gd name="T33" fmla="*/ 0 h 12"/>
                  <a:gd name="T34" fmla="*/ 3 w 12"/>
                  <a:gd name="T35" fmla="*/ 0 h 12"/>
                  <a:gd name="T36" fmla="*/ 3 w 12"/>
                  <a:gd name="T37" fmla="*/ 1 h 12"/>
                  <a:gd name="T38" fmla="*/ 3 w 12"/>
                  <a:gd name="T39" fmla="*/ 2 h 12"/>
                  <a:gd name="T40" fmla="*/ 2 w 12"/>
                  <a:gd name="T41" fmla="*/ 3 h 12"/>
                  <a:gd name="T42" fmla="*/ 2 w 12"/>
                  <a:gd name="T43" fmla="*/ 3 h 12"/>
                  <a:gd name="T44" fmla="*/ 0 w 12"/>
                  <a:gd name="T45" fmla="*/ 3 h 12"/>
                  <a:gd name="T46" fmla="*/ 0 w 12"/>
                  <a:gd name="T47" fmla="*/ 4 h 12"/>
                  <a:gd name="T48" fmla="*/ 1 w 12"/>
                  <a:gd name="T49" fmla="*/ 5 h 12"/>
                  <a:gd name="T50" fmla="*/ 1 w 12"/>
                  <a:gd name="T51" fmla="*/ 5 h 12"/>
                  <a:gd name="T52" fmla="*/ 1 w 12"/>
                  <a:gd name="T53" fmla="*/ 6 h 12"/>
                  <a:gd name="T54" fmla="*/ 1 w 12"/>
                  <a:gd name="T55" fmla="*/ 7 h 12"/>
                  <a:gd name="T56" fmla="*/ 0 w 12"/>
                  <a:gd name="T57" fmla="*/ 8 h 12"/>
                  <a:gd name="T58" fmla="*/ 1 w 12"/>
                  <a:gd name="T59" fmla="*/ 9 h 12"/>
                  <a:gd name="T60" fmla="*/ 2 w 12"/>
                  <a:gd name="T61" fmla="*/ 9 h 12"/>
                  <a:gd name="T62" fmla="*/ 2 w 12"/>
                  <a:gd name="T63" fmla="*/ 9 h 12"/>
                  <a:gd name="T64" fmla="*/ 3 w 12"/>
                  <a:gd name="T65" fmla="*/ 10 h 12"/>
                  <a:gd name="T66" fmla="*/ 3 w 12"/>
                  <a:gd name="T67" fmla="*/ 10 h 12"/>
                  <a:gd name="T68" fmla="*/ 3 w 12"/>
                  <a:gd name="T69" fmla="*/ 11 h 12"/>
                  <a:gd name="T70" fmla="*/ 4 w 12"/>
                  <a:gd name="T71" fmla="*/ 12 h 12"/>
                  <a:gd name="T72" fmla="*/ 5 w 12"/>
                  <a:gd name="T73" fmla="*/ 11 h 12"/>
                  <a:gd name="T74" fmla="*/ 6 w 12"/>
                  <a:gd name="T75" fmla="*/ 11 h 12"/>
                  <a:gd name="T76" fmla="*/ 7 w 12"/>
                  <a:gd name="T77" fmla="*/ 11 h 12"/>
                  <a:gd name="T78" fmla="*/ 7 w 12"/>
                  <a:gd name="T79" fmla="*/ 11 h 12"/>
                  <a:gd name="T80" fmla="*/ 8 w 12"/>
                  <a:gd name="T81" fmla="*/ 12 h 12"/>
                  <a:gd name="T82" fmla="*/ 9 w 12"/>
                  <a:gd name="T83" fmla="*/ 11 h 12"/>
                  <a:gd name="T84" fmla="*/ 9 w 12"/>
                  <a:gd name="T85" fmla="*/ 10 h 12"/>
                  <a:gd name="T86" fmla="*/ 9 w 12"/>
                  <a:gd name="T87" fmla="*/ 9 h 12"/>
                  <a:gd name="T88" fmla="*/ 10 w 12"/>
                  <a:gd name="T89" fmla="*/ 9 h 12"/>
                  <a:gd name="T90" fmla="*/ 11 w 12"/>
                  <a:gd name="T91" fmla="*/ 9 h 12"/>
                  <a:gd name="T92" fmla="*/ 12 w 12"/>
                  <a:gd name="T93" fmla="*/ 9 h 12"/>
                  <a:gd name="T94" fmla="*/ 12 w 12"/>
                  <a:gd name="T95" fmla="*/ 8 h 12"/>
                  <a:gd name="T96" fmla="*/ 12 w 12"/>
                  <a:gd name="T97" fmla="*/ 6 h 12"/>
                  <a:gd name="T98" fmla="*/ 7 w 12"/>
                  <a:gd name="T99" fmla="*/ 8 h 12"/>
                  <a:gd name="T100" fmla="*/ 4 w 12"/>
                  <a:gd name="T101" fmla="*/ 7 h 12"/>
                  <a:gd name="T102" fmla="*/ 5 w 12"/>
                  <a:gd name="T103" fmla="*/ 4 h 12"/>
                  <a:gd name="T104" fmla="*/ 8 w 12"/>
                  <a:gd name="T105" fmla="*/ 5 h 12"/>
                  <a:gd name="T106" fmla="*/ 7 w 12"/>
                  <a:gd name="T10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12">
                    <a:moveTo>
                      <a:pt x="12" y="6"/>
                    </a:moveTo>
                    <a:cubicBezTo>
                      <a:pt x="11" y="6"/>
                      <a:pt x="11" y="6"/>
                      <a:pt x="11" y="6"/>
                    </a:cubicBezTo>
                    <a:cubicBezTo>
                      <a:pt x="11" y="6"/>
                      <a:pt x="11" y="6"/>
                      <a:pt x="11" y="5"/>
                    </a:cubicBezTo>
                    <a:cubicBezTo>
                      <a:pt x="12" y="5"/>
                      <a:pt x="12" y="5"/>
                      <a:pt x="12" y="5"/>
                    </a:cubicBezTo>
                    <a:cubicBezTo>
                      <a:pt x="12" y="5"/>
                      <a:pt x="12" y="4"/>
                      <a:pt x="12" y="4"/>
                    </a:cubicBezTo>
                    <a:cubicBezTo>
                      <a:pt x="12" y="3"/>
                      <a:pt x="12" y="3"/>
                      <a:pt x="12" y="3"/>
                    </a:cubicBezTo>
                    <a:cubicBezTo>
                      <a:pt x="11" y="2"/>
                      <a:pt x="11" y="2"/>
                      <a:pt x="10" y="2"/>
                    </a:cubicBezTo>
                    <a:cubicBezTo>
                      <a:pt x="10" y="3"/>
                      <a:pt x="10" y="3"/>
                      <a:pt x="10" y="3"/>
                    </a:cubicBezTo>
                    <a:cubicBezTo>
                      <a:pt x="9" y="3"/>
                      <a:pt x="9" y="2"/>
                      <a:pt x="9" y="2"/>
                    </a:cubicBezTo>
                    <a:cubicBezTo>
                      <a:pt x="9" y="1"/>
                      <a:pt x="9" y="1"/>
                      <a:pt x="9" y="1"/>
                    </a:cubicBezTo>
                    <a:cubicBezTo>
                      <a:pt x="9" y="1"/>
                      <a:pt x="9" y="0"/>
                      <a:pt x="9" y="0"/>
                    </a:cubicBezTo>
                    <a:cubicBezTo>
                      <a:pt x="8" y="0"/>
                      <a:pt x="8" y="0"/>
                      <a:pt x="8" y="0"/>
                    </a:cubicBezTo>
                    <a:cubicBezTo>
                      <a:pt x="7" y="0"/>
                      <a:pt x="7" y="0"/>
                      <a:pt x="7" y="0"/>
                    </a:cubicBezTo>
                    <a:cubicBezTo>
                      <a:pt x="6" y="1"/>
                      <a:pt x="6" y="1"/>
                      <a:pt x="6" y="1"/>
                    </a:cubicBezTo>
                    <a:cubicBezTo>
                      <a:pt x="6" y="1"/>
                      <a:pt x="6" y="1"/>
                      <a:pt x="6" y="1"/>
                    </a:cubicBezTo>
                    <a:cubicBezTo>
                      <a:pt x="5" y="0"/>
                      <a:pt x="5" y="0"/>
                      <a:pt x="5" y="0"/>
                    </a:cubicBezTo>
                    <a:cubicBezTo>
                      <a:pt x="5" y="0"/>
                      <a:pt x="4" y="0"/>
                      <a:pt x="4" y="0"/>
                    </a:cubicBezTo>
                    <a:cubicBezTo>
                      <a:pt x="3" y="0"/>
                      <a:pt x="3" y="0"/>
                      <a:pt x="3" y="0"/>
                    </a:cubicBezTo>
                    <a:cubicBezTo>
                      <a:pt x="3" y="0"/>
                      <a:pt x="2" y="1"/>
                      <a:pt x="3" y="1"/>
                    </a:cubicBezTo>
                    <a:cubicBezTo>
                      <a:pt x="3" y="2"/>
                      <a:pt x="3" y="2"/>
                      <a:pt x="3" y="2"/>
                    </a:cubicBezTo>
                    <a:cubicBezTo>
                      <a:pt x="3" y="2"/>
                      <a:pt x="2" y="3"/>
                      <a:pt x="2" y="3"/>
                    </a:cubicBezTo>
                    <a:cubicBezTo>
                      <a:pt x="2" y="3"/>
                      <a:pt x="2" y="3"/>
                      <a:pt x="2" y="3"/>
                    </a:cubicBezTo>
                    <a:cubicBezTo>
                      <a:pt x="1" y="2"/>
                      <a:pt x="1" y="3"/>
                      <a:pt x="0" y="3"/>
                    </a:cubicBezTo>
                    <a:cubicBezTo>
                      <a:pt x="0" y="4"/>
                      <a:pt x="0" y="4"/>
                      <a:pt x="0" y="4"/>
                    </a:cubicBezTo>
                    <a:cubicBezTo>
                      <a:pt x="0" y="4"/>
                      <a:pt x="0" y="5"/>
                      <a:pt x="1" y="5"/>
                    </a:cubicBezTo>
                    <a:cubicBezTo>
                      <a:pt x="1" y="5"/>
                      <a:pt x="1" y="5"/>
                      <a:pt x="1" y="5"/>
                    </a:cubicBezTo>
                    <a:cubicBezTo>
                      <a:pt x="1" y="6"/>
                      <a:pt x="1" y="6"/>
                      <a:pt x="1" y="6"/>
                    </a:cubicBezTo>
                    <a:cubicBezTo>
                      <a:pt x="1" y="7"/>
                      <a:pt x="1" y="7"/>
                      <a:pt x="1" y="7"/>
                    </a:cubicBezTo>
                    <a:cubicBezTo>
                      <a:pt x="0" y="7"/>
                      <a:pt x="0" y="7"/>
                      <a:pt x="0" y="8"/>
                    </a:cubicBezTo>
                    <a:cubicBezTo>
                      <a:pt x="1" y="9"/>
                      <a:pt x="1" y="9"/>
                      <a:pt x="1" y="9"/>
                    </a:cubicBezTo>
                    <a:cubicBezTo>
                      <a:pt x="1" y="9"/>
                      <a:pt x="1" y="9"/>
                      <a:pt x="2" y="9"/>
                    </a:cubicBezTo>
                    <a:cubicBezTo>
                      <a:pt x="2" y="9"/>
                      <a:pt x="2" y="9"/>
                      <a:pt x="2" y="9"/>
                    </a:cubicBezTo>
                    <a:cubicBezTo>
                      <a:pt x="3" y="9"/>
                      <a:pt x="3" y="9"/>
                      <a:pt x="3" y="10"/>
                    </a:cubicBezTo>
                    <a:cubicBezTo>
                      <a:pt x="3" y="10"/>
                      <a:pt x="3" y="10"/>
                      <a:pt x="3" y="10"/>
                    </a:cubicBezTo>
                    <a:cubicBezTo>
                      <a:pt x="3" y="11"/>
                      <a:pt x="3" y="11"/>
                      <a:pt x="3" y="11"/>
                    </a:cubicBezTo>
                    <a:cubicBezTo>
                      <a:pt x="4" y="12"/>
                      <a:pt x="4" y="12"/>
                      <a:pt x="4" y="12"/>
                    </a:cubicBezTo>
                    <a:cubicBezTo>
                      <a:pt x="5" y="12"/>
                      <a:pt x="5" y="12"/>
                      <a:pt x="5" y="11"/>
                    </a:cubicBezTo>
                    <a:cubicBezTo>
                      <a:pt x="6" y="11"/>
                      <a:pt x="6" y="11"/>
                      <a:pt x="6" y="11"/>
                    </a:cubicBezTo>
                    <a:cubicBezTo>
                      <a:pt x="6" y="11"/>
                      <a:pt x="6" y="11"/>
                      <a:pt x="7" y="11"/>
                    </a:cubicBezTo>
                    <a:cubicBezTo>
                      <a:pt x="7" y="11"/>
                      <a:pt x="7" y="11"/>
                      <a:pt x="7" y="11"/>
                    </a:cubicBezTo>
                    <a:cubicBezTo>
                      <a:pt x="7" y="12"/>
                      <a:pt x="8" y="12"/>
                      <a:pt x="8" y="12"/>
                    </a:cubicBezTo>
                    <a:cubicBezTo>
                      <a:pt x="9" y="11"/>
                      <a:pt x="9" y="11"/>
                      <a:pt x="9" y="11"/>
                    </a:cubicBezTo>
                    <a:cubicBezTo>
                      <a:pt x="9" y="11"/>
                      <a:pt x="10" y="11"/>
                      <a:pt x="9" y="10"/>
                    </a:cubicBezTo>
                    <a:cubicBezTo>
                      <a:pt x="9" y="9"/>
                      <a:pt x="9" y="9"/>
                      <a:pt x="9" y="9"/>
                    </a:cubicBezTo>
                    <a:cubicBezTo>
                      <a:pt x="9" y="9"/>
                      <a:pt x="10" y="9"/>
                      <a:pt x="10" y="9"/>
                    </a:cubicBezTo>
                    <a:cubicBezTo>
                      <a:pt x="11" y="9"/>
                      <a:pt x="11" y="9"/>
                      <a:pt x="11" y="9"/>
                    </a:cubicBezTo>
                    <a:cubicBezTo>
                      <a:pt x="11" y="9"/>
                      <a:pt x="12" y="9"/>
                      <a:pt x="12" y="9"/>
                    </a:cubicBezTo>
                    <a:cubicBezTo>
                      <a:pt x="12" y="8"/>
                      <a:pt x="12" y="8"/>
                      <a:pt x="12" y="8"/>
                    </a:cubicBezTo>
                    <a:cubicBezTo>
                      <a:pt x="12" y="7"/>
                      <a:pt x="12" y="7"/>
                      <a:pt x="12" y="6"/>
                    </a:cubicBezTo>
                    <a:close/>
                    <a:moveTo>
                      <a:pt x="7" y="8"/>
                    </a:moveTo>
                    <a:cubicBezTo>
                      <a:pt x="6" y="9"/>
                      <a:pt x="4" y="8"/>
                      <a:pt x="4" y="7"/>
                    </a:cubicBezTo>
                    <a:cubicBezTo>
                      <a:pt x="3" y="6"/>
                      <a:pt x="4" y="4"/>
                      <a:pt x="5" y="4"/>
                    </a:cubicBezTo>
                    <a:cubicBezTo>
                      <a:pt x="6" y="3"/>
                      <a:pt x="8" y="4"/>
                      <a:pt x="8" y="5"/>
                    </a:cubicBezTo>
                    <a:cubicBezTo>
                      <a:pt x="9" y="6"/>
                      <a:pt x="8" y="7"/>
                      <a:pt x="7" y="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0" name="Freeform 436"/>
              <p:cNvSpPr>
                <a:spLocks/>
              </p:cNvSpPr>
              <p:nvPr/>
            </p:nvSpPr>
            <p:spPr bwMode="auto">
              <a:xfrm>
                <a:off x="4342" y="756"/>
                <a:ext cx="14" cy="22"/>
              </a:xfrm>
              <a:custGeom>
                <a:avLst/>
                <a:gdLst>
                  <a:gd name="T0" fmla="*/ 0 w 7"/>
                  <a:gd name="T1" fmla="*/ 4 h 11"/>
                  <a:gd name="T2" fmla="*/ 1 w 7"/>
                  <a:gd name="T3" fmla="*/ 5 h 11"/>
                  <a:gd name="T4" fmla="*/ 0 w 7"/>
                  <a:gd name="T5" fmla="*/ 7 h 11"/>
                  <a:gd name="T6" fmla="*/ 5 w 7"/>
                  <a:gd name="T7" fmla="*/ 11 h 11"/>
                  <a:gd name="T8" fmla="*/ 7 w 7"/>
                  <a:gd name="T9" fmla="*/ 5 h 11"/>
                  <a:gd name="T10" fmla="*/ 5 w 7"/>
                  <a:gd name="T11" fmla="*/ 0 h 11"/>
                  <a:gd name="T12" fmla="*/ 0 w 7"/>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0" y="4"/>
                    </a:moveTo>
                    <a:cubicBezTo>
                      <a:pt x="0" y="5"/>
                      <a:pt x="1" y="5"/>
                      <a:pt x="1" y="5"/>
                    </a:cubicBezTo>
                    <a:cubicBezTo>
                      <a:pt x="1" y="6"/>
                      <a:pt x="0" y="6"/>
                      <a:pt x="0" y="7"/>
                    </a:cubicBezTo>
                    <a:cubicBezTo>
                      <a:pt x="5" y="11"/>
                      <a:pt x="5" y="11"/>
                      <a:pt x="5" y="11"/>
                    </a:cubicBezTo>
                    <a:cubicBezTo>
                      <a:pt x="6" y="10"/>
                      <a:pt x="7" y="8"/>
                      <a:pt x="7" y="5"/>
                    </a:cubicBezTo>
                    <a:cubicBezTo>
                      <a:pt x="7" y="3"/>
                      <a:pt x="6" y="1"/>
                      <a:pt x="5" y="0"/>
                    </a:cubicBezTo>
                    <a:lnTo>
                      <a:pt x="0" y="4"/>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1" name="Freeform 437"/>
              <p:cNvSpPr>
                <a:spLocks/>
              </p:cNvSpPr>
              <p:nvPr/>
            </p:nvSpPr>
            <p:spPr bwMode="auto">
              <a:xfrm>
                <a:off x="4327" y="748"/>
                <a:ext cx="21" cy="14"/>
              </a:xfrm>
              <a:custGeom>
                <a:avLst/>
                <a:gdLst>
                  <a:gd name="T0" fmla="*/ 5 w 11"/>
                  <a:gd name="T1" fmla="*/ 6 h 7"/>
                  <a:gd name="T2" fmla="*/ 7 w 11"/>
                  <a:gd name="T3" fmla="*/ 7 h 7"/>
                  <a:gd name="T4" fmla="*/ 11 w 11"/>
                  <a:gd name="T5" fmla="*/ 2 h 7"/>
                  <a:gd name="T6" fmla="*/ 5 w 11"/>
                  <a:gd name="T7" fmla="*/ 0 h 7"/>
                  <a:gd name="T8" fmla="*/ 0 w 11"/>
                  <a:gd name="T9" fmla="*/ 2 h 7"/>
                  <a:gd name="T10" fmla="*/ 4 w 11"/>
                  <a:gd name="T11" fmla="*/ 7 h 7"/>
                  <a:gd name="T12" fmla="*/ 5 w 11"/>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5" y="6"/>
                    </a:moveTo>
                    <a:cubicBezTo>
                      <a:pt x="6" y="6"/>
                      <a:pt x="6" y="6"/>
                      <a:pt x="7" y="7"/>
                    </a:cubicBezTo>
                    <a:cubicBezTo>
                      <a:pt x="11" y="2"/>
                      <a:pt x="11" y="2"/>
                      <a:pt x="11" y="2"/>
                    </a:cubicBezTo>
                    <a:cubicBezTo>
                      <a:pt x="9" y="1"/>
                      <a:pt x="7" y="0"/>
                      <a:pt x="5" y="0"/>
                    </a:cubicBezTo>
                    <a:cubicBezTo>
                      <a:pt x="3" y="0"/>
                      <a:pt x="1" y="1"/>
                      <a:pt x="0" y="2"/>
                    </a:cubicBezTo>
                    <a:cubicBezTo>
                      <a:pt x="4" y="7"/>
                      <a:pt x="4" y="7"/>
                      <a:pt x="4" y="7"/>
                    </a:cubicBezTo>
                    <a:cubicBezTo>
                      <a:pt x="4" y="6"/>
                      <a:pt x="5" y="6"/>
                      <a:pt x="5" y="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2" name="Freeform 438"/>
              <p:cNvSpPr>
                <a:spLocks/>
              </p:cNvSpPr>
              <p:nvPr/>
            </p:nvSpPr>
            <p:spPr bwMode="auto">
              <a:xfrm>
                <a:off x="4319" y="756"/>
                <a:ext cx="14" cy="22"/>
              </a:xfrm>
              <a:custGeom>
                <a:avLst/>
                <a:gdLst>
                  <a:gd name="T0" fmla="*/ 6 w 7"/>
                  <a:gd name="T1" fmla="*/ 6 h 11"/>
                  <a:gd name="T2" fmla="*/ 7 w 7"/>
                  <a:gd name="T3" fmla="*/ 4 h 11"/>
                  <a:gd name="T4" fmla="*/ 2 w 7"/>
                  <a:gd name="T5" fmla="*/ 0 h 11"/>
                  <a:gd name="T6" fmla="*/ 0 w 7"/>
                  <a:gd name="T7" fmla="*/ 6 h 11"/>
                  <a:gd name="T8" fmla="*/ 2 w 7"/>
                  <a:gd name="T9" fmla="*/ 11 h 11"/>
                  <a:gd name="T10" fmla="*/ 7 w 7"/>
                  <a:gd name="T11" fmla="*/ 7 h 11"/>
                  <a:gd name="T12" fmla="*/ 6 w 7"/>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6" y="6"/>
                    </a:moveTo>
                    <a:cubicBezTo>
                      <a:pt x="6" y="5"/>
                      <a:pt x="6" y="5"/>
                      <a:pt x="7" y="4"/>
                    </a:cubicBezTo>
                    <a:cubicBezTo>
                      <a:pt x="2" y="0"/>
                      <a:pt x="2" y="0"/>
                      <a:pt x="2" y="0"/>
                    </a:cubicBezTo>
                    <a:cubicBezTo>
                      <a:pt x="1" y="2"/>
                      <a:pt x="0" y="3"/>
                      <a:pt x="0" y="6"/>
                    </a:cubicBezTo>
                    <a:cubicBezTo>
                      <a:pt x="0" y="8"/>
                      <a:pt x="1" y="10"/>
                      <a:pt x="2" y="11"/>
                    </a:cubicBezTo>
                    <a:cubicBezTo>
                      <a:pt x="7" y="7"/>
                      <a:pt x="7" y="7"/>
                      <a:pt x="7" y="7"/>
                    </a:cubicBezTo>
                    <a:cubicBezTo>
                      <a:pt x="6" y="6"/>
                      <a:pt x="6" y="6"/>
                      <a:pt x="6" y="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3" name="Freeform 439"/>
              <p:cNvSpPr>
                <a:spLocks/>
              </p:cNvSpPr>
              <p:nvPr/>
            </p:nvSpPr>
            <p:spPr bwMode="auto">
              <a:xfrm>
                <a:off x="4327" y="772"/>
                <a:ext cx="21" cy="13"/>
              </a:xfrm>
              <a:custGeom>
                <a:avLst/>
                <a:gdLst>
                  <a:gd name="T0" fmla="*/ 5 w 11"/>
                  <a:gd name="T1" fmla="*/ 1 h 7"/>
                  <a:gd name="T2" fmla="*/ 4 w 11"/>
                  <a:gd name="T3" fmla="*/ 0 h 7"/>
                  <a:gd name="T4" fmla="*/ 0 w 11"/>
                  <a:gd name="T5" fmla="*/ 5 h 7"/>
                  <a:gd name="T6" fmla="*/ 5 w 11"/>
                  <a:gd name="T7" fmla="*/ 7 h 7"/>
                  <a:gd name="T8" fmla="*/ 11 w 11"/>
                  <a:gd name="T9" fmla="*/ 5 h 7"/>
                  <a:gd name="T10" fmla="*/ 7 w 11"/>
                  <a:gd name="T11" fmla="*/ 0 h 7"/>
                  <a:gd name="T12" fmla="*/ 5 w 11"/>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5" y="1"/>
                    </a:moveTo>
                    <a:cubicBezTo>
                      <a:pt x="5" y="1"/>
                      <a:pt x="5" y="1"/>
                      <a:pt x="4" y="0"/>
                    </a:cubicBezTo>
                    <a:cubicBezTo>
                      <a:pt x="0" y="5"/>
                      <a:pt x="0" y="5"/>
                      <a:pt x="0" y="5"/>
                    </a:cubicBezTo>
                    <a:cubicBezTo>
                      <a:pt x="1" y="6"/>
                      <a:pt x="3" y="7"/>
                      <a:pt x="5" y="7"/>
                    </a:cubicBezTo>
                    <a:cubicBezTo>
                      <a:pt x="8" y="7"/>
                      <a:pt x="10" y="6"/>
                      <a:pt x="11" y="5"/>
                    </a:cubicBezTo>
                    <a:cubicBezTo>
                      <a:pt x="7" y="0"/>
                      <a:pt x="7" y="0"/>
                      <a:pt x="7" y="0"/>
                    </a:cubicBezTo>
                    <a:cubicBezTo>
                      <a:pt x="6" y="1"/>
                      <a:pt x="6" y="1"/>
                      <a:pt x="5"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4" name="Freeform 440"/>
              <p:cNvSpPr>
                <a:spLocks noEditPoints="1"/>
              </p:cNvSpPr>
              <p:nvPr/>
            </p:nvSpPr>
            <p:spPr bwMode="auto">
              <a:xfrm>
                <a:off x="4303" y="723"/>
                <a:ext cx="84" cy="94"/>
              </a:xfrm>
              <a:custGeom>
                <a:avLst/>
                <a:gdLst>
                  <a:gd name="T0" fmla="*/ 43 w 43"/>
                  <a:gd name="T1" fmla="*/ 34 h 48"/>
                  <a:gd name="T2" fmla="*/ 43 w 43"/>
                  <a:gd name="T3" fmla="*/ 32 h 48"/>
                  <a:gd name="T4" fmla="*/ 42 w 43"/>
                  <a:gd name="T5" fmla="*/ 8 h 48"/>
                  <a:gd name="T6" fmla="*/ 34 w 43"/>
                  <a:gd name="T7" fmla="*/ 0 h 48"/>
                  <a:gd name="T8" fmla="*/ 8 w 43"/>
                  <a:gd name="T9" fmla="*/ 0 h 48"/>
                  <a:gd name="T10" fmla="*/ 0 w 43"/>
                  <a:gd name="T11" fmla="*/ 9 h 48"/>
                  <a:gd name="T12" fmla="*/ 0 w 43"/>
                  <a:gd name="T13" fmla="*/ 31 h 48"/>
                  <a:gd name="T14" fmla="*/ 0 w 43"/>
                  <a:gd name="T15" fmla="*/ 35 h 48"/>
                  <a:gd name="T16" fmla="*/ 0 w 43"/>
                  <a:gd name="T17" fmla="*/ 46 h 48"/>
                  <a:gd name="T18" fmla="*/ 2 w 43"/>
                  <a:gd name="T19" fmla="*/ 48 h 48"/>
                  <a:gd name="T20" fmla="*/ 9 w 43"/>
                  <a:gd name="T21" fmla="*/ 48 h 48"/>
                  <a:gd name="T22" fmla="*/ 11 w 43"/>
                  <a:gd name="T23" fmla="*/ 46 h 48"/>
                  <a:gd name="T24" fmla="*/ 11 w 43"/>
                  <a:gd name="T25" fmla="*/ 45 h 48"/>
                  <a:gd name="T26" fmla="*/ 32 w 43"/>
                  <a:gd name="T27" fmla="*/ 44 h 48"/>
                  <a:gd name="T28" fmla="*/ 32 w 43"/>
                  <a:gd name="T29" fmla="*/ 46 h 48"/>
                  <a:gd name="T30" fmla="*/ 34 w 43"/>
                  <a:gd name="T31" fmla="*/ 48 h 48"/>
                  <a:gd name="T32" fmla="*/ 41 w 43"/>
                  <a:gd name="T33" fmla="*/ 48 h 48"/>
                  <a:gd name="T34" fmla="*/ 43 w 43"/>
                  <a:gd name="T35" fmla="*/ 46 h 48"/>
                  <a:gd name="T36" fmla="*/ 43 w 43"/>
                  <a:gd name="T37" fmla="*/ 34 h 48"/>
                  <a:gd name="T38" fmla="*/ 17 w 43"/>
                  <a:gd name="T39" fmla="*/ 35 h 48"/>
                  <a:gd name="T40" fmla="*/ 5 w 43"/>
                  <a:gd name="T41" fmla="*/ 23 h 48"/>
                  <a:gd name="T42" fmla="*/ 17 w 43"/>
                  <a:gd name="T43" fmla="*/ 10 h 48"/>
                  <a:gd name="T44" fmla="*/ 30 w 43"/>
                  <a:gd name="T45" fmla="*/ 22 h 48"/>
                  <a:gd name="T46" fmla="*/ 17 w 43"/>
                  <a:gd name="T47" fmla="*/ 35 h 48"/>
                  <a:gd name="T48" fmla="*/ 37 w 43"/>
                  <a:gd name="T49" fmla="*/ 20 h 48"/>
                  <a:gd name="T50" fmla="*/ 37 w 43"/>
                  <a:gd name="T51" fmla="*/ 28 h 48"/>
                  <a:gd name="T52" fmla="*/ 36 w 43"/>
                  <a:gd name="T53" fmla="*/ 29 h 48"/>
                  <a:gd name="T54" fmla="*/ 35 w 43"/>
                  <a:gd name="T55" fmla="*/ 28 h 48"/>
                  <a:gd name="T56" fmla="*/ 35 w 43"/>
                  <a:gd name="T57" fmla="*/ 20 h 48"/>
                  <a:gd name="T58" fmla="*/ 34 w 43"/>
                  <a:gd name="T59" fmla="*/ 18 h 48"/>
                  <a:gd name="T60" fmla="*/ 34 w 43"/>
                  <a:gd name="T61" fmla="*/ 18 h 48"/>
                  <a:gd name="T62" fmla="*/ 36 w 43"/>
                  <a:gd name="T63" fmla="*/ 16 h 48"/>
                  <a:gd name="T64" fmla="*/ 38 w 43"/>
                  <a:gd name="T65" fmla="*/ 18 h 48"/>
                  <a:gd name="T66" fmla="*/ 38 w 43"/>
                  <a:gd name="T67" fmla="*/ 18 h 48"/>
                  <a:gd name="T68" fmla="*/ 37 w 43"/>
                  <a:gd name="T69"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48">
                    <a:moveTo>
                      <a:pt x="43" y="34"/>
                    </a:moveTo>
                    <a:cubicBezTo>
                      <a:pt x="43" y="32"/>
                      <a:pt x="43" y="32"/>
                      <a:pt x="43" y="32"/>
                    </a:cubicBezTo>
                    <a:cubicBezTo>
                      <a:pt x="42" y="8"/>
                      <a:pt x="42" y="8"/>
                      <a:pt x="42" y="8"/>
                    </a:cubicBezTo>
                    <a:cubicBezTo>
                      <a:pt x="42" y="1"/>
                      <a:pt x="39" y="0"/>
                      <a:pt x="34" y="0"/>
                    </a:cubicBezTo>
                    <a:cubicBezTo>
                      <a:pt x="8" y="0"/>
                      <a:pt x="8" y="0"/>
                      <a:pt x="8" y="0"/>
                    </a:cubicBezTo>
                    <a:cubicBezTo>
                      <a:pt x="3" y="0"/>
                      <a:pt x="0" y="2"/>
                      <a:pt x="0" y="9"/>
                    </a:cubicBezTo>
                    <a:cubicBezTo>
                      <a:pt x="0" y="31"/>
                      <a:pt x="0" y="31"/>
                      <a:pt x="0" y="31"/>
                    </a:cubicBezTo>
                    <a:cubicBezTo>
                      <a:pt x="0" y="35"/>
                      <a:pt x="0" y="35"/>
                      <a:pt x="0" y="35"/>
                    </a:cubicBezTo>
                    <a:cubicBezTo>
                      <a:pt x="0" y="46"/>
                      <a:pt x="0" y="46"/>
                      <a:pt x="0" y="46"/>
                    </a:cubicBezTo>
                    <a:cubicBezTo>
                      <a:pt x="0" y="47"/>
                      <a:pt x="1" y="48"/>
                      <a:pt x="2" y="48"/>
                    </a:cubicBezTo>
                    <a:cubicBezTo>
                      <a:pt x="9" y="48"/>
                      <a:pt x="9" y="48"/>
                      <a:pt x="9" y="48"/>
                    </a:cubicBezTo>
                    <a:cubicBezTo>
                      <a:pt x="10" y="48"/>
                      <a:pt x="11" y="47"/>
                      <a:pt x="11" y="46"/>
                    </a:cubicBezTo>
                    <a:cubicBezTo>
                      <a:pt x="11" y="45"/>
                      <a:pt x="11" y="45"/>
                      <a:pt x="11" y="45"/>
                    </a:cubicBezTo>
                    <a:cubicBezTo>
                      <a:pt x="32" y="44"/>
                      <a:pt x="32" y="44"/>
                      <a:pt x="32" y="44"/>
                    </a:cubicBezTo>
                    <a:cubicBezTo>
                      <a:pt x="32" y="46"/>
                      <a:pt x="32" y="46"/>
                      <a:pt x="32" y="46"/>
                    </a:cubicBezTo>
                    <a:cubicBezTo>
                      <a:pt x="32" y="47"/>
                      <a:pt x="33" y="48"/>
                      <a:pt x="34" y="48"/>
                    </a:cubicBezTo>
                    <a:cubicBezTo>
                      <a:pt x="41" y="48"/>
                      <a:pt x="41" y="48"/>
                      <a:pt x="41" y="48"/>
                    </a:cubicBezTo>
                    <a:cubicBezTo>
                      <a:pt x="42" y="48"/>
                      <a:pt x="43" y="47"/>
                      <a:pt x="43" y="46"/>
                    </a:cubicBezTo>
                    <a:lnTo>
                      <a:pt x="43" y="34"/>
                    </a:lnTo>
                    <a:close/>
                    <a:moveTo>
                      <a:pt x="17" y="35"/>
                    </a:moveTo>
                    <a:cubicBezTo>
                      <a:pt x="11" y="35"/>
                      <a:pt x="5" y="30"/>
                      <a:pt x="5" y="23"/>
                    </a:cubicBezTo>
                    <a:cubicBezTo>
                      <a:pt x="5" y="16"/>
                      <a:pt x="10" y="10"/>
                      <a:pt x="17" y="10"/>
                    </a:cubicBezTo>
                    <a:cubicBezTo>
                      <a:pt x="24" y="10"/>
                      <a:pt x="30" y="16"/>
                      <a:pt x="30" y="22"/>
                    </a:cubicBezTo>
                    <a:cubicBezTo>
                      <a:pt x="30" y="29"/>
                      <a:pt x="24" y="35"/>
                      <a:pt x="17" y="35"/>
                    </a:cubicBezTo>
                    <a:close/>
                    <a:moveTo>
                      <a:pt x="37" y="20"/>
                    </a:moveTo>
                    <a:cubicBezTo>
                      <a:pt x="37" y="28"/>
                      <a:pt x="37" y="28"/>
                      <a:pt x="37" y="28"/>
                    </a:cubicBezTo>
                    <a:cubicBezTo>
                      <a:pt x="37" y="29"/>
                      <a:pt x="37" y="29"/>
                      <a:pt x="36" y="29"/>
                    </a:cubicBezTo>
                    <a:cubicBezTo>
                      <a:pt x="35" y="29"/>
                      <a:pt x="35" y="29"/>
                      <a:pt x="35" y="28"/>
                    </a:cubicBezTo>
                    <a:cubicBezTo>
                      <a:pt x="35" y="20"/>
                      <a:pt x="35" y="20"/>
                      <a:pt x="35" y="20"/>
                    </a:cubicBezTo>
                    <a:cubicBezTo>
                      <a:pt x="34" y="20"/>
                      <a:pt x="34" y="19"/>
                      <a:pt x="34" y="18"/>
                    </a:cubicBezTo>
                    <a:cubicBezTo>
                      <a:pt x="34" y="18"/>
                      <a:pt x="34" y="18"/>
                      <a:pt x="34" y="18"/>
                    </a:cubicBezTo>
                    <a:cubicBezTo>
                      <a:pt x="34" y="16"/>
                      <a:pt x="35" y="16"/>
                      <a:pt x="36" y="16"/>
                    </a:cubicBezTo>
                    <a:cubicBezTo>
                      <a:pt x="37" y="15"/>
                      <a:pt x="38" y="16"/>
                      <a:pt x="38" y="18"/>
                    </a:cubicBezTo>
                    <a:cubicBezTo>
                      <a:pt x="38" y="18"/>
                      <a:pt x="38" y="18"/>
                      <a:pt x="38" y="18"/>
                    </a:cubicBezTo>
                    <a:cubicBezTo>
                      <a:pt x="38" y="19"/>
                      <a:pt x="38" y="20"/>
                      <a:pt x="37" y="2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5" name="Freeform 441"/>
              <p:cNvSpPr>
                <a:spLocks noEditPoints="1"/>
              </p:cNvSpPr>
              <p:nvPr/>
            </p:nvSpPr>
            <p:spPr bwMode="auto">
              <a:xfrm>
                <a:off x="4937" y="1947"/>
                <a:ext cx="51" cy="43"/>
              </a:xfrm>
              <a:custGeom>
                <a:avLst/>
                <a:gdLst>
                  <a:gd name="T0" fmla="*/ 22 w 26"/>
                  <a:gd name="T1" fmla="*/ 4 h 22"/>
                  <a:gd name="T2" fmla="*/ 22 w 26"/>
                  <a:gd name="T3" fmla="*/ 3 h 22"/>
                  <a:gd name="T4" fmla="*/ 22 w 26"/>
                  <a:gd name="T5" fmla="*/ 3 h 22"/>
                  <a:gd name="T6" fmla="*/ 19 w 26"/>
                  <a:gd name="T7" fmla="*/ 3 h 22"/>
                  <a:gd name="T8" fmla="*/ 19 w 26"/>
                  <a:gd name="T9" fmla="*/ 4 h 22"/>
                  <a:gd name="T10" fmla="*/ 18 w 26"/>
                  <a:gd name="T11" fmla="*/ 4 h 22"/>
                  <a:gd name="T12" fmla="*/ 17 w 26"/>
                  <a:gd name="T13" fmla="*/ 2 h 22"/>
                  <a:gd name="T14" fmla="*/ 14 w 26"/>
                  <a:gd name="T15" fmla="*/ 0 h 22"/>
                  <a:gd name="T16" fmla="*/ 12 w 26"/>
                  <a:gd name="T17" fmla="*/ 0 h 22"/>
                  <a:gd name="T18" fmla="*/ 9 w 26"/>
                  <a:gd name="T19" fmla="*/ 2 h 22"/>
                  <a:gd name="T20" fmla="*/ 9 w 26"/>
                  <a:gd name="T21" fmla="*/ 4 h 22"/>
                  <a:gd name="T22" fmla="*/ 8 w 26"/>
                  <a:gd name="T23" fmla="*/ 4 h 22"/>
                  <a:gd name="T24" fmla="*/ 7 w 26"/>
                  <a:gd name="T25" fmla="*/ 3 h 22"/>
                  <a:gd name="T26" fmla="*/ 5 w 26"/>
                  <a:gd name="T27" fmla="*/ 3 h 22"/>
                  <a:gd name="T28" fmla="*/ 4 w 26"/>
                  <a:gd name="T29" fmla="*/ 4 h 22"/>
                  <a:gd name="T30" fmla="*/ 4 w 26"/>
                  <a:gd name="T31" fmla="*/ 4 h 22"/>
                  <a:gd name="T32" fmla="*/ 0 w 26"/>
                  <a:gd name="T33" fmla="*/ 8 h 22"/>
                  <a:gd name="T34" fmla="*/ 1 w 26"/>
                  <a:gd name="T35" fmla="*/ 17 h 22"/>
                  <a:gd name="T36" fmla="*/ 5 w 26"/>
                  <a:gd name="T37" fmla="*/ 22 h 22"/>
                  <a:gd name="T38" fmla="*/ 22 w 26"/>
                  <a:gd name="T39" fmla="*/ 21 h 22"/>
                  <a:gd name="T40" fmla="*/ 26 w 26"/>
                  <a:gd name="T41" fmla="*/ 17 h 22"/>
                  <a:gd name="T42" fmla="*/ 26 w 26"/>
                  <a:gd name="T43" fmla="*/ 8 h 22"/>
                  <a:gd name="T44" fmla="*/ 22 w 26"/>
                  <a:gd name="T45" fmla="*/ 4 h 22"/>
                  <a:gd name="T46" fmla="*/ 10 w 26"/>
                  <a:gd name="T47" fmla="*/ 2 h 22"/>
                  <a:gd name="T48" fmla="*/ 12 w 26"/>
                  <a:gd name="T49" fmla="*/ 1 h 22"/>
                  <a:gd name="T50" fmla="*/ 14 w 26"/>
                  <a:gd name="T51" fmla="*/ 1 h 22"/>
                  <a:gd name="T52" fmla="*/ 16 w 26"/>
                  <a:gd name="T53" fmla="*/ 2 h 22"/>
                  <a:gd name="T54" fmla="*/ 16 w 26"/>
                  <a:gd name="T55" fmla="*/ 4 h 22"/>
                  <a:gd name="T56" fmla="*/ 10 w 26"/>
                  <a:gd name="T57" fmla="*/ 4 h 22"/>
                  <a:gd name="T58" fmla="*/ 10 w 26"/>
                  <a:gd name="T5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22">
                    <a:moveTo>
                      <a:pt x="22" y="4"/>
                    </a:moveTo>
                    <a:cubicBezTo>
                      <a:pt x="22" y="4"/>
                      <a:pt x="22" y="3"/>
                      <a:pt x="22" y="3"/>
                    </a:cubicBezTo>
                    <a:cubicBezTo>
                      <a:pt x="22" y="3"/>
                      <a:pt x="22" y="3"/>
                      <a:pt x="22" y="3"/>
                    </a:cubicBezTo>
                    <a:cubicBezTo>
                      <a:pt x="19" y="3"/>
                      <a:pt x="19" y="3"/>
                      <a:pt x="19" y="3"/>
                    </a:cubicBezTo>
                    <a:cubicBezTo>
                      <a:pt x="19" y="3"/>
                      <a:pt x="19" y="3"/>
                      <a:pt x="19" y="4"/>
                    </a:cubicBezTo>
                    <a:cubicBezTo>
                      <a:pt x="18" y="4"/>
                      <a:pt x="18" y="4"/>
                      <a:pt x="18" y="4"/>
                    </a:cubicBezTo>
                    <a:cubicBezTo>
                      <a:pt x="17" y="2"/>
                      <a:pt x="17" y="2"/>
                      <a:pt x="17" y="2"/>
                    </a:cubicBezTo>
                    <a:cubicBezTo>
                      <a:pt x="17" y="0"/>
                      <a:pt x="16" y="0"/>
                      <a:pt x="14" y="0"/>
                    </a:cubicBezTo>
                    <a:cubicBezTo>
                      <a:pt x="12" y="0"/>
                      <a:pt x="12" y="0"/>
                      <a:pt x="12" y="0"/>
                    </a:cubicBezTo>
                    <a:cubicBezTo>
                      <a:pt x="10" y="0"/>
                      <a:pt x="9" y="0"/>
                      <a:pt x="9" y="2"/>
                    </a:cubicBezTo>
                    <a:cubicBezTo>
                      <a:pt x="9" y="4"/>
                      <a:pt x="9" y="4"/>
                      <a:pt x="9" y="4"/>
                    </a:cubicBezTo>
                    <a:cubicBezTo>
                      <a:pt x="8" y="4"/>
                      <a:pt x="8" y="4"/>
                      <a:pt x="8" y="4"/>
                    </a:cubicBezTo>
                    <a:cubicBezTo>
                      <a:pt x="8" y="3"/>
                      <a:pt x="7" y="3"/>
                      <a:pt x="7" y="3"/>
                    </a:cubicBezTo>
                    <a:cubicBezTo>
                      <a:pt x="5" y="3"/>
                      <a:pt x="5" y="3"/>
                      <a:pt x="5" y="3"/>
                    </a:cubicBezTo>
                    <a:cubicBezTo>
                      <a:pt x="4" y="3"/>
                      <a:pt x="4" y="4"/>
                      <a:pt x="4" y="4"/>
                    </a:cubicBezTo>
                    <a:cubicBezTo>
                      <a:pt x="4" y="4"/>
                      <a:pt x="4" y="4"/>
                      <a:pt x="4" y="4"/>
                    </a:cubicBezTo>
                    <a:cubicBezTo>
                      <a:pt x="2" y="4"/>
                      <a:pt x="0" y="6"/>
                      <a:pt x="0" y="8"/>
                    </a:cubicBezTo>
                    <a:cubicBezTo>
                      <a:pt x="1" y="17"/>
                      <a:pt x="1" y="17"/>
                      <a:pt x="1" y="17"/>
                    </a:cubicBezTo>
                    <a:cubicBezTo>
                      <a:pt x="1" y="20"/>
                      <a:pt x="3" y="22"/>
                      <a:pt x="5" y="22"/>
                    </a:cubicBezTo>
                    <a:cubicBezTo>
                      <a:pt x="22" y="21"/>
                      <a:pt x="22" y="21"/>
                      <a:pt x="22" y="21"/>
                    </a:cubicBezTo>
                    <a:cubicBezTo>
                      <a:pt x="24" y="21"/>
                      <a:pt x="26" y="19"/>
                      <a:pt x="26" y="17"/>
                    </a:cubicBezTo>
                    <a:cubicBezTo>
                      <a:pt x="26" y="8"/>
                      <a:pt x="26" y="8"/>
                      <a:pt x="26" y="8"/>
                    </a:cubicBezTo>
                    <a:cubicBezTo>
                      <a:pt x="26" y="6"/>
                      <a:pt x="24" y="4"/>
                      <a:pt x="22" y="4"/>
                    </a:cubicBezTo>
                    <a:close/>
                    <a:moveTo>
                      <a:pt x="10" y="2"/>
                    </a:moveTo>
                    <a:cubicBezTo>
                      <a:pt x="10" y="2"/>
                      <a:pt x="10" y="1"/>
                      <a:pt x="12" y="1"/>
                    </a:cubicBezTo>
                    <a:cubicBezTo>
                      <a:pt x="14" y="1"/>
                      <a:pt x="14" y="1"/>
                      <a:pt x="14" y="1"/>
                    </a:cubicBezTo>
                    <a:cubicBezTo>
                      <a:pt x="16" y="1"/>
                      <a:pt x="16" y="2"/>
                      <a:pt x="16" y="2"/>
                    </a:cubicBezTo>
                    <a:cubicBezTo>
                      <a:pt x="16" y="4"/>
                      <a:pt x="16" y="4"/>
                      <a:pt x="16" y="4"/>
                    </a:cubicBezTo>
                    <a:cubicBezTo>
                      <a:pt x="10" y="4"/>
                      <a:pt x="10" y="4"/>
                      <a:pt x="10" y="4"/>
                    </a:cubicBezTo>
                    <a:lnTo>
                      <a:pt x="10" y="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6" name="Freeform 442"/>
              <p:cNvSpPr>
                <a:spLocks noEditPoints="1"/>
              </p:cNvSpPr>
              <p:nvPr/>
            </p:nvSpPr>
            <p:spPr bwMode="auto">
              <a:xfrm>
                <a:off x="4737" y="1106"/>
                <a:ext cx="59" cy="84"/>
              </a:xfrm>
              <a:custGeom>
                <a:avLst/>
                <a:gdLst>
                  <a:gd name="T0" fmla="*/ 29 w 30"/>
                  <a:gd name="T1" fmla="*/ 8 h 43"/>
                  <a:gd name="T2" fmla="*/ 22 w 30"/>
                  <a:gd name="T3" fmla="*/ 0 h 43"/>
                  <a:gd name="T4" fmla="*/ 7 w 30"/>
                  <a:gd name="T5" fmla="*/ 1 h 43"/>
                  <a:gd name="T6" fmla="*/ 0 w 30"/>
                  <a:gd name="T7" fmla="*/ 8 h 43"/>
                  <a:gd name="T8" fmla="*/ 1 w 30"/>
                  <a:gd name="T9" fmla="*/ 36 h 43"/>
                  <a:gd name="T10" fmla="*/ 8 w 30"/>
                  <a:gd name="T11" fmla="*/ 43 h 43"/>
                  <a:gd name="T12" fmla="*/ 23 w 30"/>
                  <a:gd name="T13" fmla="*/ 43 h 43"/>
                  <a:gd name="T14" fmla="*/ 30 w 30"/>
                  <a:gd name="T15" fmla="*/ 35 h 43"/>
                  <a:gd name="T16" fmla="*/ 29 w 30"/>
                  <a:gd name="T17" fmla="*/ 8 h 43"/>
                  <a:gd name="T18" fmla="*/ 17 w 30"/>
                  <a:gd name="T19" fmla="*/ 40 h 43"/>
                  <a:gd name="T20" fmla="*/ 14 w 30"/>
                  <a:gd name="T21" fmla="*/ 40 h 43"/>
                  <a:gd name="T22" fmla="*/ 13 w 30"/>
                  <a:gd name="T23" fmla="*/ 40 h 43"/>
                  <a:gd name="T24" fmla="*/ 13 w 30"/>
                  <a:gd name="T25" fmla="*/ 38 h 43"/>
                  <a:gd name="T26" fmla="*/ 14 w 30"/>
                  <a:gd name="T27" fmla="*/ 37 h 43"/>
                  <a:gd name="T28" fmla="*/ 17 w 30"/>
                  <a:gd name="T29" fmla="*/ 37 h 43"/>
                  <a:gd name="T30" fmla="*/ 18 w 30"/>
                  <a:gd name="T31" fmla="*/ 38 h 43"/>
                  <a:gd name="T32" fmla="*/ 18 w 30"/>
                  <a:gd name="T33" fmla="*/ 40 h 43"/>
                  <a:gd name="T34" fmla="*/ 17 w 30"/>
                  <a:gd name="T35" fmla="*/ 40 h 43"/>
                  <a:gd name="T36" fmla="*/ 22 w 30"/>
                  <a:gd name="T37" fmla="*/ 33 h 43"/>
                  <a:gd name="T38" fmla="*/ 9 w 30"/>
                  <a:gd name="T39" fmla="*/ 34 h 43"/>
                  <a:gd name="T40" fmla="*/ 4 w 30"/>
                  <a:gd name="T41" fmla="*/ 29 h 43"/>
                  <a:gd name="T42" fmla="*/ 4 w 30"/>
                  <a:gd name="T43" fmla="*/ 9 h 43"/>
                  <a:gd name="T44" fmla="*/ 8 w 30"/>
                  <a:gd name="T45" fmla="*/ 4 h 43"/>
                  <a:gd name="T46" fmla="*/ 21 w 30"/>
                  <a:gd name="T47" fmla="*/ 4 h 43"/>
                  <a:gd name="T48" fmla="*/ 26 w 30"/>
                  <a:gd name="T49" fmla="*/ 9 h 43"/>
                  <a:gd name="T50" fmla="*/ 26 w 30"/>
                  <a:gd name="T51" fmla="*/ 29 h 43"/>
                  <a:gd name="T52" fmla="*/ 22 w 30"/>
                  <a:gd name="T5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43">
                    <a:moveTo>
                      <a:pt x="29" y="8"/>
                    </a:moveTo>
                    <a:cubicBezTo>
                      <a:pt x="29" y="4"/>
                      <a:pt x="26" y="0"/>
                      <a:pt x="22" y="0"/>
                    </a:cubicBezTo>
                    <a:cubicBezTo>
                      <a:pt x="7" y="1"/>
                      <a:pt x="7" y="1"/>
                      <a:pt x="7" y="1"/>
                    </a:cubicBezTo>
                    <a:cubicBezTo>
                      <a:pt x="3" y="1"/>
                      <a:pt x="0" y="4"/>
                      <a:pt x="0" y="8"/>
                    </a:cubicBezTo>
                    <a:cubicBezTo>
                      <a:pt x="1" y="36"/>
                      <a:pt x="1" y="36"/>
                      <a:pt x="1" y="36"/>
                    </a:cubicBezTo>
                    <a:cubicBezTo>
                      <a:pt x="1" y="40"/>
                      <a:pt x="4" y="43"/>
                      <a:pt x="8" y="43"/>
                    </a:cubicBezTo>
                    <a:cubicBezTo>
                      <a:pt x="23" y="43"/>
                      <a:pt x="23" y="43"/>
                      <a:pt x="23" y="43"/>
                    </a:cubicBezTo>
                    <a:cubicBezTo>
                      <a:pt x="27" y="43"/>
                      <a:pt x="30" y="39"/>
                      <a:pt x="30" y="35"/>
                    </a:cubicBezTo>
                    <a:lnTo>
                      <a:pt x="29" y="8"/>
                    </a:lnTo>
                    <a:close/>
                    <a:moveTo>
                      <a:pt x="17" y="40"/>
                    </a:moveTo>
                    <a:cubicBezTo>
                      <a:pt x="14" y="40"/>
                      <a:pt x="14" y="40"/>
                      <a:pt x="14" y="40"/>
                    </a:cubicBezTo>
                    <a:cubicBezTo>
                      <a:pt x="13" y="40"/>
                      <a:pt x="13" y="40"/>
                      <a:pt x="13" y="40"/>
                    </a:cubicBezTo>
                    <a:cubicBezTo>
                      <a:pt x="13" y="38"/>
                      <a:pt x="13" y="38"/>
                      <a:pt x="13" y="38"/>
                    </a:cubicBezTo>
                    <a:cubicBezTo>
                      <a:pt x="13" y="37"/>
                      <a:pt x="13" y="37"/>
                      <a:pt x="14" y="37"/>
                    </a:cubicBezTo>
                    <a:cubicBezTo>
                      <a:pt x="17" y="37"/>
                      <a:pt x="17" y="37"/>
                      <a:pt x="17" y="37"/>
                    </a:cubicBezTo>
                    <a:cubicBezTo>
                      <a:pt x="17" y="37"/>
                      <a:pt x="18" y="37"/>
                      <a:pt x="18" y="38"/>
                    </a:cubicBezTo>
                    <a:cubicBezTo>
                      <a:pt x="18" y="40"/>
                      <a:pt x="18" y="40"/>
                      <a:pt x="18" y="40"/>
                    </a:cubicBezTo>
                    <a:cubicBezTo>
                      <a:pt x="18" y="40"/>
                      <a:pt x="17" y="40"/>
                      <a:pt x="17" y="40"/>
                    </a:cubicBezTo>
                    <a:close/>
                    <a:moveTo>
                      <a:pt x="22" y="33"/>
                    </a:moveTo>
                    <a:cubicBezTo>
                      <a:pt x="9" y="34"/>
                      <a:pt x="9" y="34"/>
                      <a:pt x="9" y="34"/>
                    </a:cubicBezTo>
                    <a:cubicBezTo>
                      <a:pt x="6" y="34"/>
                      <a:pt x="4" y="32"/>
                      <a:pt x="4" y="29"/>
                    </a:cubicBezTo>
                    <a:cubicBezTo>
                      <a:pt x="4" y="9"/>
                      <a:pt x="4" y="9"/>
                      <a:pt x="4" y="9"/>
                    </a:cubicBezTo>
                    <a:cubicBezTo>
                      <a:pt x="3" y="7"/>
                      <a:pt x="5" y="5"/>
                      <a:pt x="8" y="4"/>
                    </a:cubicBezTo>
                    <a:cubicBezTo>
                      <a:pt x="21" y="4"/>
                      <a:pt x="21" y="4"/>
                      <a:pt x="21" y="4"/>
                    </a:cubicBezTo>
                    <a:cubicBezTo>
                      <a:pt x="24" y="4"/>
                      <a:pt x="26" y="6"/>
                      <a:pt x="26" y="9"/>
                    </a:cubicBezTo>
                    <a:cubicBezTo>
                      <a:pt x="26" y="29"/>
                      <a:pt x="26" y="29"/>
                      <a:pt x="26" y="29"/>
                    </a:cubicBezTo>
                    <a:cubicBezTo>
                      <a:pt x="26" y="31"/>
                      <a:pt x="24" y="33"/>
                      <a:pt x="22" y="3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7" name="Freeform 443"/>
              <p:cNvSpPr>
                <a:spLocks/>
              </p:cNvSpPr>
              <p:nvPr/>
            </p:nvSpPr>
            <p:spPr bwMode="auto">
              <a:xfrm>
                <a:off x="4800" y="1112"/>
                <a:ext cx="8" cy="76"/>
              </a:xfrm>
              <a:custGeom>
                <a:avLst/>
                <a:gdLst>
                  <a:gd name="T0" fmla="*/ 2 w 4"/>
                  <a:gd name="T1" fmla="*/ 0 h 39"/>
                  <a:gd name="T2" fmla="*/ 0 w 4"/>
                  <a:gd name="T3" fmla="*/ 1 h 39"/>
                  <a:gd name="T4" fmla="*/ 1 w 4"/>
                  <a:gd name="T5" fmla="*/ 37 h 39"/>
                  <a:gd name="T6" fmla="*/ 3 w 4"/>
                  <a:gd name="T7" fmla="*/ 39 h 39"/>
                  <a:gd name="T8" fmla="*/ 4 w 4"/>
                  <a:gd name="T9" fmla="*/ 37 h 39"/>
                  <a:gd name="T10" fmla="*/ 4 w 4"/>
                  <a:gd name="T11" fmla="*/ 1 h 39"/>
                  <a:gd name="T12" fmla="*/ 2 w 4"/>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 h="39">
                    <a:moveTo>
                      <a:pt x="2" y="0"/>
                    </a:moveTo>
                    <a:cubicBezTo>
                      <a:pt x="1" y="0"/>
                      <a:pt x="0" y="0"/>
                      <a:pt x="0" y="1"/>
                    </a:cubicBezTo>
                    <a:cubicBezTo>
                      <a:pt x="1" y="37"/>
                      <a:pt x="1" y="37"/>
                      <a:pt x="1" y="37"/>
                    </a:cubicBezTo>
                    <a:cubicBezTo>
                      <a:pt x="1" y="38"/>
                      <a:pt x="1" y="39"/>
                      <a:pt x="3" y="39"/>
                    </a:cubicBezTo>
                    <a:cubicBezTo>
                      <a:pt x="4" y="39"/>
                      <a:pt x="4" y="38"/>
                      <a:pt x="4" y="37"/>
                    </a:cubicBezTo>
                    <a:cubicBezTo>
                      <a:pt x="4" y="1"/>
                      <a:pt x="4" y="1"/>
                      <a:pt x="4" y="1"/>
                    </a:cubicBezTo>
                    <a:cubicBezTo>
                      <a:pt x="4" y="0"/>
                      <a:pt x="3" y="0"/>
                      <a:pt x="2"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8" name="Freeform 444"/>
              <p:cNvSpPr>
                <a:spLocks/>
              </p:cNvSpPr>
              <p:nvPr/>
            </p:nvSpPr>
            <p:spPr bwMode="auto">
              <a:xfrm>
                <a:off x="4808" y="1114"/>
                <a:ext cx="4" cy="27"/>
              </a:xfrm>
              <a:custGeom>
                <a:avLst/>
                <a:gdLst>
                  <a:gd name="T0" fmla="*/ 1 w 2"/>
                  <a:gd name="T1" fmla="*/ 0 h 14"/>
                  <a:gd name="T2" fmla="*/ 0 w 2"/>
                  <a:gd name="T3" fmla="*/ 1 h 14"/>
                  <a:gd name="T4" fmla="*/ 0 w 2"/>
                  <a:gd name="T5" fmla="*/ 13 h 14"/>
                  <a:gd name="T6" fmla="*/ 1 w 2"/>
                  <a:gd name="T7" fmla="*/ 14 h 14"/>
                  <a:gd name="T8" fmla="*/ 2 w 2"/>
                  <a:gd name="T9" fmla="*/ 13 h 14"/>
                  <a:gd name="T10" fmla="*/ 1 w 2"/>
                  <a:gd name="T11" fmla="*/ 1 h 14"/>
                  <a:gd name="T12" fmla="*/ 1 w 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 h="14">
                    <a:moveTo>
                      <a:pt x="1" y="0"/>
                    </a:moveTo>
                    <a:cubicBezTo>
                      <a:pt x="0" y="0"/>
                      <a:pt x="0" y="1"/>
                      <a:pt x="0" y="1"/>
                    </a:cubicBezTo>
                    <a:cubicBezTo>
                      <a:pt x="0" y="13"/>
                      <a:pt x="0" y="13"/>
                      <a:pt x="0" y="13"/>
                    </a:cubicBezTo>
                    <a:cubicBezTo>
                      <a:pt x="0" y="14"/>
                      <a:pt x="1" y="14"/>
                      <a:pt x="1" y="14"/>
                    </a:cubicBezTo>
                    <a:cubicBezTo>
                      <a:pt x="1" y="14"/>
                      <a:pt x="2" y="14"/>
                      <a:pt x="2" y="13"/>
                    </a:cubicBezTo>
                    <a:cubicBezTo>
                      <a:pt x="1" y="1"/>
                      <a:pt x="1" y="1"/>
                      <a:pt x="1" y="1"/>
                    </a:cubicBezTo>
                    <a:cubicBezTo>
                      <a:pt x="1" y="1"/>
                      <a:pt x="1" y="0"/>
                      <a:pt x="1"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9" name="Freeform 445"/>
              <p:cNvSpPr>
                <a:spLocks/>
              </p:cNvSpPr>
              <p:nvPr/>
            </p:nvSpPr>
            <p:spPr bwMode="auto">
              <a:xfrm>
                <a:off x="4747" y="1126"/>
                <a:ext cx="37" cy="5"/>
              </a:xfrm>
              <a:custGeom>
                <a:avLst/>
                <a:gdLst>
                  <a:gd name="T0" fmla="*/ 19 w 19"/>
                  <a:gd name="T1" fmla="*/ 1 h 3"/>
                  <a:gd name="T2" fmla="*/ 18 w 19"/>
                  <a:gd name="T3" fmla="*/ 3 h 3"/>
                  <a:gd name="T4" fmla="*/ 2 w 19"/>
                  <a:gd name="T5" fmla="*/ 3 h 3"/>
                  <a:gd name="T6" fmla="*/ 0 w 19"/>
                  <a:gd name="T7" fmla="*/ 2 h 3"/>
                  <a:gd name="T8" fmla="*/ 0 w 19"/>
                  <a:gd name="T9" fmla="*/ 2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8" y="3"/>
                      <a:pt x="18" y="3"/>
                    </a:cubicBezTo>
                    <a:cubicBezTo>
                      <a:pt x="2" y="3"/>
                      <a:pt x="2" y="3"/>
                      <a:pt x="2" y="3"/>
                    </a:cubicBezTo>
                    <a:cubicBezTo>
                      <a:pt x="1" y="3"/>
                      <a:pt x="0" y="2"/>
                      <a:pt x="0" y="2"/>
                    </a:cubicBezTo>
                    <a:cubicBezTo>
                      <a:pt x="0" y="2"/>
                      <a:pt x="0" y="2"/>
                      <a:pt x="0" y="2"/>
                    </a:cubicBezTo>
                    <a:cubicBezTo>
                      <a:pt x="0" y="1"/>
                      <a:pt x="1" y="0"/>
                      <a:pt x="2" y="0"/>
                    </a:cubicBezTo>
                    <a:cubicBezTo>
                      <a:pt x="18" y="0"/>
                      <a:pt x="18" y="0"/>
                      <a:pt x="18" y="0"/>
                    </a:cubicBezTo>
                    <a:cubicBezTo>
                      <a:pt x="18" y="0"/>
                      <a:pt x="19" y="1"/>
                      <a:pt x="19"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0" name="Freeform 446"/>
              <p:cNvSpPr>
                <a:spLocks/>
              </p:cNvSpPr>
              <p:nvPr/>
            </p:nvSpPr>
            <p:spPr bwMode="auto">
              <a:xfrm>
                <a:off x="4747" y="1135"/>
                <a:ext cx="37" cy="6"/>
              </a:xfrm>
              <a:custGeom>
                <a:avLst/>
                <a:gdLst>
                  <a:gd name="T0" fmla="*/ 19 w 19"/>
                  <a:gd name="T1" fmla="*/ 1 h 3"/>
                  <a:gd name="T2" fmla="*/ 18 w 19"/>
                  <a:gd name="T3" fmla="*/ 2 h 3"/>
                  <a:gd name="T4" fmla="*/ 2 w 19"/>
                  <a:gd name="T5" fmla="*/ 3 h 3"/>
                  <a:gd name="T6" fmla="*/ 0 w 19"/>
                  <a:gd name="T7" fmla="*/ 2 h 3"/>
                  <a:gd name="T8" fmla="*/ 0 w 19"/>
                  <a:gd name="T9" fmla="*/ 2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8" y="2"/>
                      <a:pt x="18" y="2"/>
                    </a:cubicBezTo>
                    <a:cubicBezTo>
                      <a:pt x="2" y="3"/>
                      <a:pt x="2" y="3"/>
                      <a:pt x="2" y="3"/>
                    </a:cubicBezTo>
                    <a:cubicBezTo>
                      <a:pt x="1" y="3"/>
                      <a:pt x="0" y="2"/>
                      <a:pt x="0" y="2"/>
                    </a:cubicBezTo>
                    <a:cubicBezTo>
                      <a:pt x="0" y="2"/>
                      <a:pt x="0" y="2"/>
                      <a:pt x="0" y="2"/>
                    </a:cubicBezTo>
                    <a:cubicBezTo>
                      <a:pt x="0" y="1"/>
                      <a:pt x="1" y="0"/>
                      <a:pt x="2" y="0"/>
                    </a:cubicBezTo>
                    <a:cubicBezTo>
                      <a:pt x="18" y="0"/>
                      <a:pt x="18" y="0"/>
                      <a:pt x="18" y="0"/>
                    </a:cubicBezTo>
                    <a:cubicBezTo>
                      <a:pt x="18" y="0"/>
                      <a:pt x="19" y="0"/>
                      <a:pt x="19"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1" name="Freeform 447"/>
              <p:cNvSpPr>
                <a:spLocks/>
              </p:cNvSpPr>
              <p:nvPr/>
            </p:nvSpPr>
            <p:spPr bwMode="auto">
              <a:xfrm>
                <a:off x="4747" y="1145"/>
                <a:ext cx="37" cy="6"/>
              </a:xfrm>
              <a:custGeom>
                <a:avLst/>
                <a:gdLst>
                  <a:gd name="T0" fmla="*/ 19 w 19"/>
                  <a:gd name="T1" fmla="*/ 1 h 3"/>
                  <a:gd name="T2" fmla="*/ 18 w 19"/>
                  <a:gd name="T3" fmla="*/ 2 h 3"/>
                  <a:gd name="T4" fmla="*/ 2 w 19"/>
                  <a:gd name="T5" fmla="*/ 3 h 3"/>
                  <a:gd name="T6" fmla="*/ 0 w 19"/>
                  <a:gd name="T7" fmla="*/ 1 h 3"/>
                  <a:gd name="T8" fmla="*/ 0 w 19"/>
                  <a:gd name="T9" fmla="*/ 1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9" y="2"/>
                      <a:pt x="18" y="2"/>
                    </a:cubicBezTo>
                    <a:cubicBezTo>
                      <a:pt x="2" y="3"/>
                      <a:pt x="2" y="3"/>
                      <a:pt x="2" y="3"/>
                    </a:cubicBezTo>
                    <a:cubicBezTo>
                      <a:pt x="1" y="3"/>
                      <a:pt x="0" y="2"/>
                      <a:pt x="0" y="1"/>
                    </a:cubicBezTo>
                    <a:cubicBezTo>
                      <a:pt x="0" y="1"/>
                      <a:pt x="0" y="1"/>
                      <a:pt x="0" y="1"/>
                    </a:cubicBezTo>
                    <a:cubicBezTo>
                      <a:pt x="0" y="1"/>
                      <a:pt x="1" y="0"/>
                      <a:pt x="2" y="0"/>
                    </a:cubicBezTo>
                    <a:cubicBezTo>
                      <a:pt x="18" y="0"/>
                      <a:pt x="18" y="0"/>
                      <a:pt x="18" y="0"/>
                    </a:cubicBezTo>
                    <a:cubicBezTo>
                      <a:pt x="19" y="0"/>
                      <a:pt x="19" y="0"/>
                      <a:pt x="19"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2" name="Freeform 448"/>
              <p:cNvSpPr>
                <a:spLocks/>
              </p:cNvSpPr>
              <p:nvPr/>
            </p:nvSpPr>
            <p:spPr bwMode="auto">
              <a:xfrm>
                <a:off x="4763" y="1153"/>
                <a:ext cx="21" cy="6"/>
              </a:xfrm>
              <a:custGeom>
                <a:avLst/>
                <a:gdLst>
                  <a:gd name="T0" fmla="*/ 11 w 11"/>
                  <a:gd name="T1" fmla="*/ 2 h 3"/>
                  <a:gd name="T2" fmla="*/ 10 w 11"/>
                  <a:gd name="T3" fmla="*/ 3 h 3"/>
                  <a:gd name="T4" fmla="*/ 2 w 11"/>
                  <a:gd name="T5" fmla="*/ 3 h 3"/>
                  <a:gd name="T6" fmla="*/ 0 w 11"/>
                  <a:gd name="T7" fmla="*/ 2 h 3"/>
                  <a:gd name="T8" fmla="*/ 0 w 11"/>
                  <a:gd name="T9" fmla="*/ 2 h 3"/>
                  <a:gd name="T10" fmla="*/ 1 w 11"/>
                  <a:gd name="T11" fmla="*/ 0 h 3"/>
                  <a:gd name="T12" fmla="*/ 10 w 11"/>
                  <a:gd name="T13" fmla="*/ 0 h 3"/>
                  <a:gd name="T14" fmla="*/ 11 w 1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1" y="2"/>
                    </a:moveTo>
                    <a:cubicBezTo>
                      <a:pt x="11" y="2"/>
                      <a:pt x="11" y="3"/>
                      <a:pt x="10" y="3"/>
                    </a:cubicBezTo>
                    <a:cubicBezTo>
                      <a:pt x="2" y="3"/>
                      <a:pt x="2" y="3"/>
                      <a:pt x="2" y="3"/>
                    </a:cubicBezTo>
                    <a:cubicBezTo>
                      <a:pt x="1" y="3"/>
                      <a:pt x="0" y="3"/>
                      <a:pt x="0" y="2"/>
                    </a:cubicBezTo>
                    <a:cubicBezTo>
                      <a:pt x="0" y="2"/>
                      <a:pt x="0" y="2"/>
                      <a:pt x="0" y="2"/>
                    </a:cubicBezTo>
                    <a:cubicBezTo>
                      <a:pt x="0" y="1"/>
                      <a:pt x="1" y="0"/>
                      <a:pt x="1" y="0"/>
                    </a:cubicBezTo>
                    <a:cubicBezTo>
                      <a:pt x="10" y="0"/>
                      <a:pt x="10" y="0"/>
                      <a:pt x="10" y="0"/>
                    </a:cubicBezTo>
                    <a:cubicBezTo>
                      <a:pt x="11" y="0"/>
                      <a:pt x="11" y="1"/>
                      <a:pt x="11" y="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3" name="Freeform 449"/>
              <p:cNvSpPr>
                <a:spLocks/>
              </p:cNvSpPr>
              <p:nvPr/>
            </p:nvSpPr>
            <p:spPr bwMode="auto">
              <a:xfrm>
                <a:off x="4262" y="697"/>
                <a:ext cx="77" cy="10"/>
              </a:xfrm>
              <a:custGeom>
                <a:avLst/>
                <a:gdLst>
                  <a:gd name="T0" fmla="*/ 0 w 39"/>
                  <a:gd name="T1" fmla="*/ 3 h 5"/>
                  <a:gd name="T2" fmla="*/ 2 w 39"/>
                  <a:gd name="T3" fmla="*/ 5 h 5"/>
                  <a:gd name="T4" fmla="*/ 37 w 39"/>
                  <a:gd name="T5" fmla="*/ 4 h 5"/>
                  <a:gd name="T6" fmla="*/ 39 w 39"/>
                  <a:gd name="T7" fmla="*/ 2 h 5"/>
                  <a:gd name="T8" fmla="*/ 37 w 39"/>
                  <a:gd name="T9" fmla="*/ 0 h 5"/>
                  <a:gd name="T10" fmla="*/ 2 w 39"/>
                  <a:gd name="T11" fmla="*/ 1 h 5"/>
                  <a:gd name="T12" fmla="*/ 0 w 3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39" h="5">
                    <a:moveTo>
                      <a:pt x="0" y="3"/>
                    </a:moveTo>
                    <a:cubicBezTo>
                      <a:pt x="0" y="4"/>
                      <a:pt x="1" y="5"/>
                      <a:pt x="2" y="5"/>
                    </a:cubicBezTo>
                    <a:cubicBezTo>
                      <a:pt x="37" y="4"/>
                      <a:pt x="37" y="4"/>
                      <a:pt x="37" y="4"/>
                    </a:cubicBezTo>
                    <a:cubicBezTo>
                      <a:pt x="38" y="4"/>
                      <a:pt x="39" y="3"/>
                      <a:pt x="39" y="2"/>
                    </a:cubicBezTo>
                    <a:cubicBezTo>
                      <a:pt x="39" y="1"/>
                      <a:pt x="38" y="0"/>
                      <a:pt x="37" y="0"/>
                    </a:cubicBezTo>
                    <a:cubicBezTo>
                      <a:pt x="2" y="1"/>
                      <a:pt x="2" y="1"/>
                      <a:pt x="2" y="1"/>
                    </a:cubicBezTo>
                    <a:cubicBezTo>
                      <a:pt x="1" y="1"/>
                      <a:pt x="0" y="2"/>
                      <a:pt x="0"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4" name="Freeform 450"/>
              <p:cNvSpPr>
                <a:spLocks/>
              </p:cNvSpPr>
              <p:nvPr/>
            </p:nvSpPr>
            <p:spPr bwMode="auto">
              <a:xfrm>
                <a:off x="4266" y="695"/>
                <a:ext cx="26" cy="4"/>
              </a:xfrm>
              <a:custGeom>
                <a:avLst/>
                <a:gdLst>
                  <a:gd name="T0" fmla="*/ 0 w 13"/>
                  <a:gd name="T1" fmla="*/ 1 h 2"/>
                  <a:gd name="T2" fmla="*/ 0 w 13"/>
                  <a:gd name="T3" fmla="*/ 2 h 2"/>
                  <a:gd name="T4" fmla="*/ 13 w 13"/>
                  <a:gd name="T5" fmla="*/ 1 h 2"/>
                  <a:gd name="T6" fmla="*/ 13 w 13"/>
                  <a:gd name="T7" fmla="*/ 1 h 2"/>
                  <a:gd name="T8" fmla="*/ 13 w 13"/>
                  <a:gd name="T9" fmla="*/ 0 h 2"/>
                  <a:gd name="T10" fmla="*/ 0 w 13"/>
                  <a:gd name="T11" fmla="*/ 0 h 2"/>
                  <a:gd name="T12" fmla="*/ 0 w 1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3" h="2">
                    <a:moveTo>
                      <a:pt x="0" y="1"/>
                    </a:moveTo>
                    <a:cubicBezTo>
                      <a:pt x="0" y="1"/>
                      <a:pt x="0" y="2"/>
                      <a:pt x="0" y="2"/>
                    </a:cubicBezTo>
                    <a:cubicBezTo>
                      <a:pt x="13" y="1"/>
                      <a:pt x="13" y="1"/>
                      <a:pt x="13" y="1"/>
                    </a:cubicBezTo>
                    <a:cubicBezTo>
                      <a:pt x="13" y="1"/>
                      <a:pt x="13" y="1"/>
                      <a:pt x="13" y="1"/>
                    </a:cubicBezTo>
                    <a:cubicBezTo>
                      <a:pt x="13" y="0"/>
                      <a:pt x="13" y="0"/>
                      <a:pt x="13" y="0"/>
                    </a:cubicBezTo>
                    <a:cubicBezTo>
                      <a:pt x="0" y="0"/>
                      <a:pt x="0" y="0"/>
                      <a:pt x="0" y="0"/>
                    </a:cubicBezTo>
                    <a:cubicBezTo>
                      <a:pt x="0" y="0"/>
                      <a:pt x="0" y="1"/>
                      <a:pt x="0"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5" name="Freeform 451"/>
              <p:cNvSpPr>
                <a:spLocks/>
              </p:cNvSpPr>
              <p:nvPr/>
            </p:nvSpPr>
            <p:spPr bwMode="auto">
              <a:xfrm>
                <a:off x="4475" y="1611"/>
                <a:ext cx="10" cy="76"/>
              </a:xfrm>
              <a:custGeom>
                <a:avLst/>
                <a:gdLst>
                  <a:gd name="T0" fmla="*/ 2 w 5"/>
                  <a:gd name="T1" fmla="*/ 0 h 39"/>
                  <a:gd name="T2" fmla="*/ 0 w 5"/>
                  <a:gd name="T3" fmla="*/ 2 h 39"/>
                  <a:gd name="T4" fmla="*/ 1 w 5"/>
                  <a:gd name="T5" fmla="*/ 37 h 39"/>
                  <a:gd name="T6" fmla="*/ 3 w 5"/>
                  <a:gd name="T7" fmla="*/ 39 h 39"/>
                  <a:gd name="T8" fmla="*/ 5 w 5"/>
                  <a:gd name="T9" fmla="*/ 37 h 39"/>
                  <a:gd name="T10" fmla="*/ 4 w 5"/>
                  <a:gd name="T11" fmla="*/ 2 h 39"/>
                  <a:gd name="T12" fmla="*/ 2 w 5"/>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5" h="39">
                    <a:moveTo>
                      <a:pt x="2" y="0"/>
                    </a:moveTo>
                    <a:cubicBezTo>
                      <a:pt x="1" y="0"/>
                      <a:pt x="0" y="1"/>
                      <a:pt x="0" y="2"/>
                    </a:cubicBezTo>
                    <a:cubicBezTo>
                      <a:pt x="1" y="37"/>
                      <a:pt x="1" y="37"/>
                      <a:pt x="1" y="37"/>
                    </a:cubicBezTo>
                    <a:cubicBezTo>
                      <a:pt x="1" y="38"/>
                      <a:pt x="2" y="39"/>
                      <a:pt x="3" y="39"/>
                    </a:cubicBezTo>
                    <a:cubicBezTo>
                      <a:pt x="4" y="39"/>
                      <a:pt x="5" y="38"/>
                      <a:pt x="5" y="37"/>
                    </a:cubicBezTo>
                    <a:cubicBezTo>
                      <a:pt x="4" y="2"/>
                      <a:pt x="4" y="2"/>
                      <a:pt x="4" y="2"/>
                    </a:cubicBezTo>
                    <a:cubicBezTo>
                      <a:pt x="4" y="1"/>
                      <a:pt x="3" y="0"/>
                      <a:pt x="2"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6" name="Freeform 452"/>
              <p:cNvSpPr>
                <a:spLocks/>
              </p:cNvSpPr>
              <p:nvPr/>
            </p:nvSpPr>
            <p:spPr bwMode="auto">
              <a:xfrm>
                <a:off x="4483" y="1614"/>
                <a:ext cx="4" cy="26"/>
              </a:xfrm>
              <a:custGeom>
                <a:avLst/>
                <a:gdLst>
                  <a:gd name="T0" fmla="*/ 1 w 2"/>
                  <a:gd name="T1" fmla="*/ 0 h 13"/>
                  <a:gd name="T2" fmla="*/ 0 w 2"/>
                  <a:gd name="T3" fmla="*/ 0 h 13"/>
                  <a:gd name="T4" fmla="*/ 1 w 2"/>
                  <a:gd name="T5" fmla="*/ 12 h 13"/>
                  <a:gd name="T6" fmla="*/ 1 w 2"/>
                  <a:gd name="T7" fmla="*/ 13 h 13"/>
                  <a:gd name="T8" fmla="*/ 2 w 2"/>
                  <a:gd name="T9" fmla="*/ 12 h 13"/>
                  <a:gd name="T10" fmla="*/ 2 w 2"/>
                  <a:gd name="T11" fmla="*/ 0 h 13"/>
                  <a:gd name="T12" fmla="*/ 1 w 2"/>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0"/>
                    </a:moveTo>
                    <a:cubicBezTo>
                      <a:pt x="1" y="0"/>
                      <a:pt x="0" y="0"/>
                      <a:pt x="0" y="0"/>
                    </a:cubicBezTo>
                    <a:cubicBezTo>
                      <a:pt x="1" y="12"/>
                      <a:pt x="1" y="12"/>
                      <a:pt x="1" y="12"/>
                    </a:cubicBezTo>
                    <a:cubicBezTo>
                      <a:pt x="1" y="13"/>
                      <a:pt x="1" y="13"/>
                      <a:pt x="1" y="13"/>
                    </a:cubicBezTo>
                    <a:cubicBezTo>
                      <a:pt x="2" y="13"/>
                      <a:pt x="2" y="13"/>
                      <a:pt x="2" y="12"/>
                    </a:cubicBezTo>
                    <a:cubicBezTo>
                      <a:pt x="2" y="0"/>
                      <a:pt x="2" y="0"/>
                      <a:pt x="2" y="0"/>
                    </a:cubicBezTo>
                    <a:cubicBezTo>
                      <a:pt x="2" y="0"/>
                      <a:pt x="1" y="0"/>
                      <a:pt x="1"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7" name="Freeform 453"/>
              <p:cNvSpPr>
                <a:spLocks noEditPoints="1"/>
              </p:cNvSpPr>
              <p:nvPr/>
            </p:nvSpPr>
            <p:spPr bwMode="auto">
              <a:xfrm>
                <a:off x="4810" y="1618"/>
                <a:ext cx="76" cy="92"/>
              </a:xfrm>
              <a:custGeom>
                <a:avLst/>
                <a:gdLst>
                  <a:gd name="T0" fmla="*/ 25 w 39"/>
                  <a:gd name="T1" fmla="*/ 0 h 47"/>
                  <a:gd name="T2" fmla="*/ 1 w 39"/>
                  <a:gd name="T3" fmla="*/ 13 h 47"/>
                  <a:gd name="T4" fmla="*/ 14 w 39"/>
                  <a:gd name="T5" fmla="*/ 46 h 47"/>
                  <a:gd name="T6" fmla="*/ 39 w 39"/>
                  <a:gd name="T7" fmla="*/ 34 h 47"/>
                  <a:gd name="T8" fmla="*/ 4 w 39"/>
                  <a:gd name="T9" fmla="*/ 12 h 47"/>
                  <a:gd name="T10" fmla="*/ 26 w 39"/>
                  <a:gd name="T11" fmla="*/ 4 h 47"/>
                  <a:gd name="T12" fmla="*/ 32 w 39"/>
                  <a:gd name="T13" fmla="*/ 11 h 47"/>
                  <a:gd name="T14" fmla="*/ 11 w 39"/>
                  <a:gd name="T15" fmla="*/ 19 h 47"/>
                  <a:gd name="T16" fmla="*/ 4 w 39"/>
                  <a:gd name="T17" fmla="*/ 12 h 47"/>
                  <a:gd name="T18" fmla="*/ 6 w 39"/>
                  <a:gd name="T19" fmla="*/ 22 h 47"/>
                  <a:gd name="T20" fmla="*/ 11 w 39"/>
                  <a:gd name="T21" fmla="*/ 23 h 47"/>
                  <a:gd name="T22" fmla="*/ 11 w 39"/>
                  <a:gd name="T23" fmla="*/ 26 h 47"/>
                  <a:gd name="T24" fmla="*/ 6 w 39"/>
                  <a:gd name="T25" fmla="*/ 26 h 47"/>
                  <a:gd name="T26" fmla="*/ 7 w 39"/>
                  <a:gd name="T27" fmla="*/ 30 h 47"/>
                  <a:gd name="T28" fmla="*/ 11 w 39"/>
                  <a:gd name="T29" fmla="*/ 29 h 47"/>
                  <a:gd name="T30" fmla="*/ 13 w 39"/>
                  <a:gd name="T31" fmla="*/ 32 h 47"/>
                  <a:gd name="T32" fmla="*/ 8 w 39"/>
                  <a:gd name="T33" fmla="*/ 34 h 47"/>
                  <a:gd name="T34" fmla="*/ 7 w 39"/>
                  <a:gd name="T35" fmla="*/ 30 h 47"/>
                  <a:gd name="T36" fmla="*/ 9 w 39"/>
                  <a:gd name="T37" fmla="*/ 41 h 47"/>
                  <a:gd name="T38" fmla="*/ 8 w 39"/>
                  <a:gd name="T39" fmla="*/ 38 h 47"/>
                  <a:gd name="T40" fmla="*/ 12 w 39"/>
                  <a:gd name="T41" fmla="*/ 36 h 47"/>
                  <a:gd name="T42" fmla="*/ 14 w 39"/>
                  <a:gd name="T43" fmla="*/ 39 h 47"/>
                  <a:gd name="T44" fmla="*/ 13 w 39"/>
                  <a:gd name="T45" fmla="*/ 22 h 47"/>
                  <a:gd name="T46" fmla="*/ 18 w 39"/>
                  <a:gd name="T47" fmla="*/ 21 h 47"/>
                  <a:gd name="T48" fmla="*/ 19 w 39"/>
                  <a:gd name="T49" fmla="*/ 24 h 47"/>
                  <a:gd name="T50" fmla="*/ 14 w 39"/>
                  <a:gd name="T51" fmla="*/ 26 h 47"/>
                  <a:gd name="T52" fmla="*/ 13 w 39"/>
                  <a:gd name="T53" fmla="*/ 22 h 47"/>
                  <a:gd name="T54" fmla="*/ 15 w 39"/>
                  <a:gd name="T55" fmla="*/ 29 h 47"/>
                  <a:gd name="T56" fmla="*/ 20 w 39"/>
                  <a:gd name="T57" fmla="*/ 29 h 47"/>
                  <a:gd name="T58" fmla="*/ 19 w 39"/>
                  <a:gd name="T59" fmla="*/ 32 h 47"/>
                  <a:gd name="T60" fmla="*/ 14 w 39"/>
                  <a:gd name="T61" fmla="*/ 32 h 47"/>
                  <a:gd name="T62" fmla="*/ 20 w 39"/>
                  <a:gd name="T63" fmla="*/ 40 h 47"/>
                  <a:gd name="T64" fmla="*/ 15 w 39"/>
                  <a:gd name="T65" fmla="*/ 39 h 47"/>
                  <a:gd name="T66" fmla="*/ 16 w 39"/>
                  <a:gd name="T67" fmla="*/ 36 h 47"/>
                  <a:gd name="T68" fmla="*/ 21 w 39"/>
                  <a:gd name="T69" fmla="*/ 36 h 47"/>
                  <a:gd name="T70" fmla="*/ 20 w 39"/>
                  <a:gd name="T71" fmla="*/ 40 h 47"/>
                  <a:gd name="T72" fmla="*/ 21 w 39"/>
                  <a:gd name="T73" fmla="*/ 20 h 47"/>
                  <a:gd name="T74" fmla="*/ 26 w 39"/>
                  <a:gd name="T75" fmla="*/ 21 h 47"/>
                  <a:gd name="T76" fmla="*/ 26 w 39"/>
                  <a:gd name="T77" fmla="*/ 24 h 47"/>
                  <a:gd name="T78" fmla="*/ 21 w 39"/>
                  <a:gd name="T79" fmla="*/ 24 h 47"/>
                  <a:gd name="T80" fmla="*/ 21 w 39"/>
                  <a:gd name="T81" fmla="*/ 29 h 47"/>
                  <a:gd name="T82" fmla="*/ 26 w 39"/>
                  <a:gd name="T83" fmla="*/ 27 h 47"/>
                  <a:gd name="T84" fmla="*/ 27 w 39"/>
                  <a:gd name="T85" fmla="*/ 30 h 47"/>
                  <a:gd name="T86" fmla="*/ 23 w 39"/>
                  <a:gd name="T87" fmla="*/ 32 h 47"/>
                  <a:gd name="T88" fmla="*/ 21 w 39"/>
                  <a:gd name="T89" fmla="*/ 29 h 47"/>
                  <a:gd name="T90" fmla="*/ 23 w 39"/>
                  <a:gd name="T91" fmla="*/ 39 h 47"/>
                  <a:gd name="T92" fmla="*/ 22 w 39"/>
                  <a:gd name="T93" fmla="*/ 36 h 47"/>
                  <a:gd name="T94" fmla="*/ 27 w 39"/>
                  <a:gd name="T95" fmla="*/ 34 h 47"/>
                  <a:gd name="T96" fmla="*/ 28 w 39"/>
                  <a:gd name="T97" fmla="*/ 38 h 47"/>
                  <a:gd name="T98" fmla="*/ 28 w 39"/>
                  <a:gd name="T99" fmla="*/ 20 h 47"/>
                  <a:gd name="T100" fmla="*/ 32 w 39"/>
                  <a:gd name="T101" fmla="*/ 19 h 47"/>
                  <a:gd name="T102" fmla="*/ 34 w 39"/>
                  <a:gd name="T103" fmla="*/ 22 h 47"/>
                  <a:gd name="T104" fmla="*/ 29 w 39"/>
                  <a:gd name="T105" fmla="*/ 24 h 47"/>
                  <a:gd name="T106" fmla="*/ 28 w 39"/>
                  <a:gd name="T107" fmla="*/ 20 h 47"/>
                  <a:gd name="T108" fmla="*/ 29 w 39"/>
                  <a:gd name="T109" fmla="*/ 27 h 47"/>
                  <a:gd name="T110" fmla="*/ 34 w 39"/>
                  <a:gd name="T111" fmla="*/ 27 h 47"/>
                  <a:gd name="T112" fmla="*/ 34 w 39"/>
                  <a:gd name="T113" fmla="*/ 30 h 47"/>
                  <a:gd name="T114" fmla="*/ 29 w 39"/>
                  <a:gd name="T115" fmla="*/ 30 h 47"/>
                  <a:gd name="T116" fmla="*/ 35 w 39"/>
                  <a:gd name="T117" fmla="*/ 38 h 47"/>
                  <a:gd name="T118" fmla="*/ 30 w 39"/>
                  <a:gd name="T119" fmla="*/ 37 h 47"/>
                  <a:gd name="T120" fmla="*/ 30 w 39"/>
                  <a:gd name="T121" fmla="*/ 34 h 47"/>
                  <a:gd name="T122" fmla="*/ 35 w 39"/>
                  <a:gd name="T123" fmla="*/ 34 h 47"/>
                  <a:gd name="T124" fmla="*/ 35 w 39"/>
                  <a:gd name="T12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 h="47">
                    <a:moveTo>
                      <a:pt x="35" y="8"/>
                    </a:moveTo>
                    <a:cubicBezTo>
                      <a:pt x="35" y="3"/>
                      <a:pt x="30" y="0"/>
                      <a:pt x="25" y="0"/>
                    </a:cubicBezTo>
                    <a:cubicBezTo>
                      <a:pt x="9" y="3"/>
                      <a:pt x="9" y="3"/>
                      <a:pt x="9" y="3"/>
                    </a:cubicBezTo>
                    <a:cubicBezTo>
                      <a:pt x="4" y="3"/>
                      <a:pt x="0" y="8"/>
                      <a:pt x="1" y="13"/>
                    </a:cubicBezTo>
                    <a:cubicBezTo>
                      <a:pt x="4" y="39"/>
                      <a:pt x="4" y="39"/>
                      <a:pt x="4" y="39"/>
                    </a:cubicBezTo>
                    <a:cubicBezTo>
                      <a:pt x="5" y="43"/>
                      <a:pt x="9" y="47"/>
                      <a:pt x="14" y="46"/>
                    </a:cubicBezTo>
                    <a:cubicBezTo>
                      <a:pt x="31" y="44"/>
                      <a:pt x="31" y="44"/>
                      <a:pt x="31" y="44"/>
                    </a:cubicBezTo>
                    <a:cubicBezTo>
                      <a:pt x="36" y="43"/>
                      <a:pt x="39" y="39"/>
                      <a:pt x="39" y="34"/>
                    </a:cubicBezTo>
                    <a:lnTo>
                      <a:pt x="35" y="8"/>
                    </a:lnTo>
                    <a:close/>
                    <a:moveTo>
                      <a:pt x="4" y="12"/>
                    </a:moveTo>
                    <a:cubicBezTo>
                      <a:pt x="4" y="9"/>
                      <a:pt x="6" y="6"/>
                      <a:pt x="9" y="6"/>
                    </a:cubicBezTo>
                    <a:cubicBezTo>
                      <a:pt x="26" y="4"/>
                      <a:pt x="26" y="4"/>
                      <a:pt x="26" y="4"/>
                    </a:cubicBezTo>
                    <a:cubicBezTo>
                      <a:pt x="29" y="3"/>
                      <a:pt x="31" y="5"/>
                      <a:pt x="32" y="8"/>
                    </a:cubicBezTo>
                    <a:cubicBezTo>
                      <a:pt x="32" y="11"/>
                      <a:pt x="32" y="11"/>
                      <a:pt x="32" y="11"/>
                    </a:cubicBezTo>
                    <a:cubicBezTo>
                      <a:pt x="33" y="14"/>
                      <a:pt x="30" y="17"/>
                      <a:pt x="27" y="17"/>
                    </a:cubicBezTo>
                    <a:cubicBezTo>
                      <a:pt x="11" y="19"/>
                      <a:pt x="11" y="19"/>
                      <a:pt x="11" y="19"/>
                    </a:cubicBezTo>
                    <a:cubicBezTo>
                      <a:pt x="8" y="20"/>
                      <a:pt x="5" y="17"/>
                      <a:pt x="5" y="14"/>
                    </a:cubicBezTo>
                    <a:lnTo>
                      <a:pt x="4" y="12"/>
                    </a:lnTo>
                    <a:close/>
                    <a:moveTo>
                      <a:pt x="6" y="23"/>
                    </a:moveTo>
                    <a:cubicBezTo>
                      <a:pt x="6" y="23"/>
                      <a:pt x="6" y="22"/>
                      <a:pt x="6" y="22"/>
                    </a:cubicBezTo>
                    <a:cubicBezTo>
                      <a:pt x="10" y="22"/>
                      <a:pt x="10" y="22"/>
                      <a:pt x="10" y="22"/>
                    </a:cubicBezTo>
                    <a:cubicBezTo>
                      <a:pt x="11" y="22"/>
                      <a:pt x="11" y="22"/>
                      <a:pt x="11" y="23"/>
                    </a:cubicBezTo>
                    <a:cubicBezTo>
                      <a:pt x="12" y="25"/>
                      <a:pt x="12" y="25"/>
                      <a:pt x="12" y="25"/>
                    </a:cubicBezTo>
                    <a:cubicBezTo>
                      <a:pt x="12" y="26"/>
                      <a:pt x="11" y="26"/>
                      <a:pt x="11" y="26"/>
                    </a:cubicBezTo>
                    <a:cubicBezTo>
                      <a:pt x="7" y="27"/>
                      <a:pt x="7" y="27"/>
                      <a:pt x="7" y="27"/>
                    </a:cubicBezTo>
                    <a:cubicBezTo>
                      <a:pt x="7" y="27"/>
                      <a:pt x="6" y="26"/>
                      <a:pt x="6" y="26"/>
                    </a:cubicBezTo>
                    <a:lnTo>
                      <a:pt x="6" y="23"/>
                    </a:lnTo>
                    <a:close/>
                    <a:moveTo>
                      <a:pt x="7" y="30"/>
                    </a:moveTo>
                    <a:cubicBezTo>
                      <a:pt x="7" y="30"/>
                      <a:pt x="7" y="30"/>
                      <a:pt x="7" y="29"/>
                    </a:cubicBezTo>
                    <a:cubicBezTo>
                      <a:pt x="11" y="29"/>
                      <a:pt x="11" y="29"/>
                      <a:pt x="11" y="29"/>
                    </a:cubicBezTo>
                    <a:cubicBezTo>
                      <a:pt x="12" y="29"/>
                      <a:pt x="12" y="29"/>
                      <a:pt x="12" y="30"/>
                    </a:cubicBezTo>
                    <a:cubicBezTo>
                      <a:pt x="13" y="32"/>
                      <a:pt x="13" y="32"/>
                      <a:pt x="13" y="32"/>
                    </a:cubicBezTo>
                    <a:cubicBezTo>
                      <a:pt x="13" y="33"/>
                      <a:pt x="12" y="33"/>
                      <a:pt x="12" y="33"/>
                    </a:cubicBezTo>
                    <a:cubicBezTo>
                      <a:pt x="8" y="34"/>
                      <a:pt x="8" y="34"/>
                      <a:pt x="8" y="34"/>
                    </a:cubicBezTo>
                    <a:cubicBezTo>
                      <a:pt x="7" y="34"/>
                      <a:pt x="7" y="34"/>
                      <a:pt x="7" y="33"/>
                    </a:cubicBezTo>
                    <a:lnTo>
                      <a:pt x="7" y="30"/>
                    </a:lnTo>
                    <a:close/>
                    <a:moveTo>
                      <a:pt x="13" y="40"/>
                    </a:moveTo>
                    <a:cubicBezTo>
                      <a:pt x="9" y="41"/>
                      <a:pt x="9" y="41"/>
                      <a:pt x="9" y="41"/>
                    </a:cubicBezTo>
                    <a:cubicBezTo>
                      <a:pt x="8" y="41"/>
                      <a:pt x="8" y="41"/>
                      <a:pt x="8" y="40"/>
                    </a:cubicBezTo>
                    <a:cubicBezTo>
                      <a:pt x="8" y="38"/>
                      <a:pt x="8" y="38"/>
                      <a:pt x="8" y="38"/>
                    </a:cubicBezTo>
                    <a:cubicBezTo>
                      <a:pt x="7" y="37"/>
                      <a:pt x="8" y="37"/>
                      <a:pt x="8" y="37"/>
                    </a:cubicBezTo>
                    <a:cubicBezTo>
                      <a:pt x="12" y="36"/>
                      <a:pt x="12" y="36"/>
                      <a:pt x="12" y="36"/>
                    </a:cubicBezTo>
                    <a:cubicBezTo>
                      <a:pt x="13" y="36"/>
                      <a:pt x="13" y="36"/>
                      <a:pt x="13" y="37"/>
                    </a:cubicBezTo>
                    <a:cubicBezTo>
                      <a:pt x="14" y="39"/>
                      <a:pt x="14" y="39"/>
                      <a:pt x="14" y="39"/>
                    </a:cubicBezTo>
                    <a:cubicBezTo>
                      <a:pt x="14" y="40"/>
                      <a:pt x="13" y="40"/>
                      <a:pt x="13" y="40"/>
                    </a:cubicBezTo>
                    <a:close/>
                    <a:moveTo>
                      <a:pt x="13" y="22"/>
                    </a:moveTo>
                    <a:cubicBezTo>
                      <a:pt x="13" y="22"/>
                      <a:pt x="13" y="21"/>
                      <a:pt x="14" y="21"/>
                    </a:cubicBezTo>
                    <a:cubicBezTo>
                      <a:pt x="18" y="21"/>
                      <a:pt x="18" y="21"/>
                      <a:pt x="18" y="21"/>
                    </a:cubicBezTo>
                    <a:cubicBezTo>
                      <a:pt x="18" y="21"/>
                      <a:pt x="19" y="21"/>
                      <a:pt x="19" y="22"/>
                    </a:cubicBezTo>
                    <a:cubicBezTo>
                      <a:pt x="19" y="24"/>
                      <a:pt x="19" y="24"/>
                      <a:pt x="19" y="24"/>
                    </a:cubicBezTo>
                    <a:cubicBezTo>
                      <a:pt x="19" y="25"/>
                      <a:pt x="19" y="25"/>
                      <a:pt x="18" y="25"/>
                    </a:cubicBezTo>
                    <a:cubicBezTo>
                      <a:pt x="14" y="26"/>
                      <a:pt x="14" y="26"/>
                      <a:pt x="14" y="26"/>
                    </a:cubicBezTo>
                    <a:cubicBezTo>
                      <a:pt x="14" y="26"/>
                      <a:pt x="13" y="25"/>
                      <a:pt x="13" y="25"/>
                    </a:cubicBezTo>
                    <a:lnTo>
                      <a:pt x="13" y="22"/>
                    </a:lnTo>
                    <a:close/>
                    <a:moveTo>
                      <a:pt x="14" y="30"/>
                    </a:moveTo>
                    <a:cubicBezTo>
                      <a:pt x="14" y="29"/>
                      <a:pt x="14" y="29"/>
                      <a:pt x="15" y="29"/>
                    </a:cubicBezTo>
                    <a:cubicBezTo>
                      <a:pt x="19" y="28"/>
                      <a:pt x="19" y="28"/>
                      <a:pt x="19" y="28"/>
                    </a:cubicBezTo>
                    <a:cubicBezTo>
                      <a:pt x="19" y="28"/>
                      <a:pt x="20" y="28"/>
                      <a:pt x="20" y="29"/>
                    </a:cubicBezTo>
                    <a:cubicBezTo>
                      <a:pt x="20" y="31"/>
                      <a:pt x="20" y="31"/>
                      <a:pt x="20" y="31"/>
                    </a:cubicBezTo>
                    <a:cubicBezTo>
                      <a:pt x="20" y="32"/>
                      <a:pt x="20" y="32"/>
                      <a:pt x="19" y="32"/>
                    </a:cubicBezTo>
                    <a:cubicBezTo>
                      <a:pt x="15" y="33"/>
                      <a:pt x="15" y="33"/>
                      <a:pt x="15" y="33"/>
                    </a:cubicBezTo>
                    <a:cubicBezTo>
                      <a:pt x="15" y="33"/>
                      <a:pt x="14" y="33"/>
                      <a:pt x="14" y="32"/>
                    </a:cubicBezTo>
                    <a:lnTo>
                      <a:pt x="14" y="30"/>
                    </a:lnTo>
                    <a:close/>
                    <a:moveTo>
                      <a:pt x="20" y="40"/>
                    </a:moveTo>
                    <a:cubicBezTo>
                      <a:pt x="16" y="40"/>
                      <a:pt x="16" y="40"/>
                      <a:pt x="16" y="40"/>
                    </a:cubicBezTo>
                    <a:cubicBezTo>
                      <a:pt x="16" y="40"/>
                      <a:pt x="15" y="40"/>
                      <a:pt x="15" y="39"/>
                    </a:cubicBezTo>
                    <a:cubicBezTo>
                      <a:pt x="15" y="37"/>
                      <a:pt x="15" y="37"/>
                      <a:pt x="15" y="37"/>
                    </a:cubicBezTo>
                    <a:cubicBezTo>
                      <a:pt x="15" y="36"/>
                      <a:pt x="15" y="36"/>
                      <a:pt x="16" y="36"/>
                    </a:cubicBezTo>
                    <a:cubicBezTo>
                      <a:pt x="20" y="35"/>
                      <a:pt x="20" y="35"/>
                      <a:pt x="20" y="35"/>
                    </a:cubicBezTo>
                    <a:cubicBezTo>
                      <a:pt x="20" y="35"/>
                      <a:pt x="20" y="35"/>
                      <a:pt x="21" y="36"/>
                    </a:cubicBezTo>
                    <a:cubicBezTo>
                      <a:pt x="21" y="39"/>
                      <a:pt x="21" y="39"/>
                      <a:pt x="21" y="39"/>
                    </a:cubicBezTo>
                    <a:cubicBezTo>
                      <a:pt x="21" y="39"/>
                      <a:pt x="21" y="39"/>
                      <a:pt x="20" y="40"/>
                    </a:cubicBezTo>
                    <a:close/>
                    <a:moveTo>
                      <a:pt x="20" y="21"/>
                    </a:moveTo>
                    <a:cubicBezTo>
                      <a:pt x="20" y="21"/>
                      <a:pt x="21" y="21"/>
                      <a:pt x="21" y="20"/>
                    </a:cubicBezTo>
                    <a:cubicBezTo>
                      <a:pt x="25" y="20"/>
                      <a:pt x="25" y="20"/>
                      <a:pt x="25" y="20"/>
                    </a:cubicBezTo>
                    <a:cubicBezTo>
                      <a:pt x="25" y="20"/>
                      <a:pt x="26" y="20"/>
                      <a:pt x="26" y="21"/>
                    </a:cubicBezTo>
                    <a:cubicBezTo>
                      <a:pt x="26" y="23"/>
                      <a:pt x="26" y="23"/>
                      <a:pt x="26" y="23"/>
                    </a:cubicBezTo>
                    <a:cubicBezTo>
                      <a:pt x="26" y="24"/>
                      <a:pt x="26" y="24"/>
                      <a:pt x="26" y="24"/>
                    </a:cubicBezTo>
                    <a:cubicBezTo>
                      <a:pt x="22" y="25"/>
                      <a:pt x="22" y="25"/>
                      <a:pt x="22" y="25"/>
                    </a:cubicBezTo>
                    <a:cubicBezTo>
                      <a:pt x="21" y="25"/>
                      <a:pt x="21" y="24"/>
                      <a:pt x="21" y="24"/>
                    </a:cubicBezTo>
                    <a:lnTo>
                      <a:pt x="20" y="21"/>
                    </a:lnTo>
                    <a:close/>
                    <a:moveTo>
                      <a:pt x="21" y="29"/>
                    </a:moveTo>
                    <a:cubicBezTo>
                      <a:pt x="21" y="28"/>
                      <a:pt x="22" y="28"/>
                      <a:pt x="22" y="28"/>
                    </a:cubicBezTo>
                    <a:cubicBezTo>
                      <a:pt x="26" y="27"/>
                      <a:pt x="26" y="27"/>
                      <a:pt x="26" y="27"/>
                    </a:cubicBezTo>
                    <a:cubicBezTo>
                      <a:pt x="26" y="27"/>
                      <a:pt x="27" y="27"/>
                      <a:pt x="27" y="28"/>
                    </a:cubicBezTo>
                    <a:cubicBezTo>
                      <a:pt x="27" y="30"/>
                      <a:pt x="27" y="30"/>
                      <a:pt x="27" y="30"/>
                    </a:cubicBezTo>
                    <a:cubicBezTo>
                      <a:pt x="27" y="31"/>
                      <a:pt x="27" y="31"/>
                      <a:pt x="26" y="31"/>
                    </a:cubicBezTo>
                    <a:cubicBezTo>
                      <a:pt x="23" y="32"/>
                      <a:pt x="23" y="32"/>
                      <a:pt x="23" y="32"/>
                    </a:cubicBezTo>
                    <a:cubicBezTo>
                      <a:pt x="22" y="32"/>
                      <a:pt x="22" y="32"/>
                      <a:pt x="22" y="31"/>
                    </a:cubicBezTo>
                    <a:lnTo>
                      <a:pt x="21" y="29"/>
                    </a:lnTo>
                    <a:close/>
                    <a:moveTo>
                      <a:pt x="27" y="39"/>
                    </a:moveTo>
                    <a:cubicBezTo>
                      <a:pt x="23" y="39"/>
                      <a:pt x="23" y="39"/>
                      <a:pt x="23" y="39"/>
                    </a:cubicBezTo>
                    <a:cubicBezTo>
                      <a:pt x="23" y="39"/>
                      <a:pt x="23" y="39"/>
                      <a:pt x="22" y="38"/>
                    </a:cubicBezTo>
                    <a:cubicBezTo>
                      <a:pt x="22" y="36"/>
                      <a:pt x="22" y="36"/>
                      <a:pt x="22" y="36"/>
                    </a:cubicBezTo>
                    <a:cubicBezTo>
                      <a:pt x="22" y="35"/>
                      <a:pt x="22" y="35"/>
                      <a:pt x="23" y="35"/>
                    </a:cubicBezTo>
                    <a:cubicBezTo>
                      <a:pt x="27" y="34"/>
                      <a:pt x="27" y="34"/>
                      <a:pt x="27" y="34"/>
                    </a:cubicBezTo>
                    <a:cubicBezTo>
                      <a:pt x="27" y="34"/>
                      <a:pt x="28" y="35"/>
                      <a:pt x="28" y="35"/>
                    </a:cubicBezTo>
                    <a:cubicBezTo>
                      <a:pt x="28" y="38"/>
                      <a:pt x="28" y="38"/>
                      <a:pt x="28" y="38"/>
                    </a:cubicBezTo>
                    <a:cubicBezTo>
                      <a:pt x="28" y="38"/>
                      <a:pt x="28" y="38"/>
                      <a:pt x="27" y="39"/>
                    </a:cubicBezTo>
                    <a:close/>
                    <a:moveTo>
                      <a:pt x="28" y="20"/>
                    </a:moveTo>
                    <a:cubicBezTo>
                      <a:pt x="28" y="20"/>
                      <a:pt x="28" y="20"/>
                      <a:pt x="28" y="20"/>
                    </a:cubicBezTo>
                    <a:cubicBezTo>
                      <a:pt x="32" y="19"/>
                      <a:pt x="32" y="19"/>
                      <a:pt x="32" y="19"/>
                    </a:cubicBezTo>
                    <a:cubicBezTo>
                      <a:pt x="33" y="19"/>
                      <a:pt x="33" y="19"/>
                      <a:pt x="33" y="20"/>
                    </a:cubicBezTo>
                    <a:cubicBezTo>
                      <a:pt x="34" y="22"/>
                      <a:pt x="34" y="22"/>
                      <a:pt x="34" y="22"/>
                    </a:cubicBezTo>
                    <a:cubicBezTo>
                      <a:pt x="34" y="23"/>
                      <a:pt x="33" y="23"/>
                      <a:pt x="33" y="23"/>
                    </a:cubicBezTo>
                    <a:cubicBezTo>
                      <a:pt x="29" y="24"/>
                      <a:pt x="29" y="24"/>
                      <a:pt x="29" y="24"/>
                    </a:cubicBezTo>
                    <a:cubicBezTo>
                      <a:pt x="28" y="24"/>
                      <a:pt x="28" y="24"/>
                      <a:pt x="28" y="23"/>
                    </a:cubicBezTo>
                    <a:lnTo>
                      <a:pt x="28" y="20"/>
                    </a:lnTo>
                    <a:close/>
                    <a:moveTo>
                      <a:pt x="29" y="28"/>
                    </a:moveTo>
                    <a:cubicBezTo>
                      <a:pt x="28" y="27"/>
                      <a:pt x="29" y="27"/>
                      <a:pt x="29" y="27"/>
                    </a:cubicBezTo>
                    <a:cubicBezTo>
                      <a:pt x="33" y="26"/>
                      <a:pt x="33" y="26"/>
                      <a:pt x="33" y="26"/>
                    </a:cubicBezTo>
                    <a:cubicBezTo>
                      <a:pt x="34" y="26"/>
                      <a:pt x="34" y="26"/>
                      <a:pt x="34" y="27"/>
                    </a:cubicBezTo>
                    <a:cubicBezTo>
                      <a:pt x="35" y="29"/>
                      <a:pt x="35" y="29"/>
                      <a:pt x="35" y="29"/>
                    </a:cubicBezTo>
                    <a:cubicBezTo>
                      <a:pt x="35" y="30"/>
                      <a:pt x="34" y="30"/>
                      <a:pt x="34" y="30"/>
                    </a:cubicBezTo>
                    <a:cubicBezTo>
                      <a:pt x="30" y="31"/>
                      <a:pt x="30" y="31"/>
                      <a:pt x="30" y="31"/>
                    </a:cubicBezTo>
                    <a:cubicBezTo>
                      <a:pt x="29" y="31"/>
                      <a:pt x="29" y="31"/>
                      <a:pt x="29" y="30"/>
                    </a:cubicBezTo>
                    <a:lnTo>
                      <a:pt x="29" y="28"/>
                    </a:lnTo>
                    <a:close/>
                    <a:moveTo>
                      <a:pt x="35" y="38"/>
                    </a:moveTo>
                    <a:cubicBezTo>
                      <a:pt x="31" y="38"/>
                      <a:pt x="31" y="38"/>
                      <a:pt x="31" y="38"/>
                    </a:cubicBezTo>
                    <a:cubicBezTo>
                      <a:pt x="30" y="38"/>
                      <a:pt x="30" y="38"/>
                      <a:pt x="30" y="37"/>
                    </a:cubicBezTo>
                    <a:cubicBezTo>
                      <a:pt x="29" y="35"/>
                      <a:pt x="29" y="35"/>
                      <a:pt x="29" y="35"/>
                    </a:cubicBezTo>
                    <a:cubicBezTo>
                      <a:pt x="29" y="34"/>
                      <a:pt x="30" y="34"/>
                      <a:pt x="30" y="34"/>
                    </a:cubicBezTo>
                    <a:cubicBezTo>
                      <a:pt x="34" y="33"/>
                      <a:pt x="34" y="33"/>
                      <a:pt x="34" y="33"/>
                    </a:cubicBezTo>
                    <a:cubicBezTo>
                      <a:pt x="35" y="33"/>
                      <a:pt x="35" y="34"/>
                      <a:pt x="35" y="34"/>
                    </a:cubicBezTo>
                    <a:cubicBezTo>
                      <a:pt x="35" y="37"/>
                      <a:pt x="35" y="37"/>
                      <a:pt x="35" y="37"/>
                    </a:cubicBezTo>
                    <a:cubicBezTo>
                      <a:pt x="36" y="37"/>
                      <a:pt x="35" y="38"/>
                      <a:pt x="35" y="3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8" name="Freeform 454"/>
              <p:cNvSpPr>
                <a:spLocks/>
              </p:cNvSpPr>
              <p:nvPr/>
            </p:nvSpPr>
            <p:spPr bwMode="auto">
              <a:xfrm>
                <a:off x="4822" y="1632"/>
                <a:ext cx="21" cy="22"/>
              </a:xfrm>
              <a:custGeom>
                <a:avLst/>
                <a:gdLst>
                  <a:gd name="T0" fmla="*/ 9 w 11"/>
                  <a:gd name="T1" fmla="*/ 3 h 11"/>
                  <a:gd name="T2" fmla="*/ 7 w 11"/>
                  <a:gd name="T3" fmla="*/ 4 h 11"/>
                  <a:gd name="T4" fmla="*/ 7 w 11"/>
                  <a:gd name="T5" fmla="*/ 1 h 11"/>
                  <a:gd name="T6" fmla="*/ 5 w 11"/>
                  <a:gd name="T7" fmla="*/ 0 h 11"/>
                  <a:gd name="T8" fmla="*/ 4 w 11"/>
                  <a:gd name="T9" fmla="*/ 2 h 11"/>
                  <a:gd name="T10" fmla="*/ 4 w 11"/>
                  <a:gd name="T11" fmla="*/ 4 h 11"/>
                  <a:gd name="T12" fmla="*/ 2 w 11"/>
                  <a:gd name="T13" fmla="*/ 4 h 11"/>
                  <a:gd name="T14" fmla="*/ 1 w 11"/>
                  <a:gd name="T15" fmla="*/ 6 h 11"/>
                  <a:gd name="T16" fmla="*/ 2 w 11"/>
                  <a:gd name="T17" fmla="*/ 7 h 11"/>
                  <a:gd name="T18" fmla="*/ 5 w 11"/>
                  <a:gd name="T19" fmla="*/ 7 h 11"/>
                  <a:gd name="T20" fmla="*/ 5 w 11"/>
                  <a:gd name="T21" fmla="*/ 9 h 11"/>
                  <a:gd name="T22" fmla="*/ 7 w 11"/>
                  <a:gd name="T23" fmla="*/ 11 h 11"/>
                  <a:gd name="T24" fmla="*/ 8 w 11"/>
                  <a:gd name="T25" fmla="*/ 9 h 11"/>
                  <a:gd name="T26" fmla="*/ 8 w 11"/>
                  <a:gd name="T27" fmla="*/ 7 h 11"/>
                  <a:gd name="T28" fmla="*/ 10 w 11"/>
                  <a:gd name="T29" fmla="*/ 6 h 11"/>
                  <a:gd name="T30" fmla="*/ 11 w 11"/>
                  <a:gd name="T31" fmla="*/ 5 h 11"/>
                  <a:gd name="T32" fmla="*/ 9 w 11"/>
                  <a:gd name="T3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9" y="3"/>
                    </a:moveTo>
                    <a:cubicBezTo>
                      <a:pt x="7" y="4"/>
                      <a:pt x="7" y="4"/>
                      <a:pt x="7" y="4"/>
                    </a:cubicBezTo>
                    <a:cubicBezTo>
                      <a:pt x="7" y="1"/>
                      <a:pt x="7" y="1"/>
                      <a:pt x="7" y="1"/>
                    </a:cubicBezTo>
                    <a:cubicBezTo>
                      <a:pt x="7" y="1"/>
                      <a:pt x="6" y="0"/>
                      <a:pt x="5" y="0"/>
                    </a:cubicBezTo>
                    <a:cubicBezTo>
                      <a:pt x="4" y="0"/>
                      <a:pt x="4" y="1"/>
                      <a:pt x="4" y="2"/>
                    </a:cubicBezTo>
                    <a:cubicBezTo>
                      <a:pt x="4" y="4"/>
                      <a:pt x="4" y="4"/>
                      <a:pt x="4" y="4"/>
                    </a:cubicBezTo>
                    <a:cubicBezTo>
                      <a:pt x="2" y="4"/>
                      <a:pt x="2" y="4"/>
                      <a:pt x="2" y="4"/>
                    </a:cubicBezTo>
                    <a:cubicBezTo>
                      <a:pt x="1" y="4"/>
                      <a:pt x="0" y="5"/>
                      <a:pt x="1" y="6"/>
                    </a:cubicBezTo>
                    <a:cubicBezTo>
                      <a:pt x="1" y="7"/>
                      <a:pt x="1" y="7"/>
                      <a:pt x="2" y="7"/>
                    </a:cubicBezTo>
                    <a:cubicBezTo>
                      <a:pt x="5" y="7"/>
                      <a:pt x="5" y="7"/>
                      <a:pt x="5" y="7"/>
                    </a:cubicBezTo>
                    <a:cubicBezTo>
                      <a:pt x="5" y="9"/>
                      <a:pt x="5" y="9"/>
                      <a:pt x="5" y="9"/>
                    </a:cubicBezTo>
                    <a:cubicBezTo>
                      <a:pt x="5" y="10"/>
                      <a:pt x="6" y="11"/>
                      <a:pt x="7" y="11"/>
                    </a:cubicBezTo>
                    <a:cubicBezTo>
                      <a:pt x="7" y="11"/>
                      <a:pt x="8" y="10"/>
                      <a:pt x="8" y="9"/>
                    </a:cubicBezTo>
                    <a:cubicBezTo>
                      <a:pt x="8" y="7"/>
                      <a:pt x="8" y="7"/>
                      <a:pt x="8" y="7"/>
                    </a:cubicBezTo>
                    <a:cubicBezTo>
                      <a:pt x="10" y="6"/>
                      <a:pt x="10" y="6"/>
                      <a:pt x="10" y="6"/>
                    </a:cubicBezTo>
                    <a:cubicBezTo>
                      <a:pt x="11" y="6"/>
                      <a:pt x="11" y="6"/>
                      <a:pt x="11" y="5"/>
                    </a:cubicBezTo>
                    <a:cubicBezTo>
                      <a:pt x="11" y="4"/>
                      <a:pt x="10" y="3"/>
                      <a:pt x="9"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9" name="Freeform 455"/>
              <p:cNvSpPr>
                <a:spLocks/>
              </p:cNvSpPr>
              <p:nvPr/>
            </p:nvSpPr>
            <p:spPr bwMode="auto">
              <a:xfrm>
                <a:off x="4847" y="1636"/>
                <a:ext cx="21" cy="8"/>
              </a:xfrm>
              <a:custGeom>
                <a:avLst/>
                <a:gdLst>
                  <a:gd name="T0" fmla="*/ 9 w 11"/>
                  <a:gd name="T1" fmla="*/ 0 h 4"/>
                  <a:gd name="T2" fmla="*/ 1 w 11"/>
                  <a:gd name="T3" fmla="*/ 1 h 4"/>
                  <a:gd name="T4" fmla="*/ 0 w 11"/>
                  <a:gd name="T5" fmla="*/ 2 h 4"/>
                  <a:gd name="T6" fmla="*/ 2 w 11"/>
                  <a:gd name="T7" fmla="*/ 4 h 4"/>
                  <a:gd name="T8" fmla="*/ 9 w 11"/>
                  <a:gd name="T9" fmla="*/ 3 h 4"/>
                  <a:gd name="T10" fmla="*/ 11 w 11"/>
                  <a:gd name="T11" fmla="*/ 1 h 4"/>
                  <a:gd name="T12" fmla="*/ 9 w 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9" y="0"/>
                    </a:moveTo>
                    <a:cubicBezTo>
                      <a:pt x="1" y="1"/>
                      <a:pt x="1" y="1"/>
                      <a:pt x="1" y="1"/>
                    </a:cubicBezTo>
                    <a:cubicBezTo>
                      <a:pt x="1" y="1"/>
                      <a:pt x="0" y="2"/>
                      <a:pt x="0" y="2"/>
                    </a:cubicBezTo>
                    <a:cubicBezTo>
                      <a:pt x="0" y="3"/>
                      <a:pt x="1" y="4"/>
                      <a:pt x="2" y="4"/>
                    </a:cubicBezTo>
                    <a:cubicBezTo>
                      <a:pt x="9" y="3"/>
                      <a:pt x="9" y="3"/>
                      <a:pt x="9" y="3"/>
                    </a:cubicBezTo>
                    <a:cubicBezTo>
                      <a:pt x="10" y="3"/>
                      <a:pt x="11" y="2"/>
                      <a:pt x="11" y="1"/>
                    </a:cubicBezTo>
                    <a:cubicBezTo>
                      <a:pt x="11" y="0"/>
                      <a:pt x="10" y="0"/>
                      <a:pt x="9"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0" name="Freeform 456"/>
              <p:cNvSpPr>
                <a:spLocks noEditPoints="1"/>
              </p:cNvSpPr>
              <p:nvPr/>
            </p:nvSpPr>
            <p:spPr bwMode="auto">
              <a:xfrm>
                <a:off x="4434" y="1270"/>
                <a:ext cx="39" cy="61"/>
              </a:xfrm>
              <a:custGeom>
                <a:avLst/>
                <a:gdLst>
                  <a:gd name="T0" fmla="*/ 15 w 20"/>
                  <a:gd name="T1" fmla="*/ 0 h 31"/>
                  <a:gd name="T2" fmla="*/ 5 w 20"/>
                  <a:gd name="T3" fmla="*/ 0 h 31"/>
                  <a:gd name="T4" fmla="*/ 0 w 20"/>
                  <a:gd name="T5" fmla="*/ 5 h 31"/>
                  <a:gd name="T6" fmla="*/ 0 w 20"/>
                  <a:gd name="T7" fmla="*/ 26 h 31"/>
                  <a:gd name="T8" fmla="*/ 5 w 20"/>
                  <a:gd name="T9" fmla="*/ 31 h 31"/>
                  <a:gd name="T10" fmla="*/ 15 w 20"/>
                  <a:gd name="T11" fmla="*/ 30 h 31"/>
                  <a:gd name="T12" fmla="*/ 20 w 20"/>
                  <a:gd name="T13" fmla="*/ 26 h 31"/>
                  <a:gd name="T14" fmla="*/ 19 w 20"/>
                  <a:gd name="T15" fmla="*/ 5 h 31"/>
                  <a:gd name="T16" fmla="*/ 15 w 20"/>
                  <a:gd name="T17" fmla="*/ 0 h 31"/>
                  <a:gd name="T18" fmla="*/ 18 w 20"/>
                  <a:gd name="T19" fmla="*/ 26 h 31"/>
                  <a:gd name="T20" fmla="*/ 15 w 20"/>
                  <a:gd name="T21" fmla="*/ 28 h 31"/>
                  <a:gd name="T22" fmla="*/ 5 w 20"/>
                  <a:gd name="T23" fmla="*/ 29 h 31"/>
                  <a:gd name="T24" fmla="*/ 3 w 20"/>
                  <a:gd name="T25" fmla="*/ 26 h 31"/>
                  <a:gd name="T26" fmla="*/ 2 w 20"/>
                  <a:gd name="T27" fmla="*/ 5 h 31"/>
                  <a:gd name="T28" fmla="*/ 5 w 20"/>
                  <a:gd name="T29" fmla="*/ 2 h 31"/>
                  <a:gd name="T30" fmla="*/ 15 w 20"/>
                  <a:gd name="T31" fmla="*/ 2 h 31"/>
                  <a:gd name="T32" fmla="*/ 17 w 20"/>
                  <a:gd name="T33" fmla="*/ 5 h 31"/>
                  <a:gd name="T34" fmla="*/ 18 w 20"/>
                  <a:gd name="T3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15" y="0"/>
                    </a:moveTo>
                    <a:cubicBezTo>
                      <a:pt x="5" y="0"/>
                      <a:pt x="5" y="0"/>
                      <a:pt x="5" y="0"/>
                    </a:cubicBezTo>
                    <a:cubicBezTo>
                      <a:pt x="2" y="0"/>
                      <a:pt x="0" y="3"/>
                      <a:pt x="0" y="5"/>
                    </a:cubicBezTo>
                    <a:cubicBezTo>
                      <a:pt x="0" y="26"/>
                      <a:pt x="0" y="26"/>
                      <a:pt x="0" y="26"/>
                    </a:cubicBezTo>
                    <a:cubicBezTo>
                      <a:pt x="1" y="29"/>
                      <a:pt x="3" y="31"/>
                      <a:pt x="5" y="31"/>
                    </a:cubicBezTo>
                    <a:cubicBezTo>
                      <a:pt x="15" y="30"/>
                      <a:pt x="15" y="30"/>
                      <a:pt x="15" y="30"/>
                    </a:cubicBezTo>
                    <a:cubicBezTo>
                      <a:pt x="18" y="30"/>
                      <a:pt x="20" y="28"/>
                      <a:pt x="20" y="26"/>
                    </a:cubicBezTo>
                    <a:cubicBezTo>
                      <a:pt x="19" y="5"/>
                      <a:pt x="19" y="5"/>
                      <a:pt x="19" y="5"/>
                    </a:cubicBezTo>
                    <a:cubicBezTo>
                      <a:pt x="19" y="2"/>
                      <a:pt x="17" y="0"/>
                      <a:pt x="15" y="0"/>
                    </a:cubicBezTo>
                    <a:close/>
                    <a:moveTo>
                      <a:pt x="18" y="26"/>
                    </a:moveTo>
                    <a:cubicBezTo>
                      <a:pt x="18" y="27"/>
                      <a:pt x="17" y="28"/>
                      <a:pt x="15" y="28"/>
                    </a:cubicBezTo>
                    <a:cubicBezTo>
                      <a:pt x="5" y="29"/>
                      <a:pt x="5" y="29"/>
                      <a:pt x="5" y="29"/>
                    </a:cubicBezTo>
                    <a:cubicBezTo>
                      <a:pt x="4" y="29"/>
                      <a:pt x="3" y="28"/>
                      <a:pt x="3" y="26"/>
                    </a:cubicBezTo>
                    <a:cubicBezTo>
                      <a:pt x="2" y="5"/>
                      <a:pt x="2" y="5"/>
                      <a:pt x="2" y="5"/>
                    </a:cubicBezTo>
                    <a:cubicBezTo>
                      <a:pt x="2" y="4"/>
                      <a:pt x="3" y="2"/>
                      <a:pt x="5" y="2"/>
                    </a:cubicBezTo>
                    <a:cubicBezTo>
                      <a:pt x="15" y="2"/>
                      <a:pt x="15" y="2"/>
                      <a:pt x="15" y="2"/>
                    </a:cubicBezTo>
                    <a:cubicBezTo>
                      <a:pt x="16" y="2"/>
                      <a:pt x="17" y="3"/>
                      <a:pt x="17" y="5"/>
                    </a:cubicBezTo>
                    <a:lnTo>
                      <a:pt x="18" y="26"/>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1" name="Freeform 457"/>
              <p:cNvSpPr>
                <a:spLocks/>
              </p:cNvSpPr>
              <p:nvPr/>
            </p:nvSpPr>
            <p:spPr bwMode="auto">
              <a:xfrm>
                <a:off x="4450" y="1315"/>
                <a:ext cx="8" cy="8"/>
              </a:xfrm>
              <a:custGeom>
                <a:avLst/>
                <a:gdLst>
                  <a:gd name="T0" fmla="*/ 3 w 4"/>
                  <a:gd name="T1" fmla="*/ 0 h 4"/>
                  <a:gd name="T2" fmla="*/ 1 w 4"/>
                  <a:gd name="T3" fmla="*/ 0 h 4"/>
                  <a:gd name="T4" fmla="*/ 0 w 4"/>
                  <a:gd name="T5" fmla="*/ 1 h 4"/>
                  <a:gd name="T6" fmla="*/ 0 w 4"/>
                  <a:gd name="T7" fmla="*/ 3 h 4"/>
                  <a:gd name="T8" fmla="*/ 1 w 4"/>
                  <a:gd name="T9" fmla="*/ 4 h 4"/>
                  <a:gd name="T10" fmla="*/ 3 w 4"/>
                  <a:gd name="T11" fmla="*/ 4 h 4"/>
                  <a:gd name="T12" fmla="*/ 4 w 4"/>
                  <a:gd name="T13" fmla="*/ 3 h 4"/>
                  <a:gd name="T14" fmla="*/ 4 w 4"/>
                  <a:gd name="T15" fmla="*/ 1 h 4"/>
                  <a:gd name="T16" fmla="*/ 3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3" y="0"/>
                    </a:moveTo>
                    <a:cubicBezTo>
                      <a:pt x="1" y="0"/>
                      <a:pt x="1" y="0"/>
                      <a:pt x="1" y="0"/>
                    </a:cubicBezTo>
                    <a:cubicBezTo>
                      <a:pt x="1" y="0"/>
                      <a:pt x="0" y="1"/>
                      <a:pt x="0" y="1"/>
                    </a:cubicBezTo>
                    <a:cubicBezTo>
                      <a:pt x="0" y="3"/>
                      <a:pt x="0" y="3"/>
                      <a:pt x="0" y="3"/>
                    </a:cubicBezTo>
                    <a:cubicBezTo>
                      <a:pt x="0" y="4"/>
                      <a:pt x="1" y="4"/>
                      <a:pt x="1" y="4"/>
                    </a:cubicBezTo>
                    <a:cubicBezTo>
                      <a:pt x="3" y="4"/>
                      <a:pt x="3" y="4"/>
                      <a:pt x="3" y="4"/>
                    </a:cubicBezTo>
                    <a:cubicBezTo>
                      <a:pt x="4" y="4"/>
                      <a:pt x="4" y="4"/>
                      <a:pt x="4" y="3"/>
                    </a:cubicBezTo>
                    <a:cubicBezTo>
                      <a:pt x="4" y="1"/>
                      <a:pt x="4" y="1"/>
                      <a:pt x="4" y="1"/>
                    </a:cubicBezTo>
                    <a:cubicBezTo>
                      <a:pt x="4" y="1"/>
                      <a:pt x="4" y="0"/>
                      <a:pt x="3"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2" name="Freeform 458"/>
              <p:cNvSpPr>
                <a:spLocks/>
              </p:cNvSpPr>
              <p:nvPr/>
            </p:nvSpPr>
            <p:spPr bwMode="auto">
              <a:xfrm>
                <a:off x="4440" y="1278"/>
                <a:ext cx="28" cy="35"/>
              </a:xfrm>
              <a:custGeom>
                <a:avLst/>
                <a:gdLst>
                  <a:gd name="T0" fmla="*/ 12 w 14"/>
                  <a:gd name="T1" fmla="*/ 0 h 18"/>
                  <a:gd name="T2" fmla="*/ 1 w 14"/>
                  <a:gd name="T3" fmla="*/ 0 h 18"/>
                  <a:gd name="T4" fmla="*/ 0 w 14"/>
                  <a:gd name="T5" fmla="*/ 1 h 18"/>
                  <a:gd name="T6" fmla="*/ 1 w 14"/>
                  <a:gd name="T7" fmla="*/ 17 h 18"/>
                  <a:gd name="T8" fmla="*/ 1 w 14"/>
                  <a:gd name="T9" fmla="*/ 18 h 18"/>
                  <a:gd name="T10" fmla="*/ 13 w 14"/>
                  <a:gd name="T11" fmla="*/ 18 h 18"/>
                  <a:gd name="T12" fmla="*/ 14 w 14"/>
                  <a:gd name="T13" fmla="*/ 17 h 18"/>
                  <a:gd name="T14" fmla="*/ 13 w 14"/>
                  <a:gd name="T15" fmla="*/ 1 h 18"/>
                  <a:gd name="T16" fmla="*/ 12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12" y="0"/>
                    </a:moveTo>
                    <a:cubicBezTo>
                      <a:pt x="1" y="0"/>
                      <a:pt x="1" y="0"/>
                      <a:pt x="1" y="0"/>
                    </a:cubicBezTo>
                    <a:cubicBezTo>
                      <a:pt x="1" y="0"/>
                      <a:pt x="0" y="1"/>
                      <a:pt x="0" y="1"/>
                    </a:cubicBezTo>
                    <a:cubicBezTo>
                      <a:pt x="1" y="17"/>
                      <a:pt x="1" y="17"/>
                      <a:pt x="1" y="17"/>
                    </a:cubicBezTo>
                    <a:cubicBezTo>
                      <a:pt x="1" y="18"/>
                      <a:pt x="1" y="18"/>
                      <a:pt x="1" y="18"/>
                    </a:cubicBezTo>
                    <a:cubicBezTo>
                      <a:pt x="13" y="18"/>
                      <a:pt x="13" y="18"/>
                      <a:pt x="13" y="18"/>
                    </a:cubicBezTo>
                    <a:cubicBezTo>
                      <a:pt x="13" y="18"/>
                      <a:pt x="14" y="17"/>
                      <a:pt x="14" y="17"/>
                    </a:cubicBezTo>
                    <a:cubicBezTo>
                      <a:pt x="13" y="1"/>
                      <a:pt x="13" y="1"/>
                      <a:pt x="13" y="1"/>
                    </a:cubicBezTo>
                    <a:cubicBezTo>
                      <a:pt x="13" y="0"/>
                      <a:pt x="13" y="0"/>
                      <a:pt x="12"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3" name="Freeform 459"/>
              <p:cNvSpPr>
                <a:spLocks noEditPoints="1"/>
              </p:cNvSpPr>
              <p:nvPr/>
            </p:nvSpPr>
            <p:spPr bwMode="auto">
              <a:xfrm>
                <a:off x="4344" y="918"/>
                <a:ext cx="55" cy="67"/>
              </a:xfrm>
              <a:custGeom>
                <a:avLst/>
                <a:gdLst>
                  <a:gd name="T0" fmla="*/ 24 w 28"/>
                  <a:gd name="T1" fmla="*/ 5 h 34"/>
                  <a:gd name="T2" fmla="*/ 15 w 28"/>
                  <a:gd name="T3" fmla="*/ 1 h 34"/>
                  <a:gd name="T4" fmla="*/ 9 w 28"/>
                  <a:gd name="T5" fmla="*/ 4 h 34"/>
                  <a:gd name="T6" fmla="*/ 1 w 28"/>
                  <a:gd name="T7" fmla="*/ 23 h 34"/>
                  <a:gd name="T8" fmla="*/ 3 w 28"/>
                  <a:gd name="T9" fmla="*/ 29 h 34"/>
                  <a:gd name="T10" fmla="*/ 12 w 28"/>
                  <a:gd name="T11" fmla="*/ 33 h 34"/>
                  <a:gd name="T12" fmla="*/ 19 w 28"/>
                  <a:gd name="T13" fmla="*/ 31 h 34"/>
                  <a:gd name="T14" fmla="*/ 27 w 28"/>
                  <a:gd name="T15" fmla="*/ 11 h 34"/>
                  <a:gd name="T16" fmla="*/ 24 w 28"/>
                  <a:gd name="T17" fmla="*/ 5 h 34"/>
                  <a:gd name="T18" fmla="*/ 17 w 28"/>
                  <a:gd name="T19" fmla="*/ 30 h 34"/>
                  <a:gd name="T20" fmla="*/ 13 w 28"/>
                  <a:gd name="T21" fmla="*/ 31 h 34"/>
                  <a:gd name="T22" fmla="*/ 4 w 28"/>
                  <a:gd name="T23" fmla="*/ 27 h 34"/>
                  <a:gd name="T24" fmla="*/ 3 w 28"/>
                  <a:gd name="T25" fmla="*/ 24 h 34"/>
                  <a:gd name="T26" fmla="*/ 11 w 28"/>
                  <a:gd name="T27" fmla="*/ 5 h 34"/>
                  <a:gd name="T28" fmla="*/ 14 w 28"/>
                  <a:gd name="T29" fmla="*/ 3 h 34"/>
                  <a:gd name="T30" fmla="*/ 24 w 28"/>
                  <a:gd name="T31" fmla="*/ 7 h 34"/>
                  <a:gd name="T32" fmla="*/ 25 w 28"/>
                  <a:gd name="T33" fmla="*/ 11 h 34"/>
                  <a:gd name="T34" fmla="*/ 17 w 28"/>
                  <a:gd name="T35"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4">
                    <a:moveTo>
                      <a:pt x="24" y="5"/>
                    </a:moveTo>
                    <a:cubicBezTo>
                      <a:pt x="15" y="1"/>
                      <a:pt x="15" y="1"/>
                      <a:pt x="15" y="1"/>
                    </a:cubicBezTo>
                    <a:cubicBezTo>
                      <a:pt x="13" y="0"/>
                      <a:pt x="10" y="1"/>
                      <a:pt x="9" y="4"/>
                    </a:cubicBezTo>
                    <a:cubicBezTo>
                      <a:pt x="1" y="23"/>
                      <a:pt x="1" y="23"/>
                      <a:pt x="1" y="23"/>
                    </a:cubicBezTo>
                    <a:cubicBezTo>
                      <a:pt x="0" y="25"/>
                      <a:pt x="1" y="28"/>
                      <a:pt x="3" y="29"/>
                    </a:cubicBezTo>
                    <a:cubicBezTo>
                      <a:pt x="12" y="33"/>
                      <a:pt x="12" y="33"/>
                      <a:pt x="12" y="33"/>
                    </a:cubicBezTo>
                    <a:cubicBezTo>
                      <a:pt x="15" y="34"/>
                      <a:pt x="18" y="33"/>
                      <a:pt x="19" y="31"/>
                    </a:cubicBezTo>
                    <a:cubicBezTo>
                      <a:pt x="27" y="11"/>
                      <a:pt x="27" y="11"/>
                      <a:pt x="27" y="11"/>
                    </a:cubicBezTo>
                    <a:cubicBezTo>
                      <a:pt x="28" y="9"/>
                      <a:pt x="27" y="6"/>
                      <a:pt x="24" y="5"/>
                    </a:cubicBezTo>
                    <a:close/>
                    <a:moveTo>
                      <a:pt x="17" y="30"/>
                    </a:moveTo>
                    <a:cubicBezTo>
                      <a:pt x="16" y="31"/>
                      <a:pt x="15" y="32"/>
                      <a:pt x="13" y="31"/>
                    </a:cubicBezTo>
                    <a:cubicBezTo>
                      <a:pt x="4" y="27"/>
                      <a:pt x="4" y="27"/>
                      <a:pt x="4" y="27"/>
                    </a:cubicBezTo>
                    <a:cubicBezTo>
                      <a:pt x="3" y="27"/>
                      <a:pt x="2" y="25"/>
                      <a:pt x="3" y="24"/>
                    </a:cubicBezTo>
                    <a:cubicBezTo>
                      <a:pt x="11" y="5"/>
                      <a:pt x="11" y="5"/>
                      <a:pt x="11" y="5"/>
                    </a:cubicBezTo>
                    <a:cubicBezTo>
                      <a:pt x="11" y="3"/>
                      <a:pt x="13" y="3"/>
                      <a:pt x="14" y="3"/>
                    </a:cubicBezTo>
                    <a:cubicBezTo>
                      <a:pt x="24" y="7"/>
                      <a:pt x="24" y="7"/>
                      <a:pt x="24" y="7"/>
                    </a:cubicBezTo>
                    <a:cubicBezTo>
                      <a:pt x="25" y="8"/>
                      <a:pt x="26" y="9"/>
                      <a:pt x="25" y="11"/>
                    </a:cubicBezTo>
                    <a:lnTo>
                      <a:pt x="17" y="3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4" name="Freeform 460"/>
              <p:cNvSpPr>
                <a:spLocks/>
              </p:cNvSpPr>
              <p:nvPr/>
            </p:nvSpPr>
            <p:spPr bwMode="auto">
              <a:xfrm>
                <a:off x="4360" y="965"/>
                <a:ext cx="8" cy="8"/>
              </a:xfrm>
              <a:custGeom>
                <a:avLst/>
                <a:gdLst>
                  <a:gd name="T0" fmla="*/ 4 w 4"/>
                  <a:gd name="T1" fmla="*/ 1 h 4"/>
                  <a:gd name="T2" fmla="*/ 2 w 4"/>
                  <a:gd name="T3" fmla="*/ 0 h 4"/>
                  <a:gd name="T4" fmla="*/ 1 w 4"/>
                  <a:gd name="T5" fmla="*/ 1 h 4"/>
                  <a:gd name="T6" fmla="*/ 0 w 4"/>
                  <a:gd name="T7" fmla="*/ 2 h 4"/>
                  <a:gd name="T8" fmla="*/ 0 w 4"/>
                  <a:gd name="T9" fmla="*/ 3 h 4"/>
                  <a:gd name="T10" fmla="*/ 2 w 4"/>
                  <a:gd name="T11" fmla="*/ 4 h 4"/>
                  <a:gd name="T12" fmla="*/ 3 w 4"/>
                  <a:gd name="T13" fmla="*/ 4 h 4"/>
                  <a:gd name="T14" fmla="*/ 4 w 4"/>
                  <a:gd name="T15" fmla="*/ 2 h 4"/>
                  <a:gd name="T16" fmla="*/ 4 w 4"/>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1"/>
                    </a:moveTo>
                    <a:cubicBezTo>
                      <a:pt x="2" y="0"/>
                      <a:pt x="2" y="0"/>
                      <a:pt x="2" y="0"/>
                    </a:cubicBezTo>
                    <a:cubicBezTo>
                      <a:pt x="1" y="0"/>
                      <a:pt x="1" y="0"/>
                      <a:pt x="1" y="1"/>
                    </a:cubicBezTo>
                    <a:cubicBezTo>
                      <a:pt x="0" y="2"/>
                      <a:pt x="0" y="2"/>
                      <a:pt x="0" y="2"/>
                    </a:cubicBezTo>
                    <a:cubicBezTo>
                      <a:pt x="0" y="3"/>
                      <a:pt x="0" y="3"/>
                      <a:pt x="0" y="3"/>
                    </a:cubicBezTo>
                    <a:cubicBezTo>
                      <a:pt x="2" y="4"/>
                      <a:pt x="2" y="4"/>
                      <a:pt x="2" y="4"/>
                    </a:cubicBezTo>
                    <a:cubicBezTo>
                      <a:pt x="3" y="4"/>
                      <a:pt x="3" y="4"/>
                      <a:pt x="3" y="4"/>
                    </a:cubicBezTo>
                    <a:cubicBezTo>
                      <a:pt x="4" y="2"/>
                      <a:pt x="4" y="2"/>
                      <a:pt x="4" y="2"/>
                    </a:cubicBezTo>
                    <a:cubicBezTo>
                      <a:pt x="4" y="2"/>
                      <a:pt x="4" y="1"/>
                      <a:pt x="4"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5" name="Freeform 461"/>
              <p:cNvSpPr>
                <a:spLocks/>
              </p:cNvSpPr>
              <p:nvPr/>
            </p:nvSpPr>
            <p:spPr bwMode="auto">
              <a:xfrm>
                <a:off x="4354" y="928"/>
                <a:ext cx="37" cy="41"/>
              </a:xfrm>
              <a:custGeom>
                <a:avLst/>
                <a:gdLst>
                  <a:gd name="T0" fmla="*/ 18 w 19"/>
                  <a:gd name="T1" fmla="*/ 4 h 21"/>
                  <a:gd name="T2" fmla="*/ 8 w 19"/>
                  <a:gd name="T3" fmla="*/ 0 h 21"/>
                  <a:gd name="T4" fmla="*/ 7 w 19"/>
                  <a:gd name="T5" fmla="*/ 0 h 21"/>
                  <a:gd name="T6" fmla="*/ 1 w 19"/>
                  <a:gd name="T7" fmla="*/ 15 h 21"/>
                  <a:gd name="T8" fmla="*/ 1 w 19"/>
                  <a:gd name="T9" fmla="*/ 16 h 21"/>
                  <a:gd name="T10" fmla="*/ 11 w 19"/>
                  <a:gd name="T11" fmla="*/ 20 h 21"/>
                  <a:gd name="T12" fmla="*/ 12 w 19"/>
                  <a:gd name="T13" fmla="*/ 20 h 21"/>
                  <a:gd name="T14" fmla="*/ 19 w 19"/>
                  <a:gd name="T15" fmla="*/ 5 h 21"/>
                  <a:gd name="T16" fmla="*/ 18 w 19"/>
                  <a:gd name="T17"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4"/>
                    </a:moveTo>
                    <a:cubicBezTo>
                      <a:pt x="8" y="0"/>
                      <a:pt x="8" y="0"/>
                      <a:pt x="8" y="0"/>
                    </a:cubicBezTo>
                    <a:cubicBezTo>
                      <a:pt x="7" y="0"/>
                      <a:pt x="7" y="0"/>
                      <a:pt x="7" y="0"/>
                    </a:cubicBezTo>
                    <a:cubicBezTo>
                      <a:pt x="1" y="15"/>
                      <a:pt x="1" y="15"/>
                      <a:pt x="1" y="15"/>
                    </a:cubicBezTo>
                    <a:cubicBezTo>
                      <a:pt x="0" y="15"/>
                      <a:pt x="1" y="16"/>
                      <a:pt x="1" y="16"/>
                    </a:cubicBezTo>
                    <a:cubicBezTo>
                      <a:pt x="11" y="20"/>
                      <a:pt x="11" y="20"/>
                      <a:pt x="11" y="20"/>
                    </a:cubicBezTo>
                    <a:cubicBezTo>
                      <a:pt x="12" y="21"/>
                      <a:pt x="12" y="20"/>
                      <a:pt x="12" y="20"/>
                    </a:cubicBezTo>
                    <a:cubicBezTo>
                      <a:pt x="19" y="5"/>
                      <a:pt x="19" y="5"/>
                      <a:pt x="19" y="5"/>
                    </a:cubicBezTo>
                    <a:cubicBezTo>
                      <a:pt x="19" y="5"/>
                      <a:pt x="19" y="4"/>
                      <a:pt x="18" y="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6" name="Freeform 462"/>
              <p:cNvSpPr>
                <a:spLocks noEditPoints="1"/>
              </p:cNvSpPr>
              <p:nvPr/>
            </p:nvSpPr>
            <p:spPr bwMode="auto">
              <a:xfrm>
                <a:off x="3701" y="2751"/>
                <a:ext cx="94" cy="127"/>
              </a:xfrm>
              <a:custGeom>
                <a:avLst/>
                <a:gdLst>
                  <a:gd name="T0" fmla="*/ 34 w 48"/>
                  <a:gd name="T1" fmla="*/ 20 h 65"/>
                  <a:gd name="T2" fmla="*/ 41 w 48"/>
                  <a:gd name="T3" fmla="*/ 11 h 65"/>
                  <a:gd name="T4" fmla="*/ 32 w 48"/>
                  <a:gd name="T5" fmla="*/ 0 h 65"/>
                  <a:gd name="T6" fmla="*/ 16 w 48"/>
                  <a:gd name="T7" fmla="*/ 0 h 65"/>
                  <a:gd name="T8" fmla="*/ 7 w 48"/>
                  <a:gd name="T9" fmla="*/ 11 h 65"/>
                  <a:gd name="T10" fmla="*/ 14 w 48"/>
                  <a:gd name="T11" fmla="*/ 19 h 65"/>
                  <a:gd name="T12" fmla="*/ 0 w 48"/>
                  <a:gd name="T13" fmla="*/ 42 h 65"/>
                  <a:gd name="T14" fmla="*/ 24 w 48"/>
                  <a:gd name="T15" fmla="*/ 65 h 65"/>
                  <a:gd name="T16" fmla="*/ 48 w 48"/>
                  <a:gd name="T17" fmla="*/ 41 h 65"/>
                  <a:gd name="T18" fmla="*/ 34 w 48"/>
                  <a:gd name="T19" fmla="*/ 20 h 65"/>
                  <a:gd name="T20" fmla="*/ 29 w 48"/>
                  <a:gd name="T21" fmla="*/ 3 h 65"/>
                  <a:gd name="T22" fmla="*/ 34 w 48"/>
                  <a:gd name="T23" fmla="*/ 11 h 65"/>
                  <a:gd name="T24" fmla="*/ 29 w 48"/>
                  <a:gd name="T25" fmla="*/ 11 h 65"/>
                  <a:gd name="T26" fmla="*/ 29 w 48"/>
                  <a:gd name="T27" fmla="*/ 3 h 65"/>
                  <a:gd name="T28" fmla="*/ 12 w 48"/>
                  <a:gd name="T29" fmla="*/ 11 h 65"/>
                  <a:gd name="T30" fmla="*/ 17 w 48"/>
                  <a:gd name="T31" fmla="*/ 10 h 65"/>
                  <a:gd name="T32" fmla="*/ 18 w 48"/>
                  <a:gd name="T33" fmla="*/ 18 h 65"/>
                  <a:gd name="T34" fmla="*/ 12 w 48"/>
                  <a:gd name="T35" fmla="*/ 11 h 65"/>
                  <a:gd name="T36" fmla="*/ 24 w 48"/>
                  <a:gd name="T37" fmla="*/ 59 h 65"/>
                  <a:gd name="T38" fmla="*/ 6 w 48"/>
                  <a:gd name="T39" fmla="*/ 41 h 65"/>
                  <a:gd name="T40" fmla="*/ 23 w 48"/>
                  <a:gd name="T41" fmla="*/ 24 h 65"/>
                  <a:gd name="T42" fmla="*/ 41 w 48"/>
                  <a:gd name="T43" fmla="*/ 41 h 65"/>
                  <a:gd name="T44" fmla="*/ 24 w 48"/>
                  <a:gd name="T4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65">
                    <a:moveTo>
                      <a:pt x="34" y="20"/>
                    </a:moveTo>
                    <a:cubicBezTo>
                      <a:pt x="41" y="11"/>
                      <a:pt x="41" y="11"/>
                      <a:pt x="41" y="11"/>
                    </a:cubicBezTo>
                    <a:cubicBezTo>
                      <a:pt x="32" y="0"/>
                      <a:pt x="32" y="0"/>
                      <a:pt x="32" y="0"/>
                    </a:cubicBezTo>
                    <a:cubicBezTo>
                      <a:pt x="16" y="0"/>
                      <a:pt x="16" y="0"/>
                      <a:pt x="16" y="0"/>
                    </a:cubicBezTo>
                    <a:cubicBezTo>
                      <a:pt x="7" y="11"/>
                      <a:pt x="7" y="11"/>
                      <a:pt x="7" y="11"/>
                    </a:cubicBezTo>
                    <a:cubicBezTo>
                      <a:pt x="14" y="19"/>
                      <a:pt x="14" y="19"/>
                      <a:pt x="14" y="19"/>
                    </a:cubicBezTo>
                    <a:cubicBezTo>
                      <a:pt x="6" y="23"/>
                      <a:pt x="0" y="32"/>
                      <a:pt x="0" y="42"/>
                    </a:cubicBezTo>
                    <a:cubicBezTo>
                      <a:pt x="0" y="55"/>
                      <a:pt x="11" y="65"/>
                      <a:pt x="24" y="65"/>
                    </a:cubicBezTo>
                    <a:cubicBezTo>
                      <a:pt x="37" y="65"/>
                      <a:pt x="48" y="54"/>
                      <a:pt x="48" y="41"/>
                    </a:cubicBezTo>
                    <a:cubicBezTo>
                      <a:pt x="48" y="31"/>
                      <a:pt x="42" y="23"/>
                      <a:pt x="34" y="20"/>
                    </a:cubicBezTo>
                    <a:close/>
                    <a:moveTo>
                      <a:pt x="29" y="3"/>
                    </a:moveTo>
                    <a:cubicBezTo>
                      <a:pt x="34" y="11"/>
                      <a:pt x="34" y="11"/>
                      <a:pt x="34" y="11"/>
                    </a:cubicBezTo>
                    <a:cubicBezTo>
                      <a:pt x="29" y="11"/>
                      <a:pt x="29" y="11"/>
                      <a:pt x="29" y="11"/>
                    </a:cubicBezTo>
                    <a:lnTo>
                      <a:pt x="29" y="3"/>
                    </a:lnTo>
                    <a:close/>
                    <a:moveTo>
                      <a:pt x="12" y="11"/>
                    </a:moveTo>
                    <a:cubicBezTo>
                      <a:pt x="17" y="10"/>
                      <a:pt x="17" y="10"/>
                      <a:pt x="17" y="10"/>
                    </a:cubicBezTo>
                    <a:cubicBezTo>
                      <a:pt x="18" y="18"/>
                      <a:pt x="18" y="18"/>
                      <a:pt x="18" y="18"/>
                    </a:cubicBezTo>
                    <a:lnTo>
                      <a:pt x="12" y="11"/>
                    </a:lnTo>
                    <a:close/>
                    <a:moveTo>
                      <a:pt x="24" y="59"/>
                    </a:moveTo>
                    <a:cubicBezTo>
                      <a:pt x="14" y="59"/>
                      <a:pt x="6" y="51"/>
                      <a:pt x="6" y="41"/>
                    </a:cubicBezTo>
                    <a:cubicBezTo>
                      <a:pt x="6" y="32"/>
                      <a:pt x="14" y="24"/>
                      <a:pt x="23" y="24"/>
                    </a:cubicBezTo>
                    <a:cubicBezTo>
                      <a:pt x="33" y="24"/>
                      <a:pt x="41" y="31"/>
                      <a:pt x="41" y="41"/>
                    </a:cubicBezTo>
                    <a:cubicBezTo>
                      <a:pt x="41" y="51"/>
                      <a:pt x="34" y="59"/>
                      <a:pt x="24" y="5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7" name="Freeform 463"/>
              <p:cNvSpPr>
                <a:spLocks/>
              </p:cNvSpPr>
              <p:nvPr/>
            </p:nvSpPr>
            <p:spPr bwMode="auto">
              <a:xfrm>
                <a:off x="4614" y="791"/>
                <a:ext cx="102" cy="215"/>
              </a:xfrm>
              <a:custGeom>
                <a:avLst/>
                <a:gdLst>
                  <a:gd name="T0" fmla="*/ 0 w 52"/>
                  <a:gd name="T1" fmla="*/ 0 h 110"/>
                  <a:gd name="T2" fmla="*/ 2 w 52"/>
                  <a:gd name="T3" fmla="*/ 110 h 110"/>
                  <a:gd name="T4" fmla="*/ 51 w 52"/>
                  <a:gd name="T5" fmla="*/ 54 h 110"/>
                  <a:gd name="T6" fmla="*/ 0 w 52"/>
                  <a:gd name="T7" fmla="*/ 0 h 110"/>
                </a:gdLst>
                <a:ahLst/>
                <a:cxnLst>
                  <a:cxn ang="0">
                    <a:pos x="T0" y="T1"/>
                  </a:cxn>
                  <a:cxn ang="0">
                    <a:pos x="T2" y="T3"/>
                  </a:cxn>
                  <a:cxn ang="0">
                    <a:pos x="T4" y="T5"/>
                  </a:cxn>
                  <a:cxn ang="0">
                    <a:pos x="T6" y="T7"/>
                  </a:cxn>
                </a:cxnLst>
                <a:rect l="0" t="0" r="r" b="b"/>
                <a:pathLst>
                  <a:path w="52" h="110">
                    <a:moveTo>
                      <a:pt x="0" y="0"/>
                    </a:moveTo>
                    <a:cubicBezTo>
                      <a:pt x="2" y="110"/>
                      <a:pt x="2" y="110"/>
                      <a:pt x="2" y="110"/>
                    </a:cubicBezTo>
                    <a:cubicBezTo>
                      <a:pt x="30" y="107"/>
                      <a:pt x="52" y="83"/>
                      <a:pt x="51" y="54"/>
                    </a:cubicBezTo>
                    <a:cubicBezTo>
                      <a:pt x="51" y="25"/>
                      <a:pt x="28" y="2"/>
                      <a:pt x="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8" name="Freeform 464"/>
              <p:cNvSpPr>
                <a:spLocks/>
              </p:cNvSpPr>
              <p:nvPr/>
            </p:nvSpPr>
            <p:spPr bwMode="auto">
              <a:xfrm>
                <a:off x="4499" y="791"/>
                <a:ext cx="100" cy="106"/>
              </a:xfrm>
              <a:custGeom>
                <a:avLst/>
                <a:gdLst>
                  <a:gd name="T0" fmla="*/ 51 w 51"/>
                  <a:gd name="T1" fmla="*/ 53 h 54"/>
                  <a:gd name="T2" fmla="*/ 49 w 51"/>
                  <a:gd name="T3" fmla="*/ 0 h 54"/>
                  <a:gd name="T4" fmla="*/ 0 w 51"/>
                  <a:gd name="T5" fmla="*/ 54 h 54"/>
                  <a:gd name="T6" fmla="*/ 51 w 51"/>
                  <a:gd name="T7" fmla="*/ 53 h 54"/>
                </a:gdLst>
                <a:ahLst/>
                <a:cxnLst>
                  <a:cxn ang="0">
                    <a:pos x="T0" y="T1"/>
                  </a:cxn>
                  <a:cxn ang="0">
                    <a:pos x="T2" y="T3"/>
                  </a:cxn>
                  <a:cxn ang="0">
                    <a:pos x="T4" y="T5"/>
                  </a:cxn>
                  <a:cxn ang="0">
                    <a:pos x="T6" y="T7"/>
                  </a:cxn>
                </a:cxnLst>
                <a:rect l="0" t="0" r="r" b="b"/>
                <a:pathLst>
                  <a:path w="51" h="54">
                    <a:moveTo>
                      <a:pt x="51" y="53"/>
                    </a:moveTo>
                    <a:cubicBezTo>
                      <a:pt x="49" y="0"/>
                      <a:pt x="49" y="0"/>
                      <a:pt x="49" y="0"/>
                    </a:cubicBezTo>
                    <a:cubicBezTo>
                      <a:pt x="22" y="3"/>
                      <a:pt x="1" y="26"/>
                      <a:pt x="0" y="54"/>
                    </a:cubicBezTo>
                    <a:lnTo>
                      <a:pt x="51" y="5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9" name="Freeform 465"/>
              <p:cNvSpPr>
                <a:spLocks/>
              </p:cNvSpPr>
              <p:nvPr/>
            </p:nvSpPr>
            <p:spPr bwMode="auto">
              <a:xfrm>
                <a:off x="4501" y="912"/>
                <a:ext cx="100" cy="94"/>
              </a:xfrm>
              <a:custGeom>
                <a:avLst/>
                <a:gdLst>
                  <a:gd name="T0" fmla="*/ 0 w 51"/>
                  <a:gd name="T1" fmla="*/ 1 h 48"/>
                  <a:gd name="T2" fmla="*/ 51 w 51"/>
                  <a:gd name="T3" fmla="*/ 48 h 48"/>
                  <a:gd name="T4" fmla="*/ 50 w 51"/>
                  <a:gd name="T5" fmla="*/ 0 h 48"/>
                  <a:gd name="T6" fmla="*/ 0 w 51"/>
                  <a:gd name="T7" fmla="*/ 1 h 48"/>
                </a:gdLst>
                <a:ahLst/>
                <a:cxnLst>
                  <a:cxn ang="0">
                    <a:pos x="T0" y="T1"/>
                  </a:cxn>
                  <a:cxn ang="0">
                    <a:pos x="T2" y="T3"/>
                  </a:cxn>
                  <a:cxn ang="0">
                    <a:pos x="T4" y="T5"/>
                  </a:cxn>
                  <a:cxn ang="0">
                    <a:pos x="T6" y="T7"/>
                  </a:cxn>
                </a:cxnLst>
                <a:rect l="0" t="0" r="r" b="b"/>
                <a:pathLst>
                  <a:path w="51" h="48">
                    <a:moveTo>
                      <a:pt x="0" y="1"/>
                    </a:moveTo>
                    <a:cubicBezTo>
                      <a:pt x="4" y="27"/>
                      <a:pt x="25" y="46"/>
                      <a:pt x="51" y="48"/>
                    </a:cubicBezTo>
                    <a:cubicBezTo>
                      <a:pt x="50" y="0"/>
                      <a:pt x="50" y="0"/>
                      <a:pt x="50" y="0"/>
                    </a:cubicBezTo>
                    <a:lnTo>
                      <a:pt x="0" y="1"/>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0" name="Freeform 466"/>
              <p:cNvSpPr>
                <a:spLocks/>
              </p:cNvSpPr>
              <p:nvPr/>
            </p:nvSpPr>
            <p:spPr bwMode="auto">
              <a:xfrm>
                <a:off x="4415" y="1943"/>
                <a:ext cx="37" cy="86"/>
              </a:xfrm>
              <a:custGeom>
                <a:avLst/>
                <a:gdLst>
                  <a:gd name="T0" fmla="*/ 19 w 19"/>
                  <a:gd name="T1" fmla="*/ 38 h 44"/>
                  <a:gd name="T2" fmla="*/ 13 w 19"/>
                  <a:gd name="T3" fmla="*/ 44 h 44"/>
                  <a:gd name="T4" fmla="*/ 7 w 19"/>
                  <a:gd name="T5" fmla="*/ 44 h 44"/>
                  <a:gd name="T6" fmla="*/ 1 w 19"/>
                  <a:gd name="T7" fmla="*/ 38 h 44"/>
                  <a:gd name="T8" fmla="*/ 0 w 19"/>
                  <a:gd name="T9" fmla="*/ 7 h 44"/>
                  <a:gd name="T10" fmla="*/ 6 w 19"/>
                  <a:gd name="T11" fmla="*/ 1 h 44"/>
                  <a:gd name="T12" fmla="*/ 12 w 19"/>
                  <a:gd name="T13" fmla="*/ 1 h 44"/>
                  <a:gd name="T14" fmla="*/ 19 w 19"/>
                  <a:gd name="T15" fmla="*/ 7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4"/>
                      <a:pt x="13" y="44"/>
                    </a:cubicBezTo>
                    <a:cubicBezTo>
                      <a:pt x="7" y="44"/>
                      <a:pt x="7" y="44"/>
                      <a:pt x="7" y="44"/>
                    </a:cubicBezTo>
                    <a:cubicBezTo>
                      <a:pt x="4" y="44"/>
                      <a:pt x="1" y="42"/>
                      <a:pt x="1" y="38"/>
                    </a:cubicBezTo>
                    <a:cubicBezTo>
                      <a:pt x="0" y="7"/>
                      <a:pt x="0" y="7"/>
                      <a:pt x="0" y="7"/>
                    </a:cubicBezTo>
                    <a:cubicBezTo>
                      <a:pt x="0" y="4"/>
                      <a:pt x="3" y="1"/>
                      <a:pt x="6" y="1"/>
                    </a:cubicBezTo>
                    <a:cubicBezTo>
                      <a:pt x="12" y="1"/>
                      <a:pt x="12" y="1"/>
                      <a:pt x="12" y="1"/>
                    </a:cubicBezTo>
                    <a:cubicBezTo>
                      <a:pt x="16" y="0"/>
                      <a:pt x="19" y="3"/>
                      <a:pt x="19" y="7"/>
                    </a:cubicBezTo>
                    <a:lnTo>
                      <a:pt x="19" y="3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1" name="Freeform 467"/>
              <p:cNvSpPr>
                <a:spLocks/>
              </p:cNvSpPr>
              <p:nvPr/>
            </p:nvSpPr>
            <p:spPr bwMode="auto">
              <a:xfrm>
                <a:off x="4466" y="1919"/>
                <a:ext cx="39" cy="110"/>
              </a:xfrm>
              <a:custGeom>
                <a:avLst/>
                <a:gdLst>
                  <a:gd name="T0" fmla="*/ 20 w 20"/>
                  <a:gd name="T1" fmla="*/ 49 h 56"/>
                  <a:gd name="T2" fmla="*/ 14 w 20"/>
                  <a:gd name="T3" fmla="*/ 55 h 56"/>
                  <a:gd name="T4" fmla="*/ 7 w 20"/>
                  <a:gd name="T5" fmla="*/ 56 h 56"/>
                  <a:gd name="T6" fmla="*/ 1 w 20"/>
                  <a:gd name="T7" fmla="*/ 50 h 56"/>
                  <a:gd name="T8" fmla="*/ 0 w 20"/>
                  <a:gd name="T9" fmla="*/ 6 h 56"/>
                  <a:gd name="T10" fmla="*/ 6 w 20"/>
                  <a:gd name="T11" fmla="*/ 0 h 56"/>
                  <a:gd name="T12" fmla="*/ 13 w 20"/>
                  <a:gd name="T13" fmla="*/ 0 h 56"/>
                  <a:gd name="T14" fmla="*/ 19 w 20"/>
                  <a:gd name="T15" fmla="*/ 6 h 56"/>
                  <a:gd name="T16" fmla="*/ 20 w 20"/>
                  <a:gd name="T17"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6">
                    <a:moveTo>
                      <a:pt x="20" y="49"/>
                    </a:moveTo>
                    <a:cubicBezTo>
                      <a:pt x="20" y="53"/>
                      <a:pt x="17" y="55"/>
                      <a:pt x="14" y="55"/>
                    </a:cubicBezTo>
                    <a:cubicBezTo>
                      <a:pt x="7" y="56"/>
                      <a:pt x="7" y="56"/>
                      <a:pt x="7" y="56"/>
                    </a:cubicBezTo>
                    <a:cubicBezTo>
                      <a:pt x="4" y="56"/>
                      <a:pt x="1" y="53"/>
                      <a:pt x="1" y="50"/>
                    </a:cubicBezTo>
                    <a:cubicBezTo>
                      <a:pt x="0" y="6"/>
                      <a:pt x="0" y="6"/>
                      <a:pt x="0" y="6"/>
                    </a:cubicBezTo>
                    <a:cubicBezTo>
                      <a:pt x="0" y="3"/>
                      <a:pt x="3" y="0"/>
                      <a:pt x="6" y="0"/>
                    </a:cubicBezTo>
                    <a:cubicBezTo>
                      <a:pt x="13" y="0"/>
                      <a:pt x="13" y="0"/>
                      <a:pt x="13" y="0"/>
                    </a:cubicBezTo>
                    <a:cubicBezTo>
                      <a:pt x="16" y="0"/>
                      <a:pt x="19" y="2"/>
                      <a:pt x="19" y="6"/>
                    </a:cubicBezTo>
                    <a:lnTo>
                      <a:pt x="20" y="4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2" name="Freeform 468"/>
              <p:cNvSpPr>
                <a:spLocks/>
              </p:cNvSpPr>
              <p:nvPr/>
            </p:nvSpPr>
            <p:spPr bwMode="auto">
              <a:xfrm>
                <a:off x="4518" y="1888"/>
                <a:ext cx="40" cy="139"/>
              </a:xfrm>
              <a:custGeom>
                <a:avLst/>
                <a:gdLst>
                  <a:gd name="T0" fmla="*/ 20 w 20"/>
                  <a:gd name="T1" fmla="*/ 65 h 71"/>
                  <a:gd name="T2" fmla="*/ 14 w 20"/>
                  <a:gd name="T3" fmla="*/ 71 h 71"/>
                  <a:gd name="T4" fmla="*/ 7 w 20"/>
                  <a:gd name="T5" fmla="*/ 71 h 71"/>
                  <a:gd name="T6" fmla="*/ 1 w 20"/>
                  <a:gd name="T7" fmla="*/ 65 h 71"/>
                  <a:gd name="T8" fmla="*/ 0 w 20"/>
                  <a:gd name="T9" fmla="*/ 6 h 71"/>
                  <a:gd name="T10" fmla="*/ 6 w 20"/>
                  <a:gd name="T11" fmla="*/ 0 h 71"/>
                  <a:gd name="T12" fmla="*/ 12 w 20"/>
                  <a:gd name="T13" fmla="*/ 0 h 71"/>
                  <a:gd name="T14" fmla="*/ 18 w 20"/>
                  <a:gd name="T15" fmla="*/ 6 h 71"/>
                  <a:gd name="T16" fmla="*/ 20 w 20"/>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20" y="65"/>
                    </a:moveTo>
                    <a:cubicBezTo>
                      <a:pt x="20" y="68"/>
                      <a:pt x="17" y="71"/>
                      <a:pt x="14" y="71"/>
                    </a:cubicBezTo>
                    <a:cubicBezTo>
                      <a:pt x="7" y="71"/>
                      <a:pt x="7" y="71"/>
                      <a:pt x="7" y="71"/>
                    </a:cubicBezTo>
                    <a:cubicBezTo>
                      <a:pt x="4" y="71"/>
                      <a:pt x="1" y="68"/>
                      <a:pt x="1" y="65"/>
                    </a:cubicBezTo>
                    <a:cubicBezTo>
                      <a:pt x="0" y="6"/>
                      <a:pt x="0" y="6"/>
                      <a:pt x="0" y="6"/>
                    </a:cubicBezTo>
                    <a:cubicBezTo>
                      <a:pt x="0" y="3"/>
                      <a:pt x="2" y="0"/>
                      <a:pt x="6" y="0"/>
                    </a:cubicBezTo>
                    <a:cubicBezTo>
                      <a:pt x="12" y="0"/>
                      <a:pt x="12" y="0"/>
                      <a:pt x="12" y="0"/>
                    </a:cubicBezTo>
                    <a:cubicBezTo>
                      <a:pt x="15" y="0"/>
                      <a:pt x="18" y="2"/>
                      <a:pt x="18" y="6"/>
                    </a:cubicBezTo>
                    <a:lnTo>
                      <a:pt x="20" y="65"/>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3" name="Freeform 469"/>
              <p:cNvSpPr>
                <a:spLocks/>
              </p:cNvSpPr>
              <p:nvPr/>
            </p:nvSpPr>
            <p:spPr bwMode="auto">
              <a:xfrm>
                <a:off x="4407" y="2041"/>
                <a:ext cx="209" cy="37"/>
              </a:xfrm>
              <a:custGeom>
                <a:avLst/>
                <a:gdLst>
                  <a:gd name="T0" fmla="*/ 7 w 107"/>
                  <a:gd name="T1" fmla="*/ 19 h 19"/>
                  <a:gd name="T2" fmla="*/ 1 w 107"/>
                  <a:gd name="T3" fmla="*/ 13 h 19"/>
                  <a:gd name="T4" fmla="*/ 0 w 107"/>
                  <a:gd name="T5" fmla="*/ 8 h 19"/>
                  <a:gd name="T6" fmla="*/ 6 w 107"/>
                  <a:gd name="T7" fmla="*/ 2 h 19"/>
                  <a:gd name="T8" fmla="*/ 100 w 107"/>
                  <a:gd name="T9" fmla="*/ 0 h 19"/>
                  <a:gd name="T10" fmla="*/ 106 w 107"/>
                  <a:gd name="T11" fmla="*/ 6 h 19"/>
                  <a:gd name="T12" fmla="*/ 107 w 107"/>
                  <a:gd name="T13" fmla="*/ 11 h 19"/>
                  <a:gd name="T14" fmla="*/ 101 w 107"/>
                  <a:gd name="T15" fmla="*/ 17 h 19"/>
                  <a:gd name="T16" fmla="*/ 7 w 10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9">
                    <a:moveTo>
                      <a:pt x="7" y="19"/>
                    </a:moveTo>
                    <a:cubicBezTo>
                      <a:pt x="3" y="19"/>
                      <a:pt x="1" y="16"/>
                      <a:pt x="1" y="13"/>
                    </a:cubicBezTo>
                    <a:cubicBezTo>
                      <a:pt x="0" y="8"/>
                      <a:pt x="0" y="8"/>
                      <a:pt x="0" y="8"/>
                    </a:cubicBezTo>
                    <a:cubicBezTo>
                      <a:pt x="0" y="4"/>
                      <a:pt x="3" y="2"/>
                      <a:pt x="6" y="2"/>
                    </a:cubicBezTo>
                    <a:cubicBezTo>
                      <a:pt x="100" y="0"/>
                      <a:pt x="100" y="0"/>
                      <a:pt x="100" y="0"/>
                    </a:cubicBezTo>
                    <a:cubicBezTo>
                      <a:pt x="104" y="0"/>
                      <a:pt x="106" y="2"/>
                      <a:pt x="106" y="6"/>
                    </a:cubicBezTo>
                    <a:cubicBezTo>
                      <a:pt x="107" y="11"/>
                      <a:pt x="107" y="11"/>
                      <a:pt x="107" y="11"/>
                    </a:cubicBezTo>
                    <a:cubicBezTo>
                      <a:pt x="107" y="14"/>
                      <a:pt x="104" y="17"/>
                      <a:pt x="101" y="17"/>
                    </a:cubicBezTo>
                    <a:lnTo>
                      <a:pt x="7" y="1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4" name="Freeform 470"/>
              <p:cNvSpPr>
                <a:spLocks/>
              </p:cNvSpPr>
              <p:nvPr/>
            </p:nvSpPr>
            <p:spPr bwMode="auto">
              <a:xfrm>
                <a:off x="4567" y="1918"/>
                <a:ext cx="39" cy="109"/>
              </a:xfrm>
              <a:custGeom>
                <a:avLst/>
                <a:gdLst>
                  <a:gd name="T0" fmla="*/ 20 w 20"/>
                  <a:gd name="T1" fmla="*/ 49 h 56"/>
                  <a:gd name="T2" fmla="*/ 14 w 20"/>
                  <a:gd name="T3" fmla="*/ 55 h 56"/>
                  <a:gd name="T4" fmla="*/ 7 w 20"/>
                  <a:gd name="T5" fmla="*/ 55 h 56"/>
                  <a:gd name="T6" fmla="*/ 1 w 20"/>
                  <a:gd name="T7" fmla="*/ 50 h 56"/>
                  <a:gd name="T8" fmla="*/ 0 w 20"/>
                  <a:gd name="T9" fmla="*/ 6 h 56"/>
                  <a:gd name="T10" fmla="*/ 6 w 20"/>
                  <a:gd name="T11" fmla="*/ 0 h 56"/>
                  <a:gd name="T12" fmla="*/ 12 w 20"/>
                  <a:gd name="T13" fmla="*/ 0 h 56"/>
                  <a:gd name="T14" fmla="*/ 19 w 20"/>
                  <a:gd name="T15" fmla="*/ 6 h 56"/>
                  <a:gd name="T16" fmla="*/ 20 w 20"/>
                  <a:gd name="T17"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6">
                    <a:moveTo>
                      <a:pt x="20" y="49"/>
                    </a:moveTo>
                    <a:cubicBezTo>
                      <a:pt x="20" y="52"/>
                      <a:pt x="17" y="55"/>
                      <a:pt x="14" y="55"/>
                    </a:cubicBezTo>
                    <a:cubicBezTo>
                      <a:pt x="7" y="55"/>
                      <a:pt x="7" y="55"/>
                      <a:pt x="7" y="55"/>
                    </a:cubicBezTo>
                    <a:cubicBezTo>
                      <a:pt x="4" y="56"/>
                      <a:pt x="1" y="53"/>
                      <a:pt x="1" y="50"/>
                    </a:cubicBezTo>
                    <a:cubicBezTo>
                      <a:pt x="0" y="6"/>
                      <a:pt x="0" y="6"/>
                      <a:pt x="0" y="6"/>
                    </a:cubicBezTo>
                    <a:cubicBezTo>
                      <a:pt x="0" y="3"/>
                      <a:pt x="2" y="0"/>
                      <a:pt x="6" y="0"/>
                    </a:cubicBezTo>
                    <a:cubicBezTo>
                      <a:pt x="12" y="0"/>
                      <a:pt x="12" y="0"/>
                      <a:pt x="12" y="0"/>
                    </a:cubicBezTo>
                    <a:cubicBezTo>
                      <a:pt x="16" y="0"/>
                      <a:pt x="19" y="2"/>
                      <a:pt x="19" y="6"/>
                    </a:cubicBezTo>
                    <a:lnTo>
                      <a:pt x="20" y="4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5" name="Freeform 471"/>
              <p:cNvSpPr>
                <a:spLocks/>
              </p:cNvSpPr>
              <p:nvPr/>
            </p:nvSpPr>
            <p:spPr bwMode="auto">
              <a:xfrm>
                <a:off x="3936" y="2381"/>
                <a:ext cx="21" cy="49"/>
              </a:xfrm>
              <a:custGeom>
                <a:avLst/>
                <a:gdLst>
                  <a:gd name="T0" fmla="*/ 11 w 11"/>
                  <a:gd name="T1" fmla="*/ 22 h 25"/>
                  <a:gd name="T2" fmla="*/ 8 w 11"/>
                  <a:gd name="T3" fmla="*/ 25 h 25"/>
                  <a:gd name="T4" fmla="*/ 4 w 11"/>
                  <a:gd name="T5" fmla="*/ 25 h 25"/>
                  <a:gd name="T6" fmla="*/ 0 w 11"/>
                  <a:gd name="T7" fmla="*/ 22 h 25"/>
                  <a:gd name="T8" fmla="*/ 0 w 11"/>
                  <a:gd name="T9" fmla="*/ 4 h 25"/>
                  <a:gd name="T10" fmla="*/ 3 w 11"/>
                  <a:gd name="T11" fmla="*/ 0 h 25"/>
                  <a:gd name="T12" fmla="*/ 7 w 11"/>
                  <a:gd name="T13" fmla="*/ 0 h 25"/>
                  <a:gd name="T14" fmla="*/ 11 w 11"/>
                  <a:gd name="T15" fmla="*/ 3 h 25"/>
                  <a:gd name="T16" fmla="*/ 11 w 11"/>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5">
                    <a:moveTo>
                      <a:pt x="11" y="22"/>
                    </a:moveTo>
                    <a:cubicBezTo>
                      <a:pt x="11" y="24"/>
                      <a:pt x="9" y="25"/>
                      <a:pt x="8" y="25"/>
                    </a:cubicBezTo>
                    <a:cubicBezTo>
                      <a:pt x="4" y="25"/>
                      <a:pt x="4" y="25"/>
                      <a:pt x="4" y="25"/>
                    </a:cubicBezTo>
                    <a:cubicBezTo>
                      <a:pt x="2" y="25"/>
                      <a:pt x="0" y="24"/>
                      <a:pt x="0" y="22"/>
                    </a:cubicBezTo>
                    <a:cubicBezTo>
                      <a:pt x="0" y="4"/>
                      <a:pt x="0" y="4"/>
                      <a:pt x="0" y="4"/>
                    </a:cubicBezTo>
                    <a:cubicBezTo>
                      <a:pt x="0" y="2"/>
                      <a:pt x="1" y="0"/>
                      <a:pt x="3" y="0"/>
                    </a:cubicBezTo>
                    <a:cubicBezTo>
                      <a:pt x="7" y="0"/>
                      <a:pt x="7" y="0"/>
                      <a:pt x="7" y="0"/>
                    </a:cubicBezTo>
                    <a:cubicBezTo>
                      <a:pt x="9" y="0"/>
                      <a:pt x="11" y="1"/>
                      <a:pt x="11" y="3"/>
                    </a:cubicBezTo>
                    <a:lnTo>
                      <a:pt x="11" y="2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6" name="Freeform 472"/>
              <p:cNvSpPr>
                <a:spLocks/>
              </p:cNvSpPr>
              <p:nvPr/>
            </p:nvSpPr>
            <p:spPr bwMode="auto">
              <a:xfrm>
                <a:off x="3965" y="2365"/>
                <a:ext cx="22" cy="65"/>
              </a:xfrm>
              <a:custGeom>
                <a:avLst/>
                <a:gdLst>
                  <a:gd name="T0" fmla="*/ 11 w 11"/>
                  <a:gd name="T1" fmla="*/ 29 h 33"/>
                  <a:gd name="T2" fmla="*/ 8 w 11"/>
                  <a:gd name="T3" fmla="*/ 33 h 33"/>
                  <a:gd name="T4" fmla="*/ 4 w 11"/>
                  <a:gd name="T5" fmla="*/ 33 h 33"/>
                  <a:gd name="T6" fmla="*/ 0 w 11"/>
                  <a:gd name="T7" fmla="*/ 29 h 33"/>
                  <a:gd name="T8" fmla="*/ 0 w 11"/>
                  <a:gd name="T9" fmla="*/ 4 h 33"/>
                  <a:gd name="T10" fmla="*/ 3 w 11"/>
                  <a:gd name="T11" fmla="*/ 0 h 33"/>
                  <a:gd name="T12" fmla="*/ 7 w 11"/>
                  <a:gd name="T13" fmla="*/ 0 h 33"/>
                  <a:gd name="T14" fmla="*/ 11 w 11"/>
                  <a:gd name="T15" fmla="*/ 4 h 33"/>
                  <a:gd name="T16" fmla="*/ 11 w 11"/>
                  <a:gd name="T1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3">
                    <a:moveTo>
                      <a:pt x="11" y="29"/>
                    </a:moveTo>
                    <a:cubicBezTo>
                      <a:pt x="11" y="31"/>
                      <a:pt x="10" y="33"/>
                      <a:pt x="8" y="33"/>
                    </a:cubicBezTo>
                    <a:cubicBezTo>
                      <a:pt x="4" y="33"/>
                      <a:pt x="4" y="33"/>
                      <a:pt x="4" y="33"/>
                    </a:cubicBezTo>
                    <a:cubicBezTo>
                      <a:pt x="2" y="33"/>
                      <a:pt x="0" y="31"/>
                      <a:pt x="0" y="29"/>
                    </a:cubicBezTo>
                    <a:cubicBezTo>
                      <a:pt x="0" y="4"/>
                      <a:pt x="0" y="4"/>
                      <a:pt x="0" y="4"/>
                    </a:cubicBezTo>
                    <a:cubicBezTo>
                      <a:pt x="0" y="2"/>
                      <a:pt x="1" y="1"/>
                      <a:pt x="3" y="0"/>
                    </a:cubicBezTo>
                    <a:cubicBezTo>
                      <a:pt x="7" y="0"/>
                      <a:pt x="7" y="0"/>
                      <a:pt x="7" y="0"/>
                    </a:cubicBezTo>
                    <a:cubicBezTo>
                      <a:pt x="9" y="0"/>
                      <a:pt x="11" y="2"/>
                      <a:pt x="11" y="4"/>
                    </a:cubicBezTo>
                    <a:lnTo>
                      <a:pt x="11" y="2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7" name="Freeform 473"/>
              <p:cNvSpPr>
                <a:spLocks/>
              </p:cNvSpPr>
              <p:nvPr/>
            </p:nvSpPr>
            <p:spPr bwMode="auto">
              <a:xfrm>
                <a:off x="3994" y="2348"/>
                <a:ext cx="24" cy="82"/>
              </a:xfrm>
              <a:custGeom>
                <a:avLst/>
                <a:gdLst>
                  <a:gd name="T0" fmla="*/ 12 w 12"/>
                  <a:gd name="T1" fmla="*/ 38 h 42"/>
                  <a:gd name="T2" fmla="*/ 9 w 12"/>
                  <a:gd name="T3" fmla="*/ 42 h 42"/>
                  <a:gd name="T4" fmla="*/ 5 w 12"/>
                  <a:gd name="T5" fmla="*/ 42 h 42"/>
                  <a:gd name="T6" fmla="*/ 1 w 12"/>
                  <a:gd name="T7" fmla="*/ 38 h 42"/>
                  <a:gd name="T8" fmla="*/ 0 w 12"/>
                  <a:gd name="T9" fmla="*/ 4 h 42"/>
                  <a:gd name="T10" fmla="*/ 4 w 12"/>
                  <a:gd name="T11" fmla="*/ 0 h 42"/>
                  <a:gd name="T12" fmla="*/ 8 w 12"/>
                  <a:gd name="T13" fmla="*/ 0 h 42"/>
                  <a:gd name="T14" fmla="*/ 11 w 12"/>
                  <a:gd name="T15" fmla="*/ 3 h 42"/>
                  <a:gd name="T16" fmla="*/ 12 w 12"/>
                  <a:gd name="T17"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2">
                    <a:moveTo>
                      <a:pt x="12" y="38"/>
                    </a:moveTo>
                    <a:cubicBezTo>
                      <a:pt x="12" y="40"/>
                      <a:pt x="11" y="41"/>
                      <a:pt x="9" y="42"/>
                    </a:cubicBezTo>
                    <a:cubicBezTo>
                      <a:pt x="5" y="42"/>
                      <a:pt x="5" y="42"/>
                      <a:pt x="5" y="42"/>
                    </a:cubicBezTo>
                    <a:cubicBezTo>
                      <a:pt x="3" y="42"/>
                      <a:pt x="1" y="40"/>
                      <a:pt x="1" y="38"/>
                    </a:cubicBezTo>
                    <a:cubicBezTo>
                      <a:pt x="0" y="4"/>
                      <a:pt x="0" y="4"/>
                      <a:pt x="0" y="4"/>
                    </a:cubicBezTo>
                    <a:cubicBezTo>
                      <a:pt x="0" y="2"/>
                      <a:pt x="2" y="0"/>
                      <a:pt x="4" y="0"/>
                    </a:cubicBezTo>
                    <a:cubicBezTo>
                      <a:pt x="8" y="0"/>
                      <a:pt x="8" y="0"/>
                      <a:pt x="8" y="0"/>
                    </a:cubicBezTo>
                    <a:cubicBezTo>
                      <a:pt x="10" y="0"/>
                      <a:pt x="11" y="1"/>
                      <a:pt x="11" y="3"/>
                    </a:cubicBezTo>
                    <a:lnTo>
                      <a:pt x="12" y="3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8" name="Freeform 474"/>
              <p:cNvSpPr>
                <a:spLocks/>
              </p:cNvSpPr>
              <p:nvPr/>
            </p:nvSpPr>
            <p:spPr bwMode="auto">
              <a:xfrm>
                <a:off x="3932" y="2436"/>
                <a:ext cx="121" cy="23"/>
              </a:xfrm>
              <a:custGeom>
                <a:avLst/>
                <a:gdLst>
                  <a:gd name="T0" fmla="*/ 3 w 62"/>
                  <a:gd name="T1" fmla="*/ 12 h 12"/>
                  <a:gd name="T2" fmla="*/ 0 w 62"/>
                  <a:gd name="T3" fmla="*/ 8 h 12"/>
                  <a:gd name="T4" fmla="*/ 0 w 62"/>
                  <a:gd name="T5" fmla="*/ 5 h 12"/>
                  <a:gd name="T6" fmla="*/ 3 w 62"/>
                  <a:gd name="T7" fmla="*/ 2 h 12"/>
                  <a:gd name="T8" fmla="*/ 58 w 62"/>
                  <a:gd name="T9" fmla="*/ 0 h 12"/>
                  <a:gd name="T10" fmla="*/ 61 w 62"/>
                  <a:gd name="T11" fmla="*/ 4 h 12"/>
                  <a:gd name="T12" fmla="*/ 62 w 62"/>
                  <a:gd name="T13" fmla="*/ 7 h 12"/>
                  <a:gd name="T14" fmla="*/ 58 w 62"/>
                  <a:gd name="T15" fmla="*/ 11 h 12"/>
                  <a:gd name="T16" fmla="*/ 3 w 6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2">
                    <a:moveTo>
                      <a:pt x="3" y="12"/>
                    </a:moveTo>
                    <a:cubicBezTo>
                      <a:pt x="1" y="12"/>
                      <a:pt x="0" y="10"/>
                      <a:pt x="0" y="8"/>
                    </a:cubicBezTo>
                    <a:cubicBezTo>
                      <a:pt x="0" y="5"/>
                      <a:pt x="0" y="5"/>
                      <a:pt x="0" y="5"/>
                    </a:cubicBezTo>
                    <a:cubicBezTo>
                      <a:pt x="0" y="3"/>
                      <a:pt x="1" y="2"/>
                      <a:pt x="3" y="2"/>
                    </a:cubicBezTo>
                    <a:cubicBezTo>
                      <a:pt x="58" y="0"/>
                      <a:pt x="58" y="0"/>
                      <a:pt x="58" y="0"/>
                    </a:cubicBezTo>
                    <a:cubicBezTo>
                      <a:pt x="60" y="0"/>
                      <a:pt x="61" y="2"/>
                      <a:pt x="61" y="4"/>
                    </a:cubicBezTo>
                    <a:cubicBezTo>
                      <a:pt x="62" y="7"/>
                      <a:pt x="62" y="7"/>
                      <a:pt x="62" y="7"/>
                    </a:cubicBezTo>
                    <a:cubicBezTo>
                      <a:pt x="62" y="9"/>
                      <a:pt x="60" y="11"/>
                      <a:pt x="58" y="11"/>
                    </a:cubicBezTo>
                    <a:lnTo>
                      <a:pt x="3" y="1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9" name="Freeform 475"/>
              <p:cNvSpPr>
                <a:spLocks/>
              </p:cNvSpPr>
              <p:nvPr/>
            </p:nvSpPr>
            <p:spPr bwMode="auto">
              <a:xfrm>
                <a:off x="4024" y="2365"/>
                <a:ext cx="23" cy="63"/>
              </a:xfrm>
              <a:custGeom>
                <a:avLst/>
                <a:gdLst>
                  <a:gd name="T0" fmla="*/ 12 w 12"/>
                  <a:gd name="T1" fmla="*/ 29 h 32"/>
                  <a:gd name="T2" fmla="*/ 8 w 12"/>
                  <a:gd name="T3" fmla="*/ 32 h 32"/>
                  <a:gd name="T4" fmla="*/ 4 w 12"/>
                  <a:gd name="T5" fmla="*/ 32 h 32"/>
                  <a:gd name="T6" fmla="*/ 1 w 12"/>
                  <a:gd name="T7" fmla="*/ 29 h 32"/>
                  <a:gd name="T8" fmla="*/ 0 w 12"/>
                  <a:gd name="T9" fmla="*/ 3 h 32"/>
                  <a:gd name="T10" fmla="*/ 4 w 12"/>
                  <a:gd name="T11" fmla="*/ 0 h 32"/>
                  <a:gd name="T12" fmla="*/ 7 w 12"/>
                  <a:gd name="T13" fmla="*/ 0 h 32"/>
                  <a:gd name="T14" fmla="*/ 11 w 12"/>
                  <a:gd name="T15" fmla="*/ 3 h 32"/>
                  <a:gd name="T16" fmla="*/ 12 w 12"/>
                  <a:gd name="T1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12" y="29"/>
                    </a:moveTo>
                    <a:cubicBezTo>
                      <a:pt x="12" y="31"/>
                      <a:pt x="10" y="32"/>
                      <a:pt x="8" y="32"/>
                    </a:cubicBezTo>
                    <a:cubicBezTo>
                      <a:pt x="4" y="32"/>
                      <a:pt x="4" y="32"/>
                      <a:pt x="4" y="32"/>
                    </a:cubicBezTo>
                    <a:cubicBezTo>
                      <a:pt x="2" y="32"/>
                      <a:pt x="1" y="31"/>
                      <a:pt x="1" y="29"/>
                    </a:cubicBezTo>
                    <a:cubicBezTo>
                      <a:pt x="0" y="3"/>
                      <a:pt x="0" y="3"/>
                      <a:pt x="0" y="3"/>
                    </a:cubicBezTo>
                    <a:cubicBezTo>
                      <a:pt x="0" y="2"/>
                      <a:pt x="2" y="0"/>
                      <a:pt x="4" y="0"/>
                    </a:cubicBezTo>
                    <a:cubicBezTo>
                      <a:pt x="7" y="0"/>
                      <a:pt x="7" y="0"/>
                      <a:pt x="7" y="0"/>
                    </a:cubicBezTo>
                    <a:cubicBezTo>
                      <a:pt x="9" y="0"/>
                      <a:pt x="11" y="1"/>
                      <a:pt x="11" y="3"/>
                    </a:cubicBezTo>
                    <a:lnTo>
                      <a:pt x="12" y="2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0" name="Freeform 476"/>
              <p:cNvSpPr>
                <a:spLocks/>
              </p:cNvSpPr>
              <p:nvPr/>
            </p:nvSpPr>
            <p:spPr bwMode="auto">
              <a:xfrm>
                <a:off x="4235" y="1296"/>
                <a:ext cx="21" cy="41"/>
              </a:xfrm>
              <a:custGeom>
                <a:avLst/>
                <a:gdLst>
                  <a:gd name="T0" fmla="*/ 10 w 11"/>
                  <a:gd name="T1" fmla="*/ 19 h 21"/>
                  <a:gd name="T2" fmla="*/ 6 w 11"/>
                  <a:gd name="T3" fmla="*/ 21 h 21"/>
                  <a:gd name="T4" fmla="*/ 3 w 11"/>
                  <a:gd name="T5" fmla="*/ 21 h 21"/>
                  <a:gd name="T6" fmla="*/ 0 w 11"/>
                  <a:gd name="T7" fmla="*/ 18 h 21"/>
                  <a:gd name="T8" fmla="*/ 1 w 11"/>
                  <a:gd name="T9" fmla="*/ 3 h 21"/>
                  <a:gd name="T10" fmla="*/ 5 w 11"/>
                  <a:gd name="T11" fmla="*/ 0 h 21"/>
                  <a:gd name="T12" fmla="*/ 8 w 11"/>
                  <a:gd name="T13" fmla="*/ 0 h 21"/>
                  <a:gd name="T14" fmla="*/ 11 w 11"/>
                  <a:gd name="T15" fmla="*/ 3 h 21"/>
                  <a:gd name="T16" fmla="*/ 10 w 11"/>
                  <a:gd name="T1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0" y="19"/>
                    </a:moveTo>
                    <a:cubicBezTo>
                      <a:pt x="9" y="20"/>
                      <a:pt x="8" y="21"/>
                      <a:pt x="6" y="21"/>
                    </a:cubicBezTo>
                    <a:cubicBezTo>
                      <a:pt x="3" y="21"/>
                      <a:pt x="3" y="21"/>
                      <a:pt x="3" y="21"/>
                    </a:cubicBezTo>
                    <a:cubicBezTo>
                      <a:pt x="2" y="21"/>
                      <a:pt x="0" y="20"/>
                      <a:pt x="0" y="18"/>
                    </a:cubicBezTo>
                    <a:cubicBezTo>
                      <a:pt x="1" y="3"/>
                      <a:pt x="1" y="3"/>
                      <a:pt x="1" y="3"/>
                    </a:cubicBezTo>
                    <a:cubicBezTo>
                      <a:pt x="2" y="1"/>
                      <a:pt x="3" y="0"/>
                      <a:pt x="5" y="0"/>
                    </a:cubicBezTo>
                    <a:cubicBezTo>
                      <a:pt x="8" y="0"/>
                      <a:pt x="8" y="0"/>
                      <a:pt x="8" y="0"/>
                    </a:cubicBezTo>
                    <a:cubicBezTo>
                      <a:pt x="9" y="0"/>
                      <a:pt x="11" y="2"/>
                      <a:pt x="11" y="3"/>
                    </a:cubicBezTo>
                    <a:lnTo>
                      <a:pt x="10" y="1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1" name="Freeform 477"/>
              <p:cNvSpPr>
                <a:spLocks/>
              </p:cNvSpPr>
              <p:nvPr/>
            </p:nvSpPr>
            <p:spPr bwMode="auto">
              <a:xfrm>
                <a:off x="4260" y="1286"/>
                <a:ext cx="22" cy="53"/>
              </a:xfrm>
              <a:custGeom>
                <a:avLst/>
                <a:gdLst>
                  <a:gd name="T0" fmla="*/ 9 w 11"/>
                  <a:gd name="T1" fmla="*/ 24 h 27"/>
                  <a:gd name="T2" fmla="*/ 6 w 11"/>
                  <a:gd name="T3" fmla="*/ 27 h 27"/>
                  <a:gd name="T4" fmla="*/ 3 w 11"/>
                  <a:gd name="T5" fmla="*/ 27 h 27"/>
                  <a:gd name="T6" fmla="*/ 0 w 11"/>
                  <a:gd name="T7" fmla="*/ 24 h 27"/>
                  <a:gd name="T8" fmla="*/ 2 w 11"/>
                  <a:gd name="T9" fmla="*/ 3 h 27"/>
                  <a:gd name="T10" fmla="*/ 5 w 11"/>
                  <a:gd name="T11" fmla="*/ 0 h 27"/>
                  <a:gd name="T12" fmla="*/ 8 w 11"/>
                  <a:gd name="T13" fmla="*/ 0 h 27"/>
                  <a:gd name="T14" fmla="*/ 11 w 11"/>
                  <a:gd name="T15" fmla="*/ 3 h 27"/>
                  <a:gd name="T16" fmla="*/ 9 w 11"/>
                  <a:gd name="T1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7">
                    <a:moveTo>
                      <a:pt x="9" y="24"/>
                    </a:moveTo>
                    <a:cubicBezTo>
                      <a:pt x="9" y="26"/>
                      <a:pt x="8" y="27"/>
                      <a:pt x="6" y="27"/>
                    </a:cubicBezTo>
                    <a:cubicBezTo>
                      <a:pt x="3" y="27"/>
                      <a:pt x="3" y="27"/>
                      <a:pt x="3" y="27"/>
                    </a:cubicBezTo>
                    <a:cubicBezTo>
                      <a:pt x="1" y="27"/>
                      <a:pt x="0" y="25"/>
                      <a:pt x="0" y="24"/>
                    </a:cubicBezTo>
                    <a:cubicBezTo>
                      <a:pt x="2" y="3"/>
                      <a:pt x="2" y="3"/>
                      <a:pt x="2" y="3"/>
                    </a:cubicBezTo>
                    <a:cubicBezTo>
                      <a:pt x="2" y="1"/>
                      <a:pt x="3" y="0"/>
                      <a:pt x="5" y="0"/>
                    </a:cubicBezTo>
                    <a:cubicBezTo>
                      <a:pt x="8" y="0"/>
                      <a:pt x="8" y="0"/>
                      <a:pt x="8" y="0"/>
                    </a:cubicBezTo>
                    <a:cubicBezTo>
                      <a:pt x="10" y="0"/>
                      <a:pt x="11" y="2"/>
                      <a:pt x="11" y="3"/>
                    </a:cubicBezTo>
                    <a:lnTo>
                      <a:pt x="9" y="24"/>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2" name="Freeform 478"/>
              <p:cNvSpPr>
                <a:spLocks/>
              </p:cNvSpPr>
              <p:nvPr/>
            </p:nvSpPr>
            <p:spPr bwMode="auto">
              <a:xfrm>
                <a:off x="4286" y="1272"/>
                <a:ext cx="21" cy="69"/>
              </a:xfrm>
              <a:custGeom>
                <a:avLst/>
                <a:gdLst>
                  <a:gd name="T0" fmla="*/ 9 w 11"/>
                  <a:gd name="T1" fmla="*/ 32 h 35"/>
                  <a:gd name="T2" fmla="*/ 6 w 11"/>
                  <a:gd name="T3" fmla="*/ 35 h 35"/>
                  <a:gd name="T4" fmla="*/ 3 w 11"/>
                  <a:gd name="T5" fmla="*/ 35 h 35"/>
                  <a:gd name="T6" fmla="*/ 0 w 11"/>
                  <a:gd name="T7" fmla="*/ 32 h 35"/>
                  <a:gd name="T8" fmla="*/ 2 w 11"/>
                  <a:gd name="T9" fmla="*/ 3 h 35"/>
                  <a:gd name="T10" fmla="*/ 5 w 11"/>
                  <a:gd name="T11" fmla="*/ 0 h 35"/>
                  <a:gd name="T12" fmla="*/ 8 w 11"/>
                  <a:gd name="T13" fmla="*/ 0 h 35"/>
                  <a:gd name="T14" fmla="*/ 11 w 11"/>
                  <a:gd name="T15" fmla="*/ 3 h 35"/>
                  <a:gd name="T16" fmla="*/ 9 w 11"/>
                  <a:gd name="T1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5">
                    <a:moveTo>
                      <a:pt x="9" y="32"/>
                    </a:moveTo>
                    <a:cubicBezTo>
                      <a:pt x="9" y="34"/>
                      <a:pt x="8" y="35"/>
                      <a:pt x="6" y="35"/>
                    </a:cubicBezTo>
                    <a:cubicBezTo>
                      <a:pt x="3" y="35"/>
                      <a:pt x="3" y="35"/>
                      <a:pt x="3" y="35"/>
                    </a:cubicBezTo>
                    <a:cubicBezTo>
                      <a:pt x="1" y="35"/>
                      <a:pt x="0" y="33"/>
                      <a:pt x="0" y="32"/>
                    </a:cubicBezTo>
                    <a:cubicBezTo>
                      <a:pt x="2" y="3"/>
                      <a:pt x="2" y="3"/>
                      <a:pt x="2" y="3"/>
                    </a:cubicBezTo>
                    <a:cubicBezTo>
                      <a:pt x="2" y="1"/>
                      <a:pt x="4" y="0"/>
                      <a:pt x="5" y="0"/>
                    </a:cubicBezTo>
                    <a:cubicBezTo>
                      <a:pt x="8" y="0"/>
                      <a:pt x="8" y="0"/>
                      <a:pt x="8" y="0"/>
                    </a:cubicBezTo>
                    <a:cubicBezTo>
                      <a:pt x="10" y="0"/>
                      <a:pt x="11" y="2"/>
                      <a:pt x="11" y="3"/>
                    </a:cubicBezTo>
                    <a:lnTo>
                      <a:pt x="9" y="3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3" name="Freeform 479"/>
              <p:cNvSpPr>
                <a:spLocks/>
              </p:cNvSpPr>
              <p:nvPr/>
            </p:nvSpPr>
            <p:spPr bwMode="auto">
              <a:xfrm>
                <a:off x="4229" y="1343"/>
                <a:ext cx="102" cy="23"/>
              </a:xfrm>
              <a:custGeom>
                <a:avLst/>
                <a:gdLst>
                  <a:gd name="T0" fmla="*/ 3 w 52"/>
                  <a:gd name="T1" fmla="*/ 9 h 12"/>
                  <a:gd name="T2" fmla="*/ 0 w 52"/>
                  <a:gd name="T3" fmla="*/ 6 h 12"/>
                  <a:gd name="T4" fmla="*/ 1 w 52"/>
                  <a:gd name="T5" fmla="*/ 3 h 12"/>
                  <a:gd name="T6" fmla="*/ 4 w 52"/>
                  <a:gd name="T7" fmla="*/ 1 h 12"/>
                  <a:gd name="T8" fmla="*/ 49 w 52"/>
                  <a:gd name="T9" fmla="*/ 3 h 12"/>
                  <a:gd name="T10" fmla="*/ 52 w 52"/>
                  <a:gd name="T11" fmla="*/ 7 h 12"/>
                  <a:gd name="T12" fmla="*/ 52 w 52"/>
                  <a:gd name="T13" fmla="*/ 9 h 12"/>
                  <a:gd name="T14" fmla="*/ 49 w 52"/>
                  <a:gd name="T15" fmla="*/ 12 h 12"/>
                  <a:gd name="T16" fmla="*/ 3 w 5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
                    <a:moveTo>
                      <a:pt x="3" y="9"/>
                    </a:moveTo>
                    <a:cubicBezTo>
                      <a:pt x="2" y="9"/>
                      <a:pt x="0" y="8"/>
                      <a:pt x="0" y="6"/>
                    </a:cubicBezTo>
                    <a:cubicBezTo>
                      <a:pt x="1" y="3"/>
                      <a:pt x="1" y="3"/>
                      <a:pt x="1" y="3"/>
                    </a:cubicBezTo>
                    <a:cubicBezTo>
                      <a:pt x="1" y="2"/>
                      <a:pt x="2" y="0"/>
                      <a:pt x="4" y="1"/>
                    </a:cubicBezTo>
                    <a:cubicBezTo>
                      <a:pt x="49" y="3"/>
                      <a:pt x="49" y="3"/>
                      <a:pt x="49" y="3"/>
                    </a:cubicBezTo>
                    <a:cubicBezTo>
                      <a:pt x="51" y="3"/>
                      <a:pt x="52" y="5"/>
                      <a:pt x="52" y="7"/>
                    </a:cubicBezTo>
                    <a:cubicBezTo>
                      <a:pt x="52" y="9"/>
                      <a:pt x="52" y="9"/>
                      <a:pt x="52" y="9"/>
                    </a:cubicBezTo>
                    <a:cubicBezTo>
                      <a:pt x="52" y="11"/>
                      <a:pt x="50" y="12"/>
                      <a:pt x="49" y="12"/>
                    </a:cubicBezTo>
                    <a:lnTo>
                      <a:pt x="3" y="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4" name="Freeform 480"/>
              <p:cNvSpPr>
                <a:spLocks/>
              </p:cNvSpPr>
              <p:nvPr/>
            </p:nvSpPr>
            <p:spPr bwMode="auto">
              <a:xfrm>
                <a:off x="4309" y="1288"/>
                <a:ext cx="22" cy="55"/>
              </a:xfrm>
              <a:custGeom>
                <a:avLst/>
                <a:gdLst>
                  <a:gd name="T0" fmla="*/ 10 w 11"/>
                  <a:gd name="T1" fmla="*/ 25 h 28"/>
                  <a:gd name="T2" fmla="*/ 6 w 11"/>
                  <a:gd name="T3" fmla="*/ 28 h 28"/>
                  <a:gd name="T4" fmla="*/ 3 w 11"/>
                  <a:gd name="T5" fmla="*/ 27 h 28"/>
                  <a:gd name="T6" fmla="*/ 0 w 11"/>
                  <a:gd name="T7" fmla="*/ 24 h 28"/>
                  <a:gd name="T8" fmla="*/ 2 w 11"/>
                  <a:gd name="T9" fmla="*/ 3 h 28"/>
                  <a:gd name="T10" fmla="*/ 5 w 11"/>
                  <a:gd name="T11" fmla="*/ 1 h 28"/>
                  <a:gd name="T12" fmla="*/ 8 w 11"/>
                  <a:gd name="T13" fmla="*/ 1 h 28"/>
                  <a:gd name="T14" fmla="*/ 11 w 11"/>
                  <a:gd name="T15" fmla="*/ 4 h 28"/>
                  <a:gd name="T16" fmla="*/ 10 w 11"/>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0" y="25"/>
                    </a:moveTo>
                    <a:cubicBezTo>
                      <a:pt x="9" y="27"/>
                      <a:pt x="8" y="28"/>
                      <a:pt x="6" y="28"/>
                    </a:cubicBezTo>
                    <a:cubicBezTo>
                      <a:pt x="3" y="27"/>
                      <a:pt x="3" y="27"/>
                      <a:pt x="3" y="27"/>
                    </a:cubicBezTo>
                    <a:cubicBezTo>
                      <a:pt x="2" y="27"/>
                      <a:pt x="0" y="26"/>
                      <a:pt x="0" y="24"/>
                    </a:cubicBezTo>
                    <a:cubicBezTo>
                      <a:pt x="2" y="3"/>
                      <a:pt x="2" y="3"/>
                      <a:pt x="2" y="3"/>
                    </a:cubicBezTo>
                    <a:cubicBezTo>
                      <a:pt x="2" y="2"/>
                      <a:pt x="3" y="0"/>
                      <a:pt x="5" y="1"/>
                    </a:cubicBezTo>
                    <a:cubicBezTo>
                      <a:pt x="8" y="1"/>
                      <a:pt x="8" y="1"/>
                      <a:pt x="8" y="1"/>
                    </a:cubicBezTo>
                    <a:cubicBezTo>
                      <a:pt x="10" y="1"/>
                      <a:pt x="11" y="2"/>
                      <a:pt x="11" y="4"/>
                    </a:cubicBezTo>
                    <a:lnTo>
                      <a:pt x="10" y="25"/>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5" name="Freeform 481"/>
              <p:cNvSpPr>
                <a:spLocks/>
              </p:cNvSpPr>
              <p:nvPr/>
            </p:nvSpPr>
            <p:spPr bwMode="auto">
              <a:xfrm>
                <a:off x="4026" y="1724"/>
                <a:ext cx="50" cy="31"/>
              </a:xfrm>
              <a:custGeom>
                <a:avLst/>
                <a:gdLst>
                  <a:gd name="T0" fmla="*/ 11 w 26"/>
                  <a:gd name="T1" fmla="*/ 16 h 16"/>
                  <a:gd name="T2" fmla="*/ 15 w 26"/>
                  <a:gd name="T3" fmla="*/ 16 h 16"/>
                  <a:gd name="T4" fmla="*/ 23 w 26"/>
                  <a:gd name="T5" fmla="*/ 16 h 16"/>
                  <a:gd name="T6" fmla="*/ 26 w 26"/>
                  <a:gd name="T7" fmla="*/ 2 h 16"/>
                  <a:gd name="T8" fmla="*/ 23 w 26"/>
                  <a:gd name="T9" fmla="*/ 0 h 16"/>
                  <a:gd name="T10" fmla="*/ 15 w 26"/>
                  <a:gd name="T11" fmla="*/ 0 h 16"/>
                  <a:gd name="T12" fmla="*/ 11 w 26"/>
                  <a:gd name="T13" fmla="*/ 0 h 16"/>
                  <a:gd name="T14" fmla="*/ 3 w 26"/>
                  <a:gd name="T15" fmla="*/ 0 h 16"/>
                  <a:gd name="T16" fmla="*/ 0 w 26"/>
                  <a:gd name="T17" fmla="*/ 2 h 16"/>
                  <a:gd name="T18" fmla="*/ 4 w 26"/>
                  <a:gd name="T19" fmla="*/ 16 h 16"/>
                  <a:gd name="T20" fmla="*/ 11 w 26"/>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6">
                    <a:moveTo>
                      <a:pt x="11" y="16"/>
                    </a:moveTo>
                    <a:cubicBezTo>
                      <a:pt x="15" y="16"/>
                      <a:pt x="15" y="16"/>
                      <a:pt x="15" y="16"/>
                    </a:cubicBezTo>
                    <a:cubicBezTo>
                      <a:pt x="23" y="16"/>
                      <a:pt x="23" y="16"/>
                      <a:pt x="23" y="16"/>
                    </a:cubicBezTo>
                    <a:cubicBezTo>
                      <a:pt x="26" y="2"/>
                      <a:pt x="26" y="2"/>
                      <a:pt x="26" y="2"/>
                    </a:cubicBezTo>
                    <a:cubicBezTo>
                      <a:pt x="26" y="2"/>
                      <a:pt x="26" y="0"/>
                      <a:pt x="23" y="0"/>
                    </a:cubicBezTo>
                    <a:cubicBezTo>
                      <a:pt x="22" y="0"/>
                      <a:pt x="18" y="0"/>
                      <a:pt x="15" y="0"/>
                    </a:cubicBezTo>
                    <a:cubicBezTo>
                      <a:pt x="13" y="0"/>
                      <a:pt x="11" y="0"/>
                      <a:pt x="11" y="0"/>
                    </a:cubicBezTo>
                    <a:cubicBezTo>
                      <a:pt x="8" y="0"/>
                      <a:pt x="4" y="0"/>
                      <a:pt x="3" y="0"/>
                    </a:cubicBezTo>
                    <a:cubicBezTo>
                      <a:pt x="1" y="0"/>
                      <a:pt x="0" y="2"/>
                      <a:pt x="0" y="2"/>
                    </a:cubicBezTo>
                    <a:cubicBezTo>
                      <a:pt x="4" y="16"/>
                      <a:pt x="4" y="16"/>
                      <a:pt x="4" y="16"/>
                    </a:cubicBezTo>
                    <a:lnTo>
                      <a:pt x="11" y="16"/>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6" name="Freeform 482"/>
              <p:cNvSpPr>
                <a:spLocks noEditPoints="1"/>
              </p:cNvSpPr>
              <p:nvPr/>
            </p:nvSpPr>
            <p:spPr bwMode="auto">
              <a:xfrm>
                <a:off x="3998" y="1761"/>
                <a:ext cx="110" cy="131"/>
              </a:xfrm>
              <a:custGeom>
                <a:avLst/>
                <a:gdLst>
                  <a:gd name="T0" fmla="*/ 18 w 56"/>
                  <a:gd name="T1" fmla="*/ 1 h 67"/>
                  <a:gd name="T2" fmla="*/ 0 w 56"/>
                  <a:gd name="T3" fmla="*/ 50 h 67"/>
                  <a:gd name="T4" fmla="*/ 39 w 56"/>
                  <a:gd name="T5" fmla="*/ 67 h 67"/>
                  <a:gd name="T6" fmla="*/ 56 w 56"/>
                  <a:gd name="T7" fmla="*/ 30 h 67"/>
                  <a:gd name="T8" fmla="*/ 35 w 56"/>
                  <a:gd name="T9" fmla="*/ 19 h 67"/>
                  <a:gd name="T10" fmla="*/ 34 w 56"/>
                  <a:gd name="T11" fmla="*/ 21 h 67"/>
                  <a:gd name="T12" fmla="*/ 29 w 56"/>
                  <a:gd name="T13" fmla="*/ 20 h 67"/>
                  <a:gd name="T14" fmla="*/ 24 w 56"/>
                  <a:gd name="T15" fmla="*/ 24 h 67"/>
                  <a:gd name="T16" fmla="*/ 29 w 56"/>
                  <a:gd name="T17" fmla="*/ 28 h 67"/>
                  <a:gd name="T18" fmla="*/ 37 w 56"/>
                  <a:gd name="T19" fmla="*/ 36 h 67"/>
                  <a:gd name="T20" fmla="*/ 35 w 56"/>
                  <a:gd name="T21" fmla="*/ 41 h 67"/>
                  <a:gd name="T22" fmla="*/ 30 w 56"/>
                  <a:gd name="T23" fmla="*/ 44 h 67"/>
                  <a:gd name="T24" fmla="*/ 30 w 56"/>
                  <a:gd name="T25" fmla="*/ 47 h 67"/>
                  <a:gd name="T26" fmla="*/ 27 w 56"/>
                  <a:gd name="T27" fmla="*/ 47 h 67"/>
                  <a:gd name="T28" fmla="*/ 26 w 56"/>
                  <a:gd name="T29" fmla="*/ 46 h 67"/>
                  <a:gd name="T30" fmla="*/ 22 w 56"/>
                  <a:gd name="T31" fmla="*/ 44 h 67"/>
                  <a:gd name="T32" fmla="*/ 19 w 56"/>
                  <a:gd name="T33" fmla="*/ 42 h 67"/>
                  <a:gd name="T34" fmla="*/ 20 w 56"/>
                  <a:gd name="T35" fmla="*/ 40 h 67"/>
                  <a:gd name="T36" fmla="*/ 21 w 56"/>
                  <a:gd name="T37" fmla="*/ 40 h 67"/>
                  <a:gd name="T38" fmla="*/ 24 w 56"/>
                  <a:gd name="T39" fmla="*/ 40 h 67"/>
                  <a:gd name="T40" fmla="*/ 29 w 56"/>
                  <a:gd name="T41" fmla="*/ 40 h 67"/>
                  <a:gd name="T42" fmla="*/ 32 w 56"/>
                  <a:gd name="T43" fmla="*/ 38 h 67"/>
                  <a:gd name="T44" fmla="*/ 32 w 56"/>
                  <a:gd name="T45" fmla="*/ 35 h 67"/>
                  <a:gd name="T46" fmla="*/ 29 w 56"/>
                  <a:gd name="T47" fmla="*/ 33 h 67"/>
                  <a:gd name="T48" fmla="*/ 24 w 56"/>
                  <a:gd name="T49" fmla="*/ 31 h 67"/>
                  <a:gd name="T50" fmla="*/ 20 w 56"/>
                  <a:gd name="T51" fmla="*/ 27 h 67"/>
                  <a:gd name="T52" fmla="*/ 21 w 56"/>
                  <a:gd name="T53" fmla="*/ 20 h 67"/>
                  <a:gd name="T54" fmla="*/ 26 w 56"/>
                  <a:gd name="T55" fmla="*/ 15 h 67"/>
                  <a:gd name="T56" fmla="*/ 27 w 56"/>
                  <a:gd name="T57" fmla="*/ 14 h 67"/>
                  <a:gd name="T58" fmla="*/ 31 w 56"/>
                  <a:gd name="T59" fmla="*/ 14 h 67"/>
                  <a:gd name="T60" fmla="*/ 31 w 56"/>
                  <a:gd name="T61" fmla="*/ 17 h 67"/>
                  <a:gd name="T62" fmla="*/ 34 w 56"/>
                  <a:gd name="T63" fmla="*/ 17 h 67"/>
                  <a:gd name="T64" fmla="*/ 35 w 56"/>
                  <a:gd name="T65" fmla="*/ 18 h 67"/>
                  <a:gd name="T66" fmla="*/ 35 w 56"/>
                  <a:gd name="T67" fmla="*/ 1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67">
                    <a:moveTo>
                      <a:pt x="36" y="0"/>
                    </a:moveTo>
                    <a:cubicBezTo>
                      <a:pt x="18" y="1"/>
                      <a:pt x="18" y="1"/>
                      <a:pt x="18" y="1"/>
                    </a:cubicBezTo>
                    <a:cubicBezTo>
                      <a:pt x="9" y="1"/>
                      <a:pt x="0" y="21"/>
                      <a:pt x="0" y="31"/>
                    </a:cubicBezTo>
                    <a:cubicBezTo>
                      <a:pt x="0" y="50"/>
                      <a:pt x="0" y="50"/>
                      <a:pt x="0" y="50"/>
                    </a:cubicBezTo>
                    <a:cubicBezTo>
                      <a:pt x="0" y="60"/>
                      <a:pt x="8" y="67"/>
                      <a:pt x="17" y="67"/>
                    </a:cubicBezTo>
                    <a:cubicBezTo>
                      <a:pt x="39" y="67"/>
                      <a:pt x="39" y="67"/>
                      <a:pt x="39" y="67"/>
                    </a:cubicBezTo>
                    <a:cubicBezTo>
                      <a:pt x="49" y="67"/>
                      <a:pt x="56" y="59"/>
                      <a:pt x="56" y="49"/>
                    </a:cubicBezTo>
                    <a:cubicBezTo>
                      <a:pt x="56" y="30"/>
                      <a:pt x="56" y="30"/>
                      <a:pt x="56" y="30"/>
                    </a:cubicBezTo>
                    <a:cubicBezTo>
                      <a:pt x="56" y="20"/>
                      <a:pt x="46" y="0"/>
                      <a:pt x="36" y="0"/>
                    </a:cubicBezTo>
                    <a:close/>
                    <a:moveTo>
                      <a:pt x="35" y="19"/>
                    </a:moveTo>
                    <a:cubicBezTo>
                      <a:pt x="35" y="20"/>
                      <a:pt x="35" y="20"/>
                      <a:pt x="35" y="21"/>
                    </a:cubicBezTo>
                    <a:cubicBezTo>
                      <a:pt x="35" y="21"/>
                      <a:pt x="34" y="21"/>
                      <a:pt x="34" y="21"/>
                    </a:cubicBezTo>
                    <a:cubicBezTo>
                      <a:pt x="34" y="21"/>
                      <a:pt x="33" y="21"/>
                      <a:pt x="32" y="20"/>
                    </a:cubicBezTo>
                    <a:cubicBezTo>
                      <a:pt x="31" y="20"/>
                      <a:pt x="30" y="20"/>
                      <a:pt x="29" y="20"/>
                    </a:cubicBezTo>
                    <a:cubicBezTo>
                      <a:pt x="27" y="20"/>
                      <a:pt x="26" y="21"/>
                      <a:pt x="25" y="21"/>
                    </a:cubicBezTo>
                    <a:cubicBezTo>
                      <a:pt x="25" y="22"/>
                      <a:pt x="24" y="23"/>
                      <a:pt x="24" y="24"/>
                    </a:cubicBezTo>
                    <a:cubicBezTo>
                      <a:pt x="24" y="25"/>
                      <a:pt x="25" y="26"/>
                      <a:pt x="25" y="26"/>
                    </a:cubicBezTo>
                    <a:cubicBezTo>
                      <a:pt x="26" y="27"/>
                      <a:pt x="27" y="28"/>
                      <a:pt x="29" y="28"/>
                    </a:cubicBezTo>
                    <a:cubicBezTo>
                      <a:pt x="32" y="29"/>
                      <a:pt x="33" y="30"/>
                      <a:pt x="35" y="32"/>
                    </a:cubicBezTo>
                    <a:cubicBezTo>
                      <a:pt x="36" y="33"/>
                      <a:pt x="37" y="34"/>
                      <a:pt x="37" y="36"/>
                    </a:cubicBezTo>
                    <a:cubicBezTo>
                      <a:pt x="37" y="37"/>
                      <a:pt x="37" y="38"/>
                      <a:pt x="36" y="39"/>
                    </a:cubicBezTo>
                    <a:cubicBezTo>
                      <a:pt x="36" y="40"/>
                      <a:pt x="35" y="41"/>
                      <a:pt x="35" y="41"/>
                    </a:cubicBezTo>
                    <a:cubicBezTo>
                      <a:pt x="34" y="42"/>
                      <a:pt x="34" y="42"/>
                      <a:pt x="33" y="43"/>
                    </a:cubicBezTo>
                    <a:cubicBezTo>
                      <a:pt x="32" y="43"/>
                      <a:pt x="31" y="43"/>
                      <a:pt x="30" y="44"/>
                    </a:cubicBezTo>
                    <a:cubicBezTo>
                      <a:pt x="30" y="46"/>
                      <a:pt x="30" y="46"/>
                      <a:pt x="30" y="46"/>
                    </a:cubicBezTo>
                    <a:cubicBezTo>
                      <a:pt x="30" y="47"/>
                      <a:pt x="30" y="47"/>
                      <a:pt x="30" y="47"/>
                    </a:cubicBezTo>
                    <a:cubicBezTo>
                      <a:pt x="30" y="47"/>
                      <a:pt x="30" y="47"/>
                      <a:pt x="30" y="47"/>
                    </a:cubicBezTo>
                    <a:cubicBezTo>
                      <a:pt x="27" y="47"/>
                      <a:pt x="27" y="47"/>
                      <a:pt x="27" y="47"/>
                    </a:cubicBezTo>
                    <a:cubicBezTo>
                      <a:pt x="27" y="47"/>
                      <a:pt x="26" y="47"/>
                      <a:pt x="26" y="47"/>
                    </a:cubicBezTo>
                    <a:cubicBezTo>
                      <a:pt x="26" y="47"/>
                      <a:pt x="26" y="47"/>
                      <a:pt x="26" y="46"/>
                    </a:cubicBezTo>
                    <a:cubicBezTo>
                      <a:pt x="26" y="44"/>
                      <a:pt x="26" y="44"/>
                      <a:pt x="26" y="44"/>
                    </a:cubicBezTo>
                    <a:cubicBezTo>
                      <a:pt x="24" y="44"/>
                      <a:pt x="23" y="44"/>
                      <a:pt x="22" y="44"/>
                    </a:cubicBezTo>
                    <a:cubicBezTo>
                      <a:pt x="20" y="43"/>
                      <a:pt x="20" y="43"/>
                      <a:pt x="19" y="43"/>
                    </a:cubicBezTo>
                    <a:cubicBezTo>
                      <a:pt x="19" y="43"/>
                      <a:pt x="19" y="42"/>
                      <a:pt x="19" y="42"/>
                    </a:cubicBezTo>
                    <a:cubicBezTo>
                      <a:pt x="19" y="42"/>
                      <a:pt x="19" y="41"/>
                      <a:pt x="19" y="41"/>
                    </a:cubicBezTo>
                    <a:cubicBezTo>
                      <a:pt x="19" y="40"/>
                      <a:pt x="19" y="40"/>
                      <a:pt x="20" y="40"/>
                    </a:cubicBezTo>
                    <a:cubicBezTo>
                      <a:pt x="20" y="39"/>
                      <a:pt x="20" y="39"/>
                      <a:pt x="20" y="39"/>
                    </a:cubicBezTo>
                    <a:cubicBezTo>
                      <a:pt x="20" y="39"/>
                      <a:pt x="20" y="39"/>
                      <a:pt x="21" y="40"/>
                    </a:cubicBezTo>
                    <a:cubicBezTo>
                      <a:pt x="21" y="40"/>
                      <a:pt x="22" y="40"/>
                      <a:pt x="22" y="40"/>
                    </a:cubicBezTo>
                    <a:cubicBezTo>
                      <a:pt x="23" y="40"/>
                      <a:pt x="23" y="40"/>
                      <a:pt x="24" y="40"/>
                    </a:cubicBezTo>
                    <a:cubicBezTo>
                      <a:pt x="25" y="40"/>
                      <a:pt x="25" y="40"/>
                      <a:pt x="26" y="40"/>
                    </a:cubicBezTo>
                    <a:cubicBezTo>
                      <a:pt x="27" y="40"/>
                      <a:pt x="28" y="40"/>
                      <a:pt x="29" y="40"/>
                    </a:cubicBezTo>
                    <a:cubicBezTo>
                      <a:pt x="29" y="40"/>
                      <a:pt x="30" y="40"/>
                      <a:pt x="30" y="40"/>
                    </a:cubicBezTo>
                    <a:cubicBezTo>
                      <a:pt x="31" y="39"/>
                      <a:pt x="31" y="39"/>
                      <a:pt x="32" y="38"/>
                    </a:cubicBezTo>
                    <a:cubicBezTo>
                      <a:pt x="32" y="38"/>
                      <a:pt x="32" y="37"/>
                      <a:pt x="32" y="37"/>
                    </a:cubicBezTo>
                    <a:cubicBezTo>
                      <a:pt x="32" y="36"/>
                      <a:pt x="32" y="36"/>
                      <a:pt x="32" y="35"/>
                    </a:cubicBezTo>
                    <a:cubicBezTo>
                      <a:pt x="32" y="35"/>
                      <a:pt x="31" y="34"/>
                      <a:pt x="31" y="34"/>
                    </a:cubicBezTo>
                    <a:cubicBezTo>
                      <a:pt x="31" y="34"/>
                      <a:pt x="30" y="33"/>
                      <a:pt x="29" y="33"/>
                    </a:cubicBezTo>
                    <a:cubicBezTo>
                      <a:pt x="29" y="32"/>
                      <a:pt x="28" y="32"/>
                      <a:pt x="27" y="32"/>
                    </a:cubicBezTo>
                    <a:cubicBezTo>
                      <a:pt x="26" y="31"/>
                      <a:pt x="25" y="31"/>
                      <a:pt x="24" y="31"/>
                    </a:cubicBezTo>
                    <a:cubicBezTo>
                      <a:pt x="23" y="30"/>
                      <a:pt x="23" y="30"/>
                      <a:pt x="22" y="29"/>
                    </a:cubicBezTo>
                    <a:cubicBezTo>
                      <a:pt x="21" y="28"/>
                      <a:pt x="21" y="28"/>
                      <a:pt x="20" y="27"/>
                    </a:cubicBezTo>
                    <a:cubicBezTo>
                      <a:pt x="20" y="26"/>
                      <a:pt x="20" y="25"/>
                      <a:pt x="20" y="24"/>
                    </a:cubicBezTo>
                    <a:cubicBezTo>
                      <a:pt x="20" y="22"/>
                      <a:pt x="20" y="21"/>
                      <a:pt x="21" y="20"/>
                    </a:cubicBezTo>
                    <a:cubicBezTo>
                      <a:pt x="22" y="18"/>
                      <a:pt x="24" y="18"/>
                      <a:pt x="26" y="17"/>
                    </a:cubicBezTo>
                    <a:cubicBezTo>
                      <a:pt x="26" y="15"/>
                      <a:pt x="26" y="15"/>
                      <a:pt x="26" y="15"/>
                    </a:cubicBezTo>
                    <a:cubicBezTo>
                      <a:pt x="26" y="14"/>
                      <a:pt x="26" y="14"/>
                      <a:pt x="27" y="14"/>
                    </a:cubicBezTo>
                    <a:cubicBezTo>
                      <a:pt x="27" y="14"/>
                      <a:pt x="27" y="14"/>
                      <a:pt x="27" y="14"/>
                    </a:cubicBezTo>
                    <a:cubicBezTo>
                      <a:pt x="30" y="13"/>
                      <a:pt x="30" y="13"/>
                      <a:pt x="30" y="13"/>
                    </a:cubicBezTo>
                    <a:cubicBezTo>
                      <a:pt x="30" y="13"/>
                      <a:pt x="31" y="14"/>
                      <a:pt x="31" y="14"/>
                    </a:cubicBezTo>
                    <a:cubicBezTo>
                      <a:pt x="31" y="14"/>
                      <a:pt x="31" y="14"/>
                      <a:pt x="31" y="15"/>
                    </a:cubicBezTo>
                    <a:cubicBezTo>
                      <a:pt x="31" y="17"/>
                      <a:pt x="31" y="17"/>
                      <a:pt x="31" y="17"/>
                    </a:cubicBezTo>
                    <a:cubicBezTo>
                      <a:pt x="31" y="17"/>
                      <a:pt x="32" y="17"/>
                      <a:pt x="32" y="17"/>
                    </a:cubicBezTo>
                    <a:cubicBezTo>
                      <a:pt x="33" y="17"/>
                      <a:pt x="33" y="17"/>
                      <a:pt x="34" y="17"/>
                    </a:cubicBezTo>
                    <a:cubicBezTo>
                      <a:pt x="34" y="17"/>
                      <a:pt x="34" y="17"/>
                      <a:pt x="35" y="17"/>
                    </a:cubicBezTo>
                    <a:cubicBezTo>
                      <a:pt x="35" y="18"/>
                      <a:pt x="35" y="18"/>
                      <a:pt x="35" y="18"/>
                    </a:cubicBezTo>
                    <a:cubicBezTo>
                      <a:pt x="35" y="18"/>
                      <a:pt x="35" y="18"/>
                      <a:pt x="35" y="18"/>
                    </a:cubicBezTo>
                    <a:cubicBezTo>
                      <a:pt x="35" y="19"/>
                      <a:pt x="35" y="19"/>
                      <a:pt x="35"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7" name="Freeform 483"/>
              <p:cNvSpPr>
                <a:spLocks/>
              </p:cNvSpPr>
              <p:nvPr/>
            </p:nvSpPr>
            <p:spPr bwMode="auto">
              <a:xfrm>
                <a:off x="4071" y="1747"/>
                <a:ext cx="47" cy="36"/>
              </a:xfrm>
              <a:custGeom>
                <a:avLst/>
                <a:gdLst>
                  <a:gd name="T0" fmla="*/ 24 w 24"/>
                  <a:gd name="T1" fmla="*/ 9 h 18"/>
                  <a:gd name="T2" fmla="*/ 1 w 24"/>
                  <a:gd name="T3" fmla="*/ 4 h 18"/>
                  <a:gd name="T4" fmla="*/ 1 w 24"/>
                  <a:gd name="T5" fmla="*/ 4 h 18"/>
                  <a:gd name="T6" fmla="*/ 1 w 24"/>
                  <a:gd name="T7" fmla="*/ 4 h 18"/>
                  <a:gd name="T8" fmla="*/ 1 w 24"/>
                  <a:gd name="T9" fmla="*/ 4 h 18"/>
                  <a:gd name="T10" fmla="*/ 1 w 24"/>
                  <a:gd name="T11" fmla="*/ 5 h 18"/>
                  <a:gd name="T12" fmla="*/ 1 w 24"/>
                  <a:gd name="T13" fmla="*/ 5 h 18"/>
                  <a:gd name="T14" fmla="*/ 19 w 24"/>
                  <a:gd name="T15" fmla="*/ 17 h 18"/>
                  <a:gd name="T16" fmla="*/ 21 w 24"/>
                  <a:gd name="T17" fmla="*/ 16 h 18"/>
                  <a:gd name="T18" fmla="*/ 8 w 24"/>
                  <a:gd name="T19" fmla="*/ 5 h 18"/>
                  <a:gd name="T20" fmla="*/ 22 w 24"/>
                  <a:gd name="T21" fmla="*/ 10 h 18"/>
                  <a:gd name="T22" fmla="*/ 24 w 24"/>
                  <a:gd name="T2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24" y="9"/>
                    </a:moveTo>
                    <a:cubicBezTo>
                      <a:pt x="17" y="0"/>
                      <a:pt x="4" y="3"/>
                      <a:pt x="1" y="4"/>
                    </a:cubicBezTo>
                    <a:cubicBezTo>
                      <a:pt x="1" y="4"/>
                      <a:pt x="1" y="4"/>
                      <a:pt x="1" y="4"/>
                    </a:cubicBezTo>
                    <a:cubicBezTo>
                      <a:pt x="1" y="4"/>
                      <a:pt x="1" y="4"/>
                      <a:pt x="1" y="4"/>
                    </a:cubicBezTo>
                    <a:cubicBezTo>
                      <a:pt x="1" y="4"/>
                      <a:pt x="1" y="4"/>
                      <a:pt x="1" y="4"/>
                    </a:cubicBezTo>
                    <a:cubicBezTo>
                      <a:pt x="0" y="5"/>
                      <a:pt x="1" y="5"/>
                      <a:pt x="1" y="5"/>
                    </a:cubicBezTo>
                    <a:cubicBezTo>
                      <a:pt x="1" y="5"/>
                      <a:pt x="1" y="6"/>
                      <a:pt x="1" y="5"/>
                    </a:cubicBezTo>
                    <a:cubicBezTo>
                      <a:pt x="14" y="8"/>
                      <a:pt x="18" y="16"/>
                      <a:pt x="19" y="17"/>
                    </a:cubicBezTo>
                    <a:cubicBezTo>
                      <a:pt x="21" y="18"/>
                      <a:pt x="21" y="16"/>
                      <a:pt x="21" y="16"/>
                    </a:cubicBezTo>
                    <a:cubicBezTo>
                      <a:pt x="19" y="10"/>
                      <a:pt x="13" y="7"/>
                      <a:pt x="8" y="5"/>
                    </a:cubicBezTo>
                    <a:cubicBezTo>
                      <a:pt x="16" y="6"/>
                      <a:pt x="21" y="10"/>
                      <a:pt x="22" y="10"/>
                    </a:cubicBezTo>
                    <a:cubicBezTo>
                      <a:pt x="24" y="11"/>
                      <a:pt x="24" y="9"/>
                      <a:pt x="24" y="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8" name="Freeform 484"/>
              <p:cNvSpPr>
                <a:spLocks noEditPoints="1"/>
              </p:cNvSpPr>
              <p:nvPr/>
            </p:nvSpPr>
            <p:spPr bwMode="auto">
              <a:xfrm>
                <a:off x="4436" y="3030"/>
                <a:ext cx="200" cy="168"/>
              </a:xfrm>
              <a:custGeom>
                <a:avLst/>
                <a:gdLst>
                  <a:gd name="T0" fmla="*/ 86 w 102"/>
                  <a:gd name="T1" fmla="*/ 15 h 86"/>
                  <a:gd name="T2" fmla="*/ 86 w 102"/>
                  <a:gd name="T3" fmla="*/ 15 h 86"/>
                  <a:gd name="T4" fmla="*/ 84 w 102"/>
                  <a:gd name="T5" fmla="*/ 12 h 86"/>
                  <a:gd name="T6" fmla="*/ 75 w 102"/>
                  <a:gd name="T7" fmla="*/ 12 h 86"/>
                  <a:gd name="T8" fmla="*/ 73 w 102"/>
                  <a:gd name="T9" fmla="*/ 15 h 86"/>
                  <a:gd name="T10" fmla="*/ 68 w 102"/>
                  <a:gd name="T11" fmla="*/ 15 h 86"/>
                  <a:gd name="T12" fmla="*/ 67 w 102"/>
                  <a:gd name="T13" fmla="*/ 8 h 86"/>
                  <a:gd name="T14" fmla="*/ 55 w 102"/>
                  <a:gd name="T15" fmla="*/ 0 h 86"/>
                  <a:gd name="T16" fmla="*/ 46 w 102"/>
                  <a:gd name="T17" fmla="*/ 0 h 86"/>
                  <a:gd name="T18" fmla="*/ 33 w 102"/>
                  <a:gd name="T19" fmla="*/ 9 h 86"/>
                  <a:gd name="T20" fmla="*/ 33 w 102"/>
                  <a:gd name="T21" fmla="*/ 15 h 86"/>
                  <a:gd name="T22" fmla="*/ 28 w 102"/>
                  <a:gd name="T23" fmla="*/ 16 h 86"/>
                  <a:gd name="T24" fmla="*/ 26 w 102"/>
                  <a:gd name="T25" fmla="*/ 13 h 86"/>
                  <a:gd name="T26" fmla="*/ 17 w 102"/>
                  <a:gd name="T27" fmla="*/ 14 h 86"/>
                  <a:gd name="T28" fmla="*/ 15 w 102"/>
                  <a:gd name="T29" fmla="*/ 16 h 86"/>
                  <a:gd name="T30" fmla="*/ 15 w 102"/>
                  <a:gd name="T31" fmla="*/ 16 h 86"/>
                  <a:gd name="T32" fmla="*/ 0 w 102"/>
                  <a:gd name="T33" fmla="*/ 34 h 86"/>
                  <a:gd name="T34" fmla="*/ 0 w 102"/>
                  <a:gd name="T35" fmla="*/ 68 h 86"/>
                  <a:gd name="T36" fmla="*/ 19 w 102"/>
                  <a:gd name="T37" fmla="*/ 86 h 86"/>
                  <a:gd name="T38" fmla="*/ 84 w 102"/>
                  <a:gd name="T39" fmla="*/ 84 h 86"/>
                  <a:gd name="T40" fmla="*/ 102 w 102"/>
                  <a:gd name="T41" fmla="*/ 66 h 86"/>
                  <a:gd name="T42" fmla="*/ 101 w 102"/>
                  <a:gd name="T43" fmla="*/ 32 h 86"/>
                  <a:gd name="T44" fmla="*/ 86 w 102"/>
                  <a:gd name="T45" fmla="*/ 15 h 86"/>
                  <a:gd name="T46" fmla="*/ 39 w 102"/>
                  <a:gd name="T47" fmla="*/ 9 h 86"/>
                  <a:gd name="T48" fmla="*/ 46 w 102"/>
                  <a:gd name="T49" fmla="*/ 6 h 86"/>
                  <a:gd name="T50" fmla="*/ 55 w 102"/>
                  <a:gd name="T51" fmla="*/ 6 h 86"/>
                  <a:gd name="T52" fmla="*/ 61 w 102"/>
                  <a:gd name="T53" fmla="*/ 9 h 86"/>
                  <a:gd name="T54" fmla="*/ 61 w 102"/>
                  <a:gd name="T55" fmla="*/ 15 h 86"/>
                  <a:gd name="T56" fmla="*/ 40 w 102"/>
                  <a:gd name="T57" fmla="*/ 15 h 86"/>
                  <a:gd name="T58" fmla="*/ 39 w 102"/>
                  <a:gd name="T59" fmla="*/ 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86">
                    <a:moveTo>
                      <a:pt x="86" y="15"/>
                    </a:moveTo>
                    <a:cubicBezTo>
                      <a:pt x="86" y="15"/>
                      <a:pt x="86" y="15"/>
                      <a:pt x="86" y="15"/>
                    </a:cubicBezTo>
                    <a:cubicBezTo>
                      <a:pt x="86" y="13"/>
                      <a:pt x="85" y="12"/>
                      <a:pt x="84" y="12"/>
                    </a:cubicBezTo>
                    <a:cubicBezTo>
                      <a:pt x="75" y="12"/>
                      <a:pt x="75" y="12"/>
                      <a:pt x="75" y="12"/>
                    </a:cubicBezTo>
                    <a:cubicBezTo>
                      <a:pt x="74" y="12"/>
                      <a:pt x="73" y="13"/>
                      <a:pt x="73" y="15"/>
                    </a:cubicBezTo>
                    <a:cubicBezTo>
                      <a:pt x="68" y="15"/>
                      <a:pt x="68" y="15"/>
                      <a:pt x="68" y="15"/>
                    </a:cubicBezTo>
                    <a:cubicBezTo>
                      <a:pt x="67" y="8"/>
                      <a:pt x="67" y="8"/>
                      <a:pt x="67" y="8"/>
                    </a:cubicBezTo>
                    <a:cubicBezTo>
                      <a:pt x="67" y="1"/>
                      <a:pt x="62" y="0"/>
                      <a:pt x="55" y="0"/>
                    </a:cubicBezTo>
                    <a:cubicBezTo>
                      <a:pt x="46" y="0"/>
                      <a:pt x="46" y="0"/>
                      <a:pt x="46" y="0"/>
                    </a:cubicBezTo>
                    <a:cubicBezTo>
                      <a:pt x="39" y="0"/>
                      <a:pt x="33" y="2"/>
                      <a:pt x="33" y="9"/>
                    </a:cubicBezTo>
                    <a:cubicBezTo>
                      <a:pt x="33" y="15"/>
                      <a:pt x="33" y="15"/>
                      <a:pt x="33" y="15"/>
                    </a:cubicBezTo>
                    <a:cubicBezTo>
                      <a:pt x="28" y="16"/>
                      <a:pt x="28" y="16"/>
                      <a:pt x="28" y="16"/>
                    </a:cubicBezTo>
                    <a:cubicBezTo>
                      <a:pt x="28" y="14"/>
                      <a:pt x="27" y="13"/>
                      <a:pt x="26" y="13"/>
                    </a:cubicBezTo>
                    <a:cubicBezTo>
                      <a:pt x="17" y="14"/>
                      <a:pt x="17" y="14"/>
                      <a:pt x="17" y="14"/>
                    </a:cubicBezTo>
                    <a:cubicBezTo>
                      <a:pt x="16" y="14"/>
                      <a:pt x="15" y="15"/>
                      <a:pt x="15" y="16"/>
                    </a:cubicBezTo>
                    <a:cubicBezTo>
                      <a:pt x="15" y="16"/>
                      <a:pt x="15" y="16"/>
                      <a:pt x="15" y="16"/>
                    </a:cubicBezTo>
                    <a:cubicBezTo>
                      <a:pt x="6" y="17"/>
                      <a:pt x="0" y="25"/>
                      <a:pt x="0" y="34"/>
                    </a:cubicBezTo>
                    <a:cubicBezTo>
                      <a:pt x="0" y="68"/>
                      <a:pt x="0" y="68"/>
                      <a:pt x="0" y="68"/>
                    </a:cubicBezTo>
                    <a:cubicBezTo>
                      <a:pt x="1" y="78"/>
                      <a:pt x="9" y="86"/>
                      <a:pt x="19" y="86"/>
                    </a:cubicBezTo>
                    <a:cubicBezTo>
                      <a:pt x="84" y="84"/>
                      <a:pt x="84" y="84"/>
                      <a:pt x="84" y="84"/>
                    </a:cubicBezTo>
                    <a:cubicBezTo>
                      <a:pt x="94" y="84"/>
                      <a:pt x="102" y="76"/>
                      <a:pt x="102" y="66"/>
                    </a:cubicBezTo>
                    <a:cubicBezTo>
                      <a:pt x="101" y="32"/>
                      <a:pt x="101" y="32"/>
                      <a:pt x="101" y="32"/>
                    </a:cubicBezTo>
                    <a:cubicBezTo>
                      <a:pt x="101" y="23"/>
                      <a:pt x="94" y="16"/>
                      <a:pt x="86" y="15"/>
                    </a:cubicBezTo>
                    <a:close/>
                    <a:moveTo>
                      <a:pt x="39" y="9"/>
                    </a:moveTo>
                    <a:cubicBezTo>
                      <a:pt x="39" y="8"/>
                      <a:pt x="39" y="6"/>
                      <a:pt x="46" y="6"/>
                    </a:cubicBezTo>
                    <a:cubicBezTo>
                      <a:pt x="55" y="6"/>
                      <a:pt x="55" y="6"/>
                      <a:pt x="55" y="6"/>
                    </a:cubicBezTo>
                    <a:cubicBezTo>
                      <a:pt x="61" y="6"/>
                      <a:pt x="61" y="7"/>
                      <a:pt x="61" y="9"/>
                    </a:cubicBezTo>
                    <a:cubicBezTo>
                      <a:pt x="61" y="15"/>
                      <a:pt x="61" y="15"/>
                      <a:pt x="61" y="15"/>
                    </a:cubicBezTo>
                    <a:cubicBezTo>
                      <a:pt x="40" y="15"/>
                      <a:pt x="40" y="15"/>
                      <a:pt x="40" y="15"/>
                    </a:cubicBezTo>
                    <a:lnTo>
                      <a:pt x="39" y="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9" name="Freeform 485"/>
              <p:cNvSpPr>
                <a:spLocks noEditPoints="1"/>
              </p:cNvSpPr>
              <p:nvPr/>
            </p:nvSpPr>
            <p:spPr bwMode="auto">
              <a:xfrm>
                <a:off x="3854" y="3071"/>
                <a:ext cx="148" cy="125"/>
              </a:xfrm>
              <a:custGeom>
                <a:avLst/>
                <a:gdLst>
                  <a:gd name="T0" fmla="*/ 64 w 76"/>
                  <a:gd name="T1" fmla="*/ 11 h 64"/>
                  <a:gd name="T2" fmla="*/ 64 w 76"/>
                  <a:gd name="T3" fmla="*/ 11 h 64"/>
                  <a:gd name="T4" fmla="*/ 62 w 76"/>
                  <a:gd name="T5" fmla="*/ 9 h 64"/>
                  <a:gd name="T6" fmla="*/ 56 w 76"/>
                  <a:gd name="T7" fmla="*/ 10 h 64"/>
                  <a:gd name="T8" fmla="*/ 54 w 76"/>
                  <a:gd name="T9" fmla="*/ 11 h 64"/>
                  <a:gd name="T10" fmla="*/ 50 w 76"/>
                  <a:gd name="T11" fmla="*/ 11 h 64"/>
                  <a:gd name="T12" fmla="*/ 50 w 76"/>
                  <a:gd name="T13" fmla="*/ 7 h 64"/>
                  <a:gd name="T14" fmla="*/ 41 w 76"/>
                  <a:gd name="T15" fmla="*/ 0 h 64"/>
                  <a:gd name="T16" fmla="*/ 34 w 76"/>
                  <a:gd name="T17" fmla="*/ 0 h 64"/>
                  <a:gd name="T18" fmla="*/ 25 w 76"/>
                  <a:gd name="T19" fmla="*/ 7 h 64"/>
                  <a:gd name="T20" fmla="*/ 25 w 76"/>
                  <a:gd name="T21" fmla="*/ 12 h 64"/>
                  <a:gd name="T22" fmla="*/ 21 w 76"/>
                  <a:gd name="T23" fmla="*/ 12 h 64"/>
                  <a:gd name="T24" fmla="*/ 19 w 76"/>
                  <a:gd name="T25" fmla="*/ 10 h 64"/>
                  <a:gd name="T26" fmla="*/ 13 w 76"/>
                  <a:gd name="T27" fmla="*/ 11 h 64"/>
                  <a:gd name="T28" fmla="*/ 11 w 76"/>
                  <a:gd name="T29" fmla="*/ 12 h 64"/>
                  <a:gd name="T30" fmla="*/ 11 w 76"/>
                  <a:gd name="T31" fmla="*/ 12 h 64"/>
                  <a:gd name="T32" fmla="*/ 0 w 76"/>
                  <a:gd name="T33" fmla="*/ 26 h 64"/>
                  <a:gd name="T34" fmla="*/ 1 w 76"/>
                  <a:gd name="T35" fmla="*/ 51 h 64"/>
                  <a:gd name="T36" fmla="*/ 14 w 76"/>
                  <a:gd name="T37" fmla="*/ 64 h 64"/>
                  <a:gd name="T38" fmla="*/ 63 w 76"/>
                  <a:gd name="T39" fmla="*/ 63 h 64"/>
                  <a:gd name="T40" fmla="*/ 76 w 76"/>
                  <a:gd name="T41" fmla="*/ 49 h 64"/>
                  <a:gd name="T42" fmla="*/ 75 w 76"/>
                  <a:gd name="T43" fmla="*/ 24 h 64"/>
                  <a:gd name="T44" fmla="*/ 64 w 76"/>
                  <a:gd name="T45" fmla="*/ 11 h 64"/>
                  <a:gd name="T46" fmla="*/ 30 w 76"/>
                  <a:gd name="T47" fmla="*/ 7 h 64"/>
                  <a:gd name="T48" fmla="*/ 34 w 76"/>
                  <a:gd name="T49" fmla="*/ 5 h 64"/>
                  <a:gd name="T50" fmla="*/ 41 w 76"/>
                  <a:gd name="T51" fmla="*/ 5 h 64"/>
                  <a:gd name="T52" fmla="*/ 46 w 76"/>
                  <a:gd name="T53" fmla="*/ 7 h 64"/>
                  <a:gd name="T54" fmla="*/ 46 w 76"/>
                  <a:gd name="T55" fmla="*/ 11 h 64"/>
                  <a:gd name="T56" fmla="*/ 30 w 76"/>
                  <a:gd name="T57" fmla="*/ 12 h 64"/>
                  <a:gd name="T58" fmla="*/ 30 w 76"/>
                  <a:gd name="T59"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 h="64">
                    <a:moveTo>
                      <a:pt x="64" y="11"/>
                    </a:moveTo>
                    <a:cubicBezTo>
                      <a:pt x="64" y="11"/>
                      <a:pt x="64" y="11"/>
                      <a:pt x="64" y="11"/>
                    </a:cubicBezTo>
                    <a:cubicBezTo>
                      <a:pt x="64" y="10"/>
                      <a:pt x="63" y="9"/>
                      <a:pt x="62" y="9"/>
                    </a:cubicBezTo>
                    <a:cubicBezTo>
                      <a:pt x="56" y="10"/>
                      <a:pt x="56" y="10"/>
                      <a:pt x="56" y="10"/>
                    </a:cubicBezTo>
                    <a:cubicBezTo>
                      <a:pt x="55" y="10"/>
                      <a:pt x="54" y="10"/>
                      <a:pt x="54" y="11"/>
                    </a:cubicBezTo>
                    <a:cubicBezTo>
                      <a:pt x="50" y="11"/>
                      <a:pt x="50" y="11"/>
                      <a:pt x="50" y="11"/>
                    </a:cubicBezTo>
                    <a:cubicBezTo>
                      <a:pt x="50" y="7"/>
                      <a:pt x="50" y="7"/>
                      <a:pt x="50" y="7"/>
                    </a:cubicBezTo>
                    <a:cubicBezTo>
                      <a:pt x="50" y="2"/>
                      <a:pt x="46" y="0"/>
                      <a:pt x="41" y="0"/>
                    </a:cubicBezTo>
                    <a:cubicBezTo>
                      <a:pt x="34" y="0"/>
                      <a:pt x="34" y="0"/>
                      <a:pt x="34" y="0"/>
                    </a:cubicBezTo>
                    <a:cubicBezTo>
                      <a:pt x="29" y="0"/>
                      <a:pt x="25" y="2"/>
                      <a:pt x="25" y="7"/>
                    </a:cubicBezTo>
                    <a:cubicBezTo>
                      <a:pt x="25" y="12"/>
                      <a:pt x="25" y="12"/>
                      <a:pt x="25" y="12"/>
                    </a:cubicBezTo>
                    <a:cubicBezTo>
                      <a:pt x="21" y="12"/>
                      <a:pt x="21" y="12"/>
                      <a:pt x="21" y="12"/>
                    </a:cubicBezTo>
                    <a:cubicBezTo>
                      <a:pt x="21" y="11"/>
                      <a:pt x="20" y="10"/>
                      <a:pt x="19" y="10"/>
                    </a:cubicBezTo>
                    <a:cubicBezTo>
                      <a:pt x="13" y="11"/>
                      <a:pt x="13" y="11"/>
                      <a:pt x="13" y="11"/>
                    </a:cubicBezTo>
                    <a:cubicBezTo>
                      <a:pt x="12" y="11"/>
                      <a:pt x="11" y="11"/>
                      <a:pt x="11" y="12"/>
                    </a:cubicBezTo>
                    <a:cubicBezTo>
                      <a:pt x="11" y="12"/>
                      <a:pt x="11" y="12"/>
                      <a:pt x="11" y="12"/>
                    </a:cubicBezTo>
                    <a:cubicBezTo>
                      <a:pt x="5" y="13"/>
                      <a:pt x="0" y="19"/>
                      <a:pt x="0" y="26"/>
                    </a:cubicBezTo>
                    <a:cubicBezTo>
                      <a:pt x="1" y="51"/>
                      <a:pt x="1" y="51"/>
                      <a:pt x="1" y="51"/>
                    </a:cubicBezTo>
                    <a:cubicBezTo>
                      <a:pt x="1" y="58"/>
                      <a:pt x="7" y="64"/>
                      <a:pt x="14" y="64"/>
                    </a:cubicBezTo>
                    <a:cubicBezTo>
                      <a:pt x="63" y="63"/>
                      <a:pt x="63" y="63"/>
                      <a:pt x="63" y="63"/>
                    </a:cubicBezTo>
                    <a:cubicBezTo>
                      <a:pt x="70" y="63"/>
                      <a:pt x="76" y="57"/>
                      <a:pt x="76" y="49"/>
                    </a:cubicBezTo>
                    <a:cubicBezTo>
                      <a:pt x="75" y="24"/>
                      <a:pt x="75" y="24"/>
                      <a:pt x="75" y="24"/>
                    </a:cubicBezTo>
                    <a:cubicBezTo>
                      <a:pt x="75" y="18"/>
                      <a:pt x="70" y="12"/>
                      <a:pt x="64" y="11"/>
                    </a:cubicBezTo>
                    <a:close/>
                    <a:moveTo>
                      <a:pt x="30" y="7"/>
                    </a:moveTo>
                    <a:cubicBezTo>
                      <a:pt x="29" y="6"/>
                      <a:pt x="29" y="5"/>
                      <a:pt x="34" y="5"/>
                    </a:cubicBezTo>
                    <a:cubicBezTo>
                      <a:pt x="41" y="5"/>
                      <a:pt x="41" y="5"/>
                      <a:pt x="41" y="5"/>
                    </a:cubicBezTo>
                    <a:cubicBezTo>
                      <a:pt x="46" y="5"/>
                      <a:pt x="46" y="6"/>
                      <a:pt x="46" y="7"/>
                    </a:cubicBezTo>
                    <a:cubicBezTo>
                      <a:pt x="46" y="11"/>
                      <a:pt x="46" y="11"/>
                      <a:pt x="46" y="11"/>
                    </a:cubicBezTo>
                    <a:cubicBezTo>
                      <a:pt x="30" y="12"/>
                      <a:pt x="30" y="12"/>
                      <a:pt x="30" y="12"/>
                    </a:cubicBezTo>
                    <a:lnTo>
                      <a:pt x="30" y="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0" name="Freeform 486"/>
              <p:cNvSpPr>
                <a:spLocks noEditPoints="1"/>
              </p:cNvSpPr>
              <p:nvPr/>
            </p:nvSpPr>
            <p:spPr bwMode="auto">
              <a:xfrm>
                <a:off x="4125" y="1869"/>
                <a:ext cx="258" cy="217"/>
              </a:xfrm>
              <a:custGeom>
                <a:avLst/>
                <a:gdLst>
                  <a:gd name="T0" fmla="*/ 111 w 132"/>
                  <a:gd name="T1" fmla="*/ 19 h 111"/>
                  <a:gd name="T2" fmla="*/ 111 w 132"/>
                  <a:gd name="T3" fmla="*/ 19 h 111"/>
                  <a:gd name="T4" fmla="*/ 108 w 132"/>
                  <a:gd name="T5" fmla="*/ 16 h 111"/>
                  <a:gd name="T6" fmla="*/ 97 w 132"/>
                  <a:gd name="T7" fmla="*/ 16 h 111"/>
                  <a:gd name="T8" fmla="*/ 94 w 132"/>
                  <a:gd name="T9" fmla="*/ 19 h 111"/>
                  <a:gd name="T10" fmla="*/ 87 w 132"/>
                  <a:gd name="T11" fmla="*/ 19 h 111"/>
                  <a:gd name="T12" fmla="*/ 87 w 132"/>
                  <a:gd name="T13" fmla="*/ 11 h 111"/>
                  <a:gd name="T14" fmla="*/ 71 w 132"/>
                  <a:gd name="T15" fmla="*/ 0 h 111"/>
                  <a:gd name="T16" fmla="*/ 59 w 132"/>
                  <a:gd name="T17" fmla="*/ 0 h 111"/>
                  <a:gd name="T18" fmla="*/ 44 w 132"/>
                  <a:gd name="T19" fmla="*/ 12 h 111"/>
                  <a:gd name="T20" fmla="*/ 44 w 132"/>
                  <a:gd name="T21" fmla="*/ 20 h 111"/>
                  <a:gd name="T22" fmla="*/ 37 w 132"/>
                  <a:gd name="T23" fmla="*/ 21 h 111"/>
                  <a:gd name="T24" fmla="*/ 34 w 132"/>
                  <a:gd name="T25" fmla="*/ 18 h 111"/>
                  <a:gd name="T26" fmla="*/ 23 w 132"/>
                  <a:gd name="T27" fmla="*/ 18 h 111"/>
                  <a:gd name="T28" fmla="*/ 20 w 132"/>
                  <a:gd name="T29" fmla="*/ 21 h 111"/>
                  <a:gd name="T30" fmla="*/ 20 w 132"/>
                  <a:gd name="T31" fmla="*/ 21 h 111"/>
                  <a:gd name="T32" fmla="*/ 1 w 132"/>
                  <a:gd name="T33" fmla="*/ 44 h 111"/>
                  <a:gd name="T34" fmla="*/ 2 w 132"/>
                  <a:gd name="T35" fmla="*/ 88 h 111"/>
                  <a:gd name="T36" fmla="*/ 25 w 132"/>
                  <a:gd name="T37" fmla="*/ 111 h 111"/>
                  <a:gd name="T38" fmla="*/ 109 w 132"/>
                  <a:gd name="T39" fmla="*/ 109 h 111"/>
                  <a:gd name="T40" fmla="*/ 131 w 132"/>
                  <a:gd name="T41" fmla="*/ 85 h 111"/>
                  <a:gd name="T42" fmla="*/ 131 w 132"/>
                  <a:gd name="T43" fmla="*/ 42 h 111"/>
                  <a:gd name="T44" fmla="*/ 111 w 132"/>
                  <a:gd name="T45" fmla="*/ 19 h 111"/>
                  <a:gd name="T46" fmla="*/ 51 w 132"/>
                  <a:gd name="T47" fmla="*/ 12 h 111"/>
                  <a:gd name="T48" fmla="*/ 60 w 132"/>
                  <a:gd name="T49" fmla="*/ 8 h 111"/>
                  <a:gd name="T50" fmla="*/ 71 w 132"/>
                  <a:gd name="T51" fmla="*/ 8 h 111"/>
                  <a:gd name="T52" fmla="*/ 79 w 132"/>
                  <a:gd name="T53" fmla="*/ 12 h 111"/>
                  <a:gd name="T54" fmla="*/ 80 w 132"/>
                  <a:gd name="T55" fmla="*/ 20 h 111"/>
                  <a:gd name="T56" fmla="*/ 52 w 132"/>
                  <a:gd name="T57" fmla="*/ 20 h 111"/>
                  <a:gd name="T58" fmla="*/ 51 w 132"/>
                  <a:gd name="T59"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111">
                    <a:moveTo>
                      <a:pt x="111" y="19"/>
                    </a:moveTo>
                    <a:cubicBezTo>
                      <a:pt x="111" y="19"/>
                      <a:pt x="111" y="19"/>
                      <a:pt x="111" y="19"/>
                    </a:cubicBezTo>
                    <a:cubicBezTo>
                      <a:pt x="111" y="17"/>
                      <a:pt x="110" y="16"/>
                      <a:pt x="108" y="16"/>
                    </a:cubicBezTo>
                    <a:cubicBezTo>
                      <a:pt x="97" y="16"/>
                      <a:pt x="97" y="16"/>
                      <a:pt x="97" y="16"/>
                    </a:cubicBezTo>
                    <a:cubicBezTo>
                      <a:pt x="95" y="16"/>
                      <a:pt x="94" y="18"/>
                      <a:pt x="94" y="19"/>
                    </a:cubicBezTo>
                    <a:cubicBezTo>
                      <a:pt x="87" y="19"/>
                      <a:pt x="87" y="19"/>
                      <a:pt x="87" y="19"/>
                    </a:cubicBezTo>
                    <a:cubicBezTo>
                      <a:pt x="87" y="11"/>
                      <a:pt x="87" y="11"/>
                      <a:pt x="87" y="11"/>
                    </a:cubicBezTo>
                    <a:cubicBezTo>
                      <a:pt x="87" y="2"/>
                      <a:pt x="80" y="0"/>
                      <a:pt x="71" y="0"/>
                    </a:cubicBezTo>
                    <a:cubicBezTo>
                      <a:pt x="59" y="0"/>
                      <a:pt x="59" y="0"/>
                      <a:pt x="59" y="0"/>
                    </a:cubicBezTo>
                    <a:cubicBezTo>
                      <a:pt x="51" y="1"/>
                      <a:pt x="43" y="3"/>
                      <a:pt x="44" y="12"/>
                    </a:cubicBezTo>
                    <a:cubicBezTo>
                      <a:pt x="44" y="20"/>
                      <a:pt x="44" y="20"/>
                      <a:pt x="44" y="20"/>
                    </a:cubicBezTo>
                    <a:cubicBezTo>
                      <a:pt x="37" y="21"/>
                      <a:pt x="37" y="21"/>
                      <a:pt x="37" y="21"/>
                    </a:cubicBezTo>
                    <a:cubicBezTo>
                      <a:pt x="37" y="19"/>
                      <a:pt x="36" y="18"/>
                      <a:pt x="34" y="18"/>
                    </a:cubicBezTo>
                    <a:cubicBezTo>
                      <a:pt x="23" y="18"/>
                      <a:pt x="23" y="18"/>
                      <a:pt x="23" y="18"/>
                    </a:cubicBezTo>
                    <a:cubicBezTo>
                      <a:pt x="21" y="18"/>
                      <a:pt x="20" y="19"/>
                      <a:pt x="20" y="21"/>
                    </a:cubicBezTo>
                    <a:cubicBezTo>
                      <a:pt x="20" y="21"/>
                      <a:pt x="20" y="21"/>
                      <a:pt x="20" y="21"/>
                    </a:cubicBezTo>
                    <a:cubicBezTo>
                      <a:pt x="9" y="23"/>
                      <a:pt x="0" y="33"/>
                      <a:pt x="1" y="44"/>
                    </a:cubicBezTo>
                    <a:cubicBezTo>
                      <a:pt x="2" y="88"/>
                      <a:pt x="2" y="88"/>
                      <a:pt x="2" y="88"/>
                    </a:cubicBezTo>
                    <a:cubicBezTo>
                      <a:pt x="2" y="101"/>
                      <a:pt x="12" y="111"/>
                      <a:pt x="25" y="111"/>
                    </a:cubicBezTo>
                    <a:cubicBezTo>
                      <a:pt x="109" y="109"/>
                      <a:pt x="109" y="109"/>
                      <a:pt x="109" y="109"/>
                    </a:cubicBezTo>
                    <a:cubicBezTo>
                      <a:pt x="122" y="108"/>
                      <a:pt x="132" y="98"/>
                      <a:pt x="131" y="85"/>
                    </a:cubicBezTo>
                    <a:cubicBezTo>
                      <a:pt x="131" y="42"/>
                      <a:pt x="131" y="42"/>
                      <a:pt x="131" y="42"/>
                    </a:cubicBezTo>
                    <a:cubicBezTo>
                      <a:pt x="130" y="30"/>
                      <a:pt x="122" y="21"/>
                      <a:pt x="111" y="19"/>
                    </a:cubicBezTo>
                    <a:close/>
                    <a:moveTo>
                      <a:pt x="51" y="12"/>
                    </a:moveTo>
                    <a:cubicBezTo>
                      <a:pt x="51" y="11"/>
                      <a:pt x="51" y="9"/>
                      <a:pt x="60" y="8"/>
                    </a:cubicBezTo>
                    <a:cubicBezTo>
                      <a:pt x="71" y="8"/>
                      <a:pt x="71" y="8"/>
                      <a:pt x="71" y="8"/>
                    </a:cubicBezTo>
                    <a:cubicBezTo>
                      <a:pt x="79" y="8"/>
                      <a:pt x="79" y="10"/>
                      <a:pt x="79" y="12"/>
                    </a:cubicBezTo>
                    <a:cubicBezTo>
                      <a:pt x="80" y="20"/>
                      <a:pt x="80" y="20"/>
                      <a:pt x="80" y="20"/>
                    </a:cubicBezTo>
                    <a:cubicBezTo>
                      <a:pt x="52" y="20"/>
                      <a:pt x="52" y="20"/>
                      <a:pt x="52" y="20"/>
                    </a:cubicBezTo>
                    <a:lnTo>
                      <a:pt x="51" y="12"/>
                    </a:lnTo>
                    <a:close/>
                  </a:path>
                </a:pathLst>
              </a:custGeom>
              <a:solidFill>
                <a:schemeClr val="bg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1" name="Freeform 487"/>
              <p:cNvSpPr>
                <a:spLocks noEditPoints="1"/>
              </p:cNvSpPr>
              <p:nvPr/>
            </p:nvSpPr>
            <p:spPr bwMode="auto">
              <a:xfrm>
                <a:off x="4333" y="2350"/>
                <a:ext cx="217" cy="223"/>
              </a:xfrm>
              <a:custGeom>
                <a:avLst/>
                <a:gdLst>
                  <a:gd name="T0" fmla="*/ 110 w 111"/>
                  <a:gd name="T1" fmla="*/ 65 h 114"/>
                  <a:gd name="T2" fmla="*/ 110 w 111"/>
                  <a:gd name="T3" fmla="*/ 20 h 114"/>
                  <a:gd name="T4" fmla="*/ 89 w 111"/>
                  <a:gd name="T5" fmla="*/ 1 h 114"/>
                  <a:gd name="T6" fmla="*/ 19 w 111"/>
                  <a:gd name="T7" fmla="*/ 2 h 114"/>
                  <a:gd name="T8" fmla="*/ 0 w 111"/>
                  <a:gd name="T9" fmla="*/ 23 h 114"/>
                  <a:gd name="T10" fmla="*/ 1 w 111"/>
                  <a:gd name="T11" fmla="*/ 68 h 114"/>
                  <a:gd name="T12" fmla="*/ 21 w 111"/>
                  <a:gd name="T13" fmla="*/ 87 h 114"/>
                  <a:gd name="T14" fmla="*/ 48 w 111"/>
                  <a:gd name="T15" fmla="*/ 87 h 114"/>
                  <a:gd name="T16" fmla="*/ 48 w 111"/>
                  <a:gd name="T17" fmla="*/ 101 h 114"/>
                  <a:gd name="T18" fmla="*/ 16 w 111"/>
                  <a:gd name="T19" fmla="*/ 102 h 114"/>
                  <a:gd name="T20" fmla="*/ 10 w 111"/>
                  <a:gd name="T21" fmla="*/ 108 h 114"/>
                  <a:gd name="T22" fmla="*/ 17 w 111"/>
                  <a:gd name="T23" fmla="*/ 114 h 114"/>
                  <a:gd name="T24" fmla="*/ 97 w 111"/>
                  <a:gd name="T25" fmla="*/ 113 h 114"/>
                  <a:gd name="T26" fmla="*/ 103 w 111"/>
                  <a:gd name="T27" fmla="*/ 106 h 114"/>
                  <a:gd name="T28" fmla="*/ 96 w 111"/>
                  <a:gd name="T29" fmla="*/ 100 h 114"/>
                  <a:gd name="T30" fmla="*/ 65 w 111"/>
                  <a:gd name="T31" fmla="*/ 101 h 114"/>
                  <a:gd name="T32" fmla="*/ 65 w 111"/>
                  <a:gd name="T33" fmla="*/ 86 h 114"/>
                  <a:gd name="T34" fmla="*/ 91 w 111"/>
                  <a:gd name="T35" fmla="*/ 86 h 114"/>
                  <a:gd name="T36" fmla="*/ 110 w 111"/>
                  <a:gd name="T37" fmla="*/ 65 h 114"/>
                  <a:gd name="T38" fmla="*/ 21 w 111"/>
                  <a:gd name="T39" fmla="*/ 79 h 114"/>
                  <a:gd name="T40" fmla="*/ 8 w 111"/>
                  <a:gd name="T41" fmla="*/ 67 h 114"/>
                  <a:gd name="T42" fmla="*/ 7 w 111"/>
                  <a:gd name="T43" fmla="*/ 22 h 114"/>
                  <a:gd name="T44" fmla="*/ 19 w 111"/>
                  <a:gd name="T45" fmla="*/ 10 h 114"/>
                  <a:gd name="T46" fmla="*/ 89 w 111"/>
                  <a:gd name="T47" fmla="*/ 8 h 114"/>
                  <a:gd name="T48" fmla="*/ 102 w 111"/>
                  <a:gd name="T49" fmla="*/ 20 h 114"/>
                  <a:gd name="T50" fmla="*/ 103 w 111"/>
                  <a:gd name="T51" fmla="*/ 65 h 114"/>
                  <a:gd name="T52" fmla="*/ 91 w 111"/>
                  <a:gd name="T53" fmla="*/ 78 h 114"/>
                  <a:gd name="T54" fmla="*/ 21 w 111"/>
                  <a:gd name="T55"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4">
                    <a:moveTo>
                      <a:pt x="110" y="65"/>
                    </a:moveTo>
                    <a:cubicBezTo>
                      <a:pt x="110" y="20"/>
                      <a:pt x="110" y="20"/>
                      <a:pt x="110" y="20"/>
                    </a:cubicBezTo>
                    <a:cubicBezTo>
                      <a:pt x="109" y="9"/>
                      <a:pt x="100" y="0"/>
                      <a:pt x="89" y="1"/>
                    </a:cubicBezTo>
                    <a:cubicBezTo>
                      <a:pt x="19" y="2"/>
                      <a:pt x="19" y="2"/>
                      <a:pt x="19" y="2"/>
                    </a:cubicBezTo>
                    <a:cubicBezTo>
                      <a:pt x="8" y="2"/>
                      <a:pt x="0" y="11"/>
                      <a:pt x="0" y="23"/>
                    </a:cubicBezTo>
                    <a:cubicBezTo>
                      <a:pt x="1" y="68"/>
                      <a:pt x="1" y="68"/>
                      <a:pt x="1" y="68"/>
                    </a:cubicBezTo>
                    <a:cubicBezTo>
                      <a:pt x="1" y="79"/>
                      <a:pt x="10" y="87"/>
                      <a:pt x="21" y="87"/>
                    </a:cubicBezTo>
                    <a:cubicBezTo>
                      <a:pt x="48" y="87"/>
                      <a:pt x="48" y="87"/>
                      <a:pt x="48" y="87"/>
                    </a:cubicBezTo>
                    <a:cubicBezTo>
                      <a:pt x="48" y="101"/>
                      <a:pt x="48" y="101"/>
                      <a:pt x="48" y="101"/>
                    </a:cubicBezTo>
                    <a:cubicBezTo>
                      <a:pt x="16" y="102"/>
                      <a:pt x="16" y="102"/>
                      <a:pt x="16" y="102"/>
                    </a:cubicBezTo>
                    <a:cubicBezTo>
                      <a:pt x="13" y="102"/>
                      <a:pt x="10" y="105"/>
                      <a:pt x="10" y="108"/>
                    </a:cubicBezTo>
                    <a:cubicBezTo>
                      <a:pt x="10" y="112"/>
                      <a:pt x="13" y="114"/>
                      <a:pt x="17" y="114"/>
                    </a:cubicBezTo>
                    <a:cubicBezTo>
                      <a:pt x="97" y="113"/>
                      <a:pt x="97" y="113"/>
                      <a:pt x="97" y="113"/>
                    </a:cubicBezTo>
                    <a:cubicBezTo>
                      <a:pt x="100" y="113"/>
                      <a:pt x="103" y="110"/>
                      <a:pt x="103" y="106"/>
                    </a:cubicBezTo>
                    <a:cubicBezTo>
                      <a:pt x="103" y="103"/>
                      <a:pt x="100" y="100"/>
                      <a:pt x="96" y="100"/>
                    </a:cubicBezTo>
                    <a:cubicBezTo>
                      <a:pt x="65" y="101"/>
                      <a:pt x="65" y="101"/>
                      <a:pt x="65" y="101"/>
                    </a:cubicBezTo>
                    <a:cubicBezTo>
                      <a:pt x="65" y="86"/>
                      <a:pt x="65" y="86"/>
                      <a:pt x="65" y="86"/>
                    </a:cubicBezTo>
                    <a:cubicBezTo>
                      <a:pt x="91" y="86"/>
                      <a:pt x="91" y="86"/>
                      <a:pt x="91" y="86"/>
                    </a:cubicBezTo>
                    <a:cubicBezTo>
                      <a:pt x="102" y="86"/>
                      <a:pt x="111" y="76"/>
                      <a:pt x="110" y="65"/>
                    </a:cubicBezTo>
                    <a:close/>
                    <a:moveTo>
                      <a:pt x="21" y="79"/>
                    </a:moveTo>
                    <a:cubicBezTo>
                      <a:pt x="14" y="80"/>
                      <a:pt x="8" y="74"/>
                      <a:pt x="8" y="67"/>
                    </a:cubicBezTo>
                    <a:cubicBezTo>
                      <a:pt x="7" y="22"/>
                      <a:pt x="7" y="22"/>
                      <a:pt x="7" y="22"/>
                    </a:cubicBezTo>
                    <a:cubicBezTo>
                      <a:pt x="7" y="15"/>
                      <a:pt x="13" y="10"/>
                      <a:pt x="19" y="10"/>
                    </a:cubicBezTo>
                    <a:cubicBezTo>
                      <a:pt x="89" y="8"/>
                      <a:pt x="89" y="8"/>
                      <a:pt x="89" y="8"/>
                    </a:cubicBezTo>
                    <a:cubicBezTo>
                      <a:pt x="96" y="8"/>
                      <a:pt x="102" y="13"/>
                      <a:pt x="102" y="20"/>
                    </a:cubicBezTo>
                    <a:cubicBezTo>
                      <a:pt x="103" y="65"/>
                      <a:pt x="103" y="65"/>
                      <a:pt x="103" y="65"/>
                    </a:cubicBezTo>
                    <a:cubicBezTo>
                      <a:pt x="103" y="72"/>
                      <a:pt x="98" y="78"/>
                      <a:pt x="91" y="78"/>
                    </a:cubicBezTo>
                    <a:lnTo>
                      <a:pt x="21" y="7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2" name="Freeform 488"/>
              <p:cNvSpPr>
                <a:spLocks/>
              </p:cNvSpPr>
              <p:nvPr/>
            </p:nvSpPr>
            <p:spPr bwMode="auto">
              <a:xfrm>
                <a:off x="4366" y="2391"/>
                <a:ext cx="145" cy="15"/>
              </a:xfrm>
              <a:custGeom>
                <a:avLst/>
                <a:gdLst>
                  <a:gd name="T0" fmla="*/ 74 w 74"/>
                  <a:gd name="T1" fmla="*/ 3 h 8"/>
                  <a:gd name="T2" fmla="*/ 71 w 74"/>
                  <a:gd name="T3" fmla="*/ 7 h 8"/>
                  <a:gd name="T4" fmla="*/ 4 w 74"/>
                  <a:gd name="T5" fmla="*/ 8 h 8"/>
                  <a:gd name="T6" fmla="*/ 0 w 74"/>
                  <a:gd name="T7" fmla="*/ 5 h 8"/>
                  <a:gd name="T8" fmla="*/ 0 w 74"/>
                  <a:gd name="T9" fmla="*/ 5 h 8"/>
                  <a:gd name="T10" fmla="*/ 4 w 74"/>
                  <a:gd name="T11" fmla="*/ 1 h 8"/>
                  <a:gd name="T12" fmla="*/ 71 w 74"/>
                  <a:gd name="T13" fmla="*/ 0 h 8"/>
                  <a:gd name="T14" fmla="*/ 74 w 7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
                    <a:moveTo>
                      <a:pt x="74" y="3"/>
                    </a:moveTo>
                    <a:cubicBezTo>
                      <a:pt x="74" y="5"/>
                      <a:pt x="73" y="7"/>
                      <a:pt x="71" y="7"/>
                    </a:cubicBezTo>
                    <a:cubicBezTo>
                      <a:pt x="4" y="8"/>
                      <a:pt x="4" y="8"/>
                      <a:pt x="4" y="8"/>
                    </a:cubicBezTo>
                    <a:cubicBezTo>
                      <a:pt x="2" y="8"/>
                      <a:pt x="0" y="7"/>
                      <a:pt x="0" y="5"/>
                    </a:cubicBezTo>
                    <a:cubicBezTo>
                      <a:pt x="0" y="5"/>
                      <a:pt x="0" y="5"/>
                      <a:pt x="0" y="5"/>
                    </a:cubicBezTo>
                    <a:cubicBezTo>
                      <a:pt x="0" y="3"/>
                      <a:pt x="2" y="2"/>
                      <a:pt x="4" y="1"/>
                    </a:cubicBezTo>
                    <a:cubicBezTo>
                      <a:pt x="71" y="0"/>
                      <a:pt x="71" y="0"/>
                      <a:pt x="71" y="0"/>
                    </a:cubicBezTo>
                    <a:cubicBezTo>
                      <a:pt x="72" y="0"/>
                      <a:pt x="74" y="1"/>
                      <a:pt x="74"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3" name="Freeform 489"/>
              <p:cNvSpPr>
                <a:spLocks/>
              </p:cNvSpPr>
              <p:nvPr/>
            </p:nvSpPr>
            <p:spPr bwMode="auto">
              <a:xfrm>
                <a:off x="4366" y="2414"/>
                <a:ext cx="145" cy="18"/>
              </a:xfrm>
              <a:custGeom>
                <a:avLst/>
                <a:gdLst>
                  <a:gd name="T0" fmla="*/ 74 w 74"/>
                  <a:gd name="T1" fmla="*/ 4 h 9"/>
                  <a:gd name="T2" fmla="*/ 71 w 74"/>
                  <a:gd name="T3" fmla="*/ 7 h 9"/>
                  <a:gd name="T4" fmla="*/ 4 w 74"/>
                  <a:gd name="T5" fmla="*/ 9 h 9"/>
                  <a:gd name="T6" fmla="*/ 0 w 74"/>
                  <a:gd name="T7" fmla="*/ 5 h 9"/>
                  <a:gd name="T8" fmla="*/ 0 w 74"/>
                  <a:gd name="T9" fmla="*/ 5 h 9"/>
                  <a:gd name="T10" fmla="*/ 4 w 74"/>
                  <a:gd name="T11" fmla="*/ 2 h 9"/>
                  <a:gd name="T12" fmla="*/ 71 w 74"/>
                  <a:gd name="T13" fmla="*/ 0 h 9"/>
                  <a:gd name="T14" fmla="*/ 74 w 74"/>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9">
                    <a:moveTo>
                      <a:pt x="74" y="4"/>
                    </a:moveTo>
                    <a:cubicBezTo>
                      <a:pt x="74" y="6"/>
                      <a:pt x="73" y="7"/>
                      <a:pt x="71" y="7"/>
                    </a:cubicBezTo>
                    <a:cubicBezTo>
                      <a:pt x="4" y="9"/>
                      <a:pt x="4" y="9"/>
                      <a:pt x="4" y="9"/>
                    </a:cubicBezTo>
                    <a:cubicBezTo>
                      <a:pt x="2" y="9"/>
                      <a:pt x="1" y="7"/>
                      <a:pt x="0" y="5"/>
                    </a:cubicBezTo>
                    <a:cubicBezTo>
                      <a:pt x="0" y="5"/>
                      <a:pt x="0" y="5"/>
                      <a:pt x="0" y="5"/>
                    </a:cubicBezTo>
                    <a:cubicBezTo>
                      <a:pt x="0" y="4"/>
                      <a:pt x="2" y="2"/>
                      <a:pt x="4" y="2"/>
                    </a:cubicBezTo>
                    <a:cubicBezTo>
                      <a:pt x="71" y="0"/>
                      <a:pt x="71" y="0"/>
                      <a:pt x="71" y="0"/>
                    </a:cubicBezTo>
                    <a:cubicBezTo>
                      <a:pt x="73" y="0"/>
                      <a:pt x="74" y="2"/>
                      <a:pt x="74" y="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4" name="Freeform 490"/>
              <p:cNvSpPr>
                <a:spLocks/>
              </p:cNvSpPr>
              <p:nvPr/>
            </p:nvSpPr>
            <p:spPr bwMode="auto">
              <a:xfrm>
                <a:off x="4368" y="2440"/>
                <a:ext cx="145" cy="15"/>
              </a:xfrm>
              <a:custGeom>
                <a:avLst/>
                <a:gdLst>
                  <a:gd name="T0" fmla="*/ 74 w 74"/>
                  <a:gd name="T1" fmla="*/ 3 h 8"/>
                  <a:gd name="T2" fmla="*/ 70 w 74"/>
                  <a:gd name="T3" fmla="*/ 7 h 8"/>
                  <a:gd name="T4" fmla="*/ 3 w 74"/>
                  <a:gd name="T5" fmla="*/ 8 h 8"/>
                  <a:gd name="T6" fmla="*/ 0 w 74"/>
                  <a:gd name="T7" fmla="*/ 5 h 8"/>
                  <a:gd name="T8" fmla="*/ 0 w 74"/>
                  <a:gd name="T9" fmla="*/ 5 h 8"/>
                  <a:gd name="T10" fmla="*/ 3 w 74"/>
                  <a:gd name="T11" fmla="*/ 1 h 8"/>
                  <a:gd name="T12" fmla="*/ 70 w 74"/>
                  <a:gd name="T13" fmla="*/ 0 h 8"/>
                  <a:gd name="T14" fmla="*/ 74 w 7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
                    <a:moveTo>
                      <a:pt x="74" y="3"/>
                    </a:moveTo>
                    <a:cubicBezTo>
                      <a:pt x="74" y="5"/>
                      <a:pt x="72" y="7"/>
                      <a:pt x="70" y="7"/>
                    </a:cubicBezTo>
                    <a:cubicBezTo>
                      <a:pt x="3" y="8"/>
                      <a:pt x="3" y="8"/>
                      <a:pt x="3" y="8"/>
                    </a:cubicBezTo>
                    <a:cubicBezTo>
                      <a:pt x="1" y="8"/>
                      <a:pt x="0" y="7"/>
                      <a:pt x="0" y="5"/>
                    </a:cubicBezTo>
                    <a:cubicBezTo>
                      <a:pt x="0" y="5"/>
                      <a:pt x="0" y="5"/>
                      <a:pt x="0" y="5"/>
                    </a:cubicBezTo>
                    <a:cubicBezTo>
                      <a:pt x="0" y="3"/>
                      <a:pt x="1" y="1"/>
                      <a:pt x="3" y="1"/>
                    </a:cubicBezTo>
                    <a:cubicBezTo>
                      <a:pt x="70" y="0"/>
                      <a:pt x="70" y="0"/>
                      <a:pt x="70" y="0"/>
                    </a:cubicBezTo>
                    <a:cubicBezTo>
                      <a:pt x="72" y="0"/>
                      <a:pt x="74" y="1"/>
                      <a:pt x="74"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5" name="Freeform 491"/>
              <p:cNvSpPr>
                <a:spLocks/>
              </p:cNvSpPr>
              <p:nvPr/>
            </p:nvSpPr>
            <p:spPr bwMode="auto">
              <a:xfrm>
                <a:off x="4407" y="2463"/>
                <a:ext cx="106" cy="16"/>
              </a:xfrm>
              <a:custGeom>
                <a:avLst/>
                <a:gdLst>
                  <a:gd name="T0" fmla="*/ 54 w 54"/>
                  <a:gd name="T1" fmla="*/ 4 h 8"/>
                  <a:gd name="T2" fmla="*/ 51 w 54"/>
                  <a:gd name="T3" fmla="*/ 7 h 8"/>
                  <a:gd name="T4" fmla="*/ 4 w 54"/>
                  <a:gd name="T5" fmla="*/ 8 h 8"/>
                  <a:gd name="T6" fmla="*/ 0 w 54"/>
                  <a:gd name="T7" fmla="*/ 5 h 8"/>
                  <a:gd name="T8" fmla="*/ 0 w 54"/>
                  <a:gd name="T9" fmla="*/ 5 h 8"/>
                  <a:gd name="T10" fmla="*/ 3 w 54"/>
                  <a:gd name="T11" fmla="*/ 1 h 8"/>
                  <a:gd name="T12" fmla="*/ 50 w 54"/>
                  <a:gd name="T13" fmla="*/ 0 h 8"/>
                  <a:gd name="T14" fmla="*/ 54 w 5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8">
                    <a:moveTo>
                      <a:pt x="54" y="4"/>
                    </a:moveTo>
                    <a:cubicBezTo>
                      <a:pt x="54" y="6"/>
                      <a:pt x="52" y="7"/>
                      <a:pt x="51" y="7"/>
                    </a:cubicBezTo>
                    <a:cubicBezTo>
                      <a:pt x="4" y="8"/>
                      <a:pt x="4" y="8"/>
                      <a:pt x="4" y="8"/>
                    </a:cubicBezTo>
                    <a:cubicBezTo>
                      <a:pt x="2" y="8"/>
                      <a:pt x="0" y="7"/>
                      <a:pt x="0" y="5"/>
                    </a:cubicBezTo>
                    <a:cubicBezTo>
                      <a:pt x="0" y="5"/>
                      <a:pt x="0" y="5"/>
                      <a:pt x="0" y="5"/>
                    </a:cubicBezTo>
                    <a:cubicBezTo>
                      <a:pt x="0" y="3"/>
                      <a:pt x="2" y="1"/>
                      <a:pt x="3" y="1"/>
                    </a:cubicBezTo>
                    <a:cubicBezTo>
                      <a:pt x="50" y="0"/>
                      <a:pt x="50" y="0"/>
                      <a:pt x="50" y="0"/>
                    </a:cubicBezTo>
                    <a:cubicBezTo>
                      <a:pt x="52" y="0"/>
                      <a:pt x="54" y="2"/>
                      <a:pt x="54" y="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6" name="Freeform 492"/>
              <p:cNvSpPr>
                <a:spLocks noEditPoints="1"/>
              </p:cNvSpPr>
              <p:nvPr/>
            </p:nvSpPr>
            <p:spPr bwMode="auto">
              <a:xfrm>
                <a:off x="4638" y="1880"/>
                <a:ext cx="185" cy="190"/>
              </a:xfrm>
              <a:custGeom>
                <a:avLst/>
                <a:gdLst>
                  <a:gd name="T0" fmla="*/ 94 w 95"/>
                  <a:gd name="T1" fmla="*/ 55 h 97"/>
                  <a:gd name="T2" fmla="*/ 94 w 95"/>
                  <a:gd name="T3" fmla="*/ 17 h 97"/>
                  <a:gd name="T4" fmla="*/ 76 w 95"/>
                  <a:gd name="T5" fmla="*/ 1 h 97"/>
                  <a:gd name="T6" fmla="*/ 17 w 95"/>
                  <a:gd name="T7" fmla="*/ 2 h 97"/>
                  <a:gd name="T8" fmla="*/ 1 w 95"/>
                  <a:gd name="T9" fmla="*/ 19 h 97"/>
                  <a:gd name="T10" fmla="*/ 1 w 95"/>
                  <a:gd name="T11" fmla="*/ 57 h 97"/>
                  <a:gd name="T12" fmla="*/ 19 w 95"/>
                  <a:gd name="T13" fmla="*/ 74 h 97"/>
                  <a:gd name="T14" fmla="*/ 41 w 95"/>
                  <a:gd name="T15" fmla="*/ 73 h 97"/>
                  <a:gd name="T16" fmla="*/ 41 w 95"/>
                  <a:gd name="T17" fmla="*/ 85 h 97"/>
                  <a:gd name="T18" fmla="*/ 15 w 95"/>
                  <a:gd name="T19" fmla="*/ 86 h 97"/>
                  <a:gd name="T20" fmla="*/ 9 w 95"/>
                  <a:gd name="T21" fmla="*/ 92 h 97"/>
                  <a:gd name="T22" fmla="*/ 15 w 95"/>
                  <a:gd name="T23" fmla="*/ 97 h 97"/>
                  <a:gd name="T24" fmla="*/ 83 w 95"/>
                  <a:gd name="T25" fmla="*/ 95 h 97"/>
                  <a:gd name="T26" fmla="*/ 88 w 95"/>
                  <a:gd name="T27" fmla="*/ 90 h 97"/>
                  <a:gd name="T28" fmla="*/ 82 w 95"/>
                  <a:gd name="T29" fmla="*/ 85 h 97"/>
                  <a:gd name="T30" fmla="*/ 56 w 95"/>
                  <a:gd name="T31" fmla="*/ 85 h 97"/>
                  <a:gd name="T32" fmla="*/ 55 w 95"/>
                  <a:gd name="T33" fmla="*/ 73 h 97"/>
                  <a:gd name="T34" fmla="*/ 78 w 95"/>
                  <a:gd name="T35" fmla="*/ 73 h 97"/>
                  <a:gd name="T36" fmla="*/ 94 w 95"/>
                  <a:gd name="T37" fmla="*/ 55 h 97"/>
                  <a:gd name="T38" fmla="*/ 19 w 95"/>
                  <a:gd name="T39" fmla="*/ 67 h 97"/>
                  <a:gd name="T40" fmla="*/ 8 w 95"/>
                  <a:gd name="T41" fmla="*/ 57 h 97"/>
                  <a:gd name="T42" fmla="*/ 7 w 95"/>
                  <a:gd name="T43" fmla="*/ 19 h 97"/>
                  <a:gd name="T44" fmla="*/ 17 w 95"/>
                  <a:gd name="T45" fmla="*/ 8 h 97"/>
                  <a:gd name="T46" fmla="*/ 76 w 95"/>
                  <a:gd name="T47" fmla="*/ 7 h 97"/>
                  <a:gd name="T48" fmla="*/ 87 w 95"/>
                  <a:gd name="T49" fmla="*/ 17 h 97"/>
                  <a:gd name="T50" fmla="*/ 88 w 95"/>
                  <a:gd name="T51" fmla="*/ 55 h 97"/>
                  <a:gd name="T52" fmla="*/ 78 w 95"/>
                  <a:gd name="T53" fmla="*/ 66 h 97"/>
                  <a:gd name="T54" fmla="*/ 19 w 95"/>
                  <a:gd name="T55" fmla="*/ 6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97">
                    <a:moveTo>
                      <a:pt x="94" y="55"/>
                    </a:moveTo>
                    <a:cubicBezTo>
                      <a:pt x="94" y="17"/>
                      <a:pt x="94" y="17"/>
                      <a:pt x="94" y="17"/>
                    </a:cubicBezTo>
                    <a:cubicBezTo>
                      <a:pt x="93" y="8"/>
                      <a:pt x="86" y="0"/>
                      <a:pt x="76" y="1"/>
                    </a:cubicBezTo>
                    <a:cubicBezTo>
                      <a:pt x="17" y="2"/>
                      <a:pt x="17" y="2"/>
                      <a:pt x="17" y="2"/>
                    </a:cubicBezTo>
                    <a:cubicBezTo>
                      <a:pt x="8" y="2"/>
                      <a:pt x="0" y="10"/>
                      <a:pt x="1" y="19"/>
                    </a:cubicBezTo>
                    <a:cubicBezTo>
                      <a:pt x="1" y="57"/>
                      <a:pt x="1" y="57"/>
                      <a:pt x="1" y="57"/>
                    </a:cubicBezTo>
                    <a:cubicBezTo>
                      <a:pt x="2" y="67"/>
                      <a:pt x="9" y="74"/>
                      <a:pt x="19" y="74"/>
                    </a:cubicBezTo>
                    <a:cubicBezTo>
                      <a:pt x="41" y="73"/>
                      <a:pt x="41" y="73"/>
                      <a:pt x="41" y="73"/>
                    </a:cubicBezTo>
                    <a:cubicBezTo>
                      <a:pt x="41" y="85"/>
                      <a:pt x="41" y="85"/>
                      <a:pt x="41" y="85"/>
                    </a:cubicBezTo>
                    <a:cubicBezTo>
                      <a:pt x="15" y="86"/>
                      <a:pt x="15" y="86"/>
                      <a:pt x="15" y="86"/>
                    </a:cubicBezTo>
                    <a:cubicBezTo>
                      <a:pt x="12" y="86"/>
                      <a:pt x="9" y="89"/>
                      <a:pt x="9" y="92"/>
                    </a:cubicBezTo>
                    <a:cubicBezTo>
                      <a:pt x="10" y="94"/>
                      <a:pt x="12" y="97"/>
                      <a:pt x="15" y="97"/>
                    </a:cubicBezTo>
                    <a:cubicBezTo>
                      <a:pt x="83" y="95"/>
                      <a:pt x="83" y="95"/>
                      <a:pt x="83" y="95"/>
                    </a:cubicBezTo>
                    <a:cubicBezTo>
                      <a:pt x="86" y="95"/>
                      <a:pt x="88" y="93"/>
                      <a:pt x="88" y="90"/>
                    </a:cubicBezTo>
                    <a:cubicBezTo>
                      <a:pt x="88" y="87"/>
                      <a:pt x="85" y="84"/>
                      <a:pt x="82" y="85"/>
                    </a:cubicBezTo>
                    <a:cubicBezTo>
                      <a:pt x="56" y="85"/>
                      <a:pt x="56" y="85"/>
                      <a:pt x="56" y="85"/>
                    </a:cubicBezTo>
                    <a:cubicBezTo>
                      <a:pt x="55" y="73"/>
                      <a:pt x="55" y="73"/>
                      <a:pt x="55" y="73"/>
                    </a:cubicBezTo>
                    <a:cubicBezTo>
                      <a:pt x="78" y="73"/>
                      <a:pt x="78" y="73"/>
                      <a:pt x="78" y="73"/>
                    </a:cubicBezTo>
                    <a:cubicBezTo>
                      <a:pt x="87" y="72"/>
                      <a:pt x="95" y="65"/>
                      <a:pt x="94" y="55"/>
                    </a:cubicBezTo>
                    <a:close/>
                    <a:moveTo>
                      <a:pt x="19" y="67"/>
                    </a:moveTo>
                    <a:cubicBezTo>
                      <a:pt x="13" y="67"/>
                      <a:pt x="8" y="63"/>
                      <a:pt x="8" y="57"/>
                    </a:cubicBezTo>
                    <a:cubicBezTo>
                      <a:pt x="7" y="19"/>
                      <a:pt x="7" y="19"/>
                      <a:pt x="7" y="19"/>
                    </a:cubicBezTo>
                    <a:cubicBezTo>
                      <a:pt x="7" y="13"/>
                      <a:pt x="12" y="8"/>
                      <a:pt x="17" y="8"/>
                    </a:cubicBezTo>
                    <a:cubicBezTo>
                      <a:pt x="76" y="7"/>
                      <a:pt x="76" y="7"/>
                      <a:pt x="76" y="7"/>
                    </a:cubicBezTo>
                    <a:cubicBezTo>
                      <a:pt x="82" y="7"/>
                      <a:pt x="87" y="11"/>
                      <a:pt x="87" y="17"/>
                    </a:cubicBezTo>
                    <a:cubicBezTo>
                      <a:pt x="88" y="55"/>
                      <a:pt x="88" y="55"/>
                      <a:pt x="88" y="55"/>
                    </a:cubicBezTo>
                    <a:cubicBezTo>
                      <a:pt x="88" y="61"/>
                      <a:pt x="83" y="66"/>
                      <a:pt x="78" y="66"/>
                    </a:cubicBezTo>
                    <a:lnTo>
                      <a:pt x="19" y="6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7" name="Freeform 493"/>
              <p:cNvSpPr>
                <a:spLocks/>
              </p:cNvSpPr>
              <p:nvPr/>
            </p:nvSpPr>
            <p:spPr bwMode="auto">
              <a:xfrm>
                <a:off x="4667" y="1916"/>
                <a:ext cx="123" cy="13"/>
              </a:xfrm>
              <a:custGeom>
                <a:avLst/>
                <a:gdLst>
                  <a:gd name="T0" fmla="*/ 63 w 63"/>
                  <a:gd name="T1" fmla="*/ 3 h 7"/>
                  <a:gd name="T2" fmla="*/ 60 w 63"/>
                  <a:gd name="T3" fmla="*/ 6 h 7"/>
                  <a:gd name="T4" fmla="*/ 3 w 63"/>
                  <a:gd name="T5" fmla="*/ 7 h 7"/>
                  <a:gd name="T6" fmla="*/ 0 w 63"/>
                  <a:gd name="T7" fmla="*/ 4 h 7"/>
                  <a:gd name="T8" fmla="*/ 0 w 63"/>
                  <a:gd name="T9" fmla="*/ 4 h 7"/>
                  <a:gd name="T10" fmla="*/ 3 w 63"/>
                  <a:gd name="T11" fmla="*/ 1 h 7"/>
                  <a:gd name="T12" fmla="*/ 60 w 63"/>
                  <a:gd name="T13" fmla="*/ 0 h 7"/>
                  <a:gd name="T14" fmla="*/ 63 w 63"/>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7">
                    <a:moveTo>
                      <a:pt x="63" y="3"/>
                    </a:moveTo>
                    <a:cubicBezTo>
                      <a:pt x="63" y="4"/>
                      <a:pt x="62" y="6"/>
                      <a:pt x="60" y="6"/>
                    </a:cubicBezTo>
                    <a:cubicBezTo>
                      <a:pt x="3" y="7"/>
                      <a:pt x="3" y="7"/>
                      <a:pt x="3" y="7"/>
                    </a:cubicBezTo>
                    <a:cubicBezTo>
                      <a:pt x="2" y="7"/>
                      <a:pt x="0" y="6"/>
                      <a:pt x="0" y="4"/>
                    </a:cubicBezTo>
                    <a:cubicBezTo>
                      <a:pt x="0" y="4"/>
                      <a:pt x="0" y="4"/>
                      <a:pt x="0" y="4"/>
                    </a:cubicBezTo>
                    <a:cubicBezTo>
                      <a:pt x="0" y="2"/>
                      <a:pt x="2" y="1"/>
                      <a:pt x="3" y="1"/>
                    </a:cubicBezTo>
                    <a:cubicBezTo>
                      <a:pt x="60" y="0"/>
                      <a:pt x="60" y="0"/>
                      <a:pt x="60" y="0"/>
                    </a:cubicBezTo>
                    <a:cubicBezTo>
                      <a:pt x="62" y="0"/>
                      <a:pt x="63" y="1"/>
                      <a:pt x="63"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8" name="Freeform 494"/>
              <p:cNvSpPr>
                <a:spLocks/>
              </p:cNvSpPr>
              <p:nvPr/>
            </p:nvSpPr>
            <p:spPr bwMode="auto">
              <a:xfrm>
                <a:off x="4669" y="1935"/>
                <a:ext cx="121" cy="14"/>
              </a:xfrm>
              <a:custGeom>
                <a:avLst/>
                <a:gdLst>
                  <a:gd name="T0" fmla="*/ 62 w 62"/>
                  <a:gd name="T1" fmla="*/ 3 h 7"/>
                  <a:gd name="T2" fmla="*/ 59 w 62"/>
                  <a:gd name="T3" fmla="*/ 6 h 7"/>
                  <a:gd name="T4" fmla="*/ 3 w 62"/>
                  <a:gd name="T5" fmla="*/ 7 h 7"/>
                  <a:gd name="T6" fmla="*/ 0 w 62"/>
                  <a:gd name="T7" fmla="*/ 5 h 7"/>
                  <a:gd name="T8" fmla="*/ 0 w 62"/>
                  <a:gd name="T9" fmla="*/ 5 h 7"/>
                  <a:gd name="T10" fmla="*/ 3 w 62"/>
                  <a:gd name="T11" fmla="*/ 2 h 7"/>
                  <a:gd name="T12" fmla="*/ 59 w 62"/>
                  <a:gd name="T13" fmla="*/ 0 h 7"/>
                  <a:gd name="T14" fmla="*/ 62 w 6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
                    <a:moveTo>
                      <a:pt x="62" y="3"/>
                    </a:moveTo>
                    <a:cubicBezTo>
                      <a:pt x="62" y="5"/>
                      <a:pt x="61" y="6"/>
                      <a:pt x="59" y="6"/>
                    </a:cubicBezTo>
                    <a:cubicBezTo>
                      <a:pt x="3" y="7"/>
                      <a:pt x="3" y="7"/>
                      <a:pt x="3" y="7"/>
                    </a:cubicBezTo>
                    <a:cubicBezTo>
                      <a:pt x="1" y="7"/>
                      <a:pt x="0" y="6"/>
                      <a:pt x="0" y="5"/>
                    </a:cubicBezTo>
                    <a:cubicBezTo>
                      <a:pt x="0" y="5"/>
                      <a:pt x="0" y="5"/>
                      <a:pt x="0" y="5"/>
                    </a:cubicBezTo>
                    <a:cubicBezTo>
                      <a:pt x="0" y="3"/>
                      <a:pt x="1" y="2"/>
                      <a:pt x="3" y="2"/>
                    </a:cubicBezTo>
                    <a:cubicBezTo>
                      <a:pt x="59" y="0"/>
                      <a:pt x="59" y="0"/>
                      <a:pt x="59" y="0"/>
                    </a:cubicBezTo>
                    <a:cubicBezTo>
                      <a:pt x="61" y="0"/>
                      <a:pt x="62" y="2"/>
                      <a:pt x="62"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9" name="Freeform 495"/>
              <p:cNvSpPr>
                <a:spLocks/>
              </p:cNvSpPr>
              <p:nvPr/>
            </p:nvSpPr>
            <p:spPr bwMode="auto">
              <a:xfrm>
                <a:off x="4669" y="1957"/>
                <a:ext cx="121" cy="13"/>
              </a:xfrm>
              <a:custGeom>
                <a:avLst/>
                <a:gdLst>
                  <a:gd name="T0" fmla="*/ 62 w 62"/>
                  <a:gd name="T1" fmla="*/ 3 h 7"/>
                  <a:gd name="T2" fmla="*/ 60 w 62"/>
                  <a:gd name="T3" fmla="*/ 6 h 7"/>
                  <a:gd name="T4" fmla="*/ 3 w 62"/>
                  <a:gd name="T5" fmla="*/ 7 h 7"/>
                  <a:gd name="T6" fmla="*/ 0 w 62"/>
                  <a:gd name="T7" fmla="*/ 4 h 7"/>
                  <a:gd name="T8" fmla="*/ 0 w 62"/>
                  <a:gd name="T9" fmla="*/ 4 h 7"/>
                  <a:gd name="T10" fmla="*/ 3 w 62"/>
                  <a:gd name="T11" fmla="*/ 1 h 7"/>
                  <a:gd name="T12" fmla="*/ 59 w 62"/>
                  <a:gd name="T13" fmla="*/ 0 h 7"/>
                  <a:gd name="T14" fmla="*/ 62 w 6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
                    <a:moveTo>
                      <a:pt x="62" y="3"/>
                    </a:moveTo>
                    <a:cubicBezTo>
                      <a:pt x="62" y="4"/>
                      <a:pt x="61" y="6"/>
                      <a:pt x="60" y="6"/>
                    </a:cubicBezTo>
                    <a:cubicBezTo>
                      <a:pt x="3" y="7"/>
                      <a:pt x="3" y="7"/>
                      <a:pt x="3" y="7"/>
                    </a:cubicBezTo>
                    <a:cubicBezTo>
                      <a:pt x="1" y="7"/>
                      <a:pt x="0" y="6"/>
                      <a:pt x="0" y="4"/>
                    </a:cubicBezTo>
                    <a:cubicBezTo>
                      <a:pt x="0" y="4"/>
                      <a:pt x="0" y="4"/>
                      <a:pt x="0" y="4"/>
                    </a:cubicBezTo>
                    <a:cubicBezTo>
                      <a:pt x="0" y="3"/>
                      <a:pt x="1" y="1"/>
                      <a:pt x="3" y="1"/>
                    </a:cubicBezTo>
                    <a:cubicBezTo>
                      <a:pt x="59" y="0"/>
                      <a:pt x="59" y="0"/>
                      <a:pt x="59" y="0"/>
                    </a:cubicBezTo>
                    <a:cubicBezTo>
                      <a:pt x="61" y="0"/>
                      <a:pt x="62" y="1"/>
                      <a:pt x="62"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0" name="Freeform 496"/>
              <p:cNvSpPr>
                <a:spLocks/>
              </p:cNvSpPr>
              <p:nvPr/>
            </p:nvSpPr>
            <p:spPr bwMode="auto">
              <a:xfrm>
                <a:off x="4702" y="1976"/>
                <a:ext cx="90" cy="14"/>
              </a:xfrm>
              <a:custGeom>
                <a:avLst/>
                <a:gdLst>
                  <a:gd name="T0" fmla="*/ 46 w 46"/>
                  <a:gd name="T1" fmla="*/ 3 h 7"/>
                  <a:gd name="T2" fmla="*/ 43 w 46"/>
                  <a:gd name="T3" fmla="*/ 6 h 7"/>
                  <a:gd name="T4" fmla="*/ 3 w 46"/>
                  <a:gd name="T5" fmla="*/ 7 h 7"/>
                  <a:gd name="T6" fmla="*/ 0 w 46"/>
                  <a:gd name="T7" fmla="*/ 4 h 7"/>
                  <a:gd name="T8" fmla="*/ 0 w 46"/>
                  <a:gd name="T9" fmla="*/ 4 h 7"/>
                  <a:gd name="T10" fmla="*/ 3 w 46"/>
                  <a:gd name="T11" fmla="*/ 1 h 7"/>
                  <a:gd name="T12" fmla="*/ 43 w 46"/>
                  <a:gd name="T13" fmla="*/ 0 h 7"/>
                  <a:gd name="T14" fmla="*/ 46 w 46"/>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
                    <a:moveTo>
                      <a:pt x="46" y="3"/>
                    </a:moveTo>
                    <a:cubicBezTo>
                      <a:pt x="46" y="5"/>
                      <a:pt x="44" y="6"/>
                      <a:pt x="43" y="6"/>
                    </a:cubicBezTo>
                    <a:cubicBezTo>
                      <a:pt x="3" y="7"/>
                      <a:pt x="3" y="7"/>
                      <a:pt x="3" y="7"/>
                    </a:cubicBezTo>
                    <a:cubicBezTo>
                      <a:pt x="1" y="7"/>
                      <a:pt x="0" y="6"/>
                      <a:pt x="0" y="4"/>
                    </a:cubicBezTo>
                    <a:cubicBezTo>
                      <a:pt x="0" y="4"/>
                      <a:pt x="0" y="4"/>
                      <a:pt x="0" y="4"/>
                    </a:cubicBezTo>
                    <a:cubicBezTo>
                      <a:pt x="0" y="3"/>
                      <a:pt x="1" y="1"/>
                      <a:pt x="3" y="1"/>
                    </a:cubicBezTo>
                    <a:cubicBezTo>
                      <a:pt x="43" y="0"/>
                      <a:pt x="43" y="0"/>
                      <a:pt x="43" y="0"/>
                    </a:cubicBezTo>
                    <a:cubicBezTo>
                      <a:pt x="44" y="0"/>
                      <a:pt x="46" y="2"/>
                      <a:pt x="46"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1" name="Freeform 497"/>
              <p:cNvSpPr>
                <a:spLocks noEditPoints="1"/>
              </p:cNvSpPr>
              <p:nvPr/>
            </p:nvSpPr>
            <p:spPr bwMode="auto">
              <a:xfrm>
                <a:off x="4575" y="2868"/>
                <a:ext cx="160" cy="164"/>
              </a:xfrm>
              <a:custGeom>
                <a:avLst/>
                <a:gdLst>
                  <a:gd name="T0" fmla="*/ 82 w 82"/>
                  <a:gd name="T1" fmla="*/ 48 h 84"/>
                  <a:gd name="T2" fmla="*/ 82 w 82"/>
                  <a:gd name="T3" fmla="*/ 15 h 84"/>
                  <a:gd name="T4" fmla="*/ 66 w 82"/>
                  <a:gd name="T5" fmla="*/ 0 h 84"/>
                  <a:gd name="T6" fmla="*/ 15 w 82"/>
                  <a:gd name="T7" fmla="*/ 1 h 84"/>
                  <a:gd name="T8" fmla="*/ 0 w 82"/>
                  <a:gd name="T9" fmla="*/ 16 h 84"/>
                  <a:gd name="T10" fmla="*/ 1 w 82"/>
                  <a:gd name="T11" fmla="*/ 50 h 84"/>
                  <a:gd name="T12" fmla="*/ 16 w 82"/>
                  <a:gd name="T13" fmla="*/ 64 h 84"/>
                  <a:gd name="T14" fmla="*/ 36 w 82"/>
                  <a:gd name="T15" fmla="*/ 64 h 84"/>
                  <a:gd name="T16" fmla="*/ 36 w 82"/>
                  <a:gd name="T17" fmla="*/ 74 h 84"/>
                  <a:gd name="T18" fmla="*/ 13 w 82"/>
                  <a:gd name="T19" fmla="*/ 75 h 84"/>
                  <a:gd name="T20" fmla="*/ 8 w 82"/>
                  <a:gd name="T21" fmla="*/ 80 h 84"/>
                  <a:gd name="T22" fmla="*/ 13 w 82"/>
                  <a:gd name="T23" fmla="*/ 84 h 84"/>
                  <a:gd name="T24" fmla="*/ 72 w 82"/>
                  <a:gd name="T25" fmla="*/ 83 h 84"/>
                  <a:gd name="T26" fmla="*/ 77 w 82"/>
                  <a:gd name="T27" fmla="*/ 78 h 84"/>
                  <a:gd name="T28" fmla="*/ 72 w 82"/>
                  <a:gd name="T29" fmla="*/ 74 h 84"/>
                  <a:gd name="T30" fmla="*/ 49 w 82"/>
                  <a:gd name="T31" fmla="*/ 74 h 84"/>
                  <a:gd name="T32" fmla="*/ 48 w 82"/>
                  <a:gd name="T33" fmla="*/ 64 h 84"/>
                  <a:gd name="T34" fmla="*/ 68 w 82"/>
                  <a:gd name="T35" fmla="*/ 63 h 84"/>
                  <a:gd name="T36" fmla="*/ 82 w 82"/>
                  <a:gd name="T37" fmla="*/ 48 h 84"/>
                  <a:gd name="T38" fmla="*/ 16 w 82"/>
                  <a:gd name="T39" fmla="*/ 58 h 84"/>
                  <a:gd name="T40" fmla="*/ 7 w 82"/>
                  <a:gd name="T41" fmla="*/ 49 h 84"/>
                  <a:gd name="T42" fmla="*/ 6 w 82"/>
                  <a:gd name="T43" fmla="*/ 16 h 84"/>
                  <a:gd name="T44" fmla="*/ 15 w 82"/>
                  <a:gd name="T45" fmla="*/ 7 h 84"/>
                  <a:gd name="T46" fmla="*/ 67 w 82"/>
                  <a:gd name="T47" fmla="*/ 6 h 84"/>
                  <a:gd name="T48" fmla="*/ 76 w 82"/>
                  <a:gd name="T49" fmla="*/ 15 h 84"/>
                  <a:gd name="T50" fmla="*/ 77 w 82"/>
                  <a:gd name="T51" fmla="*/ 48 h 84"/>
                  <a:gd name="T52" fmla="*/ 68 w 82"/>
                  <a:gd name="T53" fmla="*/ 57 h 84"/>
                  <a:gd name="T54" fmla="*/ 16 w 82"/>
                  <a:gd name="T55"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84">
                    <a:moveTo>
                      <a:pt x="82" y="48"/>
                    </a:moveTo>
                    <a:cubicBezTo>
                      <a:pt x="82" y="15"/>
                      <a:pt x="82" y="15"/>
                      <a:pt x="82" y="15"/>
                    </a:cubicBezTo>
                    <a:cubicBezTo>
                      <a:pt x="81" y="7"/>
                      <a:pt x="75" y="0"/>
                      <a:pt x="66" y="0"/>
                    </a:cubicBezTo>
                    <a:cubicBezTo>
                      <a:pt x="15" y="1"/>
                      <a:pt x="15" y="1"/>
                      <a:pt x="15" y="1"/>
                    </a:cubicBezTo>
                    <a:cubicBezTo>
                      <a:pt x="7" y="2"/>
                      <a:pt x="0" y="8"/>
                      <a:pt x="0" y="16"/>
                    </a:cubicBezTo>
                    <a:cubicBezTo>
                      <a:pt x="1" y="50"/>
                      <a:pt x="1" y="50"/>
                      <a:pt x="1" y="50"/>
                    </a:cubicBezTo>
                    <a:cubicBezTo>
                      <a:pt x="1" y="58"/>
                      <a:pt x="8" y="64"/>
                      <a:pt x="16" y="64"/>
                    </a:cubicBezTo>
                    <a:cubicBezTo>
                      <a:pt x="36" y="64"/>
                      <a:pt x="36" y="64"/>
                      <a:pt x="36" y="64"/>
                    </a:cubicBezTo>
                    <a:cubicBezTo>
                      <a:pt x="36" y="74"/>
                      <a:pt x="36" y="74"/>
                      <a:pt x="36" y="74"/>
                    </a:cubicBezTo>
                    <a:cubicBezTo>
                      <a:pt x="13" y="75"/>
                      <a:pt x="13" y="75"/>
                      <a:pt x="13" y="75"/>
                    </a:cubicBezTo>
                    <a:cubicBezTo>
                      <a:pt x="10" y="75"/>
                      <a:pt x="8" y="77"/>
                      <a:pt x="8" y="80"/>
                    </a:cubicBezTo>
                    <a:cubicBezTo>
                      <a:pt x="8" y="82"/>
                      <a:pt x="10" y="84"/>
                      <a:pt x="13" y="84"/>
                    </a:cubicBezTo>
                    <a:cubicBezTo>
                      <a:pt x="72" y="83"/>
                      <a:pt x="72" y="83"/>
                      <a:pt x="72" y="83"/>
                    </a:cubicBezTo>
                    <a:cubicBezTo>
                      <a:pt x="75" y="83"/>
                      <a:pt x="77" y="81"/>
                      <a:pt x="77" y="78"/>
                    </a:cubicBezTo>
                    <a:cubicBezTo>
                      <a:pt x="77" y="76"/>
                      <a:pt x="74" y="74"/>
                      <a:pt x="72" y="74"/>
                    </a:cubicBezTo>
                    <a:cubicBezTo>
                      <a:pt x="49" y="74"/>
                      <a:pt x="49" y="74"/>
                      <a:pt x="49" y="74"/>
                    </a:cubicBezTo>
                    <a:cubicBezTo>
                      <a:pt x="48" y="64"/>
                      <a:pt x="48" y="64"/>
                      <a:pt x="48" y="64"/>
                    </a:cubicBezTo>
                    <a:cubicBezTo>
                      <a:pt x="68" y="63"/>
                      <a:pt x="68" y="63"/>
                      <a:pt x="68" y="63"/>
                    </a:cubicBezTo>
                    <a:cubicBezTo>
                      <a:pt x="76" y="63"/>
                      <a:pt x="82" y="56"/>
                      <a:pt x="82" y="48"/>
                    </a:cubicBezTo>
                    <a:close/>
                    <a:moveTo>
                      <a:pt x="16" y="58"/>
                    </a:moveTo>
                    <a:cubicBezTo>
                      <a:pt x="11" y="59"/>
                      <a:pt x="7" y="55"/>
                      <a:pt x="7" y="49"/>
                    </a:cubicBezTo>
                    <a:cubicBezTo>
                      <a:pt x="6" y="16"/>
                      <a:pt x="6" y="16"/>
                      <a:pt x="6" y="16"/>
                    </a:cubicBezTo>
                    <a:cubicBezTo>
                      <a:pt x="6" y="11"/>
                      <a:pt x="10" y="7"/>
                      <a:pt x="15" y="7"/>
                    </a:cubicBezTo>
                    <a:cubicBezTo>
                      <a:pt x="67" y="6"/>
                      <a:pt x="67" y="6"/>
                      <a:pt x="67" y="6"/>
                    </a:cubicBezTo>
                    <a:cubicBezTo>
                      <a:pt x="72" y="6"/>
                      <a:pt x="76" y="10"/>
                      <a:pt x="76" y="15"/>
                    </a:cubicBezTo>
                    <a:cubicBezTo>
                      <a:pt x="77" y="48"/>
                      <a:pt x="77" y="48"/>
                      <a:pt x="77" y="48"/>
                    </a:cubicBezTo>
                    <a:cubicBezTo>
                      <a:pt x="77" y="53"/>
                      <a:pt x="73" y="57"/>
                      <a:pt x="68" y="57"/>
                    </a:cubicBezTo>
                    <a:lnTo>
                      <a:pt x="16" y="5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2" name="Freeform 498"/>
              <p:cNvSpPr>
                <a:spLocks/>
              </p:cNvSpPr>
              <p:nvPr/>
            </p:nvSpPr>
            <p:spPr bwMode="auto">
              <a:xfrm>
                <a:off x="4601" y="2897"/>
                <a:ext cx="107" cy="14"/>
              </a:xfrm>
              <a:custGeom>
                <a:avLst/>
                <a:gdLst>
                  <a:gd name="T0" fmla="*/ 55 w 55"/>
                  <a:gd name="T1" fmla="*/ 3 h 7"/>
                  <a:gd name="T2" fmla="*/ 53 w 55"/>
                  <a:gd name="T3" fmla="*/ 5 h 7"/>
                  <a:gd name="T4" fmla="*/ 3 w 55"/>
                  <a:gd name="T5" fmla="*/ 7 h 7"/>
                  <a:gd name="T6" fmla="*/ 0 w 55"/>
                  <a:gd name="T7" fmla="*/ 4 h 7"/>
                  <a:gd name="T8" fmla="*/ 0 w 55"/>
                  <a:gd name="T9" fmla="*/ 4 h 7"/>
                  <a:gd name="T10" fmla="*/ 3 w 55"/>
                  <a:gd name="T11" fmla="*/ 1 h 7"/>
                  <a:gd name="T12" fmla="*/ 52 w 55"/>
                  <a:gd name="T13" fmla="*/ 0 h 7"/>
                  <a:gd name="T14" fmla="*/ 55 w 55"/>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7">
                    <a:moveTo>
                      <a:pt x="55" y="3"/>
                    </a:moveTo>
                    <a:cubicBezTo>
                      <a:pt x="55" y="4"/>
                      <a:pt x="54" y="5"/>
                      <a:pt x="53" y="5"/>
                    </a:cubicBezTo>
                    <a:cubicBezTo>
                      <a:pt x="3" y="7"/>
                      <a:pt x="3" y="7"/>
                      <a:pt x="3" y="7"/>
                    </a:cubicBezTo>
                    <a:cubicBezTo>
                      <a:pt x="2" y="7"/>
                      <a:pt x="0" y="5"/>
                      <a:pt x="0" y="4"/>
                    </a:cubicBezTo>
                    <a:cubicBezTo>
                      <a:pt x="0" y="4"/>
                      <a:pt x="0" y="4"/>
                      <a:pt x="0" y="4"/>
                    </a:cubicBezTo>
                    <a:cubicBezTo>
                      <a:pt x="0" y="3"/>
                      <a:pt x="1" y="1"/>
                      <a:pt x="3" y="1"/>
                    </a:cubicBezTo>
                    <a:cubicBezTo>
                      <a:pt x="52" y="0"/>
                      <a:pt x="52" y="0"/>
                      <a:pt x="52" y="0"/>
                    </a:cubicBezTo>
                    <a:cubicBezTo>
                      <a:pt x="54" y="0"/>
                      <a:pt x="55" y="1"/>
                      <a:pt x="55"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3" name="Freeform 499"/>
              <p:cNvSpPr>
                <a:spLocks/>
              </p:cNvSpPr>
              <p:nvPr/>
            </p:nvSpPr>
            <p:spPr bwMode="auto">
              <a:xfrm>
                <a:off x="4603" y="2917"/>
                <a:ext cx="105" cy="11"/>
              </a:xfrm>
              <a:custGeom>
                <a:avLst/>
                <a:gdLst>
                  <a:gd name="T0" fmla="*/ 54 w 54"/>
                  <a:gd name="T1" fmla="*/ 2 h 6"/>
                  <a:gd name="T2" fmla="*/ 52 w 54"/>
                  <a:gd name="T3" fmla="*/ 5 h 6"/>
                  <a:gd name="T4" fmla="*/ 2 w 54"/>
                  <a:gd name="T5" fmla="*/ 6 h 6"/>
                  <a:gd name="T6" fmla="*/ 0 w 54"/>
                  <a:gd name="T7" fmla="*/ 3 h 6"/>
                  <a:gd name="T8" fmla="*/ 0 w 54"/>
                  <a:gd name="T9" fmla="*/ 3 h 6"/>
                  <a:gd name="T10" fmla="*/ 2 w 54"/>
                  <a:gd name="T11" fmla="*/ 1 h 6"/>
                  <a:gd name="T12" fmla="*/ 52 w 54"/>
                  <a:gd name="T13" fmla="*/ 0 h 6"/>
                  <a:gd name="T14" fmla="*/ 54 w 5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54" y="2"/>
                    </a:moveTo>
                    <a:cubicBezTo>
                      <a:pt x="54" y="3"/>
                      <a:pt x="53" y="5"/>
                      <a:pt x="52" y="5"/>
                    </a:cubicBezTo>
                    <a:cubicBezTo>
                      <a:pt x="2" y="6"/>
                      <a:pt x="2" y="6"/>
                      <a:pt x="2" y="6"/>
                    </a:cubicBezTo>
                    <a:cubicBezTo>
                      <a:pt x="1" y="6"/>
                      <a:pt x="0" y="5"/>
                      <a:pt x="0" y="3"/>
                    </a:cubicBezTo>
                    <a:cubicBezTo>
                      <a:pt x="0" y="3"/>
                      <a:pt x="0" y="3"/>
                      <a:pt x="0" y="3"/>
                    </a:cubicBezTo>
                    <a:cubicBezTo>
                      <a:pt x="0" y="2"/>
                      <a:pt x="1" y="1"/>
                      <a:pt x="2" y="1"/>
                    </a:cubicBezTo>
                    <a:cubicBezTo>
                      <a:pt x="52" y="0"/>
                      <a:pt x="52" y="0"/>
                      <a:pt x="52" y="0"/>
                    </a:cubicBezTo>
                    <a:cubicBezTo>
                      <a:pt x="53" y="0"/>
                      <a:pt x="54" y="1"/>
                      <a:pt x="54" y="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4" name="Freeform 500"/>
              <p:cNvSpPr>
                <a:spLocks/>
              </p:cNvSpPr>
              <p:nvPr/>
            </p:nvSpPr>
            <p:spPr bwMode="auto">
              <a:xfrm>
                <a:off x="4603" y="2934"/>
                <a:ext cx="105" cy="12"/>
              </a:xfrm>
              <a:custGeom>
                <a:avLst/>
                <a:gdLst>
                  <a:gd name="T0" fmla="*/ 54 w 54"/>
                  <a:gd name="T1" fmla="*/ 2 h 6"/>
                  <a:gd name="T2" fmla="*/ 52 w 54"/>
                  <a:gd name="T3" fmla="*/ 5 h 6"/>
                  <a:gd name="T4" fmla="*/ 2 w 54"/>
                  <a:gd name="T5" fmla="*/ 6 h 6"/>
                  <a:gd name="T6" fmla="*/ 0 w 54"/>
                  <a:gd name="T7" fmla="*/ 3 h 6"/>
                  <a:gd name="T8" fmla="*/ 0 w 54"/>
                  <a:gd name="T9" fmla="*/ 3 h 6"/>
                  <a:gd name="T10" fmla="*/ 2 w 54"/>
                  <a:gd name="T11" fmla="*/ 1 h 6"/>
                  <a:gd name="T12" fmla="*/ 52 w 54"/>
                  <a:gd name="T13" fmla="*/ 0 h 6"/>
                  <a:gd name="T14" fmla="*/ 54 w 5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54" y="2"/>
                    </a:moveTo>
                    <a:cubicBezTo>
                      <a:pt x="54" y="4"/>
                      <a:pt x="53" y="5"/>
                      <a:pt x="52" y="5"/>
                    </a:cubicBezTo>
                    <a:cubicBezTo>
                      <a:pt x="2" y="6"/>
                      <a:pt x="2" y="6"/>
                      <a:pt x="2" y="6"/>
                    </a:cubicBezTo>
                    <a:cubicBezTo>
                      <a:pt x="1" y="6"/>
                      <a:pt x="0" y="5"/>
                      <a:pt x="0" y="3"/>
                    </a:cubicBezTo>
                    <a:cubicBezTo>
                      <a:pt x="0" y="3"/>
                      <a:pt x="0" y="3"/>
                      <a:pt x="0" y="3"/>
                    </a:cubicBezTo>
                    <a:cubicBezTo>
                      <a:pt x="0" y="2"/>
                      <a:pt x="1" y="1"/>
                      <a:pt x="2" y="1"/>
                    </a:cubicBezTo>
                    <a:cubicBezTo>
                      <a:pt x="52" y="0"/>
                      <a:pt x="52" y="0"/>
                      <a:pt x="52" y="0"/>
                    </a:cubicBezTo>
                    <a:cubicBezTo>
                      <a:pt x="53" y="0"/>
                      <a:pt x="54" y="1"/>
                      <a:pt x="54" y="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5" name="Freeform 501"/>
              <p:cNvSpPr>
                <a:spLocks/>
              </p:cNvSpPr>
              <p:nvPr/>
            </p:nvSpPr>
            <p:spPr bwMode="auto">
              <a:xfrm>
                <a:off x="4632" y="2952"/>
                <a:ext cx="78" cy="12"/>
              </a:xfrm>
              <a:custGeom>
                <a:avLst/>
                <a:gdLst>
                  <a:gd name="T0" fmla="*/ 40 w 40"/>
                  <a:gd name="T1" fmla="*/ 2 h 6"/>
                  <a:gd name="T2" fmla="*/ 37 w 40"/>
                  <a:gd name="T3" fmla="*/ 5 h 6"/>
                  <a:gd name="T4" fmla="*/ 2 w 40"/>
                  <a:gd name="T5" fmla="*/ 6 h 6"/>
                  <a:gd name="T6" fmla="*/ 0 w 40"/>
                  <a:gd name="T7" fmla="*/ 3 h 6"/>
                  <a:gd name="T8" fmla="*/ 0 w 40"/>
                  <a:gd name="T9" fmla="*/ 3 h 6"/>
                  <a:gd name="T10" fmla="*/ 2 w 40"/>
                  <a:gd name="T11" fmla="*/ 1 h 6"/>
                  <a:gd name="T12" fmla="*/ 37 w 40"/>
                  <a:gd name="T13" fmla="*/ 0 h 6"/>
                  <a:gd name="T14" fmla="*/ 40 w 40"/>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
                    <a:moveTo>
                      <a:pt x="40" y="2"/>
                    </a:moveTo>
                    <a:cubicBezTo>
                      <a:pt x="40" y="4"/>
                      <a:pt x="39" y="5"/>
                      <a:pt x="37" y="5"/>
                    </a:cubicBezTo>
                    <a:cubicBezTo>
                      <a:pt x="2" y="6"/>
                      <a:pt x="2" y="6"/>
                      <a:pt x="2" y="6"/>
                    </a:cubicBezTo>
                    <a:cubicBezTo>
                      <a:pt x="1" y="6"/>
                      <a:pt x="0" y="5"/>
                      <a:pt x="0" y="3"/>
                    </a:cubicBezTo>
                    <a:cubicBezTo>
                      <a:pt x="0" y="3"/>
                      <a:pt x="0" y="3"/>
                      <a:pt x="0" y="3"/>
                    </a:cubicBezTo>
                    <a:cubicBezTo>
                      <a:pt x="0" y="2"/>
                      <a:pt x="1" y="1"/>
                      <a:pt x="2" y="1"/>
                    </a:cubicBezTo>
                    <a:cubicBezTo>
                      <a:pt x="37" y="0"/>
                      <a:pt x="37" y="0"/>
                      <a:pt x="37" y="0"/>
                    </a:cubicBezTo>
                    <a:cubicBezTo>
                      <a:pt x="38" y="0"/>
                      <a:pt x="40" y="1"/>
                      <a:pt x="40" y="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6" name="Freeform 502"/>
              <p:cNvSpPr>
                <a:spLocks noEditPoints="1"/>
              </p:cNvSpPr>
              <p:nvPr/>
            </p:nvSpPr>
            <p:spPr bwMode="auto">
              <a:xfrm>
                <a:off x="4487" y="1393"/>
                <a:ext cx="299" cy="225"/>
              </a:xfrm>
              <a:custGeom>
                <a:avLst/>
                <a:gdLst>
                  <a:gd name="T0" fmla="*/ 128 w 153"/>
                  <a:gd name="T1" fmla="*/ 1 h 115"/>
                  <a:gd name="T2" fmla="*/ 23 w 153"/>
                  <a:gd name="T3" fmla="*/ 3 h 115"/>
                  <a:gd name="T4" fmla="*/ 0 w 153"/>
                  <a:gd name="T5" fmla="*/ 27 h 115"/>
                  <a:gd name="T6" fmla="*/ 1 w 153"/>
                  <a:gd name="T7" fmla="*/ 91 h 115"/>
                  <a:gd name="T8" fmla="*/ 25 w 153"/>
                  <a:gd name="T9" fmla="*/ 114 h 115"/>
                  <a:gd name="T10" fmla="*/ 130 w 153"/>
                  <a:gd name="T11" fmla="*/ 112 h 115"/>
                  <a:gd name="T12" fmla="*/ 153 w 153"/>
                  <a:gd name="T13" fmla="*/ 88 h 115"/>
                  <a:gd name="T14" fmla="*/ 152 w 153"/>
                  <a:gd name="T15" fmla="*/ 24 h 115"/>
                  <a:gd name="T16" fmla="*/ 128 w 153"/>
                  <a:gd name="T17" fmla="*/ 1 h 115"/>
                  <a:gd name="T18" fmla="*/ 23 w 153"/>
                  <a:gd name="T19" fmla="*/ 13 h 115"/>
                  <a:gd name="T20" fmla="*/ 128 w 153"/>
                  <a:gd name="T21" fmla="*/ 11 h 115"/>
                  <a:gd name="T22" fmla="*/ 141 w 153"/>
                  <a:gd name="T23" fmla="*/ 24 h 115"/>
                  <a:gd name="T24" fmla="*/ 142 w 153"/>
                  <a:gd name="T25" fmla="*/ 30 h 115"/>
                  <a:gd name="T26" fmla="*/ 10 w 153"/>
                  <a:gd name="T27" fmla="*/ 33 h 115"/>
                  <a:gd name="T28" fmla="*/ 10 w 153"/>
                  <a:gd name="T29" fmla="*/ 27 h 115"/>
                  <a:gd name="T30" fmla="*/ 23 w 153"/>
                  <a:gd name="T31" fmla="*/ 13 h 115"/>
                  <a:gd name="T32" fmla="*/ 130 w 153"/>
                  <a:gd name="T33" fmla="*/ 102 h 115"/>
                  <a:gd name="T34" fmla="*/ 25 w 153"/>
                  <a:gd name="T35" fmla="*/ 104 h 115"/>
                  <a:gd name="T36" fmla="*/ 12 w 153"/>
                  <a:gd name="T37" fmla="*/ 91 h 115"/>
                  <a:gd name="T38" fmla="*/ 11 w 153"/>
                  <a:gd name="T39" fmla="*/ 58 h 115"/>
                  <a:gd name="T40" fmla="*/ 142 w 153"/>
                  <a:gd name="T41" fmla="*/ 55 h 115"/>
                  <a:gd name="T42" fmla="*/ 143 w 153"/>
                  <a:gd name="T43" fmla="*/ 88 h 115"/>
                  <a:gd name="T44" fmla="*/ 130 w 153"/>
                  <a:gd name="T45" fmla="*/ 10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15">
                    <a:moveTo>
                      <a:pt x="128" y="1"/>
                    </a:moveTo>
                    <a:cubicBezTo>
                      <a:pt x="23" y="3"/>
                      <a:pt x="23" y="3"/>
                      <a:pt x="23" y="3"/>
                    </a:cubicBezTo>
                    <a:cubicBezTo>
                      <a:pt x="10" y="3"/>
                      <a:pt x="0" y="14"/>
                      <a:pt x="0" y="27"/>
                    </a:cubicBezTo>
                    <a:cubicBezTo>
                      <a:pt x="1" y="91"/>
                      <a:pt x="1" y="91"/>
                      <a:pt x="1" y="91"/>
                    </a:cubicBezTo>
                    <a:cubicBezTo>
                      <a:pt x="2" y="104"/>
                      <a:pt x="12" y="115"/>
                      <a:pt x="25" y="114"/>
                    </a:cubicBezTo>
                    <a:cubicBezTo>
                      <a:pt x="130" y="112"/>
                      <a:pt x="130" y="112"/>
                      <a:pt x="130" y="112"/>
                    </a:cubicBezTo>
                    <a:cubicBezTo>
                      <a:pt x="143" y="112"/>
                      <a:pt x="153" y="101"/>
                      <a:pt x="153" y="88"/>
                    </a:cubicBezTo>
                    <a:cubicBezTo>
                      <a:pt x="152" y="24"/>
                      <a:pt x="152" y="24"/>
                      <a:pt x="152" y="24"/>
                    </a:cubicBezTo>
                    <a:cubicBezTo>
                      <a:pt x="151" y="11"/>
                      <a:pt x="141" y="0"/>
                      <a:pt x="128" y="1"/>
                    </a:cubicBezTo>
                    <a:close/>
                    <a:moveTo>
                      <a:pt x="23" y="13"/>
                    </a:moveTo>
                    <a:cubicBezTo>
                      <a:pt x="128" y="11"/>
                      <a:pt x="128" y="11"/>
                      <a:pt x="128" y="11"/>
                    </a:cubicBezTo>
                    <a:cubicBezTo>
                      <a:pt x="135" y="11"/>
                      <a:pt x="141" y="16"/>
                      <a:pt x="141" y="24"/>
                    </a:cubicBezTo>
                    <a:cubicBezTo>
                      <a:pt x="142" y="30"/>
                      <a:pt x="142" y="30"/>
                      <a:pt x="142" y="30"/>
                    </a:cubicBezTo>
                    <a:cubicBezTo>
                      <a:pt x="10" y="33"/>
                      <a:pt x="10" y="33"/>
                      <a:pt x="10" y="33"/>
                    </a:cubicBezTo>
                    <a:cubicBezTo>
                      <a:pt x="10" y="27"/>
                      <a:pt x="10" y="27"/>
                      <a:pt x="10" y="27"/>
                    </a:cubicBezTo>
                    <a:cubicBezTo>
                      <a:pt x="10" y="19"/>
                      <a:pt x="16" y="13"/>
                      <a:pt x="23" y="13"/>
                    </a:cubicBezTo>
                    <a:close/>
                    <a:moveTo>
                      <a:pt x="130" y="102"/>
                    </a:moveTo>
                    <a:cubicBezTo>
                      <a:pt x="25" y="104"/>
                      <a:pt x="25" y="104"/>
                      <a:pt x="25" y="104"/>
                    </a:cubicBezTo>
                    <a:cubicBezTo>
                      <a:pt x="18" y="104"/>
                      <a:pt x="12" y="98"/>
                      <a:pt x="12" y="91"/>
                    </a:cubicBezTo>
                    <a:cubicBezTo>
                      <a:pt x="11" y="58"/>
                      <a:pt x="11" y="58"/>
                      <a:pt x="11" y="58"/>
                    </a:cubicBezTo>
                    <a:cubicBezTo>
                      <a:pt x="142" y="55"/>
                      <a:pt x="142" y="55"/>
                      <a:pt x="142" y="55"/>
                    </a:cubicBezTo>
                    <a:cubicBezTo>
                      <a:pt x="143" y="88"/>
                      <a:pt x="143" y="88"/>
                      <a:pt x="143" y="88"/>
                    </a:cubicBezTo>
                    <a:cubicBezTo>
                      <a:pt x="143" y="96"/>
                      <a:pt x="137" y="102"/>
                      <a:pt x="130" y="10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7" name="Freeform 503"/>
              <p:cNvSpPr>
                <a:spLocks/>
              </p:cNvSpPr>
              <p:nvPr/>
            </p:nvSpPr>
            <p:spPr bwMode="auto">
              <a:xfrm>
                <a:off x="4528" y="1521"/>
                <a:ext cx="145" cy="23"/>
              </a:xfrm>
              <a:custGeom>
                <a:avLst/>
                <a:gdLst>
                  <a:gd name="T0" fmla="*/ 74 w 74"/>
                  <a:gd name="T1" fmla="*/ 5 h 12"/>
                  <a:gd name="T2" fmla="*/ 69 w 74"/>
                  <a:gd name="T3" fmla="*/ 10 h 12"/>
                  <a:gd name="T4" fmla="*/ 5 w 74"/>
                  <a:gd name="T5" fmla="*/ 12 h 12"/>
                  <a:gd name="T6" fmla="*/ 0 w 74"/>
                  <a:gd name="T7" fmla="*/ 6 h 12"/>
                  <a:gd name="T8" fmla="*/ 0 w 74"/>
                  <a:gd name="T9" fmla="*/ 6 h 12"/>
                  <a:gd name="T10" fmla="*/ 5 w 74"/>
                  <a:gd name="T11" fmla="*/ 1 h 12"/>
                  <a:gd name="T12" fmla="*/ 68 w 74"/>
                  <a:gd name="T13" fmla="*/ 0 h 12"/>
                  <a:gd name="T14" fmla="*/ 74 w 74"/>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2">
                    <a:moveTo>
                      <a:pt x="74" y="5"/>
                    </a:moveTo>
                    <a:cubicBezTo>
                      <a:pt x="74" y="8"/>
                      <a:pt x="71" y="10"/>
                      <a:pt x="69" y="10"/>
                    </a:cubicBezTo>
                    <a:cubicBezTo>
                      <a:pt x="5" y="12"/>
                      <a:pt x="5" y="12"/>
                      <a:pt x="5" y="12"/>
                    </a:cubicBezTo>
                    <a:cubicBezTo>
                      <a:pt x="2" y="12"/>
                      <a:pt x="0" y="9"/>
                      <a:pt x="0" y="6"/>
                    </a:cubicBezTo>
                    <a:cubicBezTo>
                      <a:pt x="0" y="6"/>
                      <a:pt x="0" y="6"/>
                      <a:pt x="0" y="6"/>
                    </a:cubicBezTo>
                    <a:cubicBezTo>
                      <a:pt x="0" y="4"/>
                      <a:pt x="2" y="1"/>
                      <a:pt x="5" y="1"/>
                    </a:cubicBezTo>
                    <a:cubicBezTo>
                      <a:pt x="68" y="0"/>
                      <a:pt x="68" y="0"/>
                      <a:pt x="68" y="0"/>
                    </a:cubicBezTo>
                    <a:cubicBezTo>
                      <a:pt x="71" y="0"/>
                      <a:pt x="74" y="2"/>
                      <a:pt x="74" y="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8" name="Freeform 504"/>
              <p:cNvSpPr>
                <a:spLocks/>
              </p:cNvSpPr>
              <p:nvPr/>
            </p:nvSpPr>
            <p:spPr bwMode="auto">
              <a:xfrm>
                <a:off x="4528" y="1558"/>
                <a:ext cx="86" cy="21"/>
              </a:xfrm>
              <a:custGeom>
                <a:avLst/>
                <a:gdLst>
                  <a:gd name="T0" fmla="*/ 44 w 44"/>
                  <a:gd name="T1" fmla="*/ 5 h 11"/>
                  <a:gd name="T2" fmla="*/ 39 w 44"/>
                  <a:gd name="T3" fmla="*/ 11 h 11"/>
                  <a:gd name="T4" fmla="*/ 5 w 44"/>
                  <a:gd name="T5" fmla="*/ 11 h 11"/>
                  <a:gd name="T6" fmla="*/ 0 w 44"/>
                  <a:gd name="T7" fmla="*/ 6 h 11"/>
                  <a:gd name="T8" fmla="*/ 0 w 44"/>
                  <a:gd name="T9" fmla="*/ 6 h 11"/>
                  <a:gd name="T10" fmla="*/ 5 w 44"/>
                  <a:gd name="T11" fmla="*/ 1 h 11"/>
                  <a:gd name="T12" fmla="*/ 39 w 44"/>
                  <a:gd name="T13" fmla="*/ 0 h 11"/>
                  <a:gd name="T14" fmla="*/ 44 w 44"/>
                  <a:gd name="T15" fmla="*/ 5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1">
                    <a:moveTo>
                      <a:pt x="44" y="5"/>
                    </a:moveTo>
                    <a:cubicBezTo>
                      <a:pt x="44" y="8"/>
                      <a:pt x="42" y="11"/>
                      <a:pt x="39" y="11"/>
                    </a:cubicBezTo>
                    <a:cubicBezTo>
                      <a:pt x="5" y="11"/>
                      <a:pt x="5" y="11"/>
                      <a:pt x="5" y="11"/>
                    </a:cubicBezTo>
                    <a:cubicBezTo>
                      <a:pt x="3" y="11"/>
                      <a:pt x="0" y="9"/>
                      <a:pt x="0" y="6"/>
                    </a:cubicBezTo>
                    <a:cubicBezTo>
                      <a:pt x="0" y="6"/>
                      <a:pt x="0" y="6"/>
                      <a:pt x="0" y="6"/>
                    </a:cubicBezTo>
                    <a:cubicBezTo>
                      <a:pt x="0" y="3"/>
                      <a:pt x="2" y="1"/>
                      <a:pt x="5" y="1"/>
                    </a:cubicBezTo>
                    <a:cubicBezTo>
                      <a:pt x="39" y="0"/>
                      <a:pt x="39" y="0"/>
                      <a:pt x="39" y="0"/>
                    </a:cubicBezTo>
                    <a:cubicBezTo>
                      <a:pt x="41" y="0"/>
                      <a:pt x="44" y="2"/>
                      <a:pt x="44" y="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9" name="Freeform 505"/>
              <p:cNvSpPr>
                <a:spLocks noEditPoints="1"/>
              </p:cNvSpPr>
              <p:nvPr/>
            </p:nvSpPr>
            <p:spPr bwMode="auto">
              <a:xfrm>
                <a:off x="3695" y="2893"/>
                <a:ext cx="225" cy="168"/>
              </a:xfrm>
              <a:custGeom>
                <a:avLst/>
                <a:gdLst>
                  <a:gd name="T0" fmla="*/ 95 w 115"/>
                  <a:gd name="T1" fmla="*/ 1 h 86"/>
                  <a:gd name="T2" fmla="*/ 17 w 115"/>
                  <a:gd name="T3" fmla="*/ 2 h 86"/>
                  <a:gd name="T4" fmla="*/ 0 w 115"/>
                  <a:gd name="T5" fmla="*/ 20 h 86"/>
                  <a:gd name="T6" fmla="*/ 1 w 115"/>
                  <a:gd name="T7" fmla="*/ 68 h 86"/>
                  <a:gd name="T8" fmla="*/ 19 w 115"/>
                  <a:gd name="T9" fmla="*/ 86 h 86"/>
                  <a:gd name="T10" fmla="*/ 97 w 115"/>
                  <a:gd name="T11" fmla="*/ 84 h 86"/>
                  <a:gd name="T12" fmla="*/ 114 w 115"/>
                  <a:gd name="T13" fmla="*/ 66 h 86"/>
                  <a:gd name="T14" fmla="*/ 113 w 115"/>
                  <a:gd name="T15" fmla="*/ 18 h 86"/>
                  <a:gd name="T16" fmla="*/ 95 w 115"/>
                  <a:gd name="T17" fmla="*/ 1 h 86"/>
                  <a:gd name="T18" fmla="*/ 17 w 115"/>
                  <a:gd name="T19" fmla="*/ 10 h 86"/>
                  <a:gd name="T20" fmla="*/ 96 w 115"/>
                  <a:gd name="T21" fmla="*/ 8 h 86"/>
                  <a:gd name="T22" fmla="*/ 106 w 115"/>
                  <a:gd name="T23" fmla="*/ 18 h 86"/>
                  <a:gd name="T24" fmla="*/ 106 w 115"/>
                  <a:gd name="T25" fmla="*/ 22 h 86"/>
                  <a:gd name="T26" fmla="*/ 8 w 115"/>
                  <a:gd name="T27" fmla="*/ 25 h 86"/>
                  <a:gd name="T28" fmla="*/ 8 w 115"/>
                  <a:gd name="T29" fmla="*/ 20 h 86"/>
                  <a:gd name="T30" fmla="*/ 17 w 115"/>
                  <a:gd name="T31" fmla="*/ 10 h 86"/>
                  <a:gd name="T32" fmla="*/ 97 w 115"/>
                  <a:gd name="T33" fmla="*/ 76 h 86"/>
                  <a:gd name="T34" fmla="*/ 19 w 115"/>
                  <a:gd name="T35" fmla="*/ 78 h 86"/>
                  <a:gd name="T36" fmla="*/ 9 w 115"/>
                  <a:gd name="T37" fmla="*/ 68 h 86"/>
                  <a:gd name="T38" fmla="*/ 8 w 115"/>
                  <a:gd name="T39" fmla="*/ 43 h 86"/>
                  <a:gd name="T40" fmla="*/ 106 w 115"/>
                  <a:gd name="T41" fmla="*/ 41 h 86"/>
                  <a:gd name="T42" fmla="*/ 107 w 115"/>
                  <a:gd name="T43" fmla="*/ 66 h 86"/>
                  <a:gd name="T44" fmla="*/ 97 w 115"/>
                  <a:gd name="T45"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86">
                    <a:moveTo>
                      <a:pt x="95" y="1"/>
                    </a:moveTo>
                    <a:cubicBezTo>
                      <a:pt x="17" y="2"/>
                      <a:pt x="17" y="2"/>
                      <a:pt x="17" y="2"/>
                    </a:cubicBezTo>
                    <a:cubicBezTo>
                      <a:pt x="7" y="2"/>
                      <a:pt x="0" y="10"/>
                      <a:pt x="0" y="20"/>
                    </a:cubicBezTo>
                    <a:cubicBezTo>
                      <a:pt x="1" y="68"/>
                      <a:pt x="1" y="68"/>
                      <a:pt x="1" y="68"/>
                    </a:cubicBezTo>
                    <a:cubicBezTo>
                      <a:pt x="1" y="78"/>
                      <a:pt x="9" y="86"/>
                      <a:pt x="19" y="86"/>
                    </a:cubicBezTo>
                    <a:cubicBezTo>
                      <a:pt x="97" y="84"/>
                      <a:pt x="97" y="84"/>
                      <a:pt x="97" y="84"/>
                    </a:cubicBezTo>
                    <a:cubicBezTo>
                      <a:pt x="107" y="84"/>
                      <a:pt x="115" y="76"/>
                      <a:pt x="114" y="66"/>
                    </a:cubicBezTo>
                    <a:cubicBezTo>
                      <a:pt x="113" y="18"/>
                      <a:pt x="113" y="18"/>
                      <a:pt x="113" y="18"/>
                    </a:cubicBezTo>
                    <a:cubicBezTo>
                      <a:pt x="113" y="8"/>
                      <a:pt x="105" y="0"/>
                      <a:pt x="95" y="1"/>
                    </a:cubicBezTo>
                    <a:close/>
                    <a:moveTo>
                      <a:pt x="17" y="10"/>
                    </a:moveTo>
                    <a:cubicBezTo>
                      <a:pt x="96" y="8"/>
                      <a:pt x="96" y="8"/>
                      <a:pt x="96" y="8"/>
                    </a:cubicBezTo>
                    <a:cubicBezTo>
                      <a:pt x="101" y="8"/>
                      <a:pt x="106" y="12"/>
                      <a:pt x="106" y="18"/>
                    </a:cubicBezTo>
                    <a:cubicBezTo>
                      <a:pt x="106" y="22"/>
                      <a:pt x="106" y="22"/>
                      <a:pt x="106" y="22"/>
                    </a:cubicBezTo>
                    <a:cubicBezTo>
                      <a:pt x="8" y="25"/>
                      <a:pt x="8" y="25"/>
                      <a:pt x="8" y="25"/>
                    </a:cubicBezTo>
                    <a:cubicBezTo>
                      <a:pt x="8" y="20"/>
                      <a:pt x="8" y="20"/>
                      <a:pt x="8" y="20"/>
                    </a:cubicBezTo>
                    <a:cubicBezTo>
                      <a:pt x="7" y="15"/>
                      <a:pt x="12" y="10"/>
                      <a:pt x="17" y="10"/>
                    </a:cubicBezTo>
                    <a:close/>
                    <a:moveTo>
                      <a:pt x="97" y="76"/>
                    </a:moveTo>
                    <a:cubicBezTo>
                      <a:pt x="19" y="78"/>
                      <a:pt x="19" y="78"/>
                      <a:pt x="19" y="78"/>
                    </a:cubicBezTo>
                    <a:cubicBezTo>
                      <a:pt x="13" y="78"/>
                      <a:pt x="9" y="74"/>
                      <a:pt x="9" y="68"/>
                    </a:cubicBezTo>
                    <a:cubicBezTo>
                      <a:pt x="8" y="43"/>
                      <a:pt x="8" y="43"/>
                      <a:pt x="8" y="43"/>
                    </a:cubicBezTo>
                    <a:cubicBezTo>
                      <a:pt x="106" y="41"/>
                      <a:pt x="106" y="41"/>
                      <a:pt x="106" y="41"/>
                    </a:cubicBezTo>
                    <a:cubicBezTo>
                      <a:pt x="107" y="66"/>
                      <a:pt x="107" y="66"/>
                      <a:pt x="107" y="66"/>
                    </a:cubicBezTo>
                    <a:cubicBezTo>
                      <a:pt x="107" y="72"/>
                      <a:pt x="103" y="76"/>
                      <a:pt x="97" y="7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0" name="Freeform 506"/>
              <p:cNvSpPr>
                <a:spLocks/>
              </p:cNvSpPr>
              <p:nvPr/>
            </p:nvSpPr>
            <p:spPr bwMode="auto">
              <a:xfrm>
                <a:off x="3725" y="2987"/>
                <a:ext cx="109" cy="18"/>
              </a:xfrm>
              <a:custGeom>
                <a:avLst/>
                <a:gdLst>
                  <a:gd name="T0" fmla="*/ 56 w 56"/>
                  <a:gd name="T1" fmla="*/ 4 h 9"/>
                  <a:gd name="T2" fmla="*/ 52 w 56"/>
                  <a:gd name="T3" fmla="*/ 8 h 9"/>
                  <a:gd name="T4" fmla="*/ 4 w 56"/>
                  <a:gd name="T5" fmla="*/ 9 h 9"/>
                  <a:gd name="T6" fmla="*/ 0 w 56"/>
                  <a:gd name="T7" fmla="*/ 6 h 9"/>
                  <a:gd name="T8" fmla="*/ 0 w 56"/>
                  <a:gd name="T9" fmla="*/ 6 h 9"/>
                  <a:gd name="T10" fmla="*/ 4 w 56"/>
                  <a:gd name="T11" fmla="*/ 2 h 9"/>
                  <a:gd name="T12" fmla="*/ 52 w 56"/>
                  <a:gd name="T13" fmla="*/ 1 h 9"/>
                  <a:gd name="T14" fmla="*/ 56 w 56"/>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9">
                    <a:moveTo>
                      <a:pt x="56" y="4"/>
                    </a:moveTo>
                    <a:cubicBezTo>
                      <a:pt x="56" y="7"/>
                      <a:pt x="54" y="8"/>
                      <a:pt x="52" y="8"/>
                    </a:cubicBezTo>
                    <a:cubicBezTo>
                      <a:pt x="4" y="9"/>
                      <a:pt x="4" y="9"/>
                      <a:pt x="4" y="9"/>
                    </a:cubicBezTo>
                    <a:cubicBezTo>
                      <a:pt x="2" y="9"/>
                      <a:pt x="1" y="8"/>
                      <a:pt x="0" y="6"/>
                    </a:cubicBezTo>
                    <a:cubicBezTo>
                      <a:pt x="0" y="6"/>
                      <a:pt x="0" y="6"/>
                      <a:pt x="0" y="6"/>
                    </a:cubicBezTo>
                    <a:cubicBezTo>
                      <a:pt x="0" y="3"/>
                      <a:pt x="2" y="2"/>
                      <a:pt x="4" y="2"/>
                    </a:cubicBezTo>
                    <a:cubicBezTo>
                      <a:pt x="52" y="1"/>
                      <a:pt x="52" y="1"/>
                      <a:pt x="52" y="1"/>
                    </a:cubicBezTo>
                    <a:cubicBezTo>
                      <a:pt x="54" y="0"/>
                      <a:pt x="56" y="2"/>
                      <a:pt x="56" y="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1" name="Freeform 507"/>
              <p:cNvSpPr>
                <a:spLocks/>
              </p:cNvSpPr>
              <p:nvPr/>
            </p:nvSpPr>
            <p:spPr bwMode="auto">
              <a:xfrm>
                <a:off x="3726" y="3016"/>
                <a:ext cx="65" cy="16"/>
              </a:xfrm>
              <a:custGeom>
                <a:avLst/>
                <a:gdLst>
                  <a:gd name="T0" fmla="*/ 32 w 33"/>
                  <a:gd name="T1" fmla="*/ 4 h 8"/>
                  <a:gd name="T2" fmla="*/ 29 w 33"/>
                  <a:gd name="T3" fmla="*/ 8 h 8"/>
                  <a:gd name="T4" fmla="*/ 4 w 33"/>
                  <a:gd name="T5" fmla="*/ 8 h 8"/>
                  <a:gd name="T6" fmla="*/ 0 w 33"/>
                  <a:gd name="T7" fmla="*/ 5 h 8"/>
                  <a:gd name="T8" fmla="*/ 0 w 33"/>
                  <a:gd name="T9" fmla="*/ 5 h 8"/>
                  <a:gd name="T10" fmla="*/ 4 w 33"/>
                  <a:gd name="T11" fmla="*/ 1 h 8"/>
                  <a:gd name="T12" fmla="*/ 29 w 33"/>
                  <a:gd name="T13" fmla="*/ 0 h 8"/>
                  <a:gd name="T14" fmla="*/ 32 w 33"/>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8">
                    <a:moveTo>
                      <a:pt x="32" y="4"/>
                    </a:moveTo>
                    <a:cubicBezTo>
                      <a:pt x="33" y="6"/>
                      <a:pt x="31" y="8"/>
                      <a:pt x="29" y="8"/>
                    </a:cubicBezTo>
                    <a:cubicBezTo>
                      <a:pt x="4" y="8"/>
                      <a:pt x="4" y="8"/>
                      <a:pt x="4" y="8"/>
                    </a:cubicBezTo>
                    <a:cubicBezTo>
                      <a:pt x="2" y="8"/>
                      <a:pt x="0" y="7"/>
                      <a:pt x="0" y="5"/>
                    </a:cubicBezTo>
                    <a:cubicBezTo>
                      <a:pt x="0" y="5"/>
                      <a:pt x="0" y="5"/>
                      <a:pt x="0" y="5"/>
                    </a:cubicBezTo>
                    <a:cubicBezTo>
                      <a:pt x="0" y="2"/>
                      <a:pt x="1" y="1"/>
                      <a:pt x="4" y="1"/>
                    </a:cubicBezTo>
                    <a:cubicBezTo>
                      <a:pt x="29" y="0"/>
                      <a:pt x="29" y="0"/>
                      <a:pt x="29" y="0"/>
                    </a:cubicBezTo>
                    <a:cubicBezTo>
                      <a:pt x="31" y="0"/>
                      <a:pt x="32" y="2"/>
                      <a:pt x="32" y="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2" name="Freeform 508"/>
              <p:cNvSpPr>
                <a:spLocks noEditPoints="1"/>
              </p:cNvSpPr>
              <p:nvPr/>
            </p:nvSpPr>
            <p:spPr bwMode="auto">
              <a:xfrm>
                <a:off x="3813" y="2647"/>
                <a:ext cx="27" cy="59"/>
              </a:xfrm>
              <a:custGeom>
                <a:avLst/>
                <a:gdLst>
                  <a:gd name="T0" fmla="*/ 2 w 14"/>
                  <a:gd name="T1" fmla="*/ 15 h 30"/>
                  <a:gd name="T2" fmla="*/ 0 w 14"/>
                  <a:gd name="T3" fmla="*/ 19 h 30"/>
                  <a:gd name="T4" fmla="*/ 1 w 14"/>
                  <a:gd name="T5" fmla="*/ 22 h 30"/>
                  <a:gd name="T6" fmla="*/ 2 w 14"/>
                  <a:gd name="T7" fmla="*/ 24 h 30"/>
                  <a:gd name="T8" fmla="*/ 4 w 14"/>
                  <a:gd name="T9" fmla="*/ 25 h 30"/>
                  <a:gd name="T10" fmla="*/ 4 w 14"/>
                  <a:gd name="T11" fmla="*/ 29 h 30"/>
                  <a:gd name="T12" fmla="*/ 5 w 14"/>
                  <a:gd name="T13" fmla="*/ 30 h 30"/>
                  <a:gd name="T14" fmla="*/ 6 w 14"/>
                  <a:gd name="T15" fmla="*/ 29 h 30"/>
                  <a:gd name="T16" fmla="*/ 6 w 14"/>
                  <a:gd name="T17" fmla="*/ 25 h 30"/>
                  <a:gd name="T18" fmla="*/ 8 w 14"/>
                  <a:gd name="T19" fmla="*/ 26 h 30"/>
                  <a:gd name="T20" fmla="*/ 8 w 14"/>
                  <a:gd name="T21" fmla="*/ 29 h 30"/>
                  <a:gd name="T22" fmla="*/ 9 w 14"/>
                  <a:gd name="T23" fmla="*/ 30 h 30"/>
                  <a:gd name="T24" fmla="*/ 10 w 14"/>
                  <a:gd name="T25" fmla="*/ 29 h 30"/>
                  <a:gd name="T26" fmla="*/ 10 w 14"/>
                  <a:gd name="T27" fmla="*/ 26 h 30"/>
                  <a:gd name="T28" fmla="*/ 12 w 14"/>
                  <a:gd name="T29" fmla="*/ 25 h 30"/>
                  <a:gd name="T30" fmla="*/ 14 w 14"/>
                  <a:gd name="T31" fmla="*/ 25 h 30"/>
                  <a:gd name="T32" fmla="*/ 14 w 14"/>
                  <a:gd name="T33" fmla="*/ 24 h 30"/>
                  <a:gd name="T34" fmla="*/ 14 w 14"/>
                  <a:gd name="T35" fmla="*/ 23 h 30"/>
                  <a:gd name="T36" fmla="*/ 14 w 14"/>
                  <a:gd name="T37" fmla="*/ 22 h 30"/>
                  <a:gd name="T38" fmla="*/ 14 w 14"/>
                  <a:gd name="T39" fmla="*/ 21 h 30"/>
                  <a:gd name="T40" fmla="*/ 11 w 14"/>
                  <a:gd name="T41" fmla="*/ 22 h 30"/>
                  <a:gd name="T42" fmla="*/ 10 w 14"/>
                  <a:gd name="T43" fmla="*/ 22 h 30"/>
                  <a:gd name="T44" fmla="*/ 10 w 14"/>
                  <a:gd name="T45" fmla="*/ 15 h 30"/>
                  <a:gd name="T46" fmla="*/ 10 w 14"/>
                  <a:gd name="T47" fmla="*/ 15 h 30"/>
                  <a:gd name="T48" fmla="*/ 12 w 14"/>
                  <a:gd name="T49" fmla="*/ 14 h 30"/>
                  <a:gd name="T50" fmla="*/ 14 w 14"/>
                  <a:gd name="T51" fmla="*/ 12 h 30"/>
                  <a:gd name="T52" fmla="*/ 14 w 14"/>
                  <a:gd name="T53" fmla="*/ 10 h 30"/>
                  <a:gd name="T54" fmla="*/ 14 w 14"/>
                  <a:gd name="T55" fmla="*/ 8 h 30"/>
                  <a:gd name="T56" fmla="*/ 12 w 14"/>
                  <a:gd name="T57" fmla="*/ 6 h 30"/>
                  <a:gd name="T58" fmla="*/ 10 w 14"/>
                  <a:gd name="T59" fmla="*/ 5 h 30"/>
                  <a:gd name="T60" fmla="*/ 10 w 14"/>
                  <a:gd name="T61" fmla="*/ 2 h 30"/>
                  <a:gd name="T62" fmla="*/ 9 w 14"/>
                  <a:gd name="T63" fmla="*/ 1 h 30"/>
                  <a:gd name="T64" fmla="*/ 8 w 14"/>
                  <a:gd name="T65" fmla="*/ 1 h 30"/>
                  <a:gd name="T66" fmla="*/ 8 w 14"/>
                  <a:gd name="T67" fmla="*/ 4 h 30"/>
                  <a:gd name="T68" fmla="*/ 7 w 14"/>
                  <a:gd name="T69" fmla="*/ 4 h 30"/>
                  <a:gd name="T70" fmla="*/ 6 w 14"/>
                  <a:gd name="T71" fmla="*/ 4 h 30"/>
                  <a:gd name="T72" fmla="*/ 7 w 14"/>
                  <a:gd name="T73" fmla="*/ 1 h 30"/>
                  <a:gd name="T74" fmla="*/ 6 w 14"/>
                  <a:gd name="T75" fmla="*/ 0 h 30"/>
                  <a:gd name="T76" fmla="*/ 5 w 14"/>
                  <a:gd name="T77" fmla="*/ 1 h 30"/>
                  <a:gd name="T78" fmla="*/ 5 w 14"/>
                  <a:gd name="T79" fmla="*/ 4 h 30"/>
                  <a:gd name="T80" fmla="*/ 3 w 14"/>
                  <a:gd name="T81" fmla="*/ 4 h 30"/>
                  <a:gd name="T82" fmla="*/ 2 w 14"/>
                  <a:gd name="T83" fmla="*/ 4 h 30"/>
                  <a:gd name="T84" fmla="*/ 2 w 14"/>
                  <a:gd name="T85" fmla="*/ 5 h 30"/>
                  <a:gd name="T86" fmla="*/ 1 w 14"/>
                  <a:gd name="T87" fmla="*/ 5 h 30"/>
                  <a:gd name="T88" fmla="*/ 1 w 14"/>
                  <a:gd name="T89" fmla="*/ 6 h 30"/>
                  <a:gd name="T90" fmla="*/ 2 w 14"/>
                  <a:gd name="T91" fmla="*/ 7 h 30"/>
                  <a:gd name="T92" fmla="*/ 2 w 14"/>
                  <a:gd name="T93" fmla="*/ 8 h 30"/>
                  <a:gd name="T94" fmla="*/ 4 w 14"/>
                  <a:gd name="T95" fmla="*/ 8 h 30"/>
                  <a:gd name="T96" fmla="*/ 5 w 14"/>
                  <a:gd name="T97" fmla="*/ 7 h 30"/>
                  <a:gd name="T98" fmla="*/ 4 w 14"/>
                  <a:gd name="T99" fmla="*/ 14 h 30"/>
                  <a:gd name="T100" fmla="*/ 2 w 14"/>
                  <a:gd name="T101" fmla="*/ 15 h 30"/>
                  <a:gd name="T102" fmla="*/ 6 w 14"/>
                  <a:gd name="T103" fmla="*/ 17 h 30"/>
                  <a:gd name="T104" fmla="*/ 8 w 14"/>
                  <a:gd name="T105" fmla="*/ 16 h 30"/>
                  <a:gd name="T106" fmla="*/ 8 w 14"/>
                  <a:gd name="T107" fmla="*/ 22 h 30"/>
                  <a:gd name="T108" fmla="*/ 6 w 14"/>
                  <a:gd name="T109" fmla="*/ 22 h 30"/>
                  <a:gd name="T110" fmla="*/ 6 w 14"/>
                  <a:gd name="T111" fmla="*/ 17 h 30"/>
                  <a:gd name="T112" fmla="*/ 6 w 14"/>
                  <a:gd name="T113" fmla="*/ 7 h 30"/>
                  <a:gd name="T114" fmla="*/ 8 w 14"/>
                  <a:gd name="T115" fmla="*/ 8 h 30"/>
                  <a:gd name="T116" fmla="*/ 8 w 14"/>
                  <a:gd name="T117" fmla="*/ 12 h 30"/>
                  <a:gd name="T118" fmla="*/ 6 w 14"/>
                  <a:gd name="T119" fmla="*/ 13 h 30"/>
                  <a:gd name="T120" fmla="*/ 6 w 14"/>
                  <a:gd name="T1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 h="30">
                    <a:moveTo>
                      <a:pt x="2" y="15"/>
                    </a:moveTo>
                    <a:cubicBezTo>
                      <a:pt x="1" y="16"/>
                      <a:pt x="0" y="18"/>
                      <a:pt x="0" y="19"/>
                    </a:cubicBezTo>
                    <a:cubicBezTo>
                      <a:pt x="0" y="20"/>
                      <a:pt x="0" y="21"/>
                      <a:pt x="1" y="22"/>
                    </a:cubicBezTo>
                    <a:cubicBezTo>
                      <a:pt x="1" y="23"/>
                      <a:pt x="2" y="24"/>
                      <a:pt x="2" y="24"/>
                    </a:cubicBezTo>
                    <a:cubicBezTo>
                      <a:pt x="3" y="24"/>
                      <a:pt x="3" y="25"/>
                      <a:pt x="4" y="25"/>
                    </a:cubicBezTo>
                    <a:cubicBezTo>
                      <a:pt x="4" y="29"/>
                      <a:pt x="4" y="29"/>
                      <a:pt x="4" y="29"/>
                    </a:cubicBezTo>
                    <a:cubicBezTo>
                      <a:pt x="4" y="29"/>
                      <a:pt x="4" y="30"/>
                      <a:pt x="5" y="30"/>
                    </a:cubicBezTo>
                    <a:cubicBezTo>
                      <a:pt x="5" y="30"/>
                      <a:pt x="6" y="29"/>
                      <a:pt x="6" y="29"/>
                    </a:cubicBezTo>
                    <a:cubicBezTo>
                      <a:pt x="6" y="25"/>
                      <a:pt x="6" y="25"/>
                      <a:pt x="6" y="25"/>
                    </a:cubicBezTo>
                    <a:cubicBezTo>
                      <a:pt x="7" y="25"/>
                      <a:pt x="7" y="26"/>
                      <a:pt x="8" y="26"/>
                    </a:cubicBezTo>
                    <a:cubicBezTo>
                      <a:pt x="8" y="29"/>
                      <a:pt x="8" y="29"/>
                      <a:pt x="8" y="29"/>
                    </a:cubicBezTo>
                    <a:cubicBezTo>
                      <a:pt x="8" y="29"/>
                      <a:pt x="8" y="30"/>
                      <a:pt x="9" y="30"/>
                    </a:cubicBezTo>
                    <a:cubicBezTo>
                      <a:pt x="9" y="30"/>
                      <a:pt x="10" y="29"/>
                      <a:pt x="10" y="29"/>
                    </a:cubicBezTo>
                    <a:cubicBezTo>
                      <a:pt x="10" y="26"/>
                      <a:pt x="10" y="26"/>
                      <a:pt x="10" y="26"/>
                    </a:cubicBezTo>
                    <a:cubicBezTo>
                      <a:pt x="11" y="26"/>
                      <a:pt x="11" y="25"/>
                      <a:pt x="12" y="25"/>
                    </a:cubicBezTo>
                    <a:cubicBezTo>
                      <a:pt x="13" y="25"/>
                      <a:pt x="14" y="25"/>
                      <a:pt x="14" y="25"/>
                    </a:cubicBezTo>
                    <a:cubicBezTo>
                      <a:pt x="14" y="24"/>
                      <a:pt x="14" y="24"/>
                      <a:pt x="14" y="24"/>
                    </a:cubicBezTo>
                    <a:cubicBezTo>
                      <a:pt x="14" y="23"/>
                      <a:pt x="14" y="23"/>
                      <a:pt x="14" y="23"/>
                    </a:cubicBezTo>
                    <a:cubicBezTo>
                      <a:pt x="14" y="22"/>
                      <a:pt x="14" y="22"/>
                      <a:pt x="14" y="22"/>
                    </a:cubicBezTo>
                    <a:cubicBezTo>
                      <a:pt x="14" y="21"/>
                      <a:pt x="14" y="21"/>
                      <a:pt x="14" y="21"/>
                    </a:cubicBezTo>
                    <a:cubicBezTo>
                      <a:pt x="13" y="21"/>
                      <a:pt x="12" y="22"/>
                      <a:pt x="11" y="22"/>
                    </a:cubicBezTo>
                    <a:cubicBezTo>
                      <a:pt x="11" y="22"/>
                      <a:pt x="10" y="22"/>
                      <a:pt x="10" y="22"/>
                    </a:cubicBezTo>
                    <a:cubicBezTo>
                      <a:pt x="10" y="15"/>
                      <a:pt x="10" y="15"/>
                      <a:pt x="10" y="15"/>
                    </a:cubicBezTo>
                    <a:cubicBezTo>
                      <a:pt x="10" y="15"/>
                      <a:pt x="10" y="15"/>
                      <a:pt x="10" y="15"/>
                    </a:cubicBezTo>
                    <a:cubicBezTo>
                      <a:pt x="11" y="15"/>
                      <a:pt x="12" y="14"/>
                      <a:pt x="12" y="14"/>
                    </a:cubicBezTo>
                    <a:cubicBezTo>
                      <a:pt x="13" y="13"/>
                      <a:pt x="13" y="13"/>
                      <a:pt x="14" y="12"/>
                    </a:cubicBezTo>
                    <a:cubicBezTo>
                      <a:pt x="14" y="12"/>
                      <a:pt x="14" y="11"/>
                      <a:pt x="14" y="10"/>
                    </a:cubicBezTo>
                    <a:cubicBezTo>
                      <a:pt x="14" y="9"/>
                      <a:pt x="14" y="8"/>
                      <a:pt x="14" y="8"/>
                    </a:cubicBezTo>
                    <a:cubicBezTo>
                      <a:pt x="13" y="7"/>
                      <a:pt x="13" y="6"/>
                      <a:pt x="12" y="6"/>
                    </a:cubicBezTo>
                    <a:cubicBezTo>
                      <a:pt x="12" y="5"/>
                      <a:pt x="11" y="5"/>
                      <a:pt x="10" y="5"/>
                    </a:cubicBezTo>
                    <a:cubicBezTo>
                      <a:pt x="10" y="2"/>
                      <a:pt x="10" y="2"/>
                      <a:pt x="10" y="2"/>
                    </a:cubicBezTo>
                    <a:cubicBezTo>
                      <a:pt x="10" y="1"/>
                      <a:pt x="10" y="1"/>
                      <a:pt x="9" y="1"/>
                    </a:cubicBezTo>
                    <a:cubicBezTo>
                      <a:pt x="9" y="1"/>
                      <a:pt x="8" y="1"/>
                      <a:pt x="8" y="1"/>
                    </a:cubicBezTo>
                    <a:cubicBezTo>
                      <a:pt x="8" y="4"/>
                      <a:pt x="8" y="4"/>
                      <a:pt x="8" y="4"/>
                    </a:cubicBezTo>
                    <a:cubicBezTo>
                      <a:pt x="8" y="4"/>
                      <a:pt x="7" y="4"/>
                      <a:pt x="7" y="4"/>
                    </a:cubicBezTo>
                    <a:cubicBezTo>
                      <a:pt x="7" y="4"/>
                      <a:pt x="7" y="4"/>
                      <a:pt x="6" y="4"/>
                    </a:cubicBezTo>
                    <a:cubicBezTo>
                      <a:pt x="7" y="1"/>
                      <a:pt x="7" y="1"/>
                      <a:pt x="7" y="1"/>
                    </a:cubicBezTo>
                    <a:cubicBezTo>
                      <a:pt x="7" y="1"/>
                      <a:pt x="6" y="0"/>
                      <a:pt x="6" y="0"/>
                    </a:cubicBezTo>
                    <a:cubicBezTo>
                      <a:pt x="5" y="0"/>
                      <a:pt x="5" y="1"/>
                      <a:pt x="5" y="1"/>
                    </a:cubicBezTo>
                    <a:cubicBezTo>
                      <a:pt x="5" y="4"/>
                      <a:pt x="5" y="4"/>
                      <a:pt x="5" y="4"/>
                    </a:cubicBezTo>
                    <a:cubicBezTo>
                      <a:pt x="4" y="4"/>
                      <a:pt x="4" y="4"/>
                      <a:pt x="3" y="4"/>
                    </a:cubicBezTo>
                    <a:cubicBezTo>
                      <a:pt x="3" y="4"/>
                      <a:pt x="3" y="4"/>
                      <a:pt x="2" y="4"/>
                    </a:cubicBezTo>
                    <a:cubicBezTo>
                      <a:pt x="2" y="4"/>
                      <a:pt x="2" y="4"/>
                      <a:pt x="2" y="5"/>
                    </a:cubicBezTo>
                    <a:cubicBezTo>
                      <a:pt x="1" y="5"/>
                      <a:pt x="1" y="5"/>
                      <a:pt x="1" y="5"/>
                    </a:cubicBezTo>
                    <a:cubicBezTo>
                      <a:pt x="1" y="6"/>
                      <a:pt x="1" y="6"/>
                      <a:pt x="1" y="6"/>
                    </a:cubicBezTo>
                    <a:cubicBezTo>
                      <a:pt x="2" y="7"/>
                      <a:pt x="2" y="7"/>
                      <a:pt x="2" y="7"/>
                    </a:cubicBezTo>
                    <a:cubicBezTo>
                      <a:pt x="2" y="8"/>
                      <a:pt x="2" y="8"/>
                      <a:pt x="2" y="8"/>
                    </a:cubicBezTo>
                    <a:cubicBezTo>
                      <a:pt x="3" y="8"/>
                      <a:pt x="3" y="8"/>
                      <a:pt x="4" y="8"/>
                    </a:cubicBezTo>
                    <a:cubicBezTo>
                      <a:pt x="4" y="8"/>
                      <a:pt x="4" y="7"/>
                      <a:pt x="5" y="7"/>
                    </a:cubicBezTo>
                    <a:cubicBezTo>
                      <a:pt x="4" y="14"/>
                      <a:pt x="4" y="14"/>
                      <a:pt x="4" y="14"/>
                    </a:cubicBezTo>
                    <a:cubicBezTo>
                      <a:pt x="3" y="14"/>
                      <a:pt x="2" y="15"/>
                      <a:pt x="2" y="15"/>
                    </a:cubicBezTo>
                    <a:close/>
                    <a:moveTo>
                      <a:pt x="6" y="17"/>
                    </a:moveTo>
                    <a:cubicBezTo>
                      <a:pt x="7" y="17"/>
                      <a:pt x="7" y="16"/>
                      <a:pt x="8" y="16"/>
                    </a:cubicBezTo>
                    <a:cubicBezTo>
                      <a:pt x="8" y="22"/>
                      <a:pt x="8" y="22"/>
                      <a:pt x="8" y="22"/>
                    </a:cubicBezTo>
                    <a:cubicBezTo>
                      <a:pt x="7" y="22"/>
                      <a:pt x="7" y="22"/>
                      <a:pt x="6" y="22"/>
                    </a:cubicBezTo>
                    <a:lnTo>
                      <a:pt x="6" y="17"/>
                    </a:lnTo>
                    <a:close/>
                    <a:moveTo>
                      <a:pt x="6" y="7"/>
                    </a:moveTo>
                    <a:cubicBezTo>
                      <a:pt x="7" y="7"/>
                      <a:pt x="8" y="7"/>
                      <a:pt x="8" y="8"/>
                    </a:cubicBezTo>
                    <a:cubicBezTo>
                      <a:pt x="8" y="12"/>
                      <a:pt x="8" y="12"/>
                      <a:pt x="8" y="12"/>
                    </a:cubicBezTo>
                    <a:cubicBezTo>
                      <a:pt x="8" y="12"/>
                      <a:pt x="7" y="12"/>
                      <a:pt x="6" y="13"/>
                    </a:cubicBezTo>
                    <a:lnTo>
                      <a:pt x="6" y="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3" name="Freeform 509"/>
              <p:cNvSpPr>
                <a:spLocks noEditPoints="1"/>
              </p:cNvSpPr>
              <p:nvPr/>
            </p:nvSpPr>
            <p:spPr bwMode="auto">
              <a:xfrm>
                <a:off x="3769" y="2619"/>
                <a:ext cx="116" cy="171"/>
              </a:xfrm>
              <a:custGeom>
                <a:avLst/>
                <a:gdLst>
                  <a:gd name="T0" fmla="*/ 21 w 59"/>
                  <a:gd name="T1" fmla="*/ 57 h 87"/>
                  <a:gd name="T2" fmla="*/ 20 w 59"/>
                  <a:gd name="T3" fmla="*/ 81 h 87"/>
                  <a:gd name="T4" fmla="*/ 25 w 59"/>
                  <a:gd name="T5" fmla="*/ 87 h 87"/>
                  <a:gd name="T6" fmla="*/ 31 w 59"/>
                  <a:gd name="T7" fmla="*/ 87 h 87"/>
                  <a:gd name="T8" fmla="*/ 36 w 59"/>
                  <a:gd name="T9" fmla="*/ 82 h 87"/>
                  <a:gd name="T10" fmla="*/ 37 w 59"/>
                  <a:gd name="T11" fmla="*/ 57 h 87"/>
                  <a:gd name="T12" fmla="*/ 58 w 59"/>
                  <a:gd name="T13" fmla="*/ 30 h 87"/>
                  <a:gd name="T14" fmla="*/ 30 w 59"/>
                  <a:gd name="T15" fmla="*/ 0 h 87"/>
                  <a:gd name="T16" fmla="*/ 1 w 59"/>
                  <a:gd name="T17" fmla="*/ 28 h 87"/>
                  <a:gd name="T18" fmla="*/ 21 w 59"/>
                  <a:gd name="T19" fmla="*/ 57 h 87"/>
                  <a:gd name="T20" fmla="*/ 9 w 59"/>
                  <a:gd name="T21" fmla="*/ 29 h 87"/>
                  <a:gd name="T22" fmla="*/ 30 w 59"/>
                  <a:gd name="T23" fmla="*/ 9 h 87"/>
                  <a:gd name="T24" fmla="*/ 50 w 59"/>
                  <a:gd name="T25" fmla="*/ 30 h 87"/>
                  <a:gd name="T26" fmla="*/ 29 w 59"/>
                  <a:gd name="T27" fmla="*/ 50 h 87"/>
                  <a:gd name="T28" fmla="*/ 9 w 59"/>
                  <a:gd name="T29" fmla="*/ 2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7">
                    <a:moveTo>
                      <a:pt x="21" y="57"/>
                    </a:moveTo>
                    <a:cubicBezTo>
                      <a:pt x="20" y="81"/>
                      <a:pt x="20" y="81"/>
                      <a:pt x="20" y="81"/>
                    </a:cubicBezTo>
                    <a:cubicBezTo>
                      <a:pt x="20" y="84"/>
                      <a:pt x="22" y="87"/>
                      <a:pt x="25" y="87"/>
                    </a:cubicBezTo>
                    <a:cubicBezTo>
                      <a:pt x="31" y="87"/>
                      <a:pt x="31" y="87"/>
                      <a:pt x="31" y="87"/>
                    </a:cubicBezTo>
                    <a:cubicBezTo>
                      <a:pt x="33" y="87"/>
                      <a:pt x="36" y="85"/>
                      <a:pt x="36" y="82"/>
                    </a:cubicBezTo>
                    <a:cubicBezTo>
                      <a:pt x="37" y="57"/>
                      <a:pt x="37" y="57"/>
                      <a:pt x="37" y="57"/>
                    </a:cubicBezTo>
                    <a:cubicBezTo>
                      <a:pt x="49" y="54"/>
                      <a:pt x="58" y="43"/>
                      <a:pt x="58" y="30"/>
                    </a:cubicBezTo>
                    <a:cubicBezTo>
                      <a:pt x="59" y="14"/>
                      <a:pt x="46" y="1"/>
                      <a:pt x="30" y="0"/>
                    </a:cubicBezTo>
                    <a:cubicBezTo>
                      <a:pt x="14" y="0"/>
                      <a:pt x="1" y="12"/>
                      <a:pt x="1" y="28"/>
                    </a:cubicBezTo>
                    <a:cubicBezTo>
                      <a:pt x="0" y="42"/>
                      <a:pt x="9" y="53"/>
                      <a:pt x="21" y="57"/>
                    </a:cubicBezTo>
                    <a:close/>
                    <a:moveTo>
                      <a:pt x="9" y="29"/>
                    </a:moveTo>
                    <a:cubicBezTo>
                      <a:pt x="9" y="17"/>
                      <a:pt x="19" y="8"/>
                      <a:pt x="30" y="9"/>
                    </a:cubicBezTo>
                    <a:cubicBezTo>
                      <a:pt x="41" y="9"/>
                      <a:pt x="50" y="18"/>
                      <a:pt x="50" y="30"/>
                    </a:cubicBezTo>
                    <a:cubicBezTo>
                      <a:pt x="50" y="41"/>
                      <a:pt x="40" y="50"/>
                      <a:pt x="29" y="50"/>
                    </a:cubicBezTo>
                    <a:cubicBezTo>
                      <a:pt x="18" y="49"/>
                      <a:pt x="9" y="40"/>
                      <a:pt x="9" y="2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4" name="Freeform 510"/>
              <p:cNvSpPr>
                <a:spLocks/>
              </p:cNvSpPr>
              <p:nvPr/>
            </p:nvSpPr>
            <p:spPr bwMode="auto">
              <a:xfrm>
                <a:off x="3703" y="2598"/>
                <a:ext cx="209" cy="135"/>
              </a:xfrm>
              <a:custGeom>
                <a:avLst/>
                <a:gdLst>
                  <a:gd name="T0" fmla="*/ 15 w 107"/>
                  <a:gd name="T1" fmla="*/ 1 h 69"/>
                  <a:gd name="T2" fmla="*/ 94 w 107"/>
                  <a:gd name="T3" fmla="*/ 3 h 69"/>
                  <a:gd name="T4" fmla="*/ 107 w 107"/>
                  <a:gd name="T5" fmla="*/ 17 h 69"/>
                  <a:gd name="T6" fmla="*/ 106 w 107"/>
                  <a:gd name="T7" fmla="*/ 55 h 69"/>
                  <a:gd name="T8" fmla="*/ 92 w 107"/>
                  <a:gd name="T9" fmla="*/ 69 h 69"/>
                  <a:gd name="T10" fmla="*/ 86 w 107"/>
                  <a:gd name="T11" fmla="*/ 68 h 69"/>
                  <a:gd name="T12" fmla="*/ 92 w 107"/>
                  <a:gd name="T13" fmla="*/ 63 h 69"/>
                  <a:gd name="T14" fmla="*/ 92 w 107"/>
                  <a:gd name="T15" fmla="*/ 63 h 69"/>
                  <a:gd name="T16" fmla="*/ 100 w 107"/>
                  <a:gd name="T17" fmla="*/ 55 h 69"/>
                  <a:gd name="T18" fmla="*/ 101 w 107"/>
                  <a:gd name="T19" fmla="*/ 17 h 69"/>
                  <a:gd name="T20" fmla="*/ 94 w 107"/>
                  <a:gd name="T21" fmla="*/ 9 h 69"/>
                  <a:gd name="T22" fmla="*/ 15 w 107"/>
                  <a:gd name="T23" fmla="*/ 7 h 69"/>
                  <a:gd name="T24" fmla="*/ 7 w 107"/>
                  <a:gd name="T25" fmla="*/ 14 h 69"/>
                  <a:gd name="T26" fmla="*/ 6 w 107"/>
                  <a:gd name="T27" fmla="*/ 52 h 69"/>
                  <a:gd name="T28" fmla="*/ 13 w 107"/>
                  <a:gd name="T29" fmla="*/ 60 h 69"/>
                  <a:gd name="T30" fmla="*/ 34 w 107"/>
                  <a:gd name="T31" fmla="*/ 61 h 69"/>
                  <a:gd name="T32" fmla="*/ 39 w 107"/>
                  <a:gd name="T33" fmla="*/ 67 h 69"/>
                  <a:gd name="T34" fmla="*/ 13 w 107"/>
                  <a:gd name="T35" fmla="*/ 66 h 69"/>
                  <a:gd name="T36" fmla="*/ 0 w 107"/>
                  <a:gd name="T37" fmla="*/ 52 h 69"/>
                  <a:gd name="T38" fmla="*/ 1 w 107"/>
                  <a:gd name="T39" fmla="*/ 14 h 69"/>
                  <a:gd name="T40" fmla="*/ 15 w 107"/>
                  <a:gd name="T41"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69">
                    <a:moveTo>
                      <a:pt x="15" y="1"/>
                    </a:moveTo>
                    <a:cubicBezTo>
                      <a:pt x="94" y="3"/>
                      <a:pt x="94" y="3"/>
                      <a:pt x="94" y="3"/>
                    </a:cubicBezTo>
                    <a:cubicBezTo>
                      <a:pt x="101" y="3"/>
                      <a:pt x="107" y="9"/>
                      <a:pt x="107" y="17"/>
                    </a:cubicBezTo>
                    <a:cubicBezTo>
                      <a:pt x="106" y="55"/>
                      <a:pt x="106" y="55"/>
                      <a:pt x="106" y="55"/>
                    </a:cubicBezTo>
                    <a:cubicBezTo>
                      <a:pt x="106" y="63"/>
                      <a:pt x="99" y="69"/>
                      <a:pt x="92" y="69"/>
                    </a:cubicBezTo>
                    <a:cubicBezTo>
                      <a:pt x="86" y="68"/>
                      <a:pt x="86" y="68"/>
                      <a:pt x="86" y="68"/>
                    </a:cubicBezTo>
                    <a:cubicBezTo>
                      <a:pt x="89" y="67"/>
                      <a:pt x="90" y="65"/>
                      <a:pt x="92" y="63"/>
                    </a:cubicBezTo>
                    <a:cubicBezTo>
                      <a:pt x="92" y="63"/>
                      <a:pt x="92" y="63"/>
                      <a:pt x="92" y="63"/>
                    </a:cubicBezTo>
                    <a:cubicBezTo>
                      <a:pt x="96" y="63"/>
                      <a:pt x="100" y="59"/>
                      <a:pt x="100" y="55"/>
                    </a:cubicBezTo>
                    <a:cubicBezTo>
                      <a:pt x="101" y="17"/>
                      <a:pt x="101" y="17"/>
                      <a:pt x="101" y="17"/>
                    </a:cubicBezTo>
                    <a:cubicBezTo>
                      <a:pt x="101" y="12"/>
                      <a:pt x="98" y="9"/>
                      <a:pt x="94" y="9"/>
                    </a:cubicBezTo>
                    <a:cubicBezTo>
                      <a:pt x="15" y="7"/>
                      <a:pt x="15" y="7"/>
                      <a:pt x="15" y="7"/>
                    </a:cubicBezTo>
                    <a:cubicBezTo>
                      <a:pt x="11" y="6"/>
                      <a:pt x="7" y="10"/>
                      <a:pt x="7" y="14"/>
                    </a:cubicBezTo>
                    <a:cubicBezTo>
                      <a:pt x="6" y="52"/>
                      <a:pt x="6" y="52"/>
                      <a:pt x="6" y="52"/>
                    </a:cubicBezTo>
                    <a:cubicBezTo>
                      <a:pt x="6" y="57"/>
                      <a:pt x="9" y="60"/>
                      <a:pt x="13" y="60"/>
                    </a:cubicBezTo>
                    <a:cubicBezTo>
                      <a:pt x="34" y="61"/>
                      <a:pt x="34" y="61"/>
                      <a:pt x="34" y="61"/>
                    </a:cubicBezTo>
                    <a:cubicBezTo>
                      <a:pt x="35" y="63"/>
                      <a:pt x="37" y="65"/>
                      <a:pt x="39" y="67"/>
                    </a:cubicBezTo>
                    <a:cubicBezTo>
                      <a:pt x="13" y="66"/>
                      <a:pt x="13" y="66"/>
                      <a:pt x="13" y="66"/>
                    </a:cubicBezTo>
                    <a:cubicBezTo>
                      <a:pt x="6" y="66"/>
                      <a:pt x="0" y="60"/>
                      <a:pt x="0" y="52"/>
                    </a:cubicBezTo>
                    <a:cubicBezTo>
                      <a:pt x="1" y="14"/>
                      <a:pt x="1" y="14"/>
                      <a:pt x="1" y="14"/>
                    </a:cubicBezTo>
                    <a:cubicBezTo>
                      <a:pt x="1" y="6"/>
                      <a:pt x="8" y="0"/>
                      <a:pt x="15"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5" name="Freeform 511"/>
              <p:cNvSpPr>
                <a:spLocks/>
              </p:cNvSpPr>
              <p:nvPr/>
            </p:nvSpPr>
            <p:spPr bwMode="auto">
              <a:xfrm>
                <a:off x="3824" y="2160"/>
                <a:ext cx="141" cy="90"/>
              </a:xfrm>
              <a:custGeom>
                <a:avLst/>
                <a:gdLst>
                  <a:gd name="T0" fmla="*/ 72 w 72"/>
                  <a:gd name="T1" fmla="*/ 1 h 46"/>
                  <a:gd name="T2" fmla="*/ 37 w 72"/>
                  <a:gd name="T3" fmla="*/ 38 h 46"/>
                  <a:gd name="T4" fmla="*/ 24 w 72"/>
                  <a:gd name="T5" fmla="*/ 26 h 46"/>
                  <a:gd name="T6" fmla="*/ 0 w 72"/>
                  <a:gd name="T7" fmla="*/ 46 h 46"/>
                  <a:gd name="T8" fmla="*/ 0 w 72"/>
                  <a:gd name="T9" fmla="*/ 36 h 46"/>
                  <a:gd name="T10" fmla="*/ 24 w 72"/>
                  <a:gd name="T11" fmla="*/ 16 h 46"/>
                  <a:gd name="T12" fmla="*/ 37 w 72"/>
                  <a:gd name="T13" fmla="*/ 29 h 46"/>
                  <a:gd name="T14" fmla="*/ 71 w 72"/>
                  <a:gd name="T15" fmla="*/ 1 h 46"/>
                  <a:gd name="T16" fmla="*/ 72 w 72"/>
                  <a:gd name="T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6">
                    <a:moveTo>
                      <a:pt x="72" y="1"/>
                    </a:moveTo>
                    <a:cubicBezTo>
                      <a:pt x="37" y="38"/>
                      <a:pt x="37" y="38"/>
                      <a:pt x="37" y="38"/>
                    </a:cubicBezTo>
                    <a:cubicBezTo>
                      <a:pt x="24" y="26"/>
                      <a:pt x="24" y="26"/>
                      <a:pt x="24" y="26"/>
                    </a:cubicBezTo>
                    <a:cubicBezTo>
                      <a:pt x="0" y="46"/>
                      <a:pt x="0" y="46"/>
                      <a:pt x="0" y="46"/>
                    </a:cubicBezTo>
                    <a:cubicBezTo>
                      <a:pt x="0" y="36"/>
                      <a:pt x="0" y="36"/>
                      <a:pt x="0" y="36"/>
                    </a:cubicBezTo>
                    <a:cubicBezTo>
                      <a:pt x="24" y="16"/>
                      <a:pt x="24" y="16"/>
                      <a:pt x="24" y="16"/>
                    </a:cubicBezTo>
                    <a:cubicBezTo>
                      <a:pt x="37" y="29"/>
                      <a:pt x="37" y="29"/>
                      <a:pt x="37" y="29"/>
                    </a:cubicBezTo>
                    <a:cubicBezTo>
                      <a:pt x="71" y="1"/>
                      <a:pt x="71" y="1"/>
                      <a:pt x="71" y="1"/>
                    </a:cubicBezTo>
                    <a:cubicBezTo>
                      <a:pt x="71" y="1"/>
                      <a:pt x="72" y="0"/>
                      <a:pt x="72"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6" name="Freeform 512"/>
              <p:cNvSpPr>
                <a:spLocks/>
              </p:cNvSpPr>
              <p:nvPr/>
            </p:nvSpPr>
            <p:spPr bwMode="auto">
              <a:xfrm>
                <a:off x="3944" y="2258"/>
                <a:ext cx="1" cy="8"/>
              </a:xfrm>
              <a:custGeom>
                <a:avLst/>
                <a:gdLst>
                  <a:gd name="T0" fmla="*/ 0 w 1"/>
                  <a:gd name="T1" fmla="*/ 0 h 4"/>
                  <a:gd name="T2" fmla="*/ 0 w 1"/>
                  <a:gd name="T3" fmla="*/ 4 h 4"/>
                  <a:gd name="T4" fmla="*/ 1 w 1"/>
                  <a:gd name="T5" fmla="*/ 4 h 4"/>
                  <a:gd name="T6" fmla="*/ 1 w 1"/>
                  <a:gd name="T7" fmla="*/ 1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cubicBezTo>
                      <a:pt x="0" y="4"/>
                      <a:pt x="0" y="4"/>
                      <a:pt x="0" y="4"/>
                    </a:cubicBezTo>
                    <a:cubicBezTo>
                      <a:pt x="1" y="4"/>
                      <a:pt x="1" y="4"/>
                      <a:pt x="1" y="4"/>
                    </a:cubicBezTo>
                    <a:cubicBezTo>
                      <a:pt x="1" y="1"/>
                      <a:pt x="1" y="1"/>
                      <a:pt x="1" y="1"/>
                    </a:cubicBezTo>
                    <a:cubicBezTo>
                      <a:pt x="1" y="0"/>
                      <a:pt x="1" y="0"/>
                      <a:pt x="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7" name="Freeform 513"/>
              <p:cNvSpPr>
                <a:spLocks/>
              </p:cNvSpPr>
              <p:nvPr/>
            </p:nvSpPr>
            <p:spPr bwMode="auto">
              <a:xfrm>
                <a:off x="3944" y="2246"/>
                <a:ext cx="1" cy="8"/>
              </a:xfrm>
              <a:custGeom>
                <a:avLst/>
                <a:gdLst>
                  <a:gd name="T0" fmla="*/ 1 w 1"/>
                  <a:gd name="T1" fmla="*/ 0 h 4"/>
                  <a:gd name="T2" fmla="*/ 0 w 1"/>
                  <a:gd name="T3" fmla="*/ 0 h 4"/>
                  <a:gd name="T4" fmla="*/ 0 w 1"/>
                  <a:gd name="T5" fmla="*/ 3 h 4"/>
                  <a:gd name="T6" fmla="*/ 1 w 1"/>
                  <a:gd name="T7" fmla="*/ 4 h 4"/>
                  <a:gd name="T8" fmla="*/ 1 w 1"/>
                  <a:gd name="T9" fmla="*/ 0 h 4"/>
                </a:gdLst>
                <a:ahLst/>
                <a:cxnLst>
                  <a:cxn ang="0">
                    <a:pos x="T0" y="T1"/>
                  </a:cxn>
                  <a:cxn ang="0">
                    <a:pos x="T2" y="T3"/>
                  </a:cxn>
                  <a:cxn ang="0">
                    <a:pos x="T4" y="T5"/>
                  </a:cxn>
                  <a:cxn ang="0">
                    <a:pos x="T6" y="T7"/>
                  </a:cxn>
                  <a:cxn ang="0">
                    <a:pos x="T8" y="T9"/>
                  </a:cxn>
                </a:cxnLst>
                <a:rect l="0" t="0" r="r" b="b"/>
                <a:pathLst>
                  <a:path w="1" h="4">
                    <a:moveTo>
                      <a:pt x="1" y="0"/>
                    </a:moveTo>
                    <a:cubicBezTo>
                      <a:pt x="1" y="0"/>
                      <a:pt x="0" y="0"/>
                      <a:pt x="0" y="0"/>
                    </a:cubicBezTo>
                    <a:cubicBezTo>
                      <a:pt x="0" y="3"/>
                      <a:pt x="0" y="3"/>
                      <a:pt x="0" y="3"/>
                    </a:cubicBezTo>
                    <a:cubicBezTo>
                      <a:pt x="0" y="3"/>
                      <a:pt x="1" y="3"/>
                      <a:pt x="1" y="4"/>
                    </a:cubicBezTo>
                    <a:lnTo>
                      <a:pt x="1" y="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8" name="Freeform 514"/>
              <p:cNvSpPr>
                <a:spLocks noEditPoints="1"/>
              </p:cNvSpPr>
              <p:nvPr/>
            </p:nvSpPr>
            <p:spPr bwMode="auto">
              <a:xfrm>
                <a:off x="3824" y="2183"/>
                <a:ext cx="143" cy="106"/>
              </a:xfrm>
              <a:custGeom>
                <a:avLst/>
                <a:gdLst>
                  <a:gd name="T0" fmla="*/ 72 w 73"/>
                  <a:gd name="T1" fmla="*/ 0 h 54"/>
                  <a:gd name="T2" fmla="*/ 66 w 73"/>
                  <a:gd name="T3" fmla="*/ 6 h 54"/>
                  <a:gd name="T4" fmla="*/ 37 w 73"/>
                  <a:gd name="T5" fmla="*/ 37 h 54"/>
                  <a:gd name="T6" fmla="*/ 24 w 73"/>
                  <a:gd name="T7" fmla="*/ 25 h 54"/>
                  <a:gd name="T8" fmla="*/ 0 w 73"/>
                  <a:gd name="T9" fmla="*/ 44 h 54"/>
                  <a:gd name="T10" fmla="*/ 0 w 73"/>
                  <a:gd name="T11" fmla="*/ 48 h 54"/>
                  <a:gd name="T12" fmla="*/ 6 w 73"/>
                  <a:gd name="T13" fmla="*/ 54 h 54"/>
                  <a:gd name="T14" fmla="*/ 68 w 73"/>
                  <a:gd name="T15" fmla="*/ 53 h 54"/>
                  <a:gd name="T16" fmla="*/ 73 w 73"/>
                  <a:gd name="T17" fmla="*/ 46 h 54"/>
                  <a:gd name="T18" fmla="*/ 72 w 73"/>
                  <a:gd name="T19" fmla="*/ 0 h 54"/>
                  <a:gd name="T20" fmla="*/ 66 w 73"/>
                  <a:gd name="T21" fmla="*/ 43 h 54"/>
                  <a:gd name="T22" fmla="*/ 65 w 73"/>
                  <a:gd name="T23" fmla="*/ 44 h 54"/>
                  <a:gd name="T24" fmla="*/ 64 w 73"/>
                  <a:gd name="T25" fmla="*/ 44 h 54"/>
                  <a:gd name="T26" fmla="*/ 64 w 73"/>
                  <a:gd name="T27" fmla="*/ 47 h 54"/>
                  <a:gd name="T28" fmla="*/ 63 w 73"/>
                  <a:gd name="T29" fmla="*/ 48 h 54"/>
                  <a:gd name="T30" fmla="*/ 63 w 73"/>
                  <a:gd name="T31" fmla="*/ 47 h 54"/>
                  <a:gd name="T32" fmla="*/ 63 w 73"/>
                  <a:gd name="T33" fmla="*/ 45 h 54"/>
                  <a:gd name="T34" fmla="*/ 61 w 73"/>
                  <a:gd name="T35" fmla="*/ 45 h 54"/>
                  <a:gd name="T36" fmla="*/ 61 w 73"/>
                  <a:gd name="T37" fmla="*/ 47 h 54"/>
                  <a:gd name="T38" fmla="*/ 61 w 73"/>
                  <a:gd name="T39" fmla="*/ 48 h 54"/>
                  <a:gd name="T40" fmla="*/ 60 w 73"/>
                  <a:gd name="T41" fmla="*/ 47 h 54"/>
                  <a:gd name="T42" fmla="*/ 60 w 73"/>
                  <a:gd name="T43" fmla="*/ 45 h 54"/>
                  <a:gd name="T44" fmla="*/ 58 w 73"/>
                  <a:gd name="T45" fmla="*/ 45 h 54"/>
                  <a:gd name="T46" fmla="*/ 56 w 73"/>
                  <a:gd name="T47" fmla="*/ 44 h 54"/>
                  <a:gd name="T48" fmla="*/ 56 w 73"/>
                  <a:gd name="T49" fmla="*/ 44 h 54"/>
                  <a:gd name="T50" fmla="*/ 56 w 73"/>
                  <a:gd name="T51" fmla="*/ 43 h 54"/>
                  <a:gd name="T52" fmla="*/ 57 w 73"/>
                  <a:gd name="T53" fmla="*/ 42 h 54"/>
                  <a:gd name="T54" fmla="*/ 57 w 73"/>
                  <a:gd name="T55" fmla="*/ 42 h 54"/>
                  <a:gd name="T56" fmla="*/ 59 w 73"/>
                  <a:gd name="T57" fmla="*/ 42 h 54"/>
                  <a:gd name="T58" fmla="*/ 60 w 73"/>
                  <a:gd name="T59" fmla="*/ 42 h 54"/>
                  <a:gd name="T60" fmla="*/ 60 w 73"/>
                  <a:gd name="T61" fmla="*/ 37 h 54"/>
                  <a:gd name="T62" fmla="*/ 59 w 73"/>
                  <a:gd name="T63" fmla="*/ 37 h 54"/>
                  <a:gd name="T64" fmla="*/ 58 w 73"/>
                  <a:gd name="T65" fmla="*/ 36 h 54"/>
                  <a:gd name="T66" fmla="*/ 57 w 73"/>
                  <a:gd name="T67" fmla="*/ 35 h 54"/>
                  <a:gd name="T68" fmla="*/ 57 w 73"/>
                  <a:gd name="T69" fmla="*/ 33 h 54"/>
                  <a:gd name="T70" fmla="*/ 57 w 73"/>
                  <a:gd name="T71" fmla="*/ 32 h 54"/>
                  <a:gd name="T72" fmla="*/ 58 w 73"/>
                  <a:gd name="T73" fmla="*/ 31 h 54"/>
                  <a:gd name="T74" fmla="*/ 59 w 73"/>
                  <a:gd name="T75" fmla="*/ 30 h 54"/>
                  <a:gd name="T76" fmla="*/ 59 w 73"/>
                  <a:gd name="T77" fmla="*/ 27 h 54"/>
                  <a:gd name="T78" fmla="*/ 60 w 73"/>
                  <a:gd name="T79" fmla="*/ 27 h 54"/>
                  <a:gd name="T80" fmla="*/ 61 w 73"/>
                  <a:gd name="T81" fmla="*/ 27 h 54"/>
                  <a:gd name="T82" fmla="*/ 61 w 73"/>
                  <a:gd name="T83" fmla="*/ 29 h 54"/>
                  <a:gd name="T84" fmla="*/ 62 w 73"/>
                  <a:gd name="T85" fmla="*/ 29 h 54"/>
                  <a:gd name="T86" fmla="*/ 62 w 73"/>
                  <a:gd name="T87" fmla="*/ 29 h 54"/>
                  <a:gd name="T88" fmla="*/ 62 w 73"/>
                  <a:gd name="T89" fmla="*/ 27 h 54"/>
                  <a:gd name="T90" fmla="*/ 63 w 73"/>
                  <a:gd name="T91" fmla="*/ 27 h 54"/>
                  <a:gd name="T92" fmla="*/ 64 w 73"/>
                  <a:gd name="T93" fmla="*/ 27 h 54"/>
                  <a:gd name="T94" fmla="*/ 64 w 73"/>
                  <a:gd name="T95" fmla="*/ 29 h 54"/>
                  <a:gd name="T96" fmla="*/ 65 w 73"/>
                  <a:gd name="T97" fmla="*/ 29 h 54"/>
                  <a:gd name="T98" fmla="*/ 65 w 73"/>
                  <a:gd name="T99" fmla="*/ 30 h 54"/>
                  <a:gd name="T100" fmla="*/ 66 w 73"/>
                  <a:gd name="T101" fmla="*/ 30 h 54"/>
                  <a:gd name="T102" fmla="*/ 66 w 73"/>
                  <a:gd name="T103" fmla="*/ 30 h 54"/>
                  <a:gd name="T104" fmla="*/ 66 w 73"/>
                  <a:gd name="T105" fmla="*/ 31 h 54"/>
                  <a:gd name="T106" fmla="*/ 66 w 73"/>
                  <a:gd name="T107" fmla="*/ 32 h 54"/>
                  <a:gd name="T108" fmla="*/ 65 w 73"/>
                  <a:gd name="T109" fmla="*/ 32 h 54"/>
                  <a:gd name="T110" fmla="*/ 64 w 73"/>
                  <a:gd name="T111" fmla="*/ 32 h 54"/>
                  <a:gd name="T112" fmla="*/ 64 w 73"/>
                  <a:gd name="T113" fmla="*/ 32 h 54"/>
                  <a:gd name="T114" fmla="*/ 64 w 73"/>
                  <a:gd name="T115" fmla="*/ 36 h 54"/>
                  <a:gd name="T116" fmla="*/ 66 w 73"/>
                  <a:gd name="T117" fmla="*/ 38 h 54"/>
                  <a:gd name="T118" fmla="*/ 67 w 73"/>
                  <a:gd name="T119" fmla="*/ 40 h 54"/>
                  <a:gd name="T120" fmla="*/ 66 w 73"/>
                  <a:gd name="T121" fmla="*/ 4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54">
                    <a:moveTo>
                      <a:pt x="72" y="0"/>
                    </a:moveTo>
                    <a:cubicBezTo>
                      <a:pt x="66" y="6"/>
                      <a:pt x="66" y="6"/>
                      <a:pt x="66" y="6"/>
                    </a:cubicBezTo>
                    <a:cubicBezTo>
                      <a:pt x="37" y="37"/>
                      <a:pt x="37" y="37"/>
                      <a:pt x="37" y="37"/>
                    </a:cubicBezTo>
                    <a:cubicBezTo>
                      <a:pt x="24" y="25"/>
                      <a:pt x="24" y="25"/>
                      <a:pt x="24" y="25"/>
                    </a:cubicBezTo>
                    <a:cubicBezTo>
                      <a:pt x="0" y="44"/>
                      <a:pt x="0" y="44"/>
                      <a:pt x="0" y="44"/>
                    </a:cubicBezTo>
                    <a:cubicBezTo>
                      <a:pt x="0" y="48"/>
                      <a:pt x="0" y="48"/>
                      <a:pt x="0" y="48"/>
                    </a:cubicBezTo>
                    <a:cubicBezTo>
                      <a:pt x="0" y="53"/>
                      <a:pt x="6" y="54"/>
                      <a:pt x="6" y="54"/>
                    </a:cubicBezTo>
                    <a:cubicBezTo>
                      <a:pt x="6" y="54"/>
                      <a:pt x="62" y="53"/>
                      <a:pt x="68" y="53"/>
                    </a:cubicBezTo>
                    <a:cubicBezTo>
                      <a:pt x="73" y="53"/>
                      <a:pt x="73" y="46"/>
                      <a:pt x="73" y="46"/>
                    </a:cubicBezTo>
                    <a:lnTo>
                      <a:pt x="72" y="0"/>
                    </a:lnTo>
                    <a:close/>
                    <a:moveTo>
                      <a:pt x="66" y="43"/>
                    </a:moveTo>
                    <a:cubicBezTo>
                      <a:pt x="66" y="43"/>
                      <a:pt x="66" y="44"/>
                      <a:pt x="65" y="44"/>
                    </a:cubicBezTo>
                    <a:cubicBezTo>
                      <a:pt x="65" y="44"/>
                      <a:pt x="64" y="44"/>
                      <a:pt x="64" y="44"/>
                    </a:cubicBezTo>
                    <a:cubicBezTo>
                      <a:pt x="64" y="47"/>
                      <a:pt x="64" y="47"/>
                      <a:pt x="64" y="47"/>
                    </a:cubicBezTo>
                    <a:cubicBezTo>
                      <a:pt x="64" y="48"/>
                      <a:pt x="64" y="48"/>
                      <a:pt x="63" y="48"/>
                    </a:cubicBezTo>
                    <a:cubicBezTo>
                      <a:pt x="63" y="48"/>
                      <a:pt x="63" y="48"/>
                      <a:pt x="63" y="47"/>
                    </a:cubicBezTo>
                    <a:cubicBezTo>
                      <a:pt x="63" y="45"/>
                      <a:pt x="63" y="45"/>
                      <a:pt x="63" y="45"/>
                    </a:cubicBezTo>
                    <a:cubicBezTo>
                      <a:pt x="62" y="45"/>
                      <a:pt x="62" y="45"/>
                      <a:pt x="61" y="45"/>
                    </a:cubicBezTo>
                    <a:cubicBezTo>
                      <a:pt x="61" y="47"/>
                      <a:pt x="61" y="47"/>
                      <a:pt x="61" y="47"/>
                    </a:cubicBezTo>
                    <a:cubicBezTo>
                      <a:pt x="61" y="48"/>
                      <a:pt x="61" y="48"/>
                      <a:pt x="61" y="48"/>
                    </a:cubicBezTo>
                    <a:cubicBezTo>
                      <a:pt x="60" y="48"/>
                      <a:pt x="60" y="48"/>
                      <a:pt x="60" y="47"/>
                    </a:cubicBezTo>
                    <a:cubicBezTo>
                      <a:pt x="60" y="45"/>
                      <a:pt x="60" y="45"/>
                      <a:pt x="60" y="45"/>
                    </a:cubicBezTo>
                    <a:cubicBezTo>
                      <a:pt x="59" y="45"/>
                      <a:pt x="59" y="45"/>
                      <a:pt x="58" y="45"/>
                    </a:cubicBezTo>
                    <a:cubicBezTo>
                      <a:pt x="57" y="44"/>
                      <a:pt x="57" y="44"/>
                      <a:pt x="56" y="44"/>
                    </a:cubicBezTo>
                    <a:cubicBezTo>
                      <a:pt x="56" y="44"/>
                      <a:pt x="56" y="44"/>
                      <a:pt x="56" y="44"/>
                    </a:cubicBezTo>
                    <a:cubicBezTo>
                      <a:pt x="56" y="43"/>
                      <a:pt x="56" y="43"/>
                      <a:pt x="56" y="43"/>
                    </a:cubicBezTo>
                    <a:cubicBezTo>
                      <a:pt x="56" y="42"/>
                      <a:pt x="57" y="42"/>
                      <a:pt x="57" y="42"/>
                    </a:cubicBezTo>
                    <a:cubicBezTo>
                      <a:pt x="57" y="42"/>
                      <a:pt x="57" y="42"/>
                      <a:pt x="57" y="42"/>
                    </a:cubicBezTo>
                    <a:cubicBezTo>
                      <a:pt x="57" y="42"/>
                      <a:pt x="58" y="42"/>
                      <a:pt x="59" y="42"/>
                    </a:cubicBezTo>
                    <a:cubicBezTo>
                      <a:pt x="59" y="42"/>
                      <a:pt x="59" y="42"/>
                      <a:pt x="60" y="42"/>
                    </a:cubicBezTo>
                    <a:cubicBezTo>
                      <a:pt x="60" y="37"/>
                      <a:pt x="60" y="37"/>
                      <a:pt x="60" y="37"/>
                    </a:cubicBezTo>
                    <a:cubicBezTo>
                      <a:pt x="60" y="37"/>
                      <a:pt x="59" y="37"/>
                      <a:pt x="59" y="37"/>
                    </a:cubicBezTo>
                    <a:cubicBezTo>
                      <a:pt x="59" y="37"/>
                      <a:pt x="58" y="37"/>
                      <a:pt x="58" y="36"/>
                    </a:cubicBezTo>
                    <a:cubicBezTo>
                      <a:pt x="58" y="36"/>
                      <a:pt x="57" y="36"/>
                      <a:pt x="57" y="35"/>
                    </a:cubicBezTo>
                    <a:cubicBezTo>
                      <a:pt x="57" y="35"/>
                      <a:pt x="57" y="34"/>
                      <a:pt x="57" y="33"/>
                    </a:cubicBezTo>
                    <a:cubicBezTo>
                      <a:pt x="57" y="33"/>
                      <a:pt x="57" y="32"/>
                      <a:pt x="57" y="32"/>
                    </a:cubicBezTo>
                    <a:cubicBezTo>
                      <a:pt x="57" y="31"/>
                      <a:pt x="57" y="31"/>
                      <a:pt x="58" y="31"/>
                    </a:cubicBezTo>
                    <a:cubicBezTo>
                      <a:pt x="58" y="30"/>
                      <a:pt x="59" y="30"/>
                      <a:pt x="59" y="30"/>
                    </a:cubicBezTo>
                    <a:cubicBezTo>
                      <a:pt x="59" y="27"/>
                      <a:pt x="59" y="27"/>
                      <a:pt x="59" y="27"/>
                    </a:cubicBezTo>
                    <a:cubicBezTo>
                      <a:pt x="59" y="27"/>
                      <a:pt x="60" y="27"/>
                      <a:pt x="60" y="27"/>
                    </a:cubicBezTo>
                    <a:cubicBezTo>
                      <a:pt x="60" y="27"/>
                      <a:pt x="61" y="27"/>
                      <a:pt x="61" y="27"/>
                    </a:cubicBezTo>
                    <a:cubicBezTo>
                      <a:pt x="61" y="29"/>
                      <a:pt x="61" y="29"/>
                      <a:pt x="61" y="29"/>
                    </a:cubicBezTo>
                    <a:cubicBezTo>
                      <a:pt x="61" y="29"/>
                      <a:pt x="62" y="29"/>
                      <a:pt x="62" y="29"/>
                    </a:cubicBezTo>
                    <a:cubicBezTo>
                      <a:pt x="62" y="29"/>
                      <a:pt x="62" y="29"/>
                      <a:pt x="62" y="29"/>
                    </a:cubicBezTo>
                    <a:cubicBezTo>
                      <a:pt x="62" y="27"/>
                      <a:pt x="62" y="27"/>
                      <a:pt x="62" y="27"/>
                    </a:cubicBezTo>
                    <a:cubicBezTo>
                      <a:pt x="62" y="27"/>
                      <a:pt x="62" y="27"/>
                      <a:pt x="63" y="27"/>
                    </a:cubicBezTo>
                    <a:cubicBezTo>
                      <a:pt x="63" y="27"/>
                      <a:pt x="64" y="27"/>
                      <a:pt x="64" y="27"/>
                    </a:cubicBezTo>
                    <a:cubicBezTo>
                      <a:pt x="64" y="29"/>
                      <a:pt x="64" y="29"/>
                      <a:pt x="64" y="29"/>
                    </a:cubicBezTo>
                    <a:cubicBezTo>
                      <a:pt x="64" y="29"/>
                      <a:pt x="64" y="29"/>
                      <a:pt x="65" y="29"/>
                    </a:cubicBezTo>
                    <a:cubicBezTo>
                      <a:pt x="65" y="29"/>
                      <a:pt x="65" y="29"/>
                      <a:pt x="65" y="30"/>
                    </a:cubicBezTo>
                    <a:cubicBezTo>
                      <a:pt x="65" y="30"/>
                      <a:pt x="66" y="30"/>
                      <a:pt x="66" y="30"/>
                    </a:cubicBezTo>
                    <a:cubicBezTo>
                      <a:pt x="66" y="30"/>
                      <a:pt x="66" y="30"/>
                      <a:pt x="66" y="30"/>
                    </a:cubicBezTo>
                    <a:cubicBezTo>
                      <a:pt x="66" y="30"/>
                      <a:pt x="66" y="31"/>
                      <a:pt x="66" y="31"/>
                    </a:cubicBezTo>
                    <a:cubicBezTo>
                      <a:pt x="66" y="31"/>
                      <a:pt x="66" y="32"/>
                      <a:pt x="66" y="32"/>
                    </a:cubicBezTo>
                    <a:cubicBezTo>
                      <a:pt x="65" y="32"/>
                      <a:pt x="65" y="32"/>
                      <a:pt x="65" y="32"/>
                    </a:cubicBezTo>
                    <a:cubicBezTo>
                      <a:pt x="65" y="32"/>
                      <a:pt x="64" y="32"/>
                      <a:pt x="64" y="32"/>
                    </a:cubicBezTo>
                    <a:cubicBezTo>
                      <a:pt x="64" y="32"/>
                      <a:pt x="64" y="32"/>
                      <a:pt x="64" y="32"/>
                    </a:cubicBezTo>
                    <a:cubicBezTo>
                      <a:pt x="64" y="36"/>
                      <a:pt x="64" y="36"/>
                      <a:pt x="64" y="36"/>
                    </a:cubicBezTo>
                    <a:cubicBezTo>
                      <a:pt x="65" y="37"/>
                      <a:pt x="65" y="37"/>
                      <a:pt x="66" y="38"/>
                    </a:cubicBezTo>
                    <a:cubicBezTo>
                      <a:pt x="66" y="38"/>
                      <a:pt x="67" y="39"/>
                      <a:pt x="67" y="40"/>
                    </a:cubicBezTo>
                    <a:cubicBezTo>
                      <a:pt x="67" y="41"/>
                      <a:pt x="67" y="42"/>
                      <a:pt x="66" y="4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9" name="Freeform 515"/>
              <p:cNvSpPr>
                <a:spLocks/>
              </p:cNvSpPr>
              <p:nvPr/>
            </p:nvSpPr>
            <p:spPr bwMode="auto">
              <a:xfrm>
                <a:off x="4102" y="1478"/>
                <a:ext cx="170" cy="107"/>
              </a:xfrm>
              <a:custGeom>
                <a:avLst/>
                <a:gdLst>
                  <a:gd name="T0" fmla="*/ 87 w 87"/>
                  <a:gd name="T1" fmla="*/ 2 h 55"/>
                  <a:gd name="T2" fmla="*/ 44 w 87"/>
                  <a:gd name="T3" fmla="*/ 46 h 55"/>
                  <a:gd name="T4" fmla="*/ 28 w 87"/>
                  <a:gd name="T5" fmla="*/ 31 h 55"/>
                  <a:gd name="T6" fmla="*/ 0 w 87"/>
                  <a:gd name="T7" fmla="*/ 55 h 55"/>
                  <a:gd name="T8" fmla="*/ 0 w 87"/>
                  <a:gd name="T9" fmla="*/ 43 h 55"/>
                  <a:gd name="T10" fmla="*/ 28 w 87"/>
                  <a:gd name="T11" fmla="*/ 20 h 55"/>
                  <a:gd name="T12" fmla="*/ 44 w 87"/>
                  <a:gd name="T13" fmla="*/ 35 h 55"/>
                  <a:gd name="T14" fmla="*/ 86 w 87"/>
                  <a:gd name="T15" fmla="*/ 1 h 55"/>
                  <a:gd name="T16" fmla="*/ 87 w 87"/>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55">
                    <a:moveTo>
                      <a:pt x="87" y="2"/>
                    </a:moveTo>
                    <a:cubicBezTo>
                      <a:pt x="44" y="46"/>
                      <a:pt x="44" y="46"/>
                      <a:pt x="44" y="46"/>
                    </a:cubicBezTo>
                    <a:cubicBezTo>
                      <a:pt x="28" y="31"/>
                      <a:pt x="28" y="31"/>
                      <a:pt x="28" y="31"/>
                    </a:cubicBezTo>
                    <a:cubicBezTo>
                      <a:pt x="0" y="55"/>
                      <a:pt x="0" y="55"/>
                      <a:pt x="0" y="55"/>
                    </a:cubicBezTo>
                    <a:cubicBezTo>
                      <a:pt x="0" y="43"/>
                      <a:pt x="0" y="43"/>
                      <a:pt x="0" y="43"/>
                    </a:cubicBezTo>
                    <a:cubicBezTo>
                      <a:pt x="28" y="20"/>
                      <a:pt x="28" y="20"/>
                      <a:pt x="28" y="20"/>
                    </a:cubicBezTo>
                    <a:cubicBezTo>
                      <a:pt x="44" y="35"/>
                      <a:pt x="44" y="35"/>
                      <a:pt x="44" y="35"/>
                    </a:cubicBezTo>
                    <a:cubicBezTo>
                      <a:pt x="86" y="1"/>
                      <a:pt x="86" y="1"/>
                      <a:pt x="86" y="1"/>
                    </a:cubicBezTo>
                    <a:cubicBezTo>
                      <a:pt x="86" y="1"/>
                      <a:pt x="87" y="0"/>
                      <a:pt x="87" y="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0" name="Freeform 516"/>
              <p:cNvSpPr>
                <a:spLocks/>
              </p:cNvSpPr>
              <p:nvPr/>
            </p:nvSpPr>
            <p:spPr bwMode="auto">
              <a:xfrm>
                <a:off x="4245" y="1595"/>
                <a:ext cx="4" cy="10"/>
              </a:xfrm>
              <a:custGeom>
                <a:avLst/>
                <a:gdLst>
                  <a:gd name="T0" fmla="*/ 0 w 2"/>
                  <a:gd name="T1" fmla="*/ 0 h 5"/>
                  <a:gd name="T2" fmla="*/ 0 w 2"/>
                  <a:gd name="T3" fmla="*/ 5 h 5"/>
                  <a:gd name="T4" fmla="*/ 2 w 2"/>
                  <a:gd name="T5" fmla="*/ 5 h 5"/>
                  <a:gd name="T6" fmla="*/ 2 w 2"/>
                  <a:gd name="T7" fmla="*/ 1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5"/>
                      <a:pt x="0" y="5"/>
                      <a:pt x="0" y="5"/>
                    </a:cubicBezTo>
                    <a:cubicBezTo>
                      <a:pt x="1" y="5"/>
                      <a:pt x="2" y="5"/>
                      <a:pt x="2" y="5"/>
                    </a:cubicBezTo>
                    <a:cubicBezTo>
                      <a:pt x="2" y="1"/>
                      <a:pt x="2" y="1"/>
                      <a:pt x="2" y="1"/>
                    </a:cubicBezTo>
                    <a:cubicBezTo>
                      <a:pt x="2" y="1"/>
                      <a:pt x="1" y="0"/>
                      <a:pt x="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1" name="Freeform 517"/>
              <p:cNvSpPr>
                <a:spLocks/>
              </p:cNvSpPr>
              <p:nvPr/>
            </p:nvSpPr>
            <p:spPr bwMode="auto">
              <a:xfrm>
                <a:off x="4245" y="1579"/>
                <a:ext cx="4" cy="10"/>
              </a:xfrm>
              <a:custGeom>
                <a:avLst/>
                <a:gdLst>
                  <a:gd name="T0" fmla="*/ 2 w 2"/>
                  <a:gd name="T1" fmla="*/ 0 h 5"/>
                  <a:gd name="T2" fmla="*/ 0 w 2"/>
                  <a:gd name="T3" fmla="*/ 1 h 5"/>
                  <a:gd name="T4" fmla="*/ 0 w 2"/>
                  <a:gd name="T5" fmla="*/ 4 h 5"/>
                  <a:gd name="T6" fmla="*/ 2 w 2"/>
                  <a:gd name="T7" fmla="*/ 5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cubicBezTo>
                      <a:pt x="1" y="0"/>
                      <a:pt x="1" y="0"/>
                      <a:pt x="0" y="1"/>
                    </a:cubicBezTo>
                    <a:cubicBezTo>
                      <a:pt x="0" y="4"/>
                      <a:pt x="0" y="4"/>
                      <a:pt x="0" y="4"/>
                    </a:cubicBezTo>
                    <a:cubicBezTo>
                      <a:pt x="1" y="5"/>
                      <a:pt x="1" y="5"/>
                      <a:pt x="2" y="5"/>
                    </a:cubicBezTo>
                    <a:lnTo>
                      <a:pt x="2" y="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2" name="Freeform 518"/>
              <p:cNvSpPr>
                <a:spLocks noEditPoints="1"/>
              </p:cNvSpPr>
              <p:nvPr/>
            </p:nvSpPr>
            <p:spPr bwMode="auto">
              <a:xfrm>
                <a:off x="4102" y="1505"/>
                <a:ext cx="172" cy="127"/>
              </a:xfrm>
              <a:custGeom>
                <a:avLst/>
                <a:gdLst>
                  <a:gd name="T0" fmla="*/ 87 w 88"/>
                  <a:gd name="T1" fmla="*/ 0 h 65"/>
                  <a:gd name="T2" fmla="*/ 80 w 88"/>
                  <a:gd name="T3" fmla="*/ 8 h 65"/>
                  <a:gd name="T4" fmla="*/ 44 w 88"/>
                  <a:gd name="T5" fmla="*/ 45 h 65"/>
                  <a:gd name="T6" fmla="*/ 29 w 88"/>
                  <a:gd name="T7" fmla="*/ 30 h 65"/>
                  <a:gd name="T8" fmla="*/ 0 w 88"/>
                  <a:gd name="T9" fmla="*/ 53 h 65"/>
                  <a:gd name="T10" fmla="*/ 0 w 88"/>
                  <a:gd name="T11" fmla="*/ 58 h 65"/>
                  <a:gd name="T12" fmla="*/ 7 w 88"/>
                  <a:gd name="T13" fmla="*/ 65 h 65"/>
                  <a:gd name="T14" fmla="*/ 82 w 88"/>
                  <a:gd name="T15" fmla="*/ 64 h 65"/>
                  <a:gd name="T16" fmla="*/ 88 w 88"/>
                  <a:gd name="T17" fmla="*/ 56 h 65"/>
                  <a:gd name="T18" fmla="*/ 87 w 88"/>
                  <a:gd name="T19" fmla="*/ 0 h 65"/>
                  <a:gd name="T20" fmla="*/ 80 w 88"/>
                  <a:gd name="T21" fmla="*/ 51 h 65"/>
                  <a:gd name="T22" fmla="*/ 78 w 88"/>
                  <a:gd name="T23" fmla="*/ 53 h 65"/>
                  <a:gd name="T24" fmla="*/ 77 w 88"/>
                  <a:gd name="T25" fmla="*/ 54 h 65"/>
                  <a:gd name="T26" fmla="*/ 77 w 88"/>
                  <a:gd name="T27" fmla="*/ 57 h 65"/>
                  <a:gd name="T28" fmla="*/ 76 w 88"/>
                  <a:gd name="T29" fmla="*/ 58 h 65"/>
                  <a:gd name="T30" fmla="*/ 75 w 88"/>
                  <a:gd name="T31" fmla="*/ 57 h 65"/>
                  <a:gd name="T32" fmla="*/ 75 w 88"/>
                  <a:gd name="T33" fmla="*/ 54 h 65"/>
                  <a:gd name="T34" fmla="*/ 74 w 88"/>
                  <a:gd name="T35" fmla="*/ 54 h 65"/>
                  <a:gd name="T36" fmla="*/ 74 w 88"/>
                  <a:gd name="T37" fmla="*/ 57 h 65"/>
                  <a:gd name="T38" fmla="*/ 73 w 88"/>
                  <a:gd name="T39" fmla="*/ 58 h 65"/>
                  <a:gd name="T40" fmla="*/ 72 w 88"/>
                  <a:gd name="T41" fmla="*/ 57 h 65"/>
                  <a:gd name="T42" fmla="*/ 72 w 88"/>
                  <a:gd name="T43" fmla="*/ 54 h 65"/>
                  <a:gd name="T44" fmla="*/ 70 w 88"/>
                  <a:gd name="T45" fmla="*/ 54 h 65"/>
                  <a:gd name="T46" fmla="*/ 68 w 88"/>
                  <a:gd name="T47" fmla="*/ 53 h 65"/>
                  <a:gd name="T48" fmla="*/ 68 w 88"/>
                  <a:gd name="T49" fmla="*/ 53 h 65"/>
                  <a:gd name="T50" fmla="*/ 68 w 88"/>
                  <a:gd name="T51" fmla="*/ 52 h 65"/>
                  <a:gd name="T52" fmla="*/ 68 w 88"/>
                  <a:gd name="T53" fmla="*/ 51 h 65"/>
                  <a:gd name="T54" fmla="*/ 69 w 88"/>
                  <a:gd name="T55" fmla="*/ 50 h 65"/>
                  <a:gd name="T56" fmla="*/ 70 w 88"/>
                  <a:gd name="T57" fmla="*/ 51 h 65"/>
                  <a:gd name="T58" fmla="*/ 72 w 88"/>
                  <a:gd name="T59" fmla="*/ 51 h 65"/>
                  <a:gd name="T60" fmla="*/ 72 w 88"/>
                  <a:gd name="T61" fmla="*/ 45 h 65"/>
                  <a:gd name="T62" fmla="*/ 71 w 88"/>
                  <a:gd name="T63" fmla="*/ 45 h 65"/>
                  <a:gd name="T64" fmla="*/ 70 w 88"/>
                  <a:gd name="T65" fmla="*/ 44 h 65"/>
                  <a:gd name="T66" fmla="*/ 69 w 88"/>
                  <a:gd name="T67" fmla="*/ 43 h 65"/>
                  <a:gd name="T68" fmla="*/ 68 w 88"/>
                  <a:gd name="T69" fmla="*/ 40 h 65"/>
                  <a:gd name="T70" fmla="*/ 68 w 88"/>
                  <a:gd name="T71" fmla="*/ 39 h 65"/>
                  <a:gd name="T72" fmla="*/ 70 w 88"/>
                  <a:gd name="T73" fmla="*/ 37 h 65"/>
                  <a:gd name="T74" fmla="*/ 72 w 88"/>
                  <a:gd name="T75" fmla="*/ 36 h 65"/>
                  <a:gd name="T76" fmla="*/ 71 w 88"/>
                  <a:gd name="T77" fmla="*/ 33 h 65"/>
                  <a:gd name="T78" fmla="*/ 72 w 88"/>
                  <a:gd name="T79" fmla="*/ 32 h 65"/>
                  <a:gd name="T80" fmla="*/ 73 w 88"/>
                  <a:gd name="T81" fmla="*/ 33 h 65"/>
                  <a:gd name="T82" fmla="*/ 73 w 88"/>
                  <a:gd name="T83" fmla="*/ 36 h 65"/>
                  <a:gd name="T84" fmla="*/ 75 w 88"/>
                  <a:gd name="T85" fmla="*/ 36 h 65"/>
                  <a:gd name="T86" fmla="*/ 75 w 88"/>
                  <a:gd name="T87" fmla="*/ 36 h 65"/>
                  <a:gd name="T88" fmla="*/ 75 w 88"/>
                  <a:gd name="T89" fmla="*/ 33 h 65"/>
                  <a:gd name="T90" fmla="*/ 76 w 88"/>
                  <a:gd name="T91" fmla="*/ 32 h 65"/>
                  <a:gd name="T92" fmla="*/ 76 w 88"/>
                  <a:gd name="T93" fmla="*/ 33 h 65"/>
                  <a:gd name="T94" fmla="*/ 76 w 88"/>
                  <a:gd name="T95" fmla="*/ 36 h 65"/>
                  <a:gd name="T96" fmla="*/ 78 w 88"/>
                  <a:gd name="T97" fmla="*/ 36 h 65"/>
                  <a:gd name="T98" fmla="*/ 78 w 88"/>
                  <a:gd name="T99" fmla="*/ 36 h 65"/>
                  <a:gd name="T100" fmla="*/ 79 w 88"/>
                  <a:gd name="T101" fmla="*/ 36 h 65"/>
                  <a:gd name="T102" fmla="*/ 79 w 88"/>
                  <a:gd name="T103" fmla="*/ 37 h 65"/>
                  <a:gd name="T104" fmla="*/ 79 w 88"/>
                  <a:gd name="T105" fmla="*/ 38 h 65"/>
                  <a:gd name="T106" fmla="*/ 79 w 88"/>
                  <a:gd name="T107" fmla="*/ 39 h 65"/>
                  <a:gd name="T108" fmla="*/ 78 w 88"/>
                  <a:gd name="T109" fmla="*/ 39 h 65"/>
                  <a:gd name="T110" fmla="*/ 77 w 88"/>
                  <a:gd name="T111" fmla="*/ 39 h 65"/>
                  <a:gd name="T112" fmla="*/ 77 w 88"/>
                  <a:gd name="T113" fmla="*/ 39 h 65"/>
                  <a:gd name="T114" fmla="*/ 77 w 88"/>
                  <a:gd name="T115" fmla="*/ 44 h 65"/>
                  <a:gd name="T116" fmla="*/ 79 w 88"/>
                  <a:gd name="T117" fmla="*/ 45 h 65"/>
                  <a:gd name="T118" fmla="*/ 80 w 88"/>
                  <a:gd name="T119" fmla="*/ 49 h 65"/>
                  <a:gd name="T120" fmla="*/ 80 w 88"/>
                  <a:gd name="T121"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 h="65">
                    <a:moveTo>
                      <a:pt x="87" y="0"/>
                    </a:moveTo>
                    <a:cubicBezTo>
                      <a:pt x="80" y="8"/>
                      <a:pt x="80" y="8"/>
                      <a:pt x="80" y="8"/>
                    </a:cubicBezTo>
                    <a:cubicBezTo>
                      <a:pt x="44" y="45"/>
                      <a:pt x="44" y="45"/>
                      <a:pt x="44" y="45"/>
                    </a:cubicBezTo>
                    <a:cubicBezTo>
                      <a:pt x="29" y="30"/>
                      <a:pt x="29" y="30"/>
                      <a:pt x="29" y="30"/>
                    </a:cubicBezTo>
                    <a:cubicBezTo>
                      <a:pt x="0" y="53"/>
                      <a:pt x="0" y="53"/>
                      <a:pt x="0" y="53"/>
                    </a:cubicBezTo>
                    <a:cubicBezTo>
                      <a:pt x="0" y="58"/>
                      <a:pt x="0" y="58"/>
                      <a:pt x="0" y="58"/>
                    </a:cubicBezTo>
                    <a:cubicBezTo>
                      <a:pt x="0" y="64"/>
                      <a:pt x="7" y="65"/>
                      <a:pt x="7" y="65"/>
                    </a:cubicBezTo>
                    <a:cubicBezTo>
                      <a:pt x="7" y="65"/>
                      <a:pt x="75" y="64"/>
                      <a:pt x="82" y="64"/>
                    </a:cubicBezTo>
                    <a:cubicBezTo>
                      <a:pt x="88" y="63"/>
                      <a:pt x="88" y="56"/>
                      <a:pt x="88" y="56"/>
                    </a:cubicBezTo>
                    <a:lnTo>
                      <a:pt x="87" y="0"/>
                    </a:lnTo>
                    <a:close/>
                    <a:moveTo>
                      <a:pt x="80" y="51"/>
                    </a:moveTo>
                    <a:cubicBezTo>
                      <a:pt x="79" y="52"/>
                      <a:pt x="79" y="53"/>
                      <a:pt x="78" y="53"/>
                    </a:cubicBezTo>
                    <a:cubicBezTo>
                      <a:pt x="78" y="53"/>
                      <a:pt x="77" y="54"/>
                      <a:pt x="77" y="54"/>
                    </a:cubicBezTo>
                    <a:cubicBezTo>
                      <a:pt x="77" y="57"/>
                      <a:pt x="77" y="57"/>
                      <a:pt x="77" y="57"/>
                    </a:cubicBezTo>
                    <a:cubicBezTo>
                      <a:pt x="77" y="57"/>
                      <a:pt x="77" y="58"/>
                      <a:pt x="76" y="58"/>
                    </a:cubicBezTo>
                    <a:cubicBezTo>
                      <a:pt x="76" y="58"/>
                      <a:pt x="75" y="58"/>
                      <a:pt x="75" y="57"/>
                    </a:cubicBezTo>
                    <a:cubicBezTo>
                      <a:pt x="75" y="54"/>
                      <a:pt x="75" y="54"/>
                      <a:pt x="75" y="54"/>
                    </a:cubicBezTo>
                    <a:cubicBezTo>
                      <a:pt x="75" y="54"/>
                      <a:pt x="74" y="54"/>
                      <a:pt x="74" y="54"/>
                    </a:cubicBezTo>
                    <a:cubicBezTo>
                      <a:pt x="74" y="57"/>
                      <a:pt x="74" y="57"/>
                      <a:pt x="74" y="57"/>
                    </a:cubicBezTo>
                    <a:cubicBezTo>
                      <a:pt x="74" y="58"/>
                      <a:pt x="73" y="58"/>
                      <a:pt x="73" y="58"/>
                    </a:cubicBezTo>
                    <a:cubicBezTo>
                      <a:pt x="72" y="58"/>
                      <a:pt x="72" y="58"/>
                      <a:pt x="72" y="57"/>
                    </a:cubicBezTo>
                    <a:cubicBezTo>
                      <a:pt x="72" y="54"/>
                      <a:pt x="72" y="54"/>
                      <a:pt x="72" y="54"/>
                    </a:cubicBezTo>
                    <a:cubicBezTo>
                      <a:pt x="71" y="54"/>
                      <a:pt x="70" y="54"/>
                      <a:pt x="70" y="54"/>
                    </a:cubicBezTo>
                    <a:cubicBezTo>
                      <a:pt x="69" y="54"/>
                      <a:pt x="68" y="54"/>
                      <a:pt x="68" y="53"/>
                    </a:cubicBezTo>
                    <a:cubicBezTo>
                      <a:pt x="68" y="53"/>
                      <a:pt x="68" y="53"/>
                      <a:pt x="68" y="53"/>
                    </a:cubicBezTo>
                    <a:cubicBezTo>
                      <a:pt x="68" y="52"/>
                      <a:pt x="68" y="52"/>
                      <a:pt x="68" y="52"/>
                    </a:cubicBezTo>
                    <a:cubicBezTo>
                      <a:pt x="68" y="51"/>
                      <a:pt x="68" y="51"/>
                      <a:pt x="68" y="51"/>
                    </a:cubicBezTo>
                    <a:cubicBezTo>
                      <a:pt x="68" y="51"/>
                      <a:pt x="68" y="50"/>
                      <a:pt x="69" y="50"/>
                    </a:cubicBezTo>
                    <a:cubicBezTo>
                      <a:pt x="69" y="51"/>
                      <a:pt x="70" y="51"/>
                      <a:pt x="70" y="51"/>
                    </a:cubicBezTo>
                    <a:cubicBezTo>
                      <a:pt x="71" y="51"/>
                      <a:pt x="71" y="51"/>
                      <a:pt x="72" y="51"/>
                    </a:cubicBezTo>
                    <a:cubicBezTo>
                      <a:pt x="72" y="45"/>
                      <a:pt x="72" y="45"/>
                      <a:pt x="72" y="45"/>
                    </a:cubicBezTo>
                    <a:cubicBezTo>
                      <a:pt x="72" y="45"/>
                      <a:pt x="71" y="45"/>
                      <a:pt x="71" y="45"/>
                    </a:cubicBezTo>
                    <a:cubicBezTo>
                      <a:pt x="71" y="45"/>
                      <a:pt x="70" y="45"/>
                      <a:pt x="70" y="44"/>
                    </a:cubicBezTo>
                    <a:cubicBezTo>
                      <a:pt x="69" y="44"/>
                      <a:pt x="69" y="43"/>
                      <a:pt x="69" y="43"/>
                    </a:cubicBezTo>
                    <a:cubicBezTo>
                      <a:pt x="68" y="42"/>
                      <a:pt x="68" y="41"/>
                      <a:pt x="68" y="40"/>
                    </a:cubicBezTo>
                    <a:cubicBezTo>
                      <a:pt x="68" y="40"/>
                      <a:pt x="68" y="39"/>
                      <a:pt x="68" y="39"/>
                    </a:cubicBezTo>
                    <a:cubicBezTo>
                      <a:pt x="69" y="38"/>
                      <a:pt x="69" y="37"/>
                      <a:pt x="70" y="37"/>
                    </a:cubicBezTo>
                    <a:cubicBezTo>
                      <a:pt x="70" y="37"/>
                      <a:pt x="71" y="36"/>
                      <a:pt x="72" y="36"/>
                    </a:cubicBezTo>
                    <a:cubicBezTo>
                      <a:pt x="71" y="33"/>
                      <a:pt x="71" y="33"/>
                      <a:pt x="71" y="33"/>
                    </a:cubicBezTo>
                    <a:cubicBezTo>
                      <a:pt x="71" y="33"/>
                      <a:pt x="72" y="32"/>
                      <a:pt x="72" y="32"/>
                    </a:cubicBezTo>
                    <a:cubicBezTo>
                      <a:pt x="73" y="32"/>
                      <a:pt x="73" y="33"/>
                      <a:pt x="73" y="33"/>
                    </a:cubicBezTo>
                    <a:cubicBezTo>
                      <a:pt x="73" y="36"/>
                      <a:pt x="73" y="36"/>
                      <a:pt x="73" y="36"/>
                    </a:cubicBezTo>
                    <a:cubicBezTo>
                      <a:pt x="74" y="36"/>
                      <a:pt x="74" y="36"/>
                      <a:pt x="75" y="36"/>
                    </a:cubicBezTo>
                    <a:cubicBezTo>
                      <a:pt x="75" y="36"/>
                      <a:pt x="75" y="36"/>
                      <a:pt x="75" y="36"/>
                    </a:cubicBezTo>
                    <a:cubicBezTo>
                      <a:pt x="75" y="33"/>
                      <a:pt x="75" y="33"/>
                      <a:pt x="75" y="33"/>
                    </a:cubicBezTo>
                    <a:cubicBezTo>
                      <a:pt x="75" y="33"/>
                      <a:pt x="75" y="32"/>
                      <a:pt x="76" y="32"/>
                    </a:cubicBezTo>
                    <a:cubicBezTo>
                      <a:pt x="76" y="32"/>
                      <a:pt x="76" y="33"/>
                      <a:pt x="76" y="33"/>
                    </a:cubicBezTo>
                    <a:cubicBezTo>
                      <a:pt x="76" y="36"/>
                      <a:pt x="76" y="36"/>
                      <a:pt x="76" y="36"/>
                    </a:cubicBezTo>
                    <a:cubicBezTo>
                      <a:pt x="77" y="36"/>
                      <a:pt x="77" y="36"/>
                      <a:pt x="78" y="36"/>
                    </a:cubicBezTo>
                    <a:cubicBezTo>
                      <a:pt x="78" y="36"/>
                      <a:pt x="78" y="36"/>
                      <a:pt x="78" y="36"/>
                    </a:cubicBezTo>
                    <a:cubicBezTo>
                      <a:pt x="79" y="36"/>
                      <a:pt x="79" y="36"/>
                      <a:pt x="79" y="36"/>
                    </a:cubicBezTo>
                    <a:cubicBezTo>
                      <a:pt x="79" y="36"/>
                      <a:pt x="79" y="36"/>
                      <a:pt x="79" y="37"/>
                    </a:cubicBezTo>
                    <a:cubicBezTo>
                      <a:pt x="79" y="37"/>
                      <a:pt x="79" y="37"/>
                      <a:pt x="79" y="38"/>
                    </a:cubicBezTo>
                    <a:cubicBezTo>
                      <a:pt x="79" y="38"/>
                      <a:pt x="79" y="38"/>
                      <a:pt x="79" y="39"/>
                    </a:cubicBezTo>
                    <a:cubicBezTo>
                      <a:pt x="79" y="39"/>
                      <a:pt x="79" y="39"/>
                      <a:pt x="78" y="39"/>
                    </a:cubicBezTo>
                    <a:cubicBezTo>
                      <a:pt x="78" y="39"/>
                      <a:pt x="77" y="39"/>
                      <a:pt x="77" y="39"/>
                    </a:cubicBezTo>
                    <a:cubicBezTo>
                      <a:pt x="77" y="39"/>
                      <a:pt x="77" y="39"/>
                      <a:pt x="77" y="39"/>
                    </a:cubicBezTo>
                    <a:cubicBezTo>
                      <a:pt x="77" y="44"/>
                      <a:pt x="77" y="44"/>
                      <a:pt x="77" y="44"/>
                    </a:cubicBezTo>
                    <a:cubicBezTo>
                      <a:pt x="78" y="44"/>
                      <a:pt x="78" y="45"/>
                      <a:pt x="79" y="45"/>
                    </a:cubicBezTo>
                    <a:cubicBezTo>
                      <a:pt x="80" y="46"/>
                      <a:pt x="80" y="47"/>
                      <a:pt x="80" y="49"/>
                    </a:cubicBezTo>
                    <a:cubicBezTo>
                      <a:pt x="80" y="50"/>
                      <a:pt x="80" y="51"/>
                      <a:pt x="80" y="5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3" name="Freeform 519"/>
              <p:cNvSpPr>
                <a:spLocks noEditPoints="1"/>
              </p:cNvSpPr>
              <p:nvPr/>
            </p:nvSpPr>
            <p:spPr bwMode="auto">
              <a:xfrm>
                <a:off x="4026" y="2000"/>
                <a:ext cx="92" cy="92"/>
              </a:xfrm>
              <a:custGeom>
                <a:avLst/>
                <a:gdLst>
                  <a:gd name="T0" fmla="*/ 23 w 47"/>
                  <a:gd name="T1" fmla="*/ 0 h 47"/>
                  <a:gd name="T2" fmla="*/ 0 w 47"/>
                  <a:gd name="T3" fmla="*/ 24 h 47"/>
                  <a:gd name="T4" fmla="*/ 24 w 47"/>
                  <a:gd name="T5" fmla="*/ 46 h 47"/>
                  <a:gd name="T6" fmla="*/ 47 w 47"/>
                  <a:gd name="T7" fmla="*/ 23 h 47"/>
                  <a:gd name="T8" fmla="*/ 23 w 47"/>
                  <a:gd name="T9" fmla="*/ 0 h 47"/>
                  <a:gd name="T10" fmla="*/ 24 w 47"/>
                  <a:gd name="T11" fmla="*/ 42 h 47"/>
                  <a:gd name="T12" fmla="*/ 5 w 47"/>
                  <a:gd name="T13" fmla="*/ 24 h 47"/>
                  <a:gd name="T14" fmla="*/ 23 w 47"/>
                  <a:gd name="T15" fmla="*/ 5 h 47"/>
                  <a:gd name="T16" fmla="*/ 42 w 47"/>
                  <a:gd name="T17" fmla="*/ 23 h 47"/>
                  <a:gd name="T18" fmla="*/ 24 w 47"/>
                  <a:gd name="T19"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1"/>
                      <a:pt x="0" y="11"/>
                      <a:pt x="0" y="24"/>
                    </a:cubicBezTo>
                    <a:cubicBezTo>
                      <a:pt x="1" y="37"/>
                      <a:pt x="11" y="47"/>
                      <a:pt x="24" y="46"/>
                    </a:cubicBezTo>
                    <a:cubicBezTo>
                      <a:pt x="37" y="46"/>
                      <a:pt x="47" y="35"/>
                      <a:pt x="47" y="23"/>
                    </a:cubicBezTo>
                    <a:cubicBezTo>
                      <a:pt x="46" y="10"/>
                      <a:pt x="36" y="0"/>
                      <a:pt x="23" y="0"/>
                    </a:cubicBezTo>
                    <a:close/>
                    <a:moveTo>
                      <a:pt x="24" y="42"/>
                    </a:moveTo>
                    <a:cubicBezTo>
                      <a:pt x="14" y="42"/>
                      <a:pt x="5" y="34"/>
                      <a:pt x="5" y="24"/>
                    </a:cubicBezTo>
                    <a:cubicBezTo>
                      <a:pt x="5" y="14"/>
                      <a:pt x="13" y="5"/>
                      <a:pt x="23" y="5"/>
                    </a:cubicBezTo>
                    <a:cubicBezTo>
                      <a:pt x="33" y="5"/>
                      <a:pt x="42" y="13"/>
                      <a:pt x="42" y="23"/>
                    </a:cubicBezTo>
                    <a:cubicBezTo>
                      <a:pt x="42" y="33"/>
                      <a:pt x="34" y="42"/>
                      <a:pt x="24" y="4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4" name="Freeform 520"/>
              <p:cNvSpPr>
                <a:spLocks noEditPoints="1"/>
              </p:cNvSpPr>
              <p:nvPr/>
            </p:nvSpPr>
            <p:spPr bwMode="auto">
              <a:xfrm>
                <a:off x="4057" y="2015"/>
                <a:ext cx="31" cy="61"/>
              </a:xfrm>
              <a:custGeom>
                <a:avLst/>
                <a:gdLst>
                  <a:gd name="T0" fmla="*/ 11 w 16"/>
                  <a:gd name="T1" fmla="*/ 14 h 31"/>
                  <a:gd name="T2" fmla="*/ 11 w 16"/>
                  <a:gd name="T3" fmla="*/ 7 h 31"/>
                  <a:gd name="T4" fmla="*/ 11 w 16"/>
                  <a:gd name="T5" fmla="*/ 7 h 31"/>
                  <a:gd name="T6" fmla="*/ 13 w 16"/>
                  <a:gd name="T7" fmla="*/ 8 h 31"/>
                  <a:gd name="T8" fmla="*/ 14 w 16"/>
                  <a:gd name="T9" fmla="*/ 7 h 31"/>
                  <a:gd name="T10" fmla="*/ 14 w 16"/>
                  <a:gd name="T11" fmla="*/ 6 h 31"/>
                  <a:gd name="T12" fmla="*/ 14 w 16"/>
                  <a:gd name="T13" fmla="*/ 5 h 31"/>
                  <a:gd name="T14" fmla="*/ 14 w 16"/>
                  <a:gd name="T15" fmla="*/ 4 h 31"/>
                  <a:gd name="T16" fmla="*/ 13 w 16"/>
                  <a:gd name="T17" fmla="*/ 4 h 31"/>
                  <a:gd name="T18" fmla="*/ 12 w 16"/>
                  <a:gd name="T19" fmla="*/ 4 h 31"/>
                  <a:gd name="T20" fmla="*/ 11 w 16"/>
                  <a:gd name="T21" fmla="*/ 4 h 31"/>
                  <a:gd name="T22" fmla="*/ 11 w 16"/>
                  <a:gd name="T23" fmla="*/ 1 h 31"/>
                  <a:gd name="T24" fmla="*/ 10 w 16"/>
                  <a:gd name="T25" fmla="*/ 0 h 31"/>
                  <a:gd name="T26" fmla="*/ 9 w 16"/>
                  <a:gd name="T27" fmla="*/ 1 h 31"/>
                  <a:gd name="T28" fmla="*/ 9 w 16"/>
                  <a:gd name="T29" fmla="*/ 4 h 31"/>
                  <a:gd name="T30" fmla="*/ 9 w 16"/>
                  <a:gd name="T31" fmla="*/ 4 h 31"/>
                  <a:gd name="T32" fmla="*/ 7 w 16"/>
                  <a:gd name="T33" fmla="*/ 4 h 31"/>
                  <a:gd name="T34" fmla="*/ 7 w 16"/>
                  <a:gd name="T35" fmla="*/ 1 h 31"/>
                  <a:gd name="T36" fmla="*/ 6 w 16"/>
                  <a:gd name="T37" fmla="*/ 0 h 31"/>
                  <a:gd name="T38" fmla="*/ 5 w 16"/>
                  <a:gd name="T39" fmla="*/ 1 h 31"/>
                  <a:gd name="T40" fmla="*/ 5 w 16"/>
                  <a:gd name="T41" fmla="*/ 4 h 31"/>
                  <a:gd name="T42" fmla="*/ 3 w 16"/>
                  <a:gd name="T43" fmla="*/ 6 h 31"/>
                  <a:gd name="T44" fmla="*/ 1 w 16"/>
                  <a:gd name="T45" fmla="*/ 8 h 31"/>
                  <a:gd name="T46" fmla="*/ 1 w 16"/>
                  <a:gd name="T47" fmla="*/ 10 h 31"/>
                  <a:gd name="T48" fmla="*/ 1 w 16"/>
                  <a:gd name="T49" fmla="*/ 12 h 31"/>
                  <a:gd name="T50" fmla="*/ 3 w 16"/>
                  <a:gd name="T51" fmla="*/ 14 h 31"/>
                  <a:gd name="T52" fmla="*/ 5 w 16"/>
                  <a:gd name="T53" fmla="*/ 15 h 31"/>
                  <a:gd name="T54" fmla="*/ 5 w 16"/>
                  <a:gd name="T55" fmla="*/ 16 h 31"/>
                  <a:gd name="T56" fmla="*/ 5 w 16"/>
                  <a:gd name="T57" fmla="*/ 23 h 31"/>
                  <a:gd name="T58" fmla="*/ 4 w 16"/>
                  <a:gd name="T59" fmla="*/ 22 h 31"/>
                  <a:gd name="T60" fmla="*/ 1 w 16"/>
                  <a:gd name="T61" fmla="*/ 22 h 31"/>
                  <a:gd name="T62" fmla="*/ 1 w 16"/>
                  <a:gd name="T63" fmla="*/ 22 h 31"/>
                  <a:gd name="T64" fmla="*/ 1 w 16"/>
                  <a:gd name="T65" fmla="*/ 23 h 31"/>
                  <a:gd name="T66" fmla="*/ 0 w 16"/>
                  <a:gd name="T67" fmla="*/ 25 h 31"/>
                  <a:gd name="T68" fmla="*/ 0 w 16"/>
                  <a:gd name="T69" fmla="*/ 25 h 31"/>
                  <a:gd name="T70" fmla="*/ 3 w 16"/>
                  <a:gd name="T71" fmla="*/ 26 h 31"/>
                  <a:gd name="T72" fmla="*/ 5 w 16"/>
                  <a:gd name="T73" fmla="*/ 26 h 31"/>
                  <a:gd name="T74" fmla="*/ 5 w 16"/>
                  <a:gd name="T75" fmla="*/ 30 h 31"/>
                  <a:gd name="T76" fmla="*/ 6 w 16"/>
                  <a:gd name="T77" fmla="*/ 31 h 31"/>
                  <a:gd name="T78" fmla="*/ 7 w 16"/>
                  <a:gd name="T79" fmla="*/ 30 h 31"/>
                  <a:gd name="T80" fmla="*/ 7 w 16"/>
                  <a:gd name="T81" fmla="*/ 26 h 31"/>
                  <a:gd name="T82" fmla="*/ 9 w 16"/>
                  <a:gd name="T83" fmla="*/ 26 h 31"/>
                  <a:gd name="T84" fmla="*/ 9 w 16"/>
                  <a:gd name="T85" fmla="*/ 30 h 31"/>
                  <a:gd name="T86" fmla="*/ 10 w 16"/>
                  <a:gd name="T87" fmla="*/ 31 h 31"/>
                  <a:gd name="T88" fmla="*/ 11 w 16"/>
                  <a:gd name="T89" fmla="*/ 30 h 31"/>
                  <a:gd name="T90" fmla="*/ 11 w 16"/>
                  <a:gd name="T91" fmla="*/ 26 h 31"/>
                  <a:gd name="T92" fmla="*/ 13 w 16"/>
                  <a:gd name="T93" fmla="*/ 25 h 31"/>
                  <a:gd name="T94" fmla="*/ 15 w 16"/>
                  <a:gd name="T95" fmla="*/ 23 h 31"/>
                  <a:gd name="T96" fmla="*/ 15 w 16"/>
                  <a:gd name="T97" fmla="*/ 20 h 31"/>
                  <a:gd name="T98" fmla="*/ 14 w 16"/>
                  <a:gd name="T99" fmla="*/ 16 h 31"/>
                  <a:gd name="T100" fmla="*/ 11 w 16"/>
                  <a:gd name="T101" fmla="*/ 14 h 31"/>
                  <a:gd name="T102" fmla="*/ 9 w 16"/>
                  <a:gd name="T103" fmla="*/ 22 h 31"/>
                  <a:gd name="T104" fmla="*/ 7 w 16"/>
                  <a:gd name="T105" fmla="*/ 23 h 31"/>
                  <a:gd name="T106" fmla="*/ 7 w 16"/>
                  <a:gd name="T107" fmla="*/ 17 h 31"/>
                  <a:gd name="T108" fmla="*/ 9 w 16"/>
                  <a:gd name="T109" fmla="*/ 17 h 31"/>
                  <a:gd name="T110" fmla="*/ 9 w 16"/>
                  <a:gd name="T111" fmla="*/ 22 h 31"/>
                  <a:gd name="T112" fmla="*/ 9 w 16"/>
                  <a:gd name="T113" fmla="*/ 13 h 31"/>
                  <a:gd name="T114" fmla="*/ 7 w 16"/>
                  <a:gd name="T115" fmla="*/ 12 h 31"/>
                  <a:gd name="T116" fmla="*/ 7 w 16"/>
                  <a:gd name="T117" fmla="*/ 8 h 31"/>
                  <a:gd name="T118" fmla="*/ 9 w 16"/>
                  <a:gd name="T119" fmla="*/ 7 h 31"/>
                  <a:gd name="T120" fmla="*/ 9 w 16"/>
                  <a:gd name="T12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31">
                    <a:moveTo>
                      <a:pt x="11" y="14"/>
                    </a:moveTo>
                    <a:cubicBezTo>
                      <a:pt x="11" y="7"/>
                      <a:pt x="11" y="7"/>
                      <a:pt x="11" y="7"/>
                    </a:cubicBezTo>
                    <a:cubicBezTo>
                      <a:pt x="11" y="7"/>
                      <a:pt x="11" y="7"/>
                      <a:pt x="11" y="7"/>
                    </a:cubicBezTo>
                    <a:cubicBezTo>
                      <a:pt x="12" y="8"/>
                      <a:pt x="13" y="8"/>
                      <a:pt x="13" y="8"/>
                    </a:cubicBezTo>
                    <a:cubicBezTo>
                      <a:pt x="13" y="8"/>
                      <a:pt x="13" y="8"/>
                      <a:pt x="14" y="7"/>
                    </a:cubicBezTo>
                    <a:cubicBezTo>
                      <a:pt x="14" y="7"/>
                      <a:pt x="14" y="7"/>
                      <a:pt x="14" y="6"/>
                    </a:cubicBezTo>
                    <a:cubicBezTo>
                      <a:pt x="14" y="6"/>
                      <a:pt x="14" y="5"/>
                      <a:pt x="14" y="5"/>
                    </a:cubicBezTo>
                    <a:cubicBezTo>
                      <a:pt x="14" y="5"/>
                      <a:pt x="14" y="4"/>
                      <a:pt x="14" y="4"/>
                    </a:cubicBezTo>
                    <a:cubicBezTo>
                      <a:pt x="14" y="4"/>
                      <a:pt x="13" y="4"/>
                      <a:pt x="13" y="4"/>
                    </a:cubicBezTo>
                    <a:cubicBezTo>
                      <a:pt x="13" y="4"/>
                      <a:pt x="13" y="4"/>
                      <a:pt x="12" y="4"/>
                    </a:cubicBezTo>
                    <a:cubicBezTo>
                      <a:pt x="12" y="4"/>
                      <a:pt x="11" y="4"/>
                      <a:pt x="11" y="4"/>
                    </a:cubicBezTo>
                    <a:cubicBezTo>
                      <a:pt x="11" y="1"/>
                      <a:pt x="11" y="1"/>
                      <a:pt x="11" y="1"/>
                    </a:cubicBezTo>
                    <a:cubicBezTo>
                      <a:pt x="11" y="0"/>
                      <a:pt x="10" y="0"/>
                      <a:pt x="10" y="0"/>
                    </a:cubicBezTo>
                    <a:cubicBezTo>
                      <a:pt x="9" y="0"/>
                      <a:pt x="9" y="1"/>
                      <a:pt x="9" y="1"/>
                    </a:cubicBezTo>
                    <a:cubicBezTo>
                      <a:pt x="9" y="4"/>
                      <a:pt x="9" y="4"/>
                      <a:pt x="9" y="4"/>
                    </a:cubicBezTo>
                    <a:cubicBezTo>
                      <a:pt x="9" y="4"/>
                      <a:pt x="9" y="4"/>
                      <a:pt x="9" y="4"/>
                    </a:cubicBezTo>
                    <a:cubicBezTo>
                      <a:pt x="8" y="4"/>
                      <a:pt x="7" y="4"/>
                      <a:pt x="7" y="4"/>
                    </a:cubicBezTo>
                    <a:cubicBezTo>
                      <a:pt x="7" y="1"/>
                      <a:pt x="7" y="1"/>
                      <a:pt x="7" y="1"/>
                    </a:cubicBezTo>
                    <a:cubicBezTo>
                      <a:pt x="7" y="1"/>
                      <a:pt x="6" y="0"/>
                      <a:pt x="6" y="0"/>
                    </a:cubicBezTo>
                    <a:cubicBezTo>
                      <a:pt x="5" y="0"/>
                      <a:pt x="5" y="1"/>
                      <a:pt x="5" y="1"/>
                    </a:cubicBezTo>
                    <a:cubicBezTo>
                      <a:pt x="5" y="4"/>
                      <a:pt x="5" y="4"/>
                      <a:pt x="5" y="4"/>
                    </a:cubicBezTo>
                    <a:cubicBezTo>
                      <a:pt x="4" y="5"/>
                      <a:pt x="3" y="5"/>
                      <a:pt x="3" y="6"/>
                    </a:cubicBezTo>
                    <a:cubicBezTo>
                      <a:pt x="2" y="6"/>
                      <a:pt x="2" y="7"/>
                      <a:pt x="1" y="8"/>
                    </a:cubicBezTo>
                    <a:cubicBezTo>
                      <a:pt x="1" y="8"/>
                      <a:pt x="1" y="9"/>
                      <a:pt x="1" y="10"/>
                    </a:cubicBezTo>
                    <a:cubicBezTo>
                      <a:pt x="1" y="11"/>
                      <a:pt x="1" y="12"/>
                      <a:pt x="1" y="12"/>
                    </a:cubicBezTo>
                    <a:cubicBezTo>
                      <a:pt x="2" y="13"/>
                      <a:pt x="2" y="14"/>
                      <a:pt x="3" y="14"/>
                    </a:cubicBezTo>
                    <a:cubicBezTo>
                      <a:pt x="3" y="15"/>
                      <a:pt x="4" y="15"/>
                      <a:pt x="5" y="15"/>
                    </a:cubicBezTo>
                    <a:cubicBezTo>
                      <a:pt x="5" y="16"/>
                      <a:pt x="5" y="16"/>
                      <a:pt x="5" y="16"/>
                    </a:cubicBezTo>
                    <a:cubicBezTo>
                      <a:pt x="5" y="23"/>
                      <a:pt x="5" y="23"/>
                      <a:pt x="5" y="23"/>
                    </a:cubicBezTo>
                    <a:cubicBezTo>
                      <a:pt x="5" y="23"/>
                      <a:pt x="4" y="23"/>
                      <a:pt x="4" y="22"/>
                    </a:cubicBezTo>
                    <a:cubicBezTo>
                      <a:pt x="3" y="22"/>
                      <a:pt x="2" y="22"/>
                      <a:pt x="1" y="22"/>
                    </a:cubicBezTo>
                    <a:cubicBezTo>
                      <a:pt x="1" y="22"/>
                      <a:pt x="1" y="22"/>
                      <a:pt x="1" y="22"/>
                    </a:cubicBezTo>
                    <a:cubicBezTo>
                      <a:pt x="1" y="23"/>
                      <a:pt x="1" y="23"/>
                      <a:pt x="1" y="23"/>
                    </a:cubicBezTo>
                    <a:cubicBezTo>
                      <a:pt x="0" y="24"/>
                      <a:pt x="0" y="24"/>
                      <a:pt x="0" y="25"/>
                    </a:cubicBezTo>
                    <a:cubicBezTo>
                      <a:pt x="0" y="25"/>
                      <a:pt x="0" y="25"/>
                      <a:pt x="0" y="25"/>
                    </a:cubicBezTo>
                    <a:cubicBezTo>
                      <a:pt x="1" y="26"/>
                      <a:pt x="2" y="26"/>
                      <a:pt x="3" y="26"/>
                    </a:cubicBezTo>
                    <a:cubicBezTo>
                      <a:pt x="4" y="26"/>
                      <a:pt x="4" y="26"/>
                      <a:pt x="5" y="26"/>
                    </a:cubicBezTo>
                    <a:cubicBezTo>
                      <a:pt x="5" y="30"/>
                      <a:pt x="5" y="30"/>
                      <a:pt x="5" y="30"/>
                    </a:cubicBezTo>
                    <a:cubicBezTo>
                      <a:pt x="5" y="30"/>
                      <a:pt x="6" y="31"/>
                      <a:pt x="6" y="31"/>
                    </a:cubicBezTo>
                    <a:cubicBezTo>
                      <a:pt x="7" y="31"/>
                      <a:pt x="7" y="30"/>
                      <a:pt x="7" y="30"/>
                    </a:cubicBezTo>
                    <a:cubicBezTo>
                      <a:pt x="7" y="26"/>
                      <a:pt x="7" y="26"/>
                      <a:pt x="7" y="26"/>
                    </a:cubicBezTo>
                    <a:cubicBezTo>
                      <a:pt x="8" y="26"/>
                      <a:pt x="9" y="26"/>
                      <a:pt x="9" y="26"/>
                    </a:cubicBezTo>
                    <a:cubicBezTo>
                      <a:pt x="9" y="30"/>
                      <a:pt x="9" y="30"/>
                      <a:pt x="9" y="30"/>
                    </a:cubicBezTo>
                    <a:cubicBezTo>
                      <a:pt x="9" y="30"/>
                      <a:pt x="10" y="31"/>
                      <a:pt x="10" y="31"/>
                    </a:cubicBezTo>
                    <a:cubicBezTo>
                      <a:pt x="11" y="31"/>
                      <a:pt x="11" y="30"/>
                      <a:pt x="11" y="30"/>
                    </a:cubicBezTo>
                    <a:cubicBezTo>
                      <a:pt x="11" y="26"/>
                      <a:pt x="11" y="26"/>
                      <a:pt x="11" y="26"/>
                    </a:cubicBezTo>
                    <a:cubicBezTo>
                      <a:pt x="12" y="26"/>
                      <a:pt x="12" y="25"/>
                      <a:pt x="13" y="25"/>
                    </a:cubicBezTo>
                    <a:cubicBezTo>
                      <a:pt x="14" y="24"/>
                      <a:pt x="14" y="24"/>
                      <a:pt x="15" y="23"/>
                    </a:cubicBezTo>
                    <a:cubicBezTo>
                      <a:pt x="15" y="22"/>
                      <a:pt x="16" y="21"/>
                      <a:pt x="15" y="20"/>
                    </a:cubicBezTo>
                    <a:cubicBezTo>
                      <a:pt x="15" y="18"/>
                      <a:pt x="15" y="17"/>
                      <a:pt x="14" y="16"/>
                    </a:cubicBezTo>
                    <a:cubicBezTo>
                      <a:pt x="13" y="15"/>
                      <a:pt x="12" y="14"/>
                      <a:pt x="11" y="14"/>
                    </a:cubicBezTo>
                    <a:close/>
                    <a:moveTo>
                      <a:pt x="9" y="22"/>
                    </a:moveTo>
                    <a:cubicBezTo>
                      <a:pt x="9" y="22"/>
                      <a:pt x="8" y="23"/>
                      <a:pt x="7" y="23"/>
                    </a:cubicBezTo>
                    <a:cubicBezTo>
                      <a:pt x="7" y="17"/>
                      <a:pt x="7" y="17"/>
                      <a:pt x="7" y="17"/>
                    </a:cubicBezTo>
                    <a:cubicBezTo>
                      <a:pt x="8" y="17"/>
                      <a:pt x="9" y="17"/>
                      <a:pt x="9" y="17"/>
                    </a:cubicBezTo>
                    <a:lnTo>
                      <a:pt x="9" y="22"/>
                    </a:lnTo>
                    <a:close/>
                    <a:moveTo>
                      <a:pt x="9" y="13"/>
                    </a:moveTo>
                    <a:cubicBezTo>
                      <a:pt x="8" y="13"/>
                      <a:pt x="8" y="12"/>
                      <a:pt x="7" y="12"/>
                    </a:cubicBezTo>
                    <a:cubicBezTo>
                      <a:pt x="7" y="8"/>
                      <a:pt x="7" y="8"/>
                      <a:pt x="7" y="8"/>
                    </a:cubicBezTo>
                    <a:cubicBezTo>
                      <a:pt x="7" y="7"/>
                      <a:pt x="8" y="7"/>
                      <a:pt x="9" y="7"/>
                    </a:cubicBezTo>
                    <a:lnTo>
                      <a:pt x="9" y="1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5" name="Freeform 521"/>
              <p:cNvSpPr>
                <a:spLocks noEditPoints="1"/>
              </p:cNvSpPr>
              <p:nvPr/>
            </p:nvSpPr>
            <p:spPr bwMode="auto">
              <a:xfrm>
                <a:off x="4747" y="1208"/>
                <a:ext cx="104" cy="105"/>
              </a:xfrm>
              <a:custGeom>
                <a:avLst/>
                <a:gdLst>
                  <a:gd name="T0" fmla="*/ 26 w 53"/>
                  <a:gd name="T1" fmla="*/ 0 h 54"/>
                  <a:gd name="T2" fmla="*/ 0 w 53"/>
                  <a:gd name="T3" fmla="*/ 28 h 54"/>
                  <a:gd name="T4" fmla="*/ 27 w 53"/>
                  <a:gd name="T5" fmla="*/ 54 h 54"/>
                  <a:gd name="T6" fmla="*/ 53 w 53"/>
                  <a:gd name="T7" fmla="*/ 26 h 54"/>
                  <a:gd name="T8" fmla="*/ 26 w 53"/>
                  <a:gd name="T9" fmla="*/ 0 h 54"/>
                  <a:gd name="T10" fmla="*/ 27 w 53"/>
                  <a:gd name="T11" fmla="*/ 48 h 54"/>
                  <a:gd name="T12" fmla="*/ 5 w 53"/>
                  <a:gd name="T13" fmla="*/ 27 h 54"/>
                  <a:gd name="T14" fmla="*/ 26 w 53"/>
                  <a:gd name="T15" fmla="*/ 6 h 54"/>
                  <a:gd name="T16" fmla="*/ 48 w 53"/>
                  <a:gd name="T17" fmla="*/ 27 h 54"/>
                  <a:gd name="T18" fmla="*/ 27 w 53"/>
                  <a:gd name="T19"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6" y="0"/>
                    </a:moveTo>
                    <a:cubicBezTo>
                      <a:pt x="11" y="1"/>
                      <a:pt x="0" y="13"/>
                      <a:pt x="0" y="28"/>
                    </a:cubicBezTo>
                    <a:cubicBezTo>
                      <a:pt x="0" y="42"/>
                      <a:pt x="12" y="54"/>
                      <a:pt x="27" y="54"/>
                    </a:cubicBezTo>
                    <a:cubicBezTo>
                      <a:pt x="42" y="53"/>
                      <a:pt x="53" y="41"/>
                      <a:pt x="53" y="26"/>
                    </a:cubicBezTo>
                    <a:cubicBezTo>
                      <a:pt x="53" y="12"/>
                      <a:pt x="40" y="0"/>
                      <a:pt x="26" y="0"/>
                    </a:cubicBezTo>
                    <a:close/>
                    <a:moveTo>
                      <a:pt x="27" y="48"/>
                    </a:moveTo>
                    <a:cubicBezTo>
                      <a:pt x="15" y="49"/>
                      <a:pt x="5" y="39"/>
                      <a:pt x="5" y="27"/>
                    </a:cubicBezTo>
                    <a:cubicBezTo>
                      <a:pt x="5" y="16"/>
                      <a:pt x="14" y="6"/>
                      <a:pt x="26" y="6"/>
                    </a:cubicBezTo>
                    <a:cubicBezTo>
                      <a:pt x="38" y="5"/>
                      <a:pt x="47" y="15"/>
                      <a:pt x="48" y="27"/>
                    </a:cubicBezTo>
                    <a:cubicBezTo>
                      <a:pt x="48" y="38"/>
                      <a:pt x="39" y="48"/>
                      <a:pt x="27" y="4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6" name="Freeform 522"/>
              <p:cNvSpPr>
                <a:spLocks noEditPoints="1"/>
              </p:cNvSpPr>
              <p:nvPr/>
            </p:nvSpPr>
            <p:spPr bwMode="auto">
              <a:xfrm>
                <a:off x="4782" y="1225"/>
                <a:ext cx="36" cy="71"/>
              </a:xfrm>
              <a:custGeom>
                <a:avLst/>
                <a:gdLst>
                  <a:gd name="T0" fmla="*/ 12 w 18"/>
                  <a:gd name="T1" fmla="*/ 16 h 36"/>
                  <a:gd name="T2" fmla="*/ 12 w 18"/>
                  <a:gd name="T3" fmla="*/ 9 h 36"/>
                  <a:gd name="T4" fmla="*/ 13 w 18"/>
                  <a:gd name="T5" fmla="*/ 9 h 36"/>
                  <a:gd name="T6" fmla="*/ 15 w 18"/>
                  <a:gd name="T7" fmla="*/ 9 h 36"/>
                  <a:gd name="T8" fmla="*/ 16 w 18"/>
                  <a:gd name="T9" fmla="*/ 9 h 36"/>
                  <a:gd name="T10" fmla="*/ 16 w 18"/>
                  <a:gd name="T11" fmla="*/ 8 h 36"/>
                  <a:gd name="T12" fmla="*/ 16 w 18"/>
                  <a:gd name="T13" fmla="*/ 6 h 36"/>
                  <a:gd name="T14" fmla="*/ 16 w 18"/>
                  <a:gd name="T15" fmla="*/ 5 h 36"/>
                  <a:gd name="T16" fmla="*/ 15 w 18"/>
                  <a:gd name="T17" fmla="*/ 5 h 36"/>
                  <a:gd name="T18" fmla="*/ 14 w 18"/>
                  <a:gd name="T19" fmla="*/ 5 h 36"/>
                  <a:gd name="T20" fmla="*/ 12 w 18"/>
                  <a:gd name="T21" fmla="*/ 5 h 36"/>
                  <a:gd name="T22" fmla="*/ 12 w 18"/>
                  <a:gd name="T23" fmla="*/ 2 h 36"/>
                  <a:gd name="T24" fmla="*/ 11 w 18"/>
                  <a:gd name="T25" fmla="*/ 0 h 36"/>
                  <a:gd name="T26" fmla="*/ 10 w 18"/>
                  <a:gd name="T27" fmla="*/ 2 h 36"/>
                  <a:gd name="T28" fmla="*/ 10 w 18"/>
                  <a:gd name="T29" fmla="*/ 5 h 36"/>
                  <a:gd name="T30" fmla="*/ 10 w 18"/>
                  <a:gd name="T31" fmla="*/ 5 h 36"/>
                  <a:gd name="T32" fmla="*/ 8 w 18"/>
                  <a:gd name="T33" fmla="*/ 5 h 36"/>
                  <a:gd name="T34" fmla="*/ 8 w 18"/>
                  <a:gd name="T35" fmla="*/ 2 h 36"/>
                  <a:gd name="T36" fmla="*/ 6 w 18"/>
                  <a:gd name="T37" fmla="*/ 0 h 36"/>
                  <a:gd name="T38" fmla="*/ 5 w 18"/>
                  <a:gd name="T39" fmla="*/ 2 h 36"/>
                  <a:gd name="T40" fmla="*/ 5 w 18"/>
                  <a:gd name="T41" fmla="*/ 5 h 36"/>
                  <a:gd name="T42" fmla="*/ 3 w 18"/>
                  <a:gd name="T43" fmla="*/ 7 h 36"/>
                  <a:gd name="T44" fmla="*/ 1 w 18"/>
                  <a:gd name="T45" fmla="*/ 9 h 36"/>
                  <a:gd name="T46" fmla="*/ 1 w 18"/>
                  <a:gd name="T47" fmla="*/ 12 h 36"/>
                  <a:gd name="T48" fmla="*/ 1 w 18"/>
                  <a:gd name="T49" fmla="*/ 15 h 36"/>
                  <a:gd name="T50" fmla="*/ 3 w 18"/>
                  <a:gd name="T51" fmla="*/ 17 h 36"/>
                  <a:gd name="T52" fmla="*/ 5 w 18"/>
                  <a:gd name="T53" fmla="*/ 18 h 36"/>
                  <a:gd name="T54" fmla="*/ 6 w 18"/>
                  <a:gd name="T55" fmla="*/ 18 h 36"/>
                  <a:gd name="T56" fmla="*/ 6 w 18"/>
                  <a:gd name="T57" fmla="*/ 26 h 36"/>
                  <a:gd name="T58" fmla="*/ 4 w 18"/>
                  <a:gd name="T59" fmla="*/ 26 h 36"/>
                  <a:gd name="T60" fmla="*/ 1 w 18"/>
                  <a:gd name="T61" fmla="*/ 25 h 36"/>
                  <a:gd name="T62" fmla="*/ 1 w 18"/>
                  <a:gd name="T63" fmla="*/ 26 h 36"/>
                  <a:gd name="T64" fmla="*/ 0 w 18"/>
                  <a:gd name="T65" fmla="*/ 27 h 36"/>
                  <a:gd name="T66" fmla="*/ 0 w 18"/>
                  <a:gd name="T67" fmla="*/ 29 h 36"/>
                  <a:gd name="T68" fmla="*/ 0 w 18"/>
                  <a:gd name="T69" fmla="*/ 29 h 36"/>
                  <a:gd name="T70" fmla="*/ 3 w 18"/>
                  <a:gd name="T71" fmla="*/ 30 h 36"/>
                  <a:gd name="T72" fmla="*/ 6 w 18"/>
                  <a:gd name="T73" fmla="*/ 31 h 36"/>
                  <a:gd name="T74" fmla="*/ 6 w 18"/>
                  <a:gd name="T75" fmla="*/ 35 h 36"/>
                  <a:gd name="T76" fmla="*/ 7 w 18"/>
                  <a:gd name="T77" fmla="*/ 36 h 36"/>
                  <a:gd name="T78" fmla="*/ 8 w 18"/>
                  <a:gd name="T79" fmla="*/ 35 h 36"/>
                  <a:gd name="T80" fmla="*/ 8 w 18"/>
                  <a:gd name="T81" fmla="*/ 31 h 36"/>
                  <a:gd name="T82" fmla="*/ 11 w 18"/>
                  <a:gd name="T83" fmla="*/ 31 h 36"/>
                  <a:gd name="T84" fmla="*/ 11 w 18"/>
                  <a:gd name="T85" fmla="*/ 35 h 36"/>
                  <a:gd name="T86" fmla="*/ 12 w 18"/>
                  <a:gd name="T87" fmla="*/ 36 h 36"/>
                  <a:gd name="T88" fmla="*/ 13 w 18"/>
                  <a:gd name="T89" fmla="*/ 35 h 36"/>
                  <a:gd name="T90" fmla="*/ 13 w 18"/>
                  <a:gd name="T91" fmla="*/ 30 h 36"/>
                  <a:gd name="T92" fmla="*/ 15 w 18"/>
                  <a:gd name="T93" fmla="*/ 29 h 36"/>
                  <a:gd name="T94" fmla="*/ 17 w 18"/>
                  <a:gd name="T95" fmla="*/ 27 h 36"/>
                  <a:gd name="T96" fmla="*/ 18 w 18"/>
                  <a:gd name="T97" fmla="*/ 23 h 36"/>
                  <a:gd name="T98" fmla="*/ 16 w 18"/>
                  <a:gd name="T99" fmla="*/ 18 h 36"/>
                  <a:gd name="T100" fmla="*/ 12 w 18"/>
                  <a:gd name="T101" fmla="*/ 16 h 36"/>
                  <a:gd name="T102" fmla="*/ 10 w 18"/>
                  <a:gd name="T103" fmla="*/ 26 h 36"/>
                  <a:gd name="T104" fmla="*/ 8 w 18"/>
                  <a:gd name="T105" fmla="*/ 26 h 36"/>
                  <a:gd name="T106" fmla="*/ 8 w 18"/>
                  <a:gd name="T107" fmla="*/ 19 h 36"/>
                  <a:gd name="T108" fmla="*/ 10 w 18"/>
                  <a:gd name="T109" fmla="*/ 20 h 36"/>
                  <a:gd name="T110" fmla="*/ 10 w 18"/>
                  <a:gd name="T111" fmla="*/ 26 h 36"/>
                  <a:gd name="T112" fmla="*/ 10 w 18"/>
                  <a:gd name="T113" fmla="*/ 15 h 36"/>
                  <a:gd name="T114" fmla="*/ 8 w 18"/>
                  <a:gd name="T115" fmla="*/ 14 h 36"/>
                  <a:gd name="T116" fmla="*/ 8 w 18"/>
                  <a:gd name="T117" fmla="*/ 9 h 36"/>
                  <a:gd name="T118" fmla="*/ 10 w 18"/>
                  <a:gd name="T119" fmla="*/ 9 h 36"/>
                  <a:gd name="T120" fmla="*/ 10 w 18"/>
                  <a:gd name="T121"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 h="36">
                    <a:moveTo>
                      <a:pt x="12" y="16"/>
                    </a:moveTo>
                    <a:cubicBezTo>
                      <a:pt x="12" y="9"/>
                      <a:pt x="12" y="9"/>
                      <a:pt x="12" y="9"/>
                    </a:cubicBezTo>
                    <a:cubicBezTo>
                      <a:pt x="12" y="9"/>
                      <a:pt x="13" y="9"/>
                      <a:pt x="13" y="9"/>
                    </a:cubicBezTo>
                    <a:cubicBezTo>
                      <a:pt x="14" y="9"/>
                      <a:pt x="14" y="9"/>
                      <a:pt x="15" y="9"/>
                    </a:cubicBezTo>
                    <a:cubicBezTo>
                      <a:pt x="15" y="9"/>
                      <a:pt x="15" y="9"/>
                      <a:pt x="16" y="9"/>
                    </a:cubicBezTo>
                    <a:cubicBezTo>
                      <a:pt x="16" y="9"/>
                      <a:pt x="16" y="8"/>
                      <a:pt x="16" y="8"/>
                    </a:cubicBezTo>
                    <a:cubicBezTo>
                      <a:pt x="16" y="7"/>
                      <a:pt x="16" y="7"/>
                      <a:pt x="16" y="6"/>
                    </a:cubicBezTo>
                    <a:cubicBezTo>
                      <a:pt x="16" y="6"/>
                      <a:pt x="16" y="5"/>
                      <a:pt x="16" y="5"/>
                    </a:cubicBezTo>
                    <a:cubicBezTo>
                      <a:pt x="16" y="5"/>
                      <a:pt x="15" y="5"/>
                      <a:pt x="15" y="5"/>
                    </a:cubicBezTo>
                    <a:cubicBezTo>
                      <a:pt x="15" y="5"/>
                      <a:pt x="14" y="5"/>
                      <a:pt x="14" y="5"/>
                    </a:cubicBezTo>
                    <a:cubicBezTo>
                      <a:pt x="13" y="5"/>
                      <a:pt x="13" y="5"/>
                      <a:pt x="12" y="5"/>
                    </a:cubicBezTo>
                    <a:cubicBezTo>
                      <a:pt x="12" y="2"/>
                      <a:pt x="12" y="2"/>
                      <a:pt x="12" y="2"/>
                    </a:cubicBezTo>
                    <a:cubicBezTo>
                      <a:pt x="12" y="1"/>
                      <a:pt x="12" y="0"/>
                      <a:pt x="11" y="0"/>
                    </a:cubicBezTo>
                    <a:cubicBezTo>
                      <a:pt x="10" y="0"/>
                      <a:pt x="10" y="1"/>
                      <a:pt x="10" y="2"/>
                    </a:cubicBezTo>
                    <a:cubicBezTo>
                      <a:pt x="10" y="5"/>
                      <a:pt x="10" y="5"/>
                      <a:pt x="10" y="5"/>
                    </a:cubicBezTo>
                    <a:cubicBezTo>
                      <a:pt x="10" y="5"/>
                      <a:pt x="10" y="5"/>
                      <a:pt x="10" y="5"/>
                    </a:cubicBezTo>
                    <a:cubicBezTo>
                      <a:pt x="9" y="5"/>
                      <a:pt x="8" y="5"/>
                      <a:pt x="8" y="5"/>
                    </a:cubicBezTo>
                    <a:cubicBezTo>
                      <a:pt x="8" y="2"/>
                      <a:pt x="8" y="2"/>
                      <a:pt x="8" y="2"/>
                    </a:cubicBezTo>
                    <a:cubicBezTo>
                      <a:pt x="8" y="1"/>
                      <a:pt x="7" y="0"/>
                      <a:pt x="6" y="0"/>
                    </a:cubicBezTo>
                    <a:cubicBezTo>
                      <a:pt x="6" y="1"/>
                      <a:pt x="5" y="1"/>
                      <a:pt x="5" y="2"/>
                    </a:cubicBezTo>
                    <a:cubicBezTo>
                      <a:pt x="5" y="5"/>
                      <a:pt x="5" y="5"/>
                      <a:pt x="5" y="5"/>
                    </a:cubicBezTo>
                    <a:cubicBezTo>
                      <a:pt x="4" y="6"/>
                      <a:pt x="3" y="6"/>
                      <a:pt x="3" y="7"/>
                    </a:cubicBezTo>
                    <a:cubicBezTo>
                      <a:pt x="2" y="7"/>
                      <a:pt x="2" y="8"/>
                      <a:pt x="1" y="9"/>
                    </a:cubicBezTo>
                    <a:cubicBezTo>
                      <a:pt x="1" y="10"/>
                      <a:pt x="1" y="11"/>
                      <a:pt x="1" y="12"/>
                    </a:cubicBezTo>
                    <a:cubicBezTo>
                      <a:pt x="1" y="13"/>
                      <a:pt x="1" y="14"/>
                      <a:pt x="1" y="15"/>
                    </a:cubicBezTo>
                    <a:cubicBezTo>
                      <a:pt x="2" y="15"/>
                      <a:pt x="2" y="16"/>
                      <a:pt x="3" y="17"/>
                    </a:cubicBezTo>
                    <a:cubicBezTo>
                      <a:pt x="4" y="17"/>
                      <a:pt x="4" y="18"/>
                      <a:pt x="5" y="18"/>
                    </a:cubicBezTo>
                    <a:cubicBezTo>
                      <a:pt x="5" y="18"/>
                      <a:pt x="5" y="18"/>
                      <a:pt x="6" y="18"/>
                    </a:cubicBezTo>
                    <a:cubicBezTo>
                      <a:pt x="6" y="26"/>
                      <a:pt x="6" y="26"/>
                      <a:pt x="6" y="26"/>
                    </a:cubicBezTo>
                    <a:cubicBezTo>
                      <a:pt x="5" y="26"/>
                      <a:pt x="4" y="26"/>
                      <a:pt x="4" y="26"/>
                    </a:cubicBezTo>
                    <a:cubicBezTo>
                      <a:pt x="3" y="26"/>
                      <a:pt x="2" y="26"/>
                      <a:pt x="1" y="25"/>
                    </a:cubicBezTo>
                    <a:cubicBezTo>
                      <a:pt x="1" y="25"/>
                      <a:pt x="1" y="26"/>
                      <a:pt x="1" y="26"/>
                    </a:cubicBezTo>
                    <a:cubicBezTo>
                      <a:pt x="1" y="26"/>
                      <a:pt x="0" y="27"/>
                      <a:pt x="0" y="27"/>
                    </a:cubicBezTo>
                    <a:cubicBezTo>
                      <a:pt x="0" y="28"/>
                      <a:pt x="0" y="28"/>
                      <a:pt x="0" y="29"/>
                    </a:cubicBezTo>
                    <a:cubicBezTo>
                      <a:pt x="0" y="29"/>
                      <a:pt x="0" y="29"/>
                      <a:pt x="0" y="29"/>
                    </a:cubicBezTo>
                    <a:cubicBezTo>
                      <a:pt x="1" y="30"/>
                      <a:pt x="2" y="30"/>
                      <a:pt x="3" y="30"/>
                    </a:cubicBezTo>
                    <a:cubicBezTo>
                      <a:pt x="4" y="31"/>
                      <a:pt x="5" y="31"/>
                      <a:pt x="6" y="31"/>
                    </a:cubicBezTo>
                    <a:cubicBezTo>
                      <a:pt x="6" y="35"/>
                      <a:pt x="6" y="35"/>
                      <a:pt x="6" y="35"/>
                    </a:cubicBezTo>
                    <a:cubicBezTo>
                      <a:pt x="6" y="35"/>
                      <a:pt x="7" y="36"/>
                      <a:pt x="7" y="36"/>
                    </a:cubicBezTo>
                    <a:cubicBezTo>
                      <a:pt x="8" y="36"/>
                      <a:pt x="8" y="35"/>
                      <a:pt x="8" y="35"/>
                    </a:cubicBezTo>
                    <a:cubicBezTo>
                      <a:pt x="8" y="31"/>
                      <a:pt x="8" y="31"/>
                      <a:pt x="8" y="31"/>
                    </a:cubicBezTo>
                    <a:cubicBezTo>
                      <a:pt x="9" y="31"/>
                      <a:pt x="10" y="31"/>
                      <a:pt x="11" y="31"/>
                    </a:cubicBezTo>
                    <a:cubicBezTo>
                      <a:pt x="11" y="35"/>
                      <a:pt x="11" y="35"/>
                      <a:pt x="11" y="35"/>
                    </a:cubicBezTo>
                    <a:cubicBezTo>
                      <a:pt x="11" y="35"/>
                      <a:pt x="11" y="36"/>
                      <a:pt x="12" y="36"/>
                    </a:cubicBezTo>
                    <a:cubicBezTo>
                      <a:pt x="12" y="36"/>
                      <a:pt x="13" y="35"/>
                      <a:pt x="13" y="35"/>
                    </a:cubicBezTo>
                    <a:cubicBezTo>
                      <a:pt x="13" y="30"/>
                      <a:pt x="13" y="30"/>
                      <a:pt x="13" y="30"/>
                    </a:cubicBezTo>
                    <a:cubicBezTo>
                      <a:pt x="13" y="30"/>
                      <a:pt x="14" y="29"/>
                      <a:pt x="15" y="29"/>
                    </a:cubicBezTo>
                    <a:cubicBezTo>
                      <a:pt x="16" y="29"/>
                      <a:pt x="16" y="28"/>
                      <a:pt x="17" y="27"/>
                    </a:cubicBezTo>
                    <a:cubicBezTo>
                      <a:pt x="17" y="26"/>
                      <a:pt x="18" y="25"/>
                      <a:pt x="18" y="23"/>
                    </a:cubicBezTo>
                    <a:cubicBezTo>
                      <a:pt x="18" y="21"/>
                      <a:pt x="17" y="20"/>
                      <a:pt x="16" y="18"/>
                    </a:cubicBezTo>
                    <a:cubicBezTo>
                      <a:pt x="15" y="18"/>
                      <a:pt x="14" y="17"/>
                      <a:pt x="12" y="16"/>
                    </a:cubicBezTo>
                    <a:close/>
                    <a:moveTo>
                      <a:pt x="10" y="26"/>
                    </a:moveTo>
                    <a:cubicBezTo>
                      <a:pt x="10" y="26"/>
                      <a:pt x="9" y="26"/>
                      <a:pt x="8" y="26"/>
                    </a:cubicBezTo>
                    <a:cubicBezTo>
                      <a:pt x="8" y="19"/>
                      <a:pt x="8" y="19"/>
                      <a:pt x="8" y="19"/>
                    </a:cubicBezTo>
                    <a:cubicBezTo>
                      <a:pt x="9" y="20"/>
                      <a:pt x="10" y="20"/>
                      <a:pt x="10" y="20"/>
                    </a:cubicBezTo>
                    <a:lnTo>
                      <a:pt x="10" y="26"/>
                    </a:lnTo>
                    <a:close/>
                    <a:moveTo>
                      <a:pt x="10" y="15"/>
                    </a:moveTo>
                    <a:cubicBezTo>
                      <a:pt x="9" y="15"/>
                      <a:pt x="8" y="15"/>
                      <a:pt x="8" y="14"/>
                    </a:cubicBezTo>
                    <a:cubicBezTo>
                      <a:pt x="8" y="9"/>
                      <a:pt x="8" y="9"/>
                      <a:pt x="8" y="9"/>
                    </a:cubicBezTo>
                    <a:cubicBezTo>
                      <a:pt x="8" y="9"/>
                      <a:pt x="9" y="9"/>
                      <a:pt x="10" y="9"/>
                    </a:cubicBezTo>
                    <a:lnTo>
                      <a:pt x="10" y="15"/>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7" name="Freeform 523"/>
              <p:cNvSpPr>
                <a:spLocks noEditPoints="1"/>
              </p:cNvSpPr>
              <p:nvPr/>
            </p:nvSpPr>
            <p:spPr bwMode="auto">
              <a:xfrm>
                <a:off x="4315" y="840"/>
                <a:ext cx="72" cy="71"/>
              </a:xfrm>
              <a:custGeom>
                <a:avLst/>
                <a:gdLst>
                  <a:gd name="T0" fmla="*/ 18 w 37"/>
                  <a:gd name="T1" fmla="*/ 0 h 36"/>
                  <a:gd name="T2" fmla="*/ 1 w 37"/>
                  <a:gd name="T3" fmla="*/ 18 h 36"/>
                  <a:gd name="T4" fmla="*/ 19 w 37"/>
                  <a:gd name="T5" fmla="*/ 36 h 36"/>
                  <a:gd name="T6" fmla="*/ 37 w 37"/>
                  <a:gd name="T7" fmla="*/ 17 h 36"/>
                  <a:gd name="T8" fmla="*/ 18 w 37"/>
                  <a:gd name="T9" fmla="*/ 0 h 36"/>
                  <a:gd name="T10" fmla="*/ 19 w 37"/>
                  <a:gd name="T11" fmla="*/ 32 h 36"/>
                  <a:gd name="T12" fmla="*/ 4 w 37"/>
                  <a:gd name="T13" fmla="*/ 18 h 36"/>
                  <a:gd name="T14" fmla="*/ 18 w 37"/>
                  <a:gd name="T15" fmla="*/ 3 h 36"/>
                  <a:gd name="T16" fmla="*/ 33 w 37"/>
                  <a:gd name="T17" fmla="*/ 18 h 36"/>
                  <a:gd name="T18" fmla="*/ 19 w 37"/>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18" y="0"/>
                    </a:moveTo>
                    <a:cubicBezTo>
                      <a:pt x="8" y="0"/>
                      <a:pt x="0" y="8"/>
                      <a:pt x="1" y="18"/>
                    </a:cubicBezTo>
                    <a:cubicBezTo>
                      <a:pt x="1" y="28"/>
                      <a:pt x="9" y="36"/>
                      <a:pt x="19" y="36"/>
                    </a:cubicBezTo>
                    <a:cubicBezTo>
                      <a:pt x="29" y="36"/>
                      <a:pt x="37" y="27"/>
                      <a:pt x="37" y="17"/>
                    </a:cubicBezTo>
                    <a:cubicBezTo>
                      <a:pt x="37" y="8"/>
                      <a:pt x="28" y="0"/>
                      <a:pt x="18" y="0"/>
                    </a:cubicBezTo>
                    <a:close/>
                    <a:moveTo>
                      <a:pt x="19" y="32"/>
                    </a:moveTo>
                    <a:cubicBezTo>
                      <a:pt x="11" y="33"/>
                      <a:pt x="4" y="26"/>
                      <a:pt x="4" y="18"/>
                    </a:cubicBezTo>
                    <a:cubicBezTo>
                      <a:pt x="4" y="10"/>
                      <a:pt x="10" y="4"/>
                      <a:pt x="18" y="3"/>
                    </a:cubicBezTo>
                    <a:cubicBezTo>
                      <a:pt x="26" y="3"/>
                      <a:pt x="33" y="10"/>
                      <a:pt x="33" y="18"/>
                    </a:cubicBezTo>
                    <a:cubicBezTo>
                      <a:pt x="33" y="26"/>
                      <a:pt x="27" y="32"/>
                      <a:pt x="19" y="3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8" name="Freeform 524"/>
              <p:cNvSpPr>
                <a:spLocks noEditPoints="1"/>
              </p:cNvSpPr>
              <p:nvPr/>
            </p:nvSpPr>
            <p:spPr bwMode="auto">
              <a:xfrm>
                <a:off x="4340" y="852"/>
                <a:ext cx="24" cy="47"/>
              </a:xfrm>
              <a:custGeom>
                <a:avLst/>
                <a:gdLst>
                  <a:gd name="T0" fmla="*/ 8 w 12"/>
                  <a:gd name="T1" fmla="*/ 11 h 24"/>
                  <a:gd name="T2" fmla="*/ 8 w 12"/>
                  <a:gd name="T3" fmla="*/ 6 h 24"/>
                  <a:gd name="T4" fmla="*/ 9 w 12"/>
                  <a:gd name="T5" fmla="*/ 6 h 24"/>
                  <a:gd name="T6" fmla="*/ 10 w 12"/>
                  <a:gd name="T7" fmla="*/ 6 h 24"/>
                  <a:gd name="T8" fmla="*/ 11 w 12"/>
                  <a:gd name="T9" fmla="*/ 6 h 24"/>
                  <a:gd name="T10" fmla="*/ 11 w 12"/>
                  <a:gd name="T11" fmla="*/ 5 h 24"/>
                  <a:gd name="T12" fmla="*/ 11 w 12"/>
                  <a:gd name="T13" fmla="*/ 4 h 24"/>
                  <a:gd name="T14" fmla="*/ 11 w 12"/>
                  <a:gd name="T15" fmla="*/ 3 h 24"/>
                  <a:gd name="T16" fmla="*/ 10 w 12"/>
                  <a:gd name="T17" fmla="*/ 3 h 24"/>
                  <a:gd name="T18" fmla="*/ 9 w 12"/>
                  <a:gd name="T19" fmla="*/ 3 h 24"/>
                  <a:gd name="T20" fmla="*/ 8 w 12"/>
                  <a:gd name="T21" fmla="*/ 3 h 24"/>
                  <a:gd name="T22" fmla="*/ 8 w 12"/>
                  <a:gd name="T23" fmla="*/ 1 h 24"/>
                  <a:gd name="T24" fmla="*/ 7 w 12"/>
                  <a:gd name="T25" fmla="*/ 0 h 24"/>
                  <a:gd name="T26" fmla="*/ 7 w 12"/>
                  <a:gd name="T27" fmla="*/ 1 h 24"/>
                  <a:gd name="T28" fmla="*/ 7 w 12"/>
                  <a:gd name="T29" fmla="*/ 3 h 24"/>
                  <a:gd name="T30" fmla="*/ 7 w 12"/>
                  <a:gd name="T31" fmla="*/ 3 h 24"/>
                  <a:gd name="T32" fmla="*/ 5 w 12"/>
                  <a:gd name="T33" fmla="*/ 3 h 24"/>
                  <a:gd name="T34" fmla="*/ 5 w 12"/>
                  <a:gd name="T35" fmla="*/ 1 h 24"/>
                  <a:gd name="T36" fmla="*/ 4 w 12"/>
                  <a:gd name="T37" fmla="*/ 0 h 24"/>
                  <a:gd name="T38" fmla="*/ 4 w 12"/>
                  <a:gd name="T39" fmla="*/ 1 h 24"/>
                  <a:gd name="T40" fmla="*/ 4 w 12"/>
                  <a:gd name="T41" fmla="*/ 3 h 24"/>
                  <a:gd name="T42" fmla="*/ 2 w 12"/>
                  <a:gd name="T43" fmla="*/ 4 h 24"/>
                  <a:gd name="T44" fmla="*/ 1 w 12"/>
                  <a:gd name="T45" fmla="*/ 6 h 24"/>
                  <a:gd name="T46" fmla="*/ 0 w 12"/>
                  <a:gd name="T47" fmla="*/ 8 h 24"/>
                  <a:gd name="T48" fmla="*/ 1 w 12"/>
                  <a:gd name="T49" fmla="*/ 10 h 24"/>
                  <a:gd name="T50" fmla="*/ 2 w 12"/>
                  <a:gd name="T51" fmla="*/ 11 h 24"/>
                  <a:gd name="T52" fmla="*/ 3 w 12"/>
                  <a:gd name="T53" fmla="*/ 12 h 24"/>
                  <a:gd name="T54" fmla="*/ 4 w 12"/>
                  <a:gd name="T55" fmla="*/ 12 h 24"/>
                  <a:gd name="T56" fmla="*/ 4 w 12"/>
                  <a:gd name="T57" fmla="*/ 18 h 24"/>
                  <a:gd name="T58" fmla="*/ 3 w 12"/>
                  <a:gd name="T59" fmla="*/ 17 h 24"/>
                  <a:gd name="T60" fmla="*/ 1 w 12"/>
                  <a:gd name="T61" fmla="*/ 17 h 24"/>
                  <a:gd name="T62" fmla="*/ 0 w 12"/>
                  <a:gd name="T63" fmla="*/ 17 h 24"/>
                  <a:gd name="T64" fmla="*/ 0 w 12"/>
                  <a:gd name="T65" fmla="*/ 18 h 24"/>
                  <a:gd name="T66" fmla="*/ 0 w 12"/>
                  <a:gd name="T67" fmla="*/ 19 h 24"/>
                  <a:gd name="T68" fmla="*/ 0 w 12"/>
                  <a:gd name="T69" fmla="*/ 20 h 24"/>
                  <a:gd name="T70" fmla="*/ 2 w 12"/>
                  <a:gd name="T71" fmla="*/ 20 h 24"/>
                  <a:gd name="T72" fmla="*/ 4 w 12"/>
                  <a:gd name="T73" fmla="*/ 21 h 24"/>
                  <a:gd name="T74" fmla="*/ 4 w 12"/>
                  <a:gd name="T75" fmla="*/ 23 h 24"/>
                  <a:gd name="T76" fmla="*/ 5 w 12"/>
                  <a:gd name="T77" fmla="*/ 24 h 24"/>
                  <a:gd name="T78" fmla="*/ 6 w 12"/>
                  <a:gd name="T79" fmla="*/ 23 h 24"/>
                  <a:gd name="T80" fmla="*/ 6 w 12"/>
                  <a:gd name="T81" fmla="*/ 21 h 24"/>
                  <a:gd name="T82" fmla="*/ 7 w 12"/>
                  <a:gd name="T83" fmla="*/ 20 h 24"/>
                  <a:gd name="T84" fmla="*/ 7 w 12"/>
                  <a:gd name="T85" fmla="*/ 23 h 24"/>
                  <a:gd name="T86" fmla="*/ 8 w 12"/>
                  <a:gd name="T87" fmla="*/ 24 h 24"/>
                  <a:gd name="T88" fmla="*/ 9 w 12"/>
                  <a:gd name="T89" fmla="*/ 23 h 24"/>
                  <a:gd name="T90" fmla="*/ 9 w 12"/>
                  <a:gd name="T91" fmla="*/ 20 h 24"/>
                  <a:gd name="T92" fmla="*/ 10 w 12"/>
                  <a:gd name="T93" fmla="*/ 19 h 24"/>
                  <a:gd name="T94" fmla="*/ 11 w 12"/>
                  <a:gd name="T95" fmla="*/ 18 h 24"/>
                  <a:gd name="T96" fmla="*/ 12 w 12"/>
                  <a:gd name="T97" fmla="*/ 15 h 24"/>
                  <a:gd name="T98" fmla="*/ 11 w 12"/>
                  <a:gd name="T99" fmla="*/ 12 h 24"/>
                  <a:gd name="T100" fmla="*/ 8 w 12"/>
                  <a:gd name="T101" fmla="*/ 11 h 24"/>
                  <a:gd name="T102" fmla="*/ 7 w 12"/>
                  <a:gd name="T103" fmla="*/ 17 h 24"/>
                  <a:gd name="T104" fmla="*/ 5 w 12"/>
                  <a:gd name="T105" fmla="*/ 18 h 24"/>
                  <a:gd name="T106" fmla="*/ 5 w 12"/>
                  <a:gd name="T107" fmla="*/ 13 h 24"/>
                  <a:gd name="T108" fmla="*/ 7 w 12"/>
                  <a:gd name="T109" fmla="*/ 14 h 24"/>
                  <a:gd name="T110" fmla="*/ 7 w 12"/>
                  <a:gd name="T111" fmla="*/ 17 h 24"/>
                  <a:gd name="T112" fmla="*/ 7 w 12"/>
                  <a:gd name="T113" fmla="*/ 10 h 24"/>
                  <a:gd name="T114" fmla="*/ 5 w 12"/>
                  <a:gd name="T115" fmla="*/ 9 h 24"/>
                  <a:gd name="T116" fmla="*/ 5 w 12"/>
                  <a:gd name="T117" fmla="*/ 6 h 24"/>
                  <a:gd name="T118" fmla="*/ 7 w 12"/>
                  <a:gd name="T119" fmla="*/ 6 h 24"/>
                  <a:gd name="T120" fmla="*/ 7 w 12"/>
                  <a:gd name="T1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4">
                    <a:moveTo>
                      <a:pt x="8" y="11"/>
                    </a:moveTo>
                    <a:cubicBezTo>
                      <a:pt x="8" y="6"/>
                      <a:pt x="8" y="6"/>
                      <a:pt x="8" y="6"/>
                    </a:cubicBezTo>
                    <a:cubicBezTo>
                      <a:pt x="8" y="6"/>
                      <a:pt x="9" y="6"/>
                      <a:pt x="9" y="6"/>
                    </a:cubicBezTo>
                    <a:cubicBezTo>
                      <a:pt x="9" y="6"/>
                      <a:pt x="10" y="6"/>
                      <a:pt x="10" y="6"/>
                    </a:cubicBezTo>
                    <a:cubicBezTo>
                      <a:pt x="10" y="6"/>
                      <a:pt x="10" y="6"/>
                      <a:pt x="11" y="6"/>
                    </a:cubicBezTo>
                    <a:cubicBezTo>
                      <a:pt x="11" y="5"/>
                      <a:pt x="11" y="5"/>
                      <a:pt x="11" y="5"/>
                    </a:cubicBezTo>
                    <a:cubicBezTo>
                      <a:pt x="11" y="4"/>
                      <a:pt x="11" y="4"/>
                      <a:pt x="11" y="4"/>
                    </a:cubicBezTo>
                    <a:cubicBezTo>
                      <a:pt x="11" y="4"/>
                      <a:pt x="11" y="3"/>
                      <a:pt x="11" y="3"/>
                    </a:cubicBezTo>
                    <a:cubicBezTo>
                      <a:pt x="11" y="3"/>
                      <a:pt x="10" y="3"/>
                      <a:pt x="10" y="3"/>
                    </a:cubicBezTo>
                    <a:cubicBezTo>
                      <a:pt x="10" y="3"/>
                      <a:pt x="10" y="3"/>
                      <a:pt x="9" y="3"/>
                    </a:cubicBezTo>
                    <a:cubicBezTo>
                      <a:pt x="9" y="3"/>
                      <a:pt x="9" y="3"/>
                      <a:pt x="8" y="3"/>
                    </a:cubicBezTo>
                    <a:cubicBezTo>
                      <a:pt x="8" y="1"/>
                      <a:pt x="8" y="1"/>
                      <a:pt x="8" y="1"/>
                    </a:cubicBezTo>
                    <a:cubicBezTo>
                      <a:pt x="8" y="0"/>
                      <a:pt x="8" y="0"/>
                      <a:pt x="7" y="0"/>
                    </a:cubicBezTo>
                    <a:cubicBezTo>
                      <a:pt x="7" y="0"/>
                      <a:pt x="7" y="0"/>
                      <a:pt x="7" y="1"/>
                    </a:cubicBezTo>
                    <a:cubicBezTo>
                      <a:pt x="7" y="3"/>
                      <a:pt x="7" y="3"/>
                      <a:pt x="7" y="3"/>
                    </a:cubicBezTo>
                    <a:cubicBezTo>
                      <a:pt x="7" y="3"/>
                      <a:pt x="7" y="3"/>
                      <a:pt x="7" y="3"/>
                    </a:cubicBezTo>
                    <a:cubicBezTo>
                      <a:pt x="6" y="3"/>
                      <a:pt x="6" y="3"/>
                      <a:pt x="5" y="3"/>
                    </a:cubicBezTo>
                    <a:cubicBezTo>
                      <a:pt x="5" y="1"/>
                      <a:pt x="5" y="1"/>
                      <a:pt x="5" y="1"/>
                    </a:cubicBezTo>
                    <a:cubicBezTo>
                      <a:pt x="5" y="0"/>
                      <a:pt x="5" y="0"/>
                      <a:pt x="4" y="0"/>
                    </a:cubicBezTo>
                    <a:cubicBezTo>
                      <a:pt x="4" y="0"/>
                      <a:pt x="4" y="0"/>
                      <a:pt x="4" y="1"/>
                    </a:cubicBezTo>
                    <a:cubicBezTo>
                      <a:pt x="4" y="3"/>
                      <a:pt x="4" y="3"/>
                      <a:pt x="4" y="3"/>
                    </a:cubicBezTo>
                    <a:cubicBezTo>
                      <a:pt x="3" y="4"/>
                      <a:pt x="2" y="4"/>
                      <a:pt x="2" y="4"/>
                    </a:cubicBezTo>
                    <a:cubicBezTo>
                      <a:pt x="1" y="5"/>
                      <a:pt x="1" y="5"/>
                      <a:pt x="1" y="6"/>
                    </a:cubicBezTo>
                    <a:cubicBezTo>
                      <a:pt x="1" y="6"/>
                      <a:pt x="0" y="7"/>
                      <a:pt x="0" y="8"/>
                    </a:cubicBezTo>
                    <a:cubicBezTo>
                      <a:pt x="0" y="8"/>
                      <a:pt x="1" y="9"/>
                      <a:pt x="1" y="10"/>
                    </a:cubicBezTo>
                    <a:cubicBezTo>
                      <a:pt x="1" y="10"/>
                      <a:pt x="1" y="11"/>
                      <a:pt x="2" y="11"/>
                    </a:cubicBezTo>
                    <a:cubicBezTo>
                      <a:pt x="2" y="11"/>
                      <a:pt x="3" y="12"/>
                      <a:pt x="3" y="12"/>
                    </a:cubicBezTo>
                    <a:cubicBezTo>
                      <a:pt x="4" y="12"/>
                      <a:pt x="4" y="12"/>
                      <a:pt x="4" y="12"/>
                    </a:cubicBezTo>
                    <a:cubicBezTo>
                      <a:pt x="4" y="18"/>
                      <a:pt x="4" y="18"/>
                      <a:pt x="4" y="18"/>
                    </a:cubicBezTo>
                    <a:cubicBezTo>
                      <a:pt x="3" y="18"/>
                      <a:pt x="3" y="18"/>
                      <a:pt x="3" y="17"/>
                    </a:cubicBezTo>
                    <a:cubicBezTo>
                      <a:pt x="2" y="17"/>
                      <a:pt x="1" y="17"/>
                      <a:pt x="1" y="17"/>
                    </a:cubicBezTo>
                    <a:cubicBezTo>
                      <a:pt x="1" y="17"/>
                      <a:pt x="1" y="17"/>
                      <a:pt x="0" y="17"/>
                    </a:cubicBezTo>
                    <a:cubicBezTo>
                      <a:pt x="0" y="18"/>
                      <a:pt x="0" y="18"/>
                      <a:pt x="0" y="18"/>
                    </a:cubicBezTo>
                    <a:cubicBezTo>
                      <a:pt x="0" y="19"/>
                      <a:pt x="0" y="19"/>
                      <a:pt x="0" y="19"/>
                    </a:cubicBezTo>
                    <a:cubicBezTo>
                      <a:pt x="0" y="19"/>
                      <a:pt x="0" y="20"/>
                      <a:pt x="0" y="20"/>
                    </a:cubicBezTo>
                    <a:cubicBezTo>
                      <a:pt x="1" y="20"/>
                      <a:pt x="1" y="20"/>
                      <a:pt x="2" y="20"/>
                    </a:cubicBezTo>
                    <a:cubicBezTo>
                      <a:pt x="3" y="20"/>
                      <a:pt x="3" y="21"/>
                      <a:pt x="4" y="21"/>
                    </a:cubicBezTo>
                    <a:cubicBezTo>
                      <a:pt x="4" y="23"/>
                      <a:pt x="4" y="23"/>
                      <a:pt x="4" y="23"/>
                    </a:cubicBezTo>
                    <a:cubicBezTo>
                      <a:pt x="4" y="24"/>
                      <a:pt x="4" y="24"/>
                      <a:pt x="5" y="24"/>
                    </a:cubicBezTo>
                    <a:cubicBezTo>
                      <a:pt x="5" y="24"/>
                      <a:pt x="6" y="24"/>
                      <a:pt x="6" y="23"/>
                    </a:cubicBezTo>
                    <a:cubicBezTo>
                      <a:pt x="6" y="21"/>
                      <a:pt x="6" y="21"/>
                      <a:pt x="6" y="21"/>
                    </a:cubicBezTo>
                    <a:cubicBezTo>
                      <a:pt x="6" y="21"/>
                      <a:pt x="7" y="21"/>
                      <a:pt x="7" y="20"/>
                    </a:cubicBezTo>
                    <a:cubicBezTo>
                      <a:pt x="7" y="23"/>
                      <a:pt x="7" y="23"/>
                      <a:pt x="7" y="23"/>
                    </a:cubicBezTo>
                    <a:cubicBezTo>
                      <a:pt x="7" y="24"/>
                      <a:pt x="8" y="24"/>
                      <a:pt x="8" y="24"/>
                    </a:cubicBezTo>
                    <a:cubicBezTo>
                      <a:pt x="8" y="24"/>
                      <a:pt x="9" y="24"/>
                      <a:pt x="9" y="23"/>
                    </a:cubicBezTo>
                    <a:cubicBezTo>
                      <a:pt x="9" y="20"/>
                      <a:pt x="9" y="20"/>
                      <a:pt x="9" y="20"/>
                    </a:cubicBezTo>
                    <a:cubicBezTo>
                      <a:pt x="9" y="20"/>
                      <a:pt x="10" y="20"/>
                      <a:pt x="10" y="19"/>
                    </a:cubicBezTo>
                    <a:cubicBezTo>
                      <a:pt x="11" y="19"/>
                      <a:pt x="11" y="19"/>
                      <a:pt x="11" y="18"/>
                    </a:cubicBezTo>
                    <a:cubicBezTo>
                      <a:pt x="12" y="17"/>
                      <a:pt x="12" y="16"/>
                      <a:pt x="12" y="15"/>
                    </a:cubicBezTo>
                    <a:cubicBezTo>
                      <a:pt x="12" y="14"/>
                      <a:pt x="12" y="13"/>
                      <a:pt x="11" y="12"/>
                    </a:cubicBezTo>
                    <a:cubicBezTo>
                      <a:pt x="10" y="12"/>
                      <a:pt x="9" y="11"/>
                      <a:pt x="8" y="11"/>
                    </a:cubicBezTo>
                    <a:close/>
                    <a:moveTo>
                      <a:pt x="7" y="17"/>
                    </a:moveTo>
                    <a:cubicBezTo>
                      <a:pt x="7" y="18"/>
                      <a:pt x="6" y="18"/>
                      <a:pt x="5" y="18"/>
                    </a:cubicBezTo>
                    <a:cubicBezTo>
                      <a:pt x="5" y="13"/>
                      <a:pt x="5" y="13"/>
                      <a:pt x="5" y="13"/>
                    </a:cubicBezTo>
                    <a:cubicBezTo>
                      <a:pt x="6" y="13"/>
                      <a:pt x="7" y="13"/>
                      <a:pt x="7" y="14"/>
                    </a:cubicBezTo>
                    <a:lnTo>
                      <a:pt x="7" y="17"/>
                    </a:lnTo>
                    <a:close/>
                    <a:moveTo>
                      <a:pt x="7" y="10"/>
                    </a:moveTo>
                    <a:cubicBezTo>
                      <a:pt x="6" y="10"/>
                      <a:pt x="6" y="10"/>
                      <a:pt x="5" y="9"/>
                    </a:cubicBezTo>
                    <a:cubicBezTo>
                      <a:pt x="5" y="6"/>
                      <a:pt x="5" y="6"/>
                      <a:pt x="5" y="6"/>
                    </a:cubicBezTo>
                    <a:cubicBezTo>
                      <a:pt x="6" y="6"/>
                      <a:pt x="6" y="6"/>
                      <a:pt x="7" y="6"/>
                    </a:cubicBezTo>
                    <a:lnTo>
                      <a:pt x="7" y="1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9" name="Freeform 525"/>
              <p:cNvSpPr>
                <a:spLocks noEditPoints="1"/>
              </p:cNvSpPr>
              <p:nvPr/>
            </p:nvSpPr>
            <p:spPr bwMode="auto">
              <a:xfrm>
                <a:off x="3926" y="2968"/>
                <a:ext cx="90" cy="89"/>
              </a:xfrm>
              <a:custGeom>
                <a:avLst/>
                <a:gdLst>
                  <a:gd name="T0" fmla="*/ 22 w 46"/>
                  <a:gd name="T1" fmla="*/ 1 h 46"/>
                  <a:gd name="T2" fmla="*/ 0 w 46"/>
                  <a:gd name="T3" fmla="*/ 24 h 46"/>
                  <a:gd name="T4" fmla="*/ 23 w 46"/>
                  <a:gd name="T5" fmla="*/ 46 h 46"/>
                  <a:gd name="T6" fmla="*/ 45 w 46"/>
                  <a:gd name="T7" fmla="*/ 23 h 46"/>
                  <a:gd name="T8" fmla="*/ 22 w 46"/>
                  <a:gd name="T9" fmla="*/ 1 h 46"/>
                  <a:gd name="T10" fmla="*/ 23 w 46"/>
                  <a:gd name="T11" fmla="*/ 42 h 46"/>
                  <a:gd name="T12" fmla="*/ 4 w 46"/>
                  <a:gd name="T13" fmla="*/ 24 h 46"/>
                  <a:gd name="T14" fmla="*/ 22 w 46"/>
                  <a:gd name="T15" fmla="*/ 5 h 46"/>
                  <a:gd name="T16" fmla="*/ 41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2" y="1"/>
                    </a:moveTo>
                    <a:cubicBezTo>
                      <a:pt x="10" y="1"/>
                      <a:pt x="0" y="11"/>
                      <a:pt x="0" y="24"/>
                    </a:cubicBezTo>
                    <a:cubicBezTo>
                      <a:pt x="0" y="36"/>
                      <a:pt x="11" y="46"/>
                      <a:pt x="23" y="46"/>
                    </a:cubicBezTo>
                    <a:cubicBezTo>
                      <a:pt x="36" y="46"/>
                      <a:pt x="46" y="35"/>
                      <a:pt x="45" y="23"/>
                    </a:cubicBezTo>
                    <a:cubicBezTo>
                      <a:pt x="45" y="10"/>
                      <a:pt x="35" y="0"/>
                      <a:pt x="22" y="1"/>
                    </a:cubicBezTo>
                    <a:close/>
                    <a:moveTo>
                      <a:pt x="23" y="42"/>
                    </a:moveTo>
                    <a:cubicBezTo>
                      <a:pt x="13" y="42"/>
                      <a:pt x="5" y="34"/>
                      <a:pt x="4" y="24"/>
                    </a:cubicBezTo>
                    <a:cubicBezTo>
                      <a:pt x="4" y="14"/>
                      <a:pt x="12" y="5"/>
                      <a:pt x="22" y="5"/>
                    </a:cubicBezTo>
                    <a:cubicBezTo>
                      <a:pt x="32" y="5"/>
                      <a:pt x="41" y="13"/>
                      <a:pt x="41" y="23"/>
                    </a:cubicBezTo>
                    <a:cubicBezTo>
                      <a:pt x="41" y="33"/>
                      <a:pt x="33" y="41"/>
                      <a:pt x="23" y="4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0" name="Freeform 526"/>
              <p:cNvSpPr>
                <a:spLocks noEditPoints="1"/>
              </p:cNvSpPr>
              <p:nvPr/>
            </p:nvSpPr>
            <p:spPr bwMode="auto">
              <a:xfrm>
                <a:off x="3957" y="2983"/>
                <a:ext cx="28" cy="61"/>
              </a:xfrm>
              <a:custGeom>
                <a:avLst/>
                <a:gdLst>
                  <a:gd name="T0" fmla="*/ 10 w 14"/>
                  <a:gd name="T1" fmla="*/ 14 h 31"/>
                  <a:gd name="T2" fmla="*/ 10 w 14"/>
                  <a:gd name="T3" fmla="*/ 8 h 31"/>
                  <a:gd name="T4" fmla="*/ 10 w 14"/>
                  <a:gd name="T5" fmla="*/ 8 h 31"/>
                  <a:gd name="T6" fmla="*/ 12 w 14"/>
                  <a:gd name="T7" fmla="*/ 8 h 31"/>
                  <a:gd name="T8" fmla="*/ 13 w 14"/>
                  <a:gd name="T9" fmla="*/ 8 h 31"/>
                  <a:gd name="T10" fmla="*/ 13 w 14"/>
                  <a:gd name="T11" fmla="*/ 6 h 31"/>
                  <a:gd name="T12" fmla="*/ 13 w 14"/>
                  <a:gd name="T13" fmla="*/ 5 h 31"/>
                  <a:gd name="T14" fmla="*/ 13 w 14"/>
                  <a:gd name="T15" fmla="*/ 5 h 31"/>
                  <a:gd name="T16" fmla="*/ 12 w 14"/>
                  <a:gd name="T17" fmla="*/ 4 h 31"/>
                  <a:gd name="T18" fmla="*/ 11 w 14"/>
                  <a:gd name="T19" fmla="*/ 4 h 31"/>
                  <a:gd name="T20" fmla="*/ 10 w 14"/>
                  <a:gd name="T21" fmla="*/ 4 h 31"/>
                  <a:gd name="T22" fmla="*/ 10 w 14"/>
                  <a:gd name="T23" fmla="*/ 1 h 31"/>
                  <a:gd name="T24" fmla="*/ 9 w 14"/>
                  <a:gd name="T25" fmla="*/ 0 h 31"/>
                  <a:gd name="T26" fmla="*/ 8 w 14"/>
                  <a:gd name="T27" fmla="*/ 1 h 31"/>
                  <a:gd name="T28" fmla="*/ 8 w 14"/>
                  <a:gd name="T29" fmla="*/ 4 h 31"/>
                  <a:gd name="T30" fmla="*/ 8 w 14"/>
                  <a:gd name="T31" fmla="*/ 4 h 31"/>
                  <a:gd name="T32" fmla="*/ 6 w 14"/>
                  <a:gd name="T33" fmla="*/ 4 h 31"/>
                  <a:gd name="T34" fmla="*/ 6 w 14"/>
                  <a:gd name="T35" fmla="*/ 1 h 31"/>
                  <a:gd name="T36" fmla="*/ 5 w 14"/>
                  <a:gd name="T37" fmla="*/ 0 h 31"/>
                  <a:gd name="T38" fmla="*/ 4 w 14"/>
                  <a:gd name="T39" fmla="*/ 1 h 31"/>
                  <a:gd name="T40" fmla="*/ 4 w 14"/>
                  <a:gd name="T41" fmla="*/ 5 h 31"/>
                  <a:gd name="T42" fmla="*/ 2 w 14"/>
                  <a:gd name="T43" fmla="*/ 6 h 31"/>
                  <a:gd name="T44" fmla="*/ 0 w 14"/>
                  <a:gd name="T45" fmla="*/ 8 h 31"/>
                  <a:gd name="T46" fmla="*/ 0 w 14"/>
                  <a:gd name="T47" fmla="*/ 10 h 31"/>
                  <a:gd name="T48" fmla="*/ 1 w 14"/>
                  <a:gd name="T49" fmla="*/ 12 h 31"/>
                  <a:gd name="T50" fmla="*/ 2 w 14"/>
                  <a:gd name="T51" fmla="*/ 14 h 31"/>
                  <a:gd name="T52" fmla="*/ 4 w 14"/>
                  <a:gd name="T53" fmla="*/ 16 h 31"/>
                  <a:gd name="T54" fmla="*/ 4 w 14"/>
                  <a:gd name="T55" fmla="*/ 16 h 31"/>
                  <a:gd name="T56" fmla="*/ 4 w 14"/>
                  <a:gd name="T57" fmla="*/ 23 h 31"/>
                  <a:gd name="T58" fmla="*/ 3 w 14"/>
                  <a:gd name="T59" fmla="*/ 22 h 31"/>
                  <a:gd name="T60" fmla="*/ 0 w 14"/>
                  <a:gd name="T61" fmla="*/ 22 h 31"/>
                  <a:gd name="T62" fmla="*/ 0 w 14"/>
                  <a:gd name="T63" fmla="*/ 22 h 31"/>
                  <a:gd name="T64" fmla="*/ 0 w 14"/>
                  <a:gd name="T65" fmla="*/ 23 h 31"/>
                  <a:gd name="T66" fmla="*/ 0 w 14"/>
                  <a:gd name="T67" fmla="*/ 24 h 31"/>
                  <a:gd name="T68" fmla="*/ 0 w 14"/>
                  <a:gd name="T69" fmla="*/ 25 h 31"/>
                  <a:gd name="T70" fmla="*/ 2 w 14"/>
                  <a:gd name="T71" fmla="*/ 26 h 31"/>
                  <a:gd name="T72" fmla="*/ 4 w 14"/>
                  <a:gd name="T73" fmla="*/ 26 h 31"/>
                  <a:gd name="T74" fmla="*/ 5 w 14"/>
                  <a:gd name="T75" fmla="*/ 30 h 31"/>
                  <a:gd name="T76" fmla="*/ 6 w 14"/>
                  <a:gd name="T77" fmla="*/ 31 h 31"/>
                  <a:gd name="T78" fmla="*/ 6 w 14"/>
                  <a:gd name="T79" fmla="*/ 30 h 31"/>
                  <a:gd name="T80" fmla="*/ 6 w 14"/>
                  <a:gd name="T81" fmla="*/ 26 h 31"/>
                  <a:gd name="T82" fmla="*/ 8 w 14"/>
                  <a:gd name="T83" fmla="*/ 26 h 31"/>
                  <a:gd name="T84" fmla="*/ 8 w 14"/>
                  <a:gd name="T85" fmla="*/ 30 h 31"/>
                  <a:gd name="T86" fmla="*/ 9 w 14"/>
                  <a:gd name="T87" fmla="*/ 31 h 31"/>
                  <a:gd name="T88" fmla="*/ 10 w 14"/>
                  <a:gd name="T89" fmla="*/ 30 h 31"/>
                  <a:gd name="T90" fmla="*/ 10 w 14"/>
                  <a:gd name="T91" fmla="*/ 26 h 31"/>
                  <a:gd name="T92" fmla="*/ 12 w 14"/>
                  <a:gd name="T93" fmla="*/ 25 h 31"/>
                  <a:gd name="T94" fmla="*/ 14 w 14"/>
                  <a:gd name="T95" fmla="*/ 23 h 31"/>
                  <a:gd name="T96" fmla="*/ 14 w 14"/>
                  <a:gd name="T97" fmla="*/ 20 h 31"/>
                  <a:gd name="T98" fmla="*/ 13 w 14"/>
                  <a:gd name="T99" fmla="*/ 16 h 31"/>
                  <a:gd name="T100" fmla="*/ 10 w 14"/>
                  <a:gd name="T101" fmla="*/ 14 h 31"/>
                  <a:gd name="T102" fmla="*/ 8 w 14"/>
                  <a:gd name="T103" fmla="*/ 22 h 31"/>
                  <a:gd name="T104" fmla="*/ 6 w 14"/>
                  <a:gd name="T105" fmla="*/ 23 h 31"/>
                  <a:gd name="T106" fmla="*/ 6 w 14"/>
                  <a:gd name="T107" fmla="*/ 17 h 31"/>
                  <a:gd name="T108" fmla="*/ 8 w 14"/>
                  <a:gd name="T109" fmla="*/ 17 h 31"/>
                  <a:gd name="T110" fmla="*/ 8 w 14"/>
                  <a:gd name="T111" fmla="*/ 22 h 31"/>
                  <a:gd name="T112" fmla="*/ 8 w 14"/>
                  <a:gd name="T113" fmla="*/ 13 h 31"/>
                  <a:gd name="T114" fmla="*/ 6 w 14"/>
                  <a:gd name="T115" fmla="*/ 12 h 31"/>
                  <a:gd name="T116" fmla="*/ 6 w 14"/>
                  <a:gd name="T117" fmla="*/ 8 h 31"/>
                  <a:gd name="T118" fmla="*/ 8 w 14"/>
                  <a:gd name="T119" fmla="*/ 7 h 31"/>
                  <a:gd name="T120" fmla="*/ 8 w 14"/>
                  <a:gd name="T12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 h="31">
                    <a:moveTo>
                      <a:pt x="10" y="14"/>
                    </a:moveTo>
                    <a:cubicBezTo>
                      <a:pt x="10" y="8"/>
                      <a:pt x="10" y="8"/>
                      <a:pt x="10" y="8"/>
                    </a:cubicBezTo>
                    <a:cubicBezTo>
                      <a:pt x="10" y="8"/>
                      <a:pt x="10" y="8"/>
                      <a:pt x="10" y="8"/>
                    </a:cubicBezTo>
                    <a:cubicBezTo>
                      <a:pt x="11" y="8"/>
                      <a:pt x="12" y="8"/>
                      <a:pt x="12" y="8"/>
                    </a:cubicBezTo>
                    <a:cubicBezTo>
                      <a:pt x="12" y="8"/>
                      <a:pt x="12" y="8"/>
                      <a:pt x="13" y="8"/>
                    </a:cubicBezTo>
                    <a:cubicBezTo>
                      <a:pt x="13" y="7"/>
                      <a:pt x="13" y="7"/>
                      <a:pt x="13" y="6"/>
                    </a:cubicBezTo>
                    <a:cubicBezTo>
                      <a:pt x="13" y="6"/>
                      <a:pt x="13" y="6"/>
                      <a:pt x="13" y="5"/>
                    </a:cubicBezTo>
                    <a:cubicBezTo>
                      <a:pt x="13" y="5"/>
                      <a:pt x="13" y="5"/>
                      <a:pt x="13" y="5"/>
                    </a:cubicBezTo>
                    <a:cubicBezTo>
                      <a:pt x="13" y="5"/>
                      <a:pt x="12" y="4"/>
                      <a:pt x="12" y="4"/>
                    </a:cubicBezTo>
                    <a:cubicBezTo>
                      <a:pt x="12" y="4"/>
                      <a:pt x="12" y="4"/>
                      <a:pt x="11" y="4"/>
                    </a:cubicBezTo>
                    <a:cubicBezTo>
                      <a:pt x="11" y="4"/>
                      <a:pt x="10" y="4"/>
                      <a:pt x="10" y="4"/>
                    </a:cubicBezTo>
                    <a:cubicBezTo>
                      <a:pt x="10" y="1"/>
                      <a:pt x="10" y="1"/>
                      <a:pt x="10" y="1"/>
                    </a:cubicBezTo>
                    <a:cubicBezTo>
                      <a:pt x="10" y="1"/>
                      <a:pt x="9" y="0"/>
                      <a:pt x="9" y="0"/>
                    </a:cubicBezTo>
                    <a:cubicBezTo>
                      <a:pt x="8" y="0"/>
                      <a:pt x="8" y="1"/>
                      <a:pt x="8" y="1"/>
                    </a:cubicBezTo>
                    <a:cubicBezTo>
                      <a:pt x="8" y="4"/>
                      <a:pt x="8" y="4"/>
                      <a:pt x="8" y="4"/>
                    </a:cubicBezTo>
                    <a:cubicBezTo>
                      <a:pt x="8" y="4"/>
                      <a:pt x="8" y="4"/>
                      <a:pt x="8" y="4"/>
                    </a:cubicBezTo>
                    <a:cubicBezTo>
                      <a:pt x="7" y="4"/>
                      <a:pt x="6" y="4"/>
                      <a:pt x="6" y="4"/>
                    </a:cubicBezTo>
                    <a:cubicBezTo>
                      <a:pt x="6" y="1"/>
                      <a:pt x="6" y="1"/>
                      <a:pt x="6" y="1"/>
                    </a:cubicBezTo>
                    <a:cubicBezTo>
                      <a:pt x="6" y="1"/>
                      <a:pt x="5" y="0"/>
                      <a:pt x="5" y="0"/>
                    </a:cubicBezTo>
                    <a:cubicBezTo>
                      <a:pt x="4" y="0"/>
                      <a:pt x="4" y="1"/>
                      <a:pt x="4" y="1"/>
                    </a:cubicBezTo>
                    <a:cubicBezTo>
                      <a:pt x="4" y="5"/>
                      <a:pt x="4" y="5"/>
                      <a:pt x="4" y="5"/>
                    </a:cubicBezTo>
                    <a:cubicBezTo>
                      <a:pt x="3" y="5"/>
                      <a:pt x="2" y="5"/>
                      <a:pt x="2" y="6"/>
                    </a:cubicBezTo>
                    <a:cubicBezTo>
                      <a:pt x="1" y="6"/>
                      <a:pt x="1" y="7"/>
                      <a:pt x="0" y="8"/>
                    </a:cubicBezTo>
                    <a:cubicBezTo>
                      <a:pt x="0" y="8"/>
                      <a:pt x="0" y="9"/>
                      <a:pt x="0" y="10"/>
                    </a:cubicBezTo>
                    <a:cubicBezTo>
                      <a:pt x="0" y="11"/>
                      <a:pt x="0" y="12"/>
                      <a:pt x="1" y="12"/>
                    </a:cubicBezTo>
                    <a:cubicBezTo>
                      <a:pt x="1" y="13"/>
                      <a:pt x="1" y="14"/>
                      <a:pt x="2" y="14"/>
                    </a:cubicBezTo>
                    <a:cubicBezTo>
                      <a:pt x="2" y="15"/>
                      <a:pt x="3" y="15"/>
                      <a:pt x="4" y="16"/>
                    </a:cubicBezTo>
                    <a:cubicBezTo>
                      <a:pt x="4" y="16"/>
                      <a:pt x="4" y="16"/>
                      <a:pt x="4" y="16"/>
                    </a:cubicBezTo>
                    <a:cubicBezTo>
                      <a:pt x="4" y="23"/>
                      <a:pt x="4" y="23"/>
                      <a:pt x="4" y="23"/>
                    </a:cubicBezTo>
                    <a:cubicBezTo>
                      <a:pt x="4" y="23"/>
                      <a:pt x="3" y="22"/>
                      <a:pt x="3" y="22"/>
                    </a:cubicBezTo>
                    <a:cubicBezTo>
                      <a:pt x="2" y="22"/>
                      <a:pt x="1" y="22"/>
                      <a:pt x="0" y="22"/>
                    </a:cubicBezTo>
                    <a:cubicBezTo>
                      <a:pt x="0" y="22"/>
                      <a:pt x="0" y="22"/>
                      <a:pt x="0" y="22"/>
                    </a:cubicBezTo>
                    <a:cubicBezTo>
                      <a:pt x="0" y="22"/>
                      <a:pt x="0" y="23"/>
                      <a:pt x="0" y="23"/>
                    </a:cubicBezTo>
                    <a:cubicBezTo>
                      <a:pt x="0" y="24"/>
                      <a:pt x="0" y="24"/>
                      <a:pt x="0" y="24"/>
                    </a:cubicBezTo>
                    <a:cubicBezTo>
                      <a:pt x="0" y="25"/>
                      <a:pt x="0" y="25"/>
                      <a:pt x="0" y="25"/>
                    </a:cubicBezTo>
                    <a:cubicBezTo>
                      <a:pt x="0" y="25"/>
                      <a:pt x="1" y="26"/>
                      <a:pt x="2" y="26"/>
                    </a:cubicBezTo>
                    <a:cubicBezTo>
                      <a:pt x="3" y="26"/>
                      <a:pt x="4" y="26"/>
                      <a:pt x="4" y="26"/>
                    </a:cubicBezTo>
                    <a:cubicBezTo>
                      <a:pt x="5" y="30"/>
                      <a:pt x="5" y="30"/>
                      <a:pt x="5" y="30"/>
                    </a:cubicBezTo>
                    <a:cubicBezTo>
                      <a:pt x="5" y="30"/>
                      <a:pt x="5" y="31"/>
                      <a:pt x="6" y="31"/>
                    </a:cubicBezTo>
                    <a:cubicBezTo>
                      <a:pt x="6" y="31"/>
                      <a:pt x="6" y="30"/>
                      <a:pt x="6" y="30"/>
                    </a:cubicBezTo>
                    <a:cubicBezTo>
                      <a:pt x="6" y="26"/>
                      <a:pt x="6" y="26"/>
                      <a:pt x="6" y="26"/>
                    </a:cubicBezTo>
                    <a:cubicBezTo>
                      <a:pt x="7" y="26"/>
                      <a:pt x="8" y="26"/>
                      <a:pt x="8" y="26"/>
                    </a:cubicBezTo>
                    <a:cubicBezTo>
                      <a:pt x="8" y="30"/>
                      <a:pt x="8" y="30"/>
                      <a:pt x="8" y="30"/>
                    </a:cubicBezTo>
                    <a:cubicBezTo>
                      <a:pt x="8" y="30"/>
                      <a:pt x="9" y="31"/>
                      <a:pt x="9" y="31"/>
                    </a:cubicBezTo>
                    <a:cubicBezTo>
                      <a:pt x="10" y="31"/>
                      <a:pt x="10" y="30"/>
                      <a:pt x="10" y="30"/>
                    </a:cubicBezTo>
                    <a:cubicBezTo>
                      <a:pt x="10" y="26"/>
                      <a:pt x="10" y="26"/>
                      <a:pt x="10" y="26"/>
                    </a:cubicBezTo>
                    <a:cubicBezTo>
                      <a:pt x="11" y="25"/>
                      <a:pt x="11" y="25"/>
                      <a:pt x="12" y="25"/>
                    </a:cubicBezTo>
                    <a:cubicBezTo>
                      <a:pt x="13" y="24"/>
                      <a:pt x="13" y="24"/>
                      <a:pt x="14" y="23"/>
                    </a:cubicBezTo>
                    <a:cubicBezTo>
                      <a:pt x="14" y="22"/>
                      <a:pt x="14" y="21"/>
                      <a:pt x="14" y="20"/>
                    </a:cubicBezTo>
                    <a:cubicBezTo>
                      <a:pt x="14" y="18"/>
                      <a:pt x="14" y="17"/>
                      <a:pt x="13" y="16"/>
                    </a:cubicBezTo>
                    <a:cubicBezTo>
                      <a:pt x="12" y="15"/>
                      <a:pt x="11" y="14"/>
                      <a:pt x="10" y="14"/>
                    </a:cubicBezTo>
                    <a:close/>
                    <a:moveTo>
                      <a:pt x="8" y="22"/>
                    </a:moveTo>
                    <a:cubicBezTo>
                      <a:pt x="8" y="22"/>
                      <a:pt x="7" y="23"/>
                      <a:pt x="6" y="23"/>
                    </a:cubicBezTo>
                    <a:cubicBezTo>
                      <a:pt x="6" y="17"/>
                      <a:pt x="6" y="17"/>
                      <a:pt x="6" y="17"/>
                    </a:cubicBezTo>
                    <a:cubicBezTo>
                      <a:pt x="7" y="17"/>
                      <a:pt x="8" y="17"/>
                      <a:pt x="8" y="17"/>
                    </a:cubicBezTo>
                    <a:lnTo>
                      <a:pt x="8" y="22"/>
                    </a:lnTo>
                    <a:close/>
                    <a:moveTo>
                      <a:pt x="8" y="13"/>
                    </a:moveTo>
                    <a:cubicBezTo>
                      <a:pt x="7" y="13"/>
                      <a:pt x="7" y="12"/>
                      <a:pt x="6" y="12"/>
                    </a:cubicBezTo>
                    <a:cubicBezTo>
                      <a:pt x="6" y="8"/>
                      <a:pt x="6" y="8"/>
                      <a:pt x="6" y="8"/>
                    </a:cubicBezTo>
                    <a:cubicBezTo>
                      <a:pt x="7" y="8"/>
                      <a:pt x="7" y="7"/>
                      <a:pt x="8" y="7"/>
                    </a:cubicBezTo>
                    <a:lnTo>
                      <a:pt x="8" y="1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1" name="Freeform 527"/>
              <p:cNvSpPr>
                <a:spLocks noEditPoints="1"/>
              </p:cNvSpPr>
              <p:nvPr/>
            </p:nvSpPr>
            <p:spPr bwMode="auto">
              <a:xfrm>
                <a:off x="4647" y="3054"/>
                <a:ext cx="102" cy="99"/>
              </a:xfrm>
              <a:custGeom>
                <a:avLst/>
                <a:gdLst>
                  <a:gd name="T0" fmla="*/ 26 w 52"/>
                  <a:gd name="T1" fmla="*/ 0 h 51"/>
                  <a:gd name="T2" fmla="*/ 1 w 52"/>
                  <a:gd name="T3" fmla="*/ 26 h 51"/>
                  <a:gd name="T4" fmla="*/ 27 w 52"/>
                  <a:gd name="T5" fmla="*/ 51 h 51"/>
                  <a:gd name="T6" fmla="*/ 52 w 52"/>
                  <a:gd name="T7" fmla="*/ 25 h 51"/>
                  <a:gd name="T8" fmla="*/ 26 w 52"/>
                  <a:gd name="T9" fmla="*/ 0 h 51"/>
                  <a:gd name="T10" fmla="*/ 27 w 52"/>
                  <a:gd name="T11" fmla="*/ 46 h 51"/>
                  <a:gd name="T12" fmla="*/ 6 w 52"/>
                  <a:gd name="T13" fmla="*/ 26 h 51"/>
                  <a:gd name="T14" fmla="*/ 26 w 52"/>
                  <a:gd name="T15" fmla="*/ 5 h 51"/>
                  <a:gd name="T16" fmla="*/ 47 w 52"/>
                  <a:gd name="T17" fmla="*/ 25 h 51"/>
                  <a:gd name="T18" fmla="*/ 27 w 52"/>
                  <a:gd name="T19"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1">
                    <a:moveTo>
                      <a:pt x="26" y="0"/>
                    </a:moveTo>
                    <a:cubicBezTo>
                      <a:pt x="11" y="0"/>
                      <a:pt x="0" y="12"/>
                      <a:pt x="1" y="26"/>
                    </a:cubicBezTo>
                    <a:cubicBezTo>
                      <a:pt x="1" y="40"/>
                      <a:pt x="13" y="51"/>
                      <a:pt x="27" y="51"/>
                    </a:cubicBezTo>
                    <a:cubicBezTo>
                      <a:pt x="41" y="51"/>
                      <a:pt x="52" y="39"/>
                      <a:pt x="52" y="25"/>
                    </a:cubicBezTo>
                    <a:cubicBezTo>
                      <a:pt x="51" y="11"/>
                      <a:pt x="40" y="0"/>
                      <a:pt x="26" y="0"/>
                    </a:cubicBezTo>
                    <a:close/>
                    <a:moveTo>
                      <a:pt x="27" y="46"/>
                    </a:moveTo>
                    <a:cubicBezTo>
                      <a:pt x="15" y="46"/>
                      <a:pt x="6" y="37"/>
                      <a:pt x="6" y="26"/>
                    </a:cubicBezTo>
                    <a:cubicBezTo>
                      <a:pt x="5" y="15"/>
                      <a:pt x="14" y="5"/>
                      <a:pt x="26" y="5"/>
                    </a:cubicBezTo>
                    <a:cubicBezTo>
                      <a:pt x="37" y="5"/>
                      <a:pt x="46" y="14"/>
                      <a:pt x="47" y="25"/>
                    </a:cubicBezTo>
                    <a:cubicBezTo>
                      <a:pt x="47" y="36"/>
                      <a:pt x="38" y="46"/>
                      <a:pt x="27" y="4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2" name="Freeform 528"/>
              <p:cNvSpPr>
                <a:spLocks noEditPoints="1"/>
              </p:cNvSpPr>
              <p:nvPr/>
            </p:nvSpPr>
            <p:spPr bwMode="auto">
              <a:xfrm>
                <a:off x="4683" y="3071"/>
                <a:ext cx="33" cy="67"/>
              </a:xfrm>
              <a:custGeom>
                <a:avLst/>
                <a:gdLst>
                  <a:gd name="T0" fmla="*/ 12 w 17"/>
                  <a:gd name="T1" fmla="*/ 15 h 34"/>
                  <a:gd name="T2" fmla="*/ 12 w 17"/>
                  <a:gd name="T3" fmla="*/ 8 h 34"/>
                  <a:gd name="T4" fmla="*/ 12 w 17"/>
                  <a:gd name="T5" fmla="*/ 8 h 34"/>
                  <a:gd name="T6" fmla="*/ 14 w 17"/>
                  <a:gd name="T7" fmla="*/ 8 h 34"/>
                  <a:gd name="T8" fmla="*/ 15 w 17"/>
                  <a:gd name="T9" fmla="*/ 8 h 34"/>
                  <a:gd name="T10" fmla="*/ 15 w 17"/>
                  <a:gd name="T11" fmla="*/ 7 h 34"/>
                  <a:gd name="T12" fmla="*/ 16 w 17"/>
                  <a:gd name="T13" fmla="*/ 5 h 34"/>
                  <a:gd name="T14" fmla="*/ 15 w 17"/>
                  <a:gd name="T15" fmla="*/ 4 h 34"/>
                  <a:gd name="T16" fmla="*/ 14 w 17"/>
                  <a:gd name="T17" fmla="*/ 4 h 34"/>
                  <a:gd name="T18" fmla="*/ 13 w 17"/>
                  <a:gd name="T19" fmla="*/ 4 h 34"/>
                  <a:gd name="T20" fmla="*/ 12 w 17"/>
                  <a:gd name="T21" fmla="*/ 4 h 34"/>
                  <a:gd name="T22" fmla="*/ 12 w 17"/>
                  <a:gd name="T23" fmla="*/ 1 h 34"/>
                  <a:gd name="T24" fmla="*/ 11 w 17"/>
                  <a:gd name="T25" fmla="*/ 0 h 34"/>
                  <a:gd name="T26" fmla="*/ 10 w 17"/>
                  <a:gd name="T27" fmla="*/ 1 h 34"/>
                  <a:gd name="T28" fmla="*/ 10 w 17"/>
                  <a:gd name="T29" fmla="*/ 4 h 34"/>
                  <a:gd name="T30" fmla="*/ 9 w 17"/>
                  <a:gd name="T31" fmla="*/ 4 h 34"/>
                  <a:gd name="T32" fmla="*/ 7 w 17"/>
                  <a:gd name="T33" fmla="*/ 4 h 34"/>
                  <a:gd name="T34" fmla="*/ 7 w 17"/>
                  <a:gd name="T35" fmla="*/ 1 h 34"/>
                  <a:gd name="T36" fmla="*/ 6 w 17"/>
                  <a:gd name="T37" fmla="*/ 0 h 34"/>
                  <a:gd name="T38" fmla="*/ 5 w 17"/>
                  <a:gd name="T39" fmla="*/ 1 h 34"/>
                  <a:gd name="T40" fmla="*/ 5 w 17"/>
                  <a:gd name="T41" fmla="*/ 5 h 34"/>
                  <a:gd name="T42" fmla="*/ 3 w 17"/>
                  <a:gd name="T43" fmla="*/ 6 h 34"/>
                  <a:gd name="T44" fmla="*/ 1 w 17"/>
                  <a:gd name="T45" fmla="*/ 8 h 34"/>
                  <a:gd name="T46" fmla="*/ 1 w 17"/>
                  <a:gd name="T47" fmla="*/ 10 h 34"/>
                  <a:gd name="T48" fmla="*/ 1 w 17"/>
                  <a:gd name="T49" fmla="*/ 13 h 34"/>
                  <a:gd name="T50" fmla="*/ 3 w 17"/>
                  <a:gd name="T51" fmla="*/ 15 h 34"/>
                  <a:gd name="T52" fmla="*/ 5 w 17"/>
                  <a:gd name="T53" fmla="*/ 17 h 34"/>
                  <a:gd name="T54" fmla="*/ 5 w 17"/>
                  <a:gd name="T55" fmla="*/ 17 h 34"/>
                  <a:gd name="T56" fmla="*/ 6 w 17"/>
                  <a:gd name="T57" fmla="*/ 25 h 34"/>
                  <a:gd name="T58" fmla="*/ 4 w 17"/>
                  <a:gd name="T59" fmla="*/ 24 h 34"/>
                  <a:gd name="T60" fmla="*/ 1 w 17"/>
                  <a:gd name="T61" fmla="*/ 24 h 34"/>
                  <a:gd name="T62" fmla="*/ 1 w 17"/>
                  <a:gd name="T63" fmla="*/ 24 h 34"/>
                  <a:gd name="T64" fmla="*/ 0 w 17"/>
                  <a:gd name="T65" fmla="*/ 25 h 34"/>
                  <a:gd name="T66" fmla="*/ 0 w 17"/>
                  <a:gd name="T67" fmla="*/ 27 h 34"/>
                  <a:gd name="T68" fmla="*/ 0 w 17"/>
                  <a:gd name="T69" fmla="*/ 28 h 34"/>
                  <a:gd name="T70" fmla="*/ 3 w 17"/>
                  <a:gd name="T71" fmla="*/ 28 h 34"/>
                  <a:gd name="T72" fmla="*/ 6 w 17"/>
                  <a:gd name="T73" fmla="*/ 29 h 34"/>
                  <a:gd name="T74" fmla="*/ 6 w 17"/>
                  <a:gd name="T75" fmla="*/ 33 h 34"/>
                  <a:gd name="T76" fmla="*/ 7 w 17"/>
                  <a:gd name="T77" fmla="*/ 34 h 34"/>
                  <a:gd name="T78" fmla="*/ 8 w 17"/>
                  <a:gd name="T79" fmla="*/ 33 h 34"/>
                  <a:gd name="T80" fmla="*/ 8 w 17"/>
                  <a:gd name="T81" fmla="*/ 29 h 34"/>
                  <a:gd name="T82" fmla="*/ 10 w 17"/>
                  <a:gd name="T83" fmla="*/ 29 h 34"/>
                  <a:gd name="T84" fmla="*/ 10 w 17"/>
                  <a:gd name="T85" fmla="*/ 33 h 34"/>
                  <a:gd name="T86" fmla="*/ 11 w 17"/>
                  <a:gd name="T87" fmla="*/ 34 h 34"/>
                  <a:gd name="T88" fmla="*/ 12 w 17"/>
                  <a:gd name="T89" fmla="*/ 33 h 34"/>
                  <a:gd name="T90" fmla="*/ 12 w 17"/>
                  <a:gd name="T91" fmla="*/ 28 h 34"/>
                  <a:gd name="T92" fmla="*/ 14 w 17"/>
                  <a:gd name="T93" fmla="*/ 27 h 34"/>
                  <a:gd name="T94" fmla="*/ 16 w 17"/>
                  <a:gd name="T95" fmla="*/ 25 h 34"/>
                  <a:gd name="T96" fmla="*/ 17 w 17"/>
                  <a:gd name="T97" fmla="*/ 22 h 34"/>
                  <a:gd name="T98" fmla="*/ 15 w 17"/>
                  <a:gd name="T99" fmla="*/ 17 h 34"/>
                  <a:gd name="T100" fmla="*/ 12 w 17"/>
                  <a:gd name="T101" fmla="*/ 15 h 34"/>
                  <a:gd name="T102" fmla="*/ 10 w 17"/>
                  <a:gd name="T103" fmla="*/ 24 h 34"/>
                  <a:gd name="T104" fmla="*/ 8 w 17"/>
                  <a:gd name="T105" fmla="*/ 25 h 34"/>
                  <a:gd name="T106" fmla="*/ 8 w 17"/>
                  <a:gd name="T107" fmla="*/ 18 h 34"/>
                  <a:gd name="T108" fmla="*/ 10 w 17"/>
                  <a:gd name="T109" fmla="*/ 19 h 34"/>
                  <a:gd name="T110" fmla="*/ 10 w 17"/>
                  <a:gd name="T111" fmla="*/ 24 h 34"/>
                  <a:gd name="T112" fmla="*/ 10 w 17"/>
                  <a:gd name="T113" fmla="*/ 14 h 34"/>
                  <a:gd name="T114" fmla="*/ 8 w 17"/>
                  <a:gd name="T115" fmla="*/ 13 h 34"/>
                  <a:gd name="T116" fmla="*/ 7 w 17"/>
                  <a:gd name="T117" fmla="*/ 8 h 34"/>
                  <a:gd name="T118" fmla="*/ 10 w 17"/>
                  <a:gd name="T119" fmla="*/ 8 h 34"/>
                  <a:gd name="T120" fmla="*/ 10 w 17"/>
                  <a:gd name="T121"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 h="34">
                    <a:moveTo>
                      <a:pt x="12" y="15"/>
                    </a:moveTo>
                    <a:cubicBezTo>
                      <a:pt x="12" y="8"/>
                      <a:pt x="12" y="8"/>
                      <a:pt x="12" y="8"/>
                    </a:cubicBezTo>
                    <a:cubicBezTo>
                      <a:pt x="12" y="8"/>
                      <a:pt x="12" y="8"/>
                      <a:pt x="12" y="8"/>
                    </a:cubicBezTo>
                    <a:cubicBezTo>
                      <a:pt x="13" y="8"/>
                      <a:pt x="14" y="8"/>
                      <a:pt x="14" y="8"/>
                    </a:cubicBezTo>
                    <a:cubicBezTo>
                      <a:pt x="15" y="8"/>
                      <a:pt x="15" y="8"/>
                      <a:pt x="15" y="8"/>
                    </a:cubicBezTo>
                    <a:cubicBezTo>
                      <a:pt x="15" y="7"/>
                      <a:pt x="15" y="7"/>
                      <a:pt x="15" y="7"/>
                    </a:cubicBezTo>
                    <a:cubicBezTo>
                      <a:pt x="16" y="6"/>
                      <a:pt x="16" y="6"/>
                      <a:pt x="16" y="5"/>
                    </a:cubicBezTo>
                    <a:cubicBezTo>
                      <a:pt x="16" y="5"/>
                      <a:pt x="15" y="5"/>
                      <a:pt x="15" y="4"/>
                    </a:cubicBezTo>
                    <a:cubicBezTo>
                      <a:pt x="15" y="4"/>
                      <a:pt x="15" y="4"/>
                      <a:pt x="14" y="4"/>
                    </a:cubicBezTo>
                    <a:cubicBezTo>
                      <a:pt x="14" y="4"/>
                      <a:pt x="14" y="4"/>
                      <a:pt x="13" y="4"/>
                    </a:cubicBezTo>
                    <a:cubicBezTo>
                      <a:pt x="13" y="4"/>
                      <a:pt x="12" y="4"/>
                      <a:pt x="12" y="4"/>
                    </a:cubicBezTo>
                    <a:cubicBezTo>
                      <a:pt x="12" y="1"/>
                      <a:pt x="12" y="1"/>
                      <a:pt x="12" y="1"/>
                    </a:cubicBezTo>
                    <a:cubicBezTo>
                      <a:pt x="12" y="0"/>
                      <a:pt x="11" y="0"/>
                      <a:pt x="11" y="0"/>
                    </a:cubicBezTo>
                    <a:cubicBezTo>
                      <a:pt x="10" y="0"/>
                      <a:pt x="10" y="0"/>
                      <a:pt x="10" y="1"/>
                    </a:cubicBezTo>
                    <a:cubicBezTo>
                      <a:pt x="10" y="4"/>
                      <a:pt x="10" y="4"/>
                      <a:pt x="10" y="4"/>
                    </a:cubicBezTo>
                    <a:cubicBezTo>
                      <a:pt x="9" y="4"/>
                      <a:pt x="9" y="4"/>
                      <a:pt x="9" y="4"/>
                    </a:cubicBezTo>
                    <a:cubicBezTo>
                      <a:pt x="9" y="4"/>
                      <a:pt x="8" y="4"/>
                      <a:pt x="7" y="4"/>
                    </a:cubicBezTo>
                    <a:cubicBezTo>
                      <a:pt x="7" y="1"/>
                      <a:pt x="7" y="1"/>
                      <a:pt x="7" y="1"/>
                    </a:cubicBezTo>
                    <a:cubicBezTo>
                      <a:pt x="7" y="0"/>
                      <a:pt x="7" y="0"/>
                      <a:pt x="6" y="0"/>
                    </a:cubicBezTo>
                    <a:cubicBezTo>
                      <a:pt x="6" y="0"/>
                      <a:pt x="5" y="0"/>
                      <a:pt x="5" y="1"/>
                    </a:cubicBezTo>
                    <a:cubicBezTo>
                      <a:pt x="5" y="5"/>
                      <a:pt x="5" y="5"/>
                      <a:pt x="5" y="5"/>
                    </a:cubicBezTo>
                    <a:cubicBezTo>
                      <a:pt x="4" y="5"/>
                      <a:pt x="3" y="5"/>
                      <a:pt x="3" y="6"/>
                    </a:cubicBezTo>
                    <a:cubicBezTo>
                      <a:pt x="2" y="6"/>
                      <a:pt x="1" y="7"/>
                      <a:pt x="1" y="8"/>
                    </a:cubicBezTo>
                    <a:cubicBezTo>
                      <a:pt x="1" y="9"/>
                      <a:pt x="1" y="10"/>
                      <a:pt x="1" y="10"/>
                    </a:cubicBezTo>
                    <a:cubicBezTo>
                      <a:pt x="1" y="12"/>
                      <a:pt x="1" y="12"/>
                      <a:pt x="1" y="13"/>
                    </a:cubicBezTo>
                    <a:cubicBezTo>
                      <a:pt x="2" y="14"/>
                      <a:pt x="2" y="15"/>
                      <a:pt x="3" y="15"/>
                    </a:cubicBezTo>
                    <a:cubicBezTo>
                      <a:pt x="3" y="16"/>
                      <a:pt x="4" y="16"/>
                      <a:pt x="5" y="17"/>
                    </a:cubicBezTo>
                    <a:cubicBezTo>
                      <a:pt x="5" y="17"/>
                      <a:pt x="5" y="17"/>
                      <a:pt x="5" y="17"/>
                    </a:cubicBezTo>
                    <a:cubicBezTo>
                      <a:pt x="6" y="25"/>
                      <a:pt x="6" y="25"/>
                      <a:pt x="6" y="25"/>
                    </a:cubicBezTo>
                    <a:cubicBezTo>
                      <a:pt x="5" y="25"/>
                      <a:pt x="4" y="25"/>
                      <a:pt x="4" y="24"/>
                    </a:cubicBezTo>
                    <a:cubicBezTo>
                      <a:pt x="3" y="24"/>
                      <a:pt x="2" y="24"/>
                      <a:pt x="1" y="24"/>
                    </a:cubicBezTo>
                    <a:cubicBezTo>
                      <a:pt x="1" y="24"/>
                      <a:pt x="1" y="24"/>
                      <a:pt x="1" y="24"/>
                    </a:cubicBezTo>
                    <a:cubicBezTo>
                      <a:pt x="1" y="25"/>
                      <a:pt x="0" y="25"/>
                      <a:pt x="0" y="25"/>
                    </a:cubicBezTo>
                    <a:cubicBezTo>
                      <a:pt x="0" y="26"/>
                      <a:pt x="0" y="26"/>
                      <a:pt x="0" y="27"/>
                    </a:cubicBezTo>
                    <a:cubicBezTo>
                      <a:pt x="0" y="27"/>
                      <a:pt x="0" y="27"/>
                      <a:pt x="0" y="28"/>
                    </a:cubicBezTo>
                    <a:cubicBezTo>
                      <a:pt x="1" y="28"/>
                      <a:pt x="2" y="28"/>
                      <a:pt x="3" y="28"/>
                    </a:cubicBezTo>
                    <a:cubicBezTo>
                      <a:pt x="4" y="29"/>
                      <a:pt x="5" y="29"/>
                      <a:pt x="6" y="29"/>
                    </a:cubicBezTo>
                    <a:cubicBezTo>
                      <a:pt x="6" y="33"/>
                      <a:pt x="6" y="33"/>
                      <a:pt x="6" y="33"/>
                    </a:cubicBezTo>
                    <a:cubicBezTo>
                      <a:pt x="6" y="33"/>
                      <a:pt x="6" y="34"/>
                      <a:pt x="7" y="34"/>
                    </a:cubicBezTo>
                    <a:cubicBezTo>
                      <a:pt x="8" y="34"/>
                      <a:pt x="8" y="33"/>
                      <a:pt x="8" y="33"/>
                    </a:cubicBezTo>
                    <a:cubicBezTo>
                      <a:pt x="8" y="29"/>
                      <a:pt x="8" y="29"/>
                      <a:pt x="8" y="29"/>
                    </a:cubicBezTo>
                    <a:cubicBezTo>
                      <a:pt x="9" y="29"/>
                      <a:pt x="9" y="29"/>
                      <a:pt x="10" y="29"/>
                    </a:cubicBezTo>
                    <a:cubicBezTo>
                      <a:pt x="10" y="33"/>
                      <a:pt x="10" y="33"/>
                      <a:pt x="10" y="33"/>
                    </a:cubicBezTo>
                    <a:cubicBezTo>
                      <a:pt x="10" y="33"/>
                      <a:pt x="11" y="34"/>
                      <a:pt x="11" y="34"/>
                    </a:cubicBezTo>
                    <a:cubicBezTo>
                      <a:pt x="12" y="34"/>
                      <a:pt x="12" y="33"/>
                      <a:pt x="12" y="33"/>
                    </a:cubicBezTo>
                    <a:cubicBezTo>
                      <a:pt x="12" y="28"/>
                      <a:pt x="12" y="28"/>
                      <a:pt x="12" y="28"/>
                    </a:cubicBezTo>
                    <a:cubicBezTo>
                      <a:pt x="13" y="28"/>
                      <a:pt x="14" y="28"/>
                      <a:pt x="14" y="27"/>
                    </a:cubicBezTo>
                    <a:cubicBezTo>
                      <a:pt x="15" y="27"/>
                      <a:pt x="16" y="26"/>
                      <a:pt x="16" y="25"/>
                    </a:cubicBezTo>
                    <a:cubicBezTo>
                      <a:pt x="17" y="24"/>
                      <a:pt x="17" y="23"/>
                      <a:pt x="17" y="22"/>
                    </a:cubicBezTo>
                    <a:cubicBezTo>
                      <a:pt x="17" y="20"/>
                      <a:pt x="16" y="18"/>
                      <a:pt x="15" y="17"/>
                    </a:cubicBezTo>
                    <a:cubicBezTo>
                      <a:pt x="14" y="16"/>
                      <a:pt x="13" y="15"/>
                      <a:pt x="12" y="15"/>
                    </a:cubicBezTo>
                    <a:close/>
                    <a:moveTo>
                      <a:pt x="10" y="24"/>
                    </a:moveTo>
                    <a:cubicBezTo>
                      <a:pt x="9" y="24"/>
                      <a:pt x="9" y="25"/>
                      <a:pt x="8" y="25"/>
                    </a:cubicBezTo>
                    <a:cubicBezTo>
                      <a:pt x="8" y="18"/>
                      <a:pt x="8" y="18"/>
                      <a:pt x="8" y="18"/>
                    </a:cubicBezTo>
                    <a:cubicBezTo>
                      <a:pt x="9" y="18"/>
                      <a:pt x="9" y="19"/>
                      <a:pt x="10" y="19"/>
                    </a:cubicBezTo>
                    <a:lnTo>
                      <a:pt x="10" y="24"/>
                    </a:lnTo>
                    <a:close/>
                    <a:moveTo>
                      <a:pt x="10" y="14"/>
                    </a:moveTo>
                    <a:cubicBezTo>
                      <a:pt x="9" y="14"/>
                      <a:pt x="8" y="13"/>
                      <a:pt x="8" y="13"/>
                    </a:cubicBezTo>
                    <a:cubicBezTo>
                      <a:pt x="7" y="8"/>
                      <a:pt x="7" y="8"/>
                      <a:pt x="7" y="8"/>
                    </a:cubicBezTo>
                    <a:cubicBezTo>
                      <a:pt x="8" y="8"/>
                      <a:pt x="9" y="8"/>
                      <a:pt x="10" y="8"/>
                    </a:cubicBezTo>
                    <a:lnTo>
                      <a:pt x="10" y="14"/>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3" name="Freeform 529"/>
              <p:cNvSpPr>
                <a:spLocks noEditPoints="1"/>
              </p:cNvSpPr>
              <p:nvPr/>
            </p:nvSpPr>
            <p:spPr bwMode="auto">
              <a:xfrm>
                <a:off x="4288" y="408"/>
                <a:ext cx="51" cy="51"/>
              </a:xfrm>
              <a:custGeom>
                <a:avLst/>
                <a:gdLst>
                  <a:gd name="T0" fmla="*/ 25 w 26"/>
                  <a:gd name="T1" fmla="*/ 15 h 26"/>
                  <a:gd name="T2" fmla="*/ 23 w 26"/>
                  <a:gd name="T3" fmla="*/ 14 h 26"/>
                  <a:gd name="T4" fmla="*/ 23 w 26"/>
                  <a:gd name="T5" fmla="*/ 12 h 26"/>
                  <a:gd name="T6" fmla="*/ 25 w 26"/>
                  <a:gd name="T7" fmla="*/ 11 h 26"/>
                  <a:gd name="T8" fmla="*/ 26 w 26"/>
                  <a:gd name="T9" fmla="*/ 9 h 26"/>
                  <a:gd name="T10" fmla="*/ 25 w 26"/>
                  <a:gd name="T11" fmla="*/ 7 h 26"/>
                  <a:gd name="T12" fmla="*/ 22 w 26"/>
                  <a:gd name="T13" fmla="*/ 6 h 26"/>
                  <a:gd name="T14" fmla="*/ 21 w 26"/>
                  <a:gd name="T15" fmla="*/ 7 h 26"/>
                  <a:gd name="T16" fmla="*/ 19 w 26"/>
                  <a:gd name="T17" fmla="*/ 6 h 26"/>
                  <a:gd name="T18" fmla="*/ 20 w 26"/>
                  <a:gd name="T19" fmla="*/ 4 h 26"/>
                  <a:gd name="T20" fmla="*/ 19 w 26"/>
                  <a:gd name="T21" fmla="*/ 2 h 26"/>
                  <a:gd name="T22" fmla="*/ 17 w 26"/>
                  <a:gd name="T23" fmla="*/ 1 h 26"/>
                  <a:gd name="T24" fmla="*/ 15 w 26"/>
                  <a:gd name="T25" fmla="*/ 2 h 26"/>
                  <a:gd name="T26" fmla="*/ 14 w 26"/>
                  <a:gd name="T27" fmla="*/ 4 h 26"/>
                  <a:gd name="T28" fmla="*/ 12 w 26"/>
                  <a:gd name="T29" fmla="*/ 4 h 26"/>
                  <a:gd name="T30" fmla="*/ 11 w 26"/>
                  <a:gd name="T31" fmla="*/ 2 h 26"/>
                  <a:gd name="T32" fmla="*/ 9 w 26"/>
                  <a:gd name="T33" fmla="*/ 1 h 26"/>
                  <a:gd name="T34" fmla="*/ 7 w 26"/>
                  <a:gd name="T35" fmla="*/ 2 h 26"/>
                  <a:gd name="T36" fmla="*/ 6 w 26"/>
                  <a:gd name="T37" fmla="*/ 4 h 26"/>
                  <a:gd name="T38" fmla="*/ 7 w 26"/>
                  <a:gd name="T39" fmla="*/ 6 h 26"/>
                  <a:gd name="T40" fmla="*/ 5 w 26"/>
                  <a:gd name="T41" fmla="*/ 7 h 26"/>
                  <a:gd name="T42" fmla="*/ 4 w 26"/>
                  <a:gd name="T43" fmla="*/ 7 h 26"/>
                  <a:gd name="T44" fmla="*/ 1 w 26"/>
                  <a:gd name="T45" fmla="*/ 8 h 26"/>
                  <a:gd name="T46" fmla="*/ 1 w 26"/>
                  <a:gd name="T47" fmla="*/ 9 h 26"/>
                  <a:gd name="T48" fmla="*/ 2 w 26"/>
                  <a:gd name="T49" fmla="*/ 12 h 26"/>
                  <a:gd name="T50" fmla="*/ 3 w 26"/>
                  <a:gd name="T51" fmla="*/ 12 h 26"/>
                  <a:gd name="T52" fmla="*/ 3 w 26"/>
                  <a:gd name="T53" fmla="*/ 15 h 26"/>
                  <a:gd name="T54" fmla="*/ 2 w 26"/>
                  <a:gd name="T55" fmla="*/ 15 h 26"/>
                  <a:gd name="T56" fmla="*/ 1 w 26"/>
                  <a:gd name="T57" fmla="*/ 18 h 26"/>
                  <a:gd name="T58" fmla="*/ 2 w 26"/>
                  <a:gd name="T59" fmla="*/ 19 h 26"/>
                  <a:gd name="T60" fmla="*/ 4 w 26"/>
                  <a:gd name="T61" fmla="*/ 20 h 26"/>
                  <a:gd name="T62" fmla="*/ 5 w 26"/>
                  <a:gd name="T63" fmla="*/ 20 h 26"/>
                  <a:gd name="T64" fmla="*/ 7 w 26"/>
                  <a:gd name="T65" fmla="*/ 21 h 26"/>
                  <a:gd name="T66" fmla="*/ 6 w 26"/>
                  <a:gd name="T67" fmla="*/ 23 h 26"/>
                  <a:gd name="T68" fmla="*/ 7 w 26"/>
                  <a:gd name="T69" fmla="*/ 25 h 26"/>
                  <a:gd name="T70" fmla="*/ 9 w 26"/>
                  <a:gd name="T71" fmla="*/ 26 h 26"/>
                  <a:gd name="T72" fmla="*/ 12 w 26"/>
                  <a:gd name="T73" fmla="*/ 25 h 26"/>
                  <a:gd name="T74" fmla="*/ 12 w 26"/>
                  <a:gd name="T75" fmla="*/ 23 h 26"/>
                  <a:gd name="T76" fmla="*/ 14 w 26"/>
                  <a:gd name="T77" fmla="*/ 23 h 26"/>
                  <a:gd name="T78" fmla="*/ 15 w 26"/>
                  <a:gd name="T79" fmla="*/ 25 h 26"/>
                  <a:gd name="T80" fmla="*/ 17 w 26"/>
                  <a:gd name="T81" fmla="*/ 26 h 26"/>
                  <a:gd name="T82" fmla="*/ 19 w 26"/>
                  <a:gd name="T83" fmla="*/ 25 h 26"/>
                  <a:gd name="T84" fmla="*/ 20 w 26"/>
                  <a:gd name="T85" fmla="*/ 22 h 26"/>
                  <a:gd name="T86" fmla="*/ 20 w 26"/>
                  <a:gd name="T87" fmla="*/ 21 h 26"/>
                  <a:gd name="T88" fmla="*/ 21 w 26"/>
                  <a:gd name="T89" fmla="*/ 19 h 26"/>
                  <a:gd name="T90" fmla="*/ 23 w 26"/>
                  <a:gd name="T91" fmla="*/ 20 h 26"/>
                  <a:gd name="T92" fmla="*/ 25 w 26"/>
                  <a:gd name="T93" fmla="*/ 19 h 26"/>
                  <a:gd name="T94" fmla="*/ 26 w 26"/>
                  <a:gd name="T95" fmla="*/ 17 h 26"/>
                  <a:gd name="T96" fmla="*/ 25 w 26"/>
                  <a:gd name="T97" fmla="*/ 15 h 26"/>
                  <a:gd name="T98" fmla="*/ 15 w 26"/>
                  <a:gd name="T99" fmla="*/ 18 h 26"/>
                  <a:gd name="T100" fmla="*/ 8 w 26"/>
                  <a:gd name="T101" fmla="*/ 15 h 26"/>
                  <a:gd name="T102" fmla="*/ 11 w 26"/>
                  <a:gd name="T103" fmla="*/ 9 h 26"/>
                  <a:gd name="T104" fmla="*/ 17 w 26"/>
                  <a:gd name="T105" fmla="*/ 11 h 26"/>
                  <a:gd name="T106" fmla="*/ 15 w 26"/>
                  <a:gd name="T10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26">
                    <a:moveTo>
                      <a:pt x="25" y="15"/>
                    </a:moveTo>
                    <a:cubicBezTo>
                      <a:pt x="23" y="14"/>
                      <a:pt x="23" y="14"/>
                      <a:pt x="23" y="14"/>
                    </a:cubicBezTo>
                    <a:cubicBezTo>
                      <a:pt x="23" y="13"/>
                      <a:pt x="23" y="13"/>
                      <a:pt x="23" y="12"/>
                    </a:cubicBezTo>
                    <a:cubicBezTo>
                      <a:pt x="25" y="11"/>
                      <a:pt x="25" y="11"/>
                      <a:pt x="25" y="11"/>
                    </a:cubicBezTo>
                    <a:cubicBezTo>
                      <a:pt x="26" y="11"/>
                      <a:pt x="26" y="10"/>
                      <a:pt x="26" y="9"/>
                    </a:cubicBezTo>
                    <a:cubicBezTo>
                      <a:pt x="25" y="7"/>
                      <a:pt x="25" y="7"/>
                      <a:pt x="25" y="7"/>
                    </a:cubicBezTo>
                    <a:cubicBezTo>
                      <a:pt x="24" y="6"/>
                      <a:pt x="23" y="6"/>
                      <a:pt x="22" y="6"/>
                    </a:cubicBezTo>
                    <a:cubicBezTo>
                      <a:pt x="21" y="7"/>
                      <a:pt x="21" y="7"/>
                      <a:pt x="21" y="7"/>
                    </a:cubicBezTo>
                    <a:cubicBezTo>
                      <a:pt x="20" y="6"/>
                      <a:pt x="20" y="6"/>
                      <a:pt x="19" y="6"/>
                    </a:cubicBezTo>
                    <a:cubicBezTo>
                      <a:pt x="20" y="4"/>
                      <a:pt x="20" y="4"/>
                      <a:pt x="20" y="4"/>
                    </a:cubicBezTo>
                    <a:cubicBezTo>
                      <a:pt x="20" y="3"/>
                      <a:pt x="20" y="2"/>
                      <a:pt x="19" y="2"/>
                    </a:cubicBezTo>
                    <a:cubicBezTo>
                      <a:pt x="17" y="1"/>
                      <a:pt x="17" y="1"/>
                      <a:pt x="17" y="1"/>
                    </a:cubicBezTo>
                    <a:cubicBezTo>
                      <a:pt x="16" y="0"/>
                      <a:pt x="15" y="1"/>
                      <a:pt x="15" y="2"/>
                    </a:cubicBezTo>
                    <a:cubicBezTo>
                      <a:pt x="14" y="4"/>
                      <a:pt x="14" y="4"/>
                      <a:pt x="14" y="4"/>
                    </a:cubicBezTo>
                    <a:cubicBezTo>
                      <a:pt x="13" y="3"/>
                      <a:pt x="13" y="3"/>
                      <a:pt x="12" y="4"/>
                    </a:cubicBezTo>
                    <a:cubicBezTo>
                      <a:pt x="11" y="2"/>
                      <a:pt x="11" y="2"/>
                      <a:pt x="11" y="2"/>
                    </a:cubicBezTo>
                    <a:cubicBezTo>
                      <a:pt x="11" y="1"/>
                      <a:pt x="10" y="1"/>
                      <a:pt x="9" y="1"/>
                    </a:cubicBezTo>
                    <a:cubicBezTo>
                      <a:pt x="7" y="2"/>
                      <a:pt x="7" y="2"/>
                      <a:pt x="7" y="2"/>
                    </a:cubicBezTo>
                    <a:cubicBezTo>
                      <a:pt x="6" y="2"/>
                      <a:pt x="6" y="3"/>
                      <a:pt x="6" y="4"/>
                    </a:cubicBezTo>
                    <a:cubicBezTo>
                      <a:pt x="7" y="6"/>
                      <a:pt x="7" y="6"/>
                      <a:pt x="7" y="6"/>
                    </a:cubicBezTo>
                    <a:cubicBezTo>
                      <a:pt x="6" y="6"/>
                      <a:pt x="6" y="7"/>
                      <a:pt x="5" y="7"/>
                    </a:cubicBezTo>
                    <a:cubicBezTo>
                      <a:pt x="4" y="7"/>
                      <a:pt x="4" y="7"/>
                      <a:pt x="4" y="7"/>
                    </a:cubicBezTo>
                    <a:cubicBezTo>
                      <a:pt x="3" y="6"/>
                      <a:pt x="2" y="7"/>
                      <a:pt x="1" y="8"/>
                    </a:cubicBezTo>
                    <a:cubicBezTo>
                      <a:pt x="1" y="9"/>
                      <a:pt x="1" y="9"/>
                      <a:pt x="1" y="9"/>
                    </a:cubicBezTo>
                    <a:cubicBezTo>
                      <a:pt x="0" y="10"/>
                      <a:pt x="1" y="11"/>
                      <a:pt x="2" y="12"/>
                    </a:cubicBezTo>
                    <a:cubicBezTo>
                      <a:pt x="3" y="12"/>
                      <a:pt x="3" y="12"/>
                      <a:pt x="3" y="12"/>
                    </a:cubicBezTo>
                    <a:cubicBezTo>
                      <a:pt x="3" y="13"/>
                      <a:pt x="3" y="14"/>
                      <a:pt x="3" y="15"/>
                    </a:cubicBezTo>
                    <a:cubicBezTo>
                      <a:pt x="2" y="15"/>
                      <a:pt x="2" y="15"/>
                      <a:pt x="2" y="15"/>
                    </a:cubicBezTo>
                    <a:cubicBezTo>
                      <a:pt x="1" y="16"/>
                      <a:pt x="0" y="17"/>
                      <a:pt x="1" y="18"/>
                    </a:cubicBezTo>
                    <a:cubicBezTo>
                      <a:pt x="2" y="19"/>
                      <a:pt x="2" y="19"/>
                      <a:pt x="2" y="19"/>
                    </a:cubicBezTo>
                    <a:cubicBezTo>
                      <a:pt x="2" y="20"/>
                      <a:pt x="3" y="21"/>
                      <a:pt x="4" y="20"/>
                    </a:cubicBezTo>
                    <a:cubicBezTo>
                      <a:pt x="5" y="20"/>
                      <a:pt x="5" y="20"/>
                      <a:pt x="5" y="20"/>
                    </a:cubicBezTo>
                    <a:cubicBezTo>
                      <a:pt x="6" y="20"/>
                      <a:pt x="6" y="21"/>
                      <a:pt x="7" y="21"/>
                    </a:cubicBezTo>
                    <a:cubicBezTo>
                      <a:pt x="6" y="23"/>
                      <a:pt x="6" y="23"/>
                      <a:pt x="6" y="23"/>
                    </a:cubicBezTo>
                    <a:cubicBezTo>
                      <a:pt x="6" y="24"/>
                      <a:pt x="7" y="25"/>
                      <a:pt x="7" y="25"/>
                    </a:cubicBezTo>
                    <a:cubicBezTo>
                      <a:pt x="9" y="26"/>
                      <a:pt x="9" y="26"/>
                      <a:pt x="9" y="26"/>
                    </a:cubicBezTo>
                    <a:cubicBezTo>
                      <a:pt x="10" y="26"/>
                      <a:pt x="11" y="26"/>
                      <a:pt x="12" y="25"/>
                    </a:cubicBezTo>
                    <a:cubicBezTo>
                      <a:pt x="12" y="23"/>
                      <a:pt x="12" y="23"/>
                      <a:pt x="12" y="23"/>
                    </a:cubicBezTo>
                    <a:cubicBezTo>
                      <a:pt x="13" y="23"/>
                      <a:pt x="14" y="23"/>
                      <a:pt x="14" y="23"/>
                    </a:cubicBezTo>
                    <a:cubicBezTo>
                      <a:pt x="15" y="25"/>
                      <a:pt x="15" y="25"/>
                      <a:pt x="15" y="25"/>
                    </a:cubicBezTo>
                    <a:cubicBezTo>
                      <a:pt x="15" y="26"/>
                      <a:pt x="17" y="26"/>
                      <a:pt x="17" y="26"/>
                    </a:cubicBezTo>
                    <a:cubicBezTo>
                      <a:pt x="19" y="25"/>
                      <a:pt x="19" y="25"/>
                      <a:pt x="19" y="25"/>
                    </a:cubicBezTo>
                    <a:cubicBezTo>
                      <a:pt x="20" y="24"/>
                      <a:pt x="21" y="23"/>
                      <a:pt x="20" y="22"/>
                    </a:cubicBezTo>
                    <a:cubicBezTo>
                      <a:pt x="20" y="21"/>
                      <a:pt x="20" y="21"/>
                      <a:pt x="20" y="21"/>
                    </a:cubicBezTo>
                    <a:cubicBezTo>
                      <a:pt x="20" y="20"/>
                      <a:pt x="20" y="20"/>
                      <a:pt x="21" y="19"/>
                    </a:cubicBezTo>
                    <a:cubicBezTo>
                      <a:pt x="23" y="20"/>
                      <a:pt x="23" y="20"/>
                      <a:pt x="23" y="20"/>
                    </a:cubicBezTo>
                    <a:cubicBezTo>
                      <a:pt x="23" y="20"/>
                      <a:pt x="25" y="20"/>
                      <a:pt x="25" y="19"/>
                    </a:cubicBezTo>
                    <a:cubicBezTo>
                      <a:pt x="26" y="17"/>
                      <a:pt x="26" y="17"/>
                      <a:pt x="26" y="17"/>
                    </a:cubicBezTo>
                    <a:cubicBezTo>
                      <a:pt x="26" y="16"/>
                      <a:pt x="26" y="15"/>
                      <a:pt x="25" y="15"/>
                    </a:cubicBezTo>
                    <a:close/>
                    <a:moveTo>
                      <a:pt x="15" y="18"/>
                    </a:moveTo>
                    <a:cubicBezTo>
                      <a:pt x="12" y="19"/>
                      <a:pt x="10" y="18"/>
                      <a:pt x="8" y="15"/>
                    </a:cubicBezTo>
                    <a:cubicBezTo>
                      <a:pt x="7" y="13"/>
                      <a:pt x="9" y="10"/>
                      <a:pt x="11" y="9"/>
                    </a:cubicBezTo>
                    <a:cubicBezTo>
                      <a:pt x="13" y="8"/>
                      <a:pt x="16" y="9"/>
                      <a:pt x="17" y="11"/>
                    </a:cubicBezTo>
                    <a:cubicBezTo>
                      <a:pt x="19" y="14"/>
                      <a:pt x="17" y="17"/>
                      <a:pt x="15" y="1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4" name="Freeform 530"/>
              <p:cNvSpPr>
                <a:spLocks noEditPoints="1"/>
              </p:cNvSpPr>
              <p:nvPr/>
            </p:nvSpPr>
            <p:spPr bwMode="auto">
              <a:xfrm>
                <a:off x="4231" y="570"/>
                <a:ext cx="109" cy="110"/>
              </a:xfrm>
              <a:custGeom>
                <a:avLst/>
                <a:gdLst>
                  <a:gd name="T0" fmla="*/ 53 w 56"/>
                  <a:gd name="T1" fmla="*/ 31 h 56"/>
                  <a:gd name="T2" fmla="*/ 49 w 56"/>
                  <a:gd name="T3" fmla="*/ 30 h 56"/>
                  <a:gd name="T4" fmla="*/ 49 w 56"/>
                  <a:gd name="T5" fmla="*/ 26 h 56"/>
                  <a:gd name="T6" fmla="*/ 52 w 56"/>
                  <a:gd name="T7" fmla="*/ 24 h 56"/>
                  <a:gd name="T8" fmla="*/ 54 w 56"/>
                  <a:gd name="T9" fmla="*/ 19 h 56"/>
                  <a:gd name="T10" fmla="*/ 53 w 56"/>
                  <a:gd name="T11" fmla="*/ 15 h 56"/>
                  <a:gd name="T12" fmla="*/ 47 w 56"/>
                  <a:gd name="T13" fmla="*/ 13 h 56"/>
                  <a:gd name="T14" fmla="*/ 44 w 56"/>
                  <a:gd name="T15" fmla="*/ 14 h 56"/>
                  <a:gd name="T16" fmla="*/ 41 w 56"/>
                  <a:gd name="T17" fmla="*/ 12 h 56"/>
                  <a:gd name="T18" fmla="*/ 42 w 56"/>
                  <a:gd name="T19" fmla="*/ 8 h 56"/>
                  <a:gd name="T20" fmla="*/ 40 w 56"/>
                  <a:gd name="T21" fmla="*/ 3 h 56"/>
                  <a:gd name="T22" fmla="*/ 36 w 56"/>
                  <a:gd name="T23" fmla="*/ 1 h 56"/>
                  <a:gd name="T24" fmla="*/ 31 w 56"/>
                  <a:gd name="T25" fmla="*/ 3 h 56"/>
                  <a:gd name="T26" fmla="*/ 29 w 56"/>
                  <a:gd name="T27" fmla="*/ 7 h 56"/>
                  <a:gd name="T28" fmla="*/ 25 w 56"/>
                  <a:gd name="T29" fmla="*/ 7 h 56"/>
                  <a:gd name="T30" fmla="*/ 24 w 56"/>
                  <a:gd name="T31" fmla="*/ 3 h 56"/>
                  <a:gd name="T32" fmla="*/ 18 w 56"/>
                  <a:gd name="T33" fmla="*/ 1 h 56"/>
                  <a:gd name="T34" fmla="*/ 14 w 56"/>
                  <a:gd name="T35" fmla="*/ 3 h 56"/>
                  <a:gd name="T36" fmla="*/ 12 w 56"/>
                  <a:gd name="T37" fmla="*/ 8 h 56"/>
                  <a:gd name="T38" fmla="*/ 14 w 56"/>
                  <a:gd name="T39" fmla="*/ 12 h 56"/>
                  <a:gd name="T40" fmla="*/ 11 w 56"/>
                  <a:gd name="T41" fmla="*/ 15 h 56"/>
                  <a:gd name="T42" fmla="*/ 7 w 56"/>
                  <a:gd name="T43" fmla="*/ 14 h 56"/>
                  <a:gd name="T44" fmla="*/ 2 w 56"/>
                  <a:gd name="T45" fmla="*/ 16 h 56"/>
                  <a:gd name="T46" fmla="*/ 0 w 56"/>
                  <a:gd name="T47" fmla="*/ 20 h 56"/>
                  <a:gd name="T48" fmla="*/ 3 w 56"/>
                  <a:gd name="T49" fmla="*/ 25 h 56"/>
                  <a:gd name="T50" fmla="*/ 6 w 56"/>
                  <a:gd name="T51" fmla="*/ 26 h 56"/>
                  <a:gd name="T52" fmla="*/ 6 w 56"/>
                  <a:gd name="T53" fmla="*/ 31 h 56"/>
                  <a:gd name="T54" fmla="*/ 3 w 56"/>
                  <a:gd name="T55" fmla="*/ 32 h 56"/>
                  <a:gd name="T56" fmla="*/ 1 w 56"/>
                  <a:gd name="T57" fmla="*/ 37 h 56"/>
                  <a:gd name="T58" fmla="*/ 3 w 56"/>
                  <a:gd name="T59" fmla="*/ 42 h 56"/>
                  <a:gd name="T60" fmla="*/ 8 w 56"/>
                  <a:gd name="T61" fmla="*/ 44 h 56"/>
                  <a:gd name="T62" fmla="*/ 11 w 56"/>
                  <a:gd name="T63" fmla="*/ 42 h 56"/>
                  <a:gd name="T64" fmla="*/ 14 w 56"/>
                  <a:gd name="T65" fmla="*/ 45 h 56"/>
                  <a:gd name="T66" fmla="*/ 13 w 56"/>
                  <a:gd name="T67" fmla="*/ 49 h 56"/>
                  <a:gd name="T68" fmla="*/ 15 w 56"/>
                  <a:gd name="T69" fmla="*/ 54 h 56"/>
                  <a:gd name="T70" fmla="*/ 19 w 56"/>
                  <a:gd name="T71" fmla="*/ 55 h 56"/>
                  <a:gd name="T72" fmla="*/ 25 w 56"/>
                  <a:gd name="T73" fmla="*/ 53 h 56"/>
                  <a:gd name="T74" fmla="*/ 26 w 56"/>
                  <a:gd name="T75" fmla="*/ 50 h 56"/>
                  <a:gd name="T76" fmla="*/ 30 w 56"/>
                  <a:gd name="T77" fmla="*/ 50 h 56"/>
                  <a:gd name="T78" fmla="*/ 32 w 56"/>
                  <a:gd name="T79" fmla="*/ 53 h 56"/>
                  <a:gd name="T80" fmla="*/ 37 w 56"/>
                  <a:gd name="T81" fmla="*/ 55 h 56"/>
                  <a:gd name="T82" fmla="*/ 41 w 56"/>
                  <a:gd name="T83" fmla="*/ 53 h 56"/>
                  <a:gd name="T84" fmla="*/ 43 w 56"/>
                  <a:gd name="T85" fmla="*/ 48 h 56"/>
                  <a:gd name="T86" fmla="*/ 41 w 56"/>
                  <a:gd name="T87" fmla="*/ 44 h 56"/>
                  <a:gd name="T88" fmla="*/ 44 w 56"/>
                  <a:gd name="T89" fmla="*/ 41 h 56"/>
                  <a:gd name="T90" fmla="*/ 48 w 56"/>
                  <a:gd name="T91" fmla="*/ 43 h 56"/>
                  <a:gd name="T92" fmla="*/ 53 w 56"/>
                  <a:gd name="T93" fmla="*/ 41 h 56"/>
                  <a:gd name="T94" fmla="*/ 55 w 56"/>
                  <a:gd name="T95" fmla="*/ 36 h 56"/>
                  <a:gd name="T96" fmla="*/ 53 w 56"/>
                  <a:gd name="T97" fmla="*/ 31 h 56"/>
                  <a:gd name="T98" fmla="*/ 31 w 56"/>
                  <a:gd name="T99" fmla="*/ 38 h 56"/>
                  <a:gd name="T100" fmla="*/ 17 w 56"/>
                  <a:gd name="T101" fmla="*/ 33 h 56"/>
                  <a:gd name="T102" fmla="*/ 23 w 56"/>
                  <a:gd name="T103" fmla="*/ 19 h 56"/>
                  <a:gd name="T104" fmla="*/ 37 w 56"/>
                  <a:gd name="T105" fmla="*/ 24 h 56"/>
                  <a:gd name="T106" fmla="*/ 31 w 56"/>
                  <a:gd name="T107"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56">
                    <a:moveTo>
                      <a:pt x="53" y="31"/>
                    </a:moveTo>
                    <a:cubicBezTo>
                      <a:pt x="49" y="30"/>
                      <a:pt x="49" y="30"/>
                      <a:pt x="49" y="30"/>
                    </a:cubicBezTo>
                    <a:cubicBezTo>
                      <a:pt x="49" y="28"/>
                      <a:pt x="49" y="27"/>
                      <a:pt x="49" y="26"/>
                    </a:cubicBezTo>
                    <a:cubicBezTo>
                      <a:pt x="52" y="24"/>
                      <a:pt x="52" y="24"/>
                      <a:pt x="52" y="24"/>
                    </a:cubicBezTo>
                    <a:cubicBezTo>
                      <a:pt x="54" y="23"/>
                      <a:pt x="55" y="21"/>
                      <a:pt x="54" y="19"/>
                    </a:cubicBezTo>
                    <a:cubicBezTo>
                      <a:pt x="53" y="15"/>
                      <a:pt x="53" y="15"/>
                      <a:pt x="53" y="15"/>
                    </a:cubicBezTo>
                    <a:cubicBezTo>
                      <a:pt x="52" y="13"/>
                      <a:pt x="49" y="12"/>
                      <a:pt x="47" y="13"/>
                    </a:cubicBezTo>
                    <a:cubicBezTo>
                      <a:pt x="44" y="14"/>
                      <a:pt x="44" y="14"/>
                      <a:pt x="44" y="14"/>
                    </a:cubicBezTo>
                    <a:cubicBezTo>
                      <a:pt x="43" y="13"/>
                      <a:pt x="42" y="13"/>
                      <a:pt x="41" y="12"/>
                    </a:cubicBezTo>
                    <a:cubicBezTo>
                      <a:pt x="42" y="8"/>
                      <a:pt x="42" y="8"/>
                      <a:pt x="42" y="8"/>
                    </a:cubicBezTo>
                    <a:cubicBezTo>
                      <a:pt x="43" y="6"/>
                      <a:pt x="42" y="3"/>
                      <a:pt x="40" y="3"/>
                    </a:cubicBezTo>
                    <a:cubicBezTo>
                      <a:pt x="36" y="1"/>
                      <a:pt x="36" y="1"/>
                      <a:pt x="36" y="1"/>
                    </a:cubicBezTo>
                    <a:cubicBezTo>
                      <a:pt x="34" y="0"/>
                      <a:pt x="32" y="1"/>
                      <a:pt x="31" y="3"/>
                    </a:cubicBezTo>
                    <a:cubicBezTo>
                      <a:pt x="29" y="7"/>
                      <a:pt x="29" y="7"/>
                      <a:pt x="29" y="7"/>
                    </a:cubicBezTo>
                    <a:cubicBezTo>
                      <a:pt x="28" y="7"/>
                      <a:pt x="27" y="7"/>
                      <a:pt x="25" y="7"/>
                    </a:cubicBezTo>
                    <a:cubicBezTo>
                      <a:pt x="24" y="3"/>
                      <a:pt x="24" y="3"/>
                      <a:pt x="24" y="3"/>
                    </a:cubicBezTo>
                    <a:cubicBezTo>
                      <a:pt x="23" y="1"/>
                      <a:pt x="20" y="1"/>
                      <a:pt x="18" y="1"/>
                    </a:cubicBezTo>
                    <a:cubicBezTo>
                      <a:pt x="14" y="3"/>
                      <a:pt x="14" y="3"/>
                      <a:pt x="14" y="3"/>
                    </a:cubicBezTo>
                    <a:cubicBezTo>
                      <a:pt x="12" y="4"/>
                      <a:pt x="11" y="6"/>
                      <a:pt x="12" y="8"/>
                    </a:cubicBezTo>
                    <a:cubicBezTo>
                      <a:pt x="14" y="12"/>
                      <a:pt x="14" y="12"/>
                      <a:pt x="14" y="12"/>
                    </a:cubicBezTo>
                    <a:cubicBezTo>
                      <a:pt x="13" y="13"/>
                      <a:pt x="11" y="14"/>
                      <a:pt x="11" y="15"/>
                    </a:cubicBezTo>
                    <a:cubicBezTo>
                      <a:pt x="7" y="14"/>
                      <a:pt x="7" y="14"/>
                      <a:pt x="7" y="14"/>
                    </a:cubicBezTo>
                    <a:cubicBezTo>
                      <a:pt x="5" y="13"/>
                      <a:pt x="3" y="14"/>
                      <a:pt x="2" y="16"/>
                    </a:cubicBezTo>
                    <a:cubicBezTo>
                      <a:pt x="0" y="20"/>
                      <a:pt x="0" y="20"/>
                      <a:pt x="0"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2"/>
                      <a:pt x="3" y="42"/>
                      <a:pt x="3" y="42"/>
                    </a:cubicBezTo>
                    <a:cubicBezTo>
                      <a:pt x="3" y="44"/>
                      <a:pt x="6" y="44"/>
                      <a:pt x="8" y="44"/>
                    </a:cubicBezTo>
                    <a:cubicBezTo>
                      <a:pt x="11" y="42"/>
                      <a:pt x="11" y="42"/>
                      <a:pt x="11" y="42"/>
                    </a:cubicBezTo>
                    <a:cubicBezTo>
                      <a:pt x="12" y="43"/>
                      <a:pt x="13" y="45"/>
                      <a:pt x="14" y="45"/>
                    </a:cubicBezTo>
                    <a:cubicBezTo>
                      <a:pt x="13" y="49"/>
                      <a:pt x="13" y="49"/>
                      <a:pt x="13" y="49"/>
                    </a:cubicBezTo>
                    <a:cubicBezTo>
                      <a:pt x="12" y="51"/>
                      <a:pt x="13" y="53"/>
                      <a:pt x="15" y="54"/>
                    </a:cubicBezTo>
                    <a:cubicBezTo>
                      <a:pt x="19" y="55"/>
                      <a:pt x="19" y="55"/>
                      <a:pt x="19" y="55"/>
                    </a:cubicBezTo>
                    <a:cubicBezTo>
                      <a:pt x="21" y="56"/>
                      <a:pt x="24" y="55"/>
                      <a:pt x="25" y="53"/>
                    </a:cubicBezTo>
                    <a:cubicBezTo>
                      <a:pt x="26" y="50"/>
                      <a:pt x="26" y="50"/>
                      <a:pt x="26" y="50"/>
                    </a:cubicBezTo>
                    <a:cubicBezTo>
                      <a:pt x="27" y="50"/>
                      <a:pt x="29" y="50"/>
                      <a:pt x="30" y="50"/>
                    </a:cubicBezTo>
                    <a:cubicBezTo>
                      <a:pt x="32" y="53"/>
                      <a:pt x="32" y="53"/>
                      <a:pt x="32" y="53"/>
                    </a:cubicBezTo>
                    <a:cubicBezTo>
                      <a:pt x="33" y="55"/>
                      <a:pt x="35" y="56"/>
                      <a:pt x="37" y="55"/>
                    </a:cubicBezTo>
                    <a:cubicBezTo>
                      <a:pt x="41" y="53"/>
                      <a:pt x="41" y="53"/>
                      <a:pt x="41" y="53"/>
                    </a:cubicBezTo>
                    <a:cubicBezTo>
                      <a:pt x="43" y="52"/>
                      <a:pt x="44" y="50"/>
                      <a:pt x="43" y="48"/>
                    </a:cubicBezTo>
                    <a:cubicBezTo>
                      <a:pt x="41" y="44"/>
                      <a:pt x="41" y="44"/>
                      <a:pt x="41" y="44"/>
                    </a:cubicBezTo>
                    <a:cubicBezTo>
                      <a:pt x="43" y="44"/>
                      <a:pt x="43" y="42"/>
                      <a:pt x="44" y="41"/>
                    </a:cubicBezTo>
                    <a:cubicBezTo>
                      <a:pt x="48" y="43"/>
                      <a:pt x="48" y="43"/>
                      <a:pt x="48" y="43"/>
                    </a:cubicBezTo>
                    <a:cubicBezTo>
                      <a:pt x="50" y="44"/>
                      <a:pt x="52" y="43"/>
                      <a:pt x="53" y="41"/>
                    </a:cubicBezTo>
                    <a:cubicBezTo>
                      <a:pt x="55" y="36"/>
                      <a:pt x="55" y="36"/>
                      <a:pt x="55" y="36"/>
                    </a:cubicBezTo>
                    <a:cubicBezTo>
                      <a:pt x="56" y="34"/>
                      <a:pt x="55" y="32"/>
                      <a:pt x="53" y="31"/>
                    </a:cubicBezTo>
                    <a:close/>
                    <a:moveTo>
                      <a:pt x="31" y="38"/>
                    </a:moveTo>
                    <a:cubicBezTo>
                      <a:pt x="26" y="41"/>
                      <a:pt x="20" y="38"/>
                      <a:pt x="17" y="33"/>
                    </a:cubicBezTo>
                    <a:cubicBezTo>
                      <a:pt x="15" y="27"/>
                      <a:pt x="18" y="21"/>
                      <a:pt x="23" y="19"/>
                    </a:cubicBezTo>
                    <a:cubicBezTo>
                      <a:pt x="28" y="16"/>
                      <a:pt x="35" y="19"/>
                      <a:pt x="37" y="24"/>
                    </a:cubicBezTo>
                    <a:cubicBezTo>
                      <a:pt x="39" y="30"/>
                      <a:pt x="37" y="36"/>
                      <a:pt x="31" y="3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5" name="Freeform 531"/>
              <p:cNvSpPr>
                <a:spLocks noEditPoints="1"/>
              </p:cNvSpPr>
              <p:nvPr/>
            </p:nvSpPr>
            <p:spPr bwMode="auto">
              <a:xfrm>
                <a:off x="4798" y="1468"/>
                <a:ext cx="141" cy="141"/>
              </a:xfrm>
              <a:custGeom>
                <a:avLst/>
                <a:gdLst>
                  <a:gd name="T0" fmla="*/ 68 w 72"/>
                  <a:gd name="T1" fmla="*/ 40 h 72"/>
                  <a:gd name="T2" fmla="*/ 63 w 72"/>
                  <a:gd name="T3" fmla="*/ 38 h 72"/>
                  <a:gd name="T4" fmla="*/ 63 w 72"/>
                  <a:gd name="T5" fmla="*/ 33 h 72"/>
                  <a:gd name="T6" fmla="*/ 68 w 72"/>
                  <a:gd name="T7" fmla="*/ 31 h 72"/>
                  <a:gd name="T8" fmla="*/ 71 w 72"/>
                  <a:gd name="T9" fmla="*/ 24 h 72"/>
                  <a:gd name="T10" fmla="*/ 68 w 72"/>
                  <a:gd name="T11" fmla="*/ 19 h 72"/>
                  <a:gd name="T12" fmla="*/ 62 w 72"/>
                  <a:gd name="T13" fmla="*/ 16 h 72"/>
                  <a:gd name="T14" fmla="*/ 57 w 72"/>
                  <a:gd name="T15" fmla="*/ 18 h 72"/>
                  <a:gd name="T16" fmla="*/ 53 w 72"/>
                  <a:gd name="T17" fmla="*/ 15 h 72"/>
                  <a:gd name="T18" fmla="*/ 55 w 72"/>
                  <a:gd name="T19" fmla="*/ 10 h 72"/>
                  <a:gd name="T20" fmla="*/ 52 w 72"/>
                  <a:gd name="T21" fmla="*/ 3 h 72"/>
                  <a:gd name="T22" fmla="*/ 47 w 72"/>
                  <a:gd name="T23" fmla="*/ 1 h 72"/>
                  <a:gd name="T24" fmla="*/ 40 w 72"/>
                  <a:gd name="T25" fmla="*/ 4 h 72"/>
                  <a:gd name="T26" fmla="*/ 38 w 72"/>
                  <a:gd name="T27" fmla="*/ 9 h 72"/>
                  <a:gd name="T28" fmla="*/ 33 w 72"/>
                  <a:gd name="T29" fmla="*/ 9 h 72"/>
                  <a:gd name="T30" fmla="*/ 31 w 72"/>
                  <a:gd name="T31" fmla="*/ 4 h 72"/>
                  <a:gd name="T32" fmla="*/ 24 w 72"/>
                  <a:gd name="T33" fmla="*/ 2 h 72"/>
                  <a:gd name="T34" fmla="*/ 19 w 72"/>
                  <a:gd name="T35" fmla="*/ 4 h 72"/>
                  <a:gd name="T36" fmla="*/ 16 w 72"/>
                  <a:gd name="T37" fmla="*/ 11 h 72"/>
                  <a:gd name="T38" fmla="*/ 18 w 72"/>
                  <a:gd name="T39" fmla="*/ 15 h 72"/>
                  <a:gd name="T40" fmla="*/ 14 w 72"/>
                  <a:gd name="T41" fmla="*/ 19 h 72"/>
                  <a:gd name="T42" fmla="*/ 10 w 72"/>
                  <a:gd name="T43" fmla="*/ 17 h 72"/>
                  <a:gd name="T44" fmla="*/ 3 w 72"/>
                  <a:gd name="T45" fmla="*/ 20 h 72"/>
                  <a:gd name="T46" fmla="*/ 1 w 72"/>
                  <a:gd name="T47" fmla="*/ 26 h 72"/>
                  <a:gd name="T48" fmla="*/ 4 w 72"/>
                  <a:gd name="T49" fmla="*/ 32 h 72"/>
                  <a:gd name="T50" fmla="*/ 8 w 72"/>
                  <a:gd name="T51" fmla="*/ 34 h 72"/>
                  <a:gd name="T52" fmla="*/ 8 w 72"/>
                  <a:gd name="T53" fmla="*/ 40 h 72"/>
                  <a:gd name="T54" fmla="*/ 4 w 72"/>
                  <a:gd name="T55" fmla="*/ 41 h 72"/>
                  <a:gd name="T56" fmla="*/ 2 w 72"/>
                  <a:gd name="T57" fmla="*/ 48 h 72"/>
                  <a:gd name="T58" fmla="*/ 4 w 72"/>
                  <a:gd name="T59" fmla="*/ 53 h 72"/>
                  <a:gd name="T60" fmla="*/ 11 w 72"/>
                  <a:gd name="T61" fmla="*/ 56 h 72"/>
                  <a:gd name="T62" fmla="*/ 15 w 72"/>
                  <a:gd name="T63" fmla="*/ 54 h 72"/>
                  <a:gd name="T64" fmla="*/ 19 w 72"/>
                  <a:gd name="T65" fmla="*/ 58 h 72"/>
                  <a:gd name="T66" fmla="*/ 17 w 72"/>
                  <a:gd name="T67" fmla="*/ 62 h 72"/>
                  <a:gd name="T68" fmla="*/ 20 w 72"/>
                  <a:gd name="T69" fmla="*/ 69 h 72"/>
                  <a:gd name="T70" fmla="*/ 26 w 72"/>
                  <a:gd name="T71" fmla="*/ 71 h 72"/>
                  <a:gd name="T72" fmla="*/ 32 w 72"/>
                  <a:gd name="T73" fmla="*/ 68 h 72"/>
                  <a:gd name="T74" fmla="*/ 34 w 72"/>
                  <a:gd name="T75" fmla="*/ 64 h 72"/>
                  <a:gd name="T76" fmla="*/ 40 w 72"/>
                  <a:gd name="T77" fmla="*/ 64 h 72"/>
                  <a:gd name="T78" fmla="*/ 41 w 72"/>
                  <a:gd name="T79" fmla="*/ 68 h 72"/>
                  <a:gd name="T80" fmla="*/ 48 w 72"/>
                  <a:gd name="T81" fmla="*/ 70 h 72"/>
                  <a:gd name="T82" fmla="*/ 53 w 72"/>
                  <a:gd name="T83" fmla="*/ 68 h 72"/>
                  <a:gd name="T84" fmla="*/ 56 w 72"/>
                  <a:gd name="T85" fmla="*/ 61 h 72"/>
                  <a:gd name="T86" fmla="*/ 54 w 72"/>
                  <a:gd name="T87" fmla="*/ 57 h 72"/>
                  <a:gd name="T88" fmla="*/ 58 w 72"/>
                  <a:gd name="T89" fmla="*/ 53 h 72"/>
                  <a:gd name="T90" fmla="*/ 62 w 72"/>
                  <a:gd name="T91" fmla="*/ 55 h 72"/>
                  <a:gd name="T92" fmla="*/ 69 w 72"/>
                  <a:gd name="T93" fmla="*/ 52 h 72"/>
                  <a:gd name="T94" fmla="*/ 71 w 72"/>
                  <a:gd name="T95" fmla="*/ 47 h 72"/>
                  <a:gd name="T96" fmla="*/ 68 w 72"/>
                  <a:gd name="T97" fmla="*/ 40 h 72"/>
                  <a:gd name="T98" fmla="*/ 41 w 72"/>
                  <a:gd name="T99" fmla="*/ 49 h 72"/>
                  <a:gd name="T100" fmla="*/ 23 w 72"/>
                  <a:gd name="T101" fmla="*/ 42 h 72"/>
                  <a:gd name="T102" fmla="*/ 30 w 72"/>
                  <a:gd name="T103" fmla="*/ 24 h 72"/>
                  <a:gd name="T104" fmla="*/ 48 w 72"/>
                  <a:gd name="T105" fmla="*/ 31 h 72"/>
                  <a:gd name="T106" fmla="*/ 41 w 72"/>
                  <a:gd name="T10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2">
                    <a:moveTo>
                      <a:pt x="68" y="40"/>
                    </a:moveTo>
                    <a:cubicBezTo>
                      <a:pt x="63" y="38"/>
                      <a:pt x="63" y="38"/>
                      <a:pt x="63" y="38"/>
                    </a:cubicBezTo>
                    <a:cubicBezTo>
                      <a:pt x="63" y="36"/>
                      <a:pt x="63" y="35"/>
                      <a:pt x="63" y="33"/>
                    </a:cubicBezTo>
                    <a:cubicBezTo>
                      <a:pt x="68" y="31"/>
                      <a:pt x="68" y="31"/>
                      <a:pt x="68" y="31"/>
                    </a:cubicBezTo>
                    <a:cubicBezTo>
                      <a:pt x="70" y="30"/>
                      <a:pt x="72" y="27"/>
                      <a:pt x="71" y="24"/>
                    </a:cubicBezTo>
                    <a:cubicBezTo>
                      <a:pt x="68" y="19"/>
                      <a:pt x="68" y="19"/>
                      <a:pt x="68" y="19"/>
                    </a:cubicBezTo>
                    <a:cubicBezTo>
                      <a:pt x="67" y="16"/>
                      <a:pt x="64" y="15"/>
                      <a:pt x="62" y="16"/>
                    </a:cubicBezTo>
                    <a:cubicBezTo>
                      <a:pt x="57" y="18"/>
                      <a:pt x="57" y="18"/>
                      <a:pt x="57" y="18"/>
                    </a:cubicBezTo>
                    <a:cubicBezTo>
                      <a:pt x="56" y="17"/>
                      <a:pt x="54" y="16"/>
                      <a:pt x="53" y="15"/>
                    </a:cubicBezTo>
                    <a:cubicBezTo>
                      <a:pt x="55" y="10"/>
                      <a:pt x="55" y="10"/>
                      <a:pt x="55" y="10"/>
                    </a:cubicBezTo>
                    <a:cubicBezTo>
                      <a:pt x="56" y="7"/>
                      <a:pt x="55" y="4"/>
                      <a:pt x="52" y="3"/>
                    </a:cubicBezTo>
                    <a:cubicBezTo>
                      <a:pt x="47" y="1"/>
                      <a:pt x="47" y="1"/>
                      <a:pt x="47" y="1"/>
                    </a:cubicBezTo>
                    <a:cubicBezTo>
                      <a:pt x="44" y="0"/>
                      <a:pt x="41" y="2"/>
                      <a:pt x="40" y="4"/>
                    </a:cubicBezTo>
                    <a:cubicBezTo>
                      <a:pt x="38" y="9"/>
                      <a:pt x="38" y="9"/>
                      <a:pt x="38" y="9"/>
                    </a:cubicBezTo>
                    <a:cubicBezTo>
                      <a:pt x="37" y="9"/>
                      <a:pt x="35" y="9"/>
                      <a:pt x="33" y="9"/>
                    </a:cubicBezTo>
                    <a:cubicBezTo>
                      <a:pt x="31" y="4"/>
                      <a:pt x="31" y="4"/>
                      <a:pt x="31" y="4"/>
                    </a:cubicBezTo>
                    <a:cubicBezTo>
                      <a:pt x="30" y="2"/>
                      <a:pt x="27" y="1"/>
                      <a:pt x="24" y="2"/>
                    </a:cubicBezTo>
                    <a:cubicBezTo>
                      <a:pt x="19" y="4"/>
                      <a:pt x="19" y="4"/>
                      <a:pt x="19" y="4"/>
                    </a:cubicBezTo>
                    <a:cubicBezTo>
                      <a:pt x="16" y="5"/>
                      <a:pt x="15" y="8"/>
                      <a:pt x="16" y="11"/>
                    </a:cubicBezTo>
                    <a:cubicBezTo>
                      <a:pt x="18" y="15"/>
                      <a:pt x="18" y="15"/>
                      <a:pt x="18" y="15"/>
                    </a:cubicBezTo>
                    <a:cubicBezTo>
                      <a:pt x="17" y="16"/>
                      <a:pt x="15" y="18"/>
                      <a:pt x="14" y="19"/>
                    </a:cubicBezTo>
                    <a:cubicBezTo>
                      <a:pt x="10" y="17"/>
                      <a:pt x="10" y="17"/>
                      <a:pt x="10" y="17"/>
                    </a:cubicBezTo>
                    <a:cubicBezTo>
                      <a:pt x="7" y="16"/>
                      <a:pt x="5" y="18"/>
                      <a:pt x="3" y="20"/>
                    </a:cubicBezTo>
                    <a:cubicBezTo>
                      <a:pt x="1" y="26"/>
                      <a:pt x="1" y="26"/>
                      <a:pt x="1" y="26"/>
                    </a:cubicBezTo>
                    <a:cubicBezTo>
                      <a:pt x="0" y="28"/>
                      <a:pt x="2" y="31"/>
                      <a:pt x="4" y="32"/>
                    </a:cubicBezTo>
                    <a:cubicBezTo>
                      <a:pt x="8" y="34"/>
                      <a:pt x="8" y="34"/>
                      <a:pt x="8" y="34"/>
                    </a:cubicBezTo>
                    <a:cubicBezTo>
                      <a:pt x="8" y="36"/>
                      <a:pt x="8" y="38"/>
                      <a:pt x="8" y="40"/>
                    </a:cubicBezTo>
                    <a:cubicBezTo>
                      <a:pt x="4" y="41"/>
                      <a:pt x="4" y="41"/>
                      <a:pt x="4" y="41"/>
                    </a:cubicBezTo>
                    <a:cubicBezTo>
                      <a:pt x="2" y="42"/>
                      <a:pt x="1" y="45"/>
                      <a:pt x="2" y="48"/>
                    </a:cubicBezTo>
                    <a:cubicBezTo>
                      <a:pt x="4" y="53"/>
                      <a:pt x="4" y="53"/>
                      <a:pt x="4" y="53"/>
                    </a:cubicBezTo>
                    <a:cubicBezTo>
                      <a:pt x="5" y="56"/>
                      <a:pt x="8" y="57"/>
                      <a:pt x="11" y="56"/>
                    </a:cubicBezTo>
                    <a:cubicBezTo>
                      <a:pt x="15" y="54"/>
                      <a:pt x="15" y="54"/>
                      <a:pt x="15" y="54"/>
                    </a:cubicBezTo>
                    <a:cubicBezTo>
                      <a:pt x="16" y="56"/>
                      <a:pt x="17" y="57"/>
                      <a:pt x="19" y="58"/>
                    </a:cubicBezTo>
                    <a:cubicBezTo>
                      <a:pt x="17" y="62"/>
                      <a:pt x="17" y="62"/>
                      <a:pt x="17" y="62"/>
                    </a:cubicBezTo>
                    <a:cubicBezTo>
                      <a:pt x="16" y="65"/>
                      <a:pt x="18" y="68"/>
                      <a:pt x="20" y="69"/>
                    </a:cubicBezTo>
                    <a:cubicBezTo>
                      <a:pt x="26" y="71"/>
                      <a:pt x="26" y="71"/>
                      <a:pt x="26" y="71"/>
                    </a:cubicBezTo>
                    <a:cubicBezTo>
                      <a:pt x="28" y="72"/>
                      <a:pt x="31" y="71"/>
                      <a:pt x="32" y="68"/>
                    </a:cubicBezTo>
                    <a:cubicBezTo>
                      <a:pt x="34" y="64"/>
                      <a:pt x="34" y="64"/>
                      <a:pt x="34" y="64"/>
                    </a:cubicBezTo>
                    <a:cubicBezTo>
                      <a:pt x="36" y="64"/>
                      <a:pt x="38" y="64"/>
                      <a:pt x="40" y="64"/>
                    </a:cubicBezTo>
                    <a:cubicBezTo>
                      <a:pt x="41" y="68"/>
                      <a:pt x="41" y="68"/>
                      <a:pt x="41" y="68"/>
                    </a:cubicBezTo>
                    <a:cubicBezTo>
                      <a:pt x="42" y="70"/>
                      <a:pt x="46" y="72"/>
                      <a:pt x="48" y="70"/>
                    </a:cubicBezTo>
                    <a:cubicBezTo>
                      <a:pt x="53" y="68"/>
                      <a:pt x="53" y="68"/>
                      <a:pt x="53" y="68"/>
                    </a:cubicBezTo>
                    <a:cubicBezTo>
                      <a:pt x="56" y="67"/>
                      <a:pt x="57" y="64"/>
                      <a:pt x="56" y="61"/>
                    </a:cubicBezTo>
                    <a:cubicBezTo>
                      <a:pt x="54" y="57"/>
                      <a:pt x="54" y="57"/>
                      <a:pt x="54" y="57"/>
                    </a:cubicBezTo>
                    <a:cubicBezTo>
                      <a:pt x="55" y="56"/>
                      <a:pt x="56" y="54"/>
                      <a:pt x="58" y="53"/>
                    </a:cubicBezTo>
                    <a:cubicBezTo>
                      <a:pt x="62" y="55"/>
                      <a:pt x="62" y="55"/>
                      <a:pt x="62" y="55"/>
                    </a:cubicBezTo>
                    <a:cubicBezTo>
                      <a:pt x="65" y="56"/>
                      <a:pt x="68" y="55"/>
                      <a:pt x="69" y="52"/>
                    </a:cubicBezTo>
                    <a:cubicBezTo>
                      <a:pt x="71" y="47"/>
                      <a:pt x="71" y="47"/>
                      <a:pt x="71" y="47"/>
                    </a:cubicBezTo>
                    <a:cubicBezTo>
                      <a:pt x="72" y="44"/>
                      <a:pt x="71" y="41"/>
                      <a:pt x="68" y="40"/>
                    </a:cubicBezTo>
                    <a:close/>
                    <a:moveTo>
                      <a:pt x="41" y="49"/>
                    </a:moveTo>
                    <a:cubicBezTo>
                      <a:pt x="34" y="52"/>
                      <a:pt x="26" y="49"/>
                      <a:pt x="23" y="42"/>
                    </a:cubicBezTo>
                    <a:cubicBezTo>
                      <a:pt x="20" y="35"/>
                      <a:pt x="23" y="27"/>
                      <a:pt x="30" y="24"/>
                    </a:cubicBezTo>
                    <a:cubicBezTo>
                      <a:pt x="37" y="21"/>
                      <a:pt x="45" y="24"/>
                      <a:pt x="48" y="31"/>
                    </a:cubicBezTo>
                    <a:cubicBezTo>
                      <a:pt x="51" y="38"/>
                      <a:pt x="48" y="46"/>
                      <a:pt x="41" y="4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6" name="Freeform 532"/>
              <p:cNvSpPr>
                <a:spLocks noEditPoints="1"/>
              </p:cNvSpPr>
              <p:nvPr/>
            </p:nvSpPr>
            <p:spPr bwMode="auto">
              <a:xfrm>
                <a:off x="3863" y="2731"/>
                <a:ext cx="159" cy="158"/>
              </a:xfrm>
              <a:custGeom>
                <a:avLst/>
                <a:gdLst>
                  <a:gd name="T0" fmla="*/ 77 w 81"/>
                  <a:gd name="T1" fmla="*/ 45 h 81"/>
                  <a:gd name="T2" fmla="*/ 71 w 81"/>
                  <a:gd name="T3" fmla="*/ 43 h 81"/>
                  <a:gd name="T4" fmla="*/ 71 w 81"/>
                  <a:gd name="T5" fmla="*/ 37 h 81"/>
                  <a:gd name="T6" fmla="*/ 76 w 81"/>
                  <a:gd name="T7" fmla="*/ 35 h 81"/>
                  <a:gd name="T8" fmla="*/ 79 w 81"/>
                  <a:gd name="T9" fmla="*/ 27 h 81"/>
                  <a:gd name="T10" fmla="*/ 77 w 81"/>
                  <a:gd name="T11" fmla="*/ 21 h 81"/>
                  <a:gd name="T12" fmla="*/ 69 w 81"/>
                  <a:gd name="T13" fmla="*/ 18 h 81"/>
                  <a:gd name="T14" fmla="*/ 64 w 81"/>
                  <a:gd name="T15" fmla="*/ 21 h 81"/>
                  <a:gd name="T16" fmla="*/ 60 w 81"/>
                  <a:gd name="T17" fmla="*/ 17 h 81"/>
                  <a:gd name="T18" fmla="*/ 62 w 81"/>
                  <a:gd name="T19" fmla="*/ 11 h 81"/>
                  <a:gd name="T20" fmla="*/ 59 w 81"/>
                  <a:gd name="T21" fmla="*/ 4 h 81"/>
                  <a:gd name="T22" fmla="*/ 53 w 81"/>
                  <a:gd name="T23" fmla="*/ 1 h 81"/>
                  <a:gd name="T24" fmla="*/ 45 w 81"/>
                  <a:gd name="T25" fmla="*/ 4 h 81"/>
                  <a:gd name="T26" fmla="*/ 43 w 81"/>
                  <a:gd name="T27" fmla="*/ 10 h 81"/>
                  <a:gd name="T28" fmla="*/ 37 w 81"/>
                  <a:gd name="T29" fmla="*/ 10 h 81"/>
                  <a:gd name="T30" fmla="*/ 35 w 81"/>
                  <a:gd name="T31" fmla="*/ 5 h 81"/>
                  <a:gd name="T32" fmla="*/ 27 w 81"/>
                  <a:gd name="T33" fmla="*/ 2 h 81"/>
                  <a:gd name="T34" fmla="*/ 21 w 81"/>
                  <a:gd name="T35" fmla="*/ 4 h 81"/>
                  <a:gd name="T36" fmla="*/ 18 w 81"/>
                  <a:gd name="T37" fmla="*/ 12 h 81"/>
                  <a:gd name="T38" fmla="*/ 20 w 81"/>
                  <a:gd name="T39" fmla="*/ 17 h 81"/>
                  <a:gd name="T40" fmla="*/ 16 w 81"/>
                  <a:gd name="T41" fmla="*/ 21 h 81"/>
                  <a:gd name="T42" fmla="*/ 11 w 81"/>
                  <a:gd name="T43" fmla="*/ 19 h 81"/>
                  <a:gd name="T44" fmla="*/ 4 w 81"/>
                  <a:gd name="T45" fmla="*/ 22 h 81"/>
                  <a:gd name="T46" fmla="*/ 1 w 81"/>
                  <a:gd name="T47" fmla="*/ 28 h 81"/>
                  <a:gd name="T48" fmla="*/ 5 w 81"/>
                  <a:gd name="T49" fmla="*/ 36 h 81"/>
                  <a:gd name="T50" fmla="*/ 9 w 81"/>
                  <a:gd name="T51" fmla="*/ 38 h 81"/>
                  <a:gd name="T52" fmla="*/ 9 w 81"/>
                  <a:gd name="T53" fmla="*/ 44 h 81"/>
                  <a:gd name="T54" fmla="*/ 5 w 81"/>
                  <a:gd name="T55" fmla="*/ 46 h 81"/>
                  <a:gd name="T56" fmla="*/ 2 w 81"/>
                  <a:gd name="T57" fmla="*/ 54 h 81"/>
                  <a:gd name="T58" fmla="*/ 4 w 81"/>
                  <a:gd name="T59" fmla="*/ 60 h 81"/>
                  <a:gd name="T60" fmla="*/ 12 w 81"/>
                  <a:gd name="T61" fmla="*/ 63 h 81"/>
                  <a:gd name="T62" fmla="*/ 16 w 81"/>
                  <a:gd name="T63" fmla="*/ 61 h 81"/>
                  <a:gd name="T64" fmla="*/ 21 w 81"/>
                  <a:gd name="T65" fmla="*/ 65 h 81"/>
                  <a:gd name="T66" fmla="*/ 19 w 81"/>
                  <a:gd name="T67" fmla="*/ 70 h 81"/>
                  <a:gd name="T68" fmla="*/ 23 w 81"/>
                  <a:gd name="T69" fmla="*/ 77 h 81"/>
                  <a:gd name="T70" fmla="*/ 29 w 81"/>
                  <a:gd name="T71" fmla="*/ 80 h 81"/>
                  <a:gd name="T72" fmla="*/ 36 w 81"/>
                  <a:gd name="T73" fmla="*/ 76 h 81"/>
                  <a:gd name="T74" fmla="*/ 38 w 81"/>
                  <a:gd name="T75" fmla="*/ 72 h 81"/>
                  <a:gd name="T76" fmla="*/ 44 w 81"/>
                  <a:gd name="T77" fmla="*/ 71 h 81"/>
                  <a:gd name="T78" fmla="*/ 46 w 81"/>
                  <a:gd name="T79" fmla="*/ 76 h 81"/>
                  <a:gd name="T80" fmla="*/ 54 w 81"/>
                  <a:gd name="T81" fmla="*/ 79 h 81"/>
                  <a:gd name="T82" fmla="*/ 60 w 81"/>
                  <a:gd name="T83" fmla="*/ 77 h 81"/>
                  <a:gd name="T84" fmla="*/ 63 w 81"/>
                  <a:gd name="T85" fmla="*/ 69 h 81"/>
                  <a:gd name="T86" fmla="*/ 61 w 81"/>
                  <a:gd name="T87" fmla="*/ 64 h 81"/>
                  <a:gd name="T88" fmla="*/ 65 w 81"/>
                  <a:gd name="T89" fmla="*/ 59 h 81"/>
                  <a:gd name="T90" fmla="*/ 70 w 81"/>
                  <a:gd name="T91" fmla="*/ 62 h 81"/>
                  <a:gd name="T92" fmla="*/ 77 w 81"/>
                  <a:gd name="T93" fmla="*/ 58 h 81"/>
                  <a:gd name="T94" fmla="*/ 80 w 81"/>
                  <a:gd name="T95" fmla="*/ 52 h 81"/>
                  <a:gd name="T96" fmla="*/ 77 w 81"/>
                  <a:gd name="T97" fmla="*/ 45 h 81"/>
                  <a:gd name="T98" fmla="*/ 46 w 81"/>
                  <a:gd name="T99" fmla="*/ 55 h 81"/>
                  <a:gd name="T100" fmla="*/ 26 w 81"/>
                  <a:gd name="T101" fmla="*/ 47 h 81"/>
                  <a:gd name="T102" fmla="*/ 34 w 81"/>
                  <a:gd name="T103" fmla="*/ 26 h 81"/>
                  <a:gd name="T104" fmla="*/ 54 w 81"/>
                  <a:gd name="T105" fmla="*/ 34 h 81"/>
                  <a:gd name="T106" fmla="*/ 46 w 81"/>
                  <a:gd name="T107"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81">
                    <a:moveTo>
                      <a:pt x="77" y="45"/>
                    </a:moveTo>
                    <a:cubicBezTo>
                      <a:pt x="71" y="43"/>
                      <a:pt x="71" y="43"/>
                      <a:pt x="71" y="43"/>
                    </a:cubicBezTo>
                    <a:cubicBezTo>
                      <a:pt x="71" y="41"/>
                      <a:pt x="71" y="39"/>
                      <a:pt x="71" y="37"/>
                    </a:cubicBezTo>
                    <a:cubicBezTo>
                      <a:pt x="76" y="35"/>
                      <a:pt x="76" y="35"/>
                      <a:pt x="76" y="35"/>
                    </a:cubicBezTo>
                    <a:cubicBezTo>
                      <a:pt x="79" y="33"/>
                      <a:pt x="81" y="30"/>
                      <a:pt x="79" y="27"/>
                    </a:cubicBezTo>
                    <a:cubicBezTo>
                      <a:pt x="77" y="21"/>
                      <a:pt x="77" y="21"/>
                      <a:pt x="77" y="21"/>
                    </a:cubicBezTo>
                    <a:cubicBezTo>
                      <a:pt x="75" y="18"/>
                      <a:pt x="72" y="17"/>
                      <a:pt x="69" y="18"/>
                    </a:cubicBezTo>
                    <a:cubicBezTo>
                      <a:pt x="64" y="21"/>
                      <a:pt x="64" y="21"/>
                      <a:pt x="64" y="21"/>
                    </a:cubicBezTo>
                    <a:cubicBezTo>
                      <a:pt x="62" y="19"/>
                      <a:pt x="61" y="18"/>
                      <a:pt x="60" y="17"/>
                    </a:cubicBezTo>
                    <a:cubicBezTo>
                      <a:pt x="62" y="11"/>
                      <a:pt x="62" y="11"/>
                      <a:pt x="62" y="11"/>
                    </a:cubicBezTo>
                    <a:cubicBezTo>
                      <a:pt x="63" y="8"/>
                      <a:pt x="61" y="5"/>
                      <a:pt x="59" y="4"/>
                    </a:cubicBezTo>
                    <a:cubicBezTo>
                      <a:pt x="53" y="1"/>
                      <a:pt x="53" y="1"/>
                      <a:pt x="53" y="1"/>
                    </a:cubicBezTo>
                    <a:cubicBezTo>
                      <a:pt x="50" y="0"/>
                      <a:pt x="46" y="1"/>
                      <a:pt x="45" y="4"/>
                    </a:cubicBezTo>
                    <a:cubicBezTo>
                      <a:pt x="43" y="10"/>
                      <a:pt x="43" y="10"/>
                      <a:pt x="43" y="10"/>
                    </a:cubicBezTo>
                    <a:cubicBezTo>
                      <a:pt x="41" y="10"/>
                      <a:pt x="39" y="10"/>
                      <a:pt x="37" y="10"/>
                    </a:cubicBezTo>
                    <a:cubicBezTo>
                      <a:pt x="35" y="5"/>
                      <a:pt x="35" y="5"/>
                      <a:pt x="35" y="5"/>
                    </a:cubicBezTo>
                    <a:cubicBezTo>
                      <a:pt x="33" y="2"/>
                      <a:pt x="30" y="0"/>
                      <a:pt x="27" y="2"/>
                    </a:cubicBezTo>
                    <a:cubicBezTo>
                      <a:pt x="21" y="4"/>
                      <a:pt x="21" y="4"/>
                      <a:pt x="21" y="4"/>
                    </a:cubicBezTo>
                    <a:cubicBezTo>
                      <a:pt x="18" y="5"/>
                      <a:pt x="17" y="9"/>
                      <a:pt x="18" y="12"/>
                    </a:cubicBezTo>
                    <a:cubicBezTo>
                      <a:pt x="20" y="17"/>
                      <a:pt x="20" y="17"/>
                      <a:pt x="20" y="17"/>
                    </a:cubicBezTo>
                    <a:cubicBezTo>
                      <a:pt x="19" y="18"/>
                      <a:pt x="17" y="19"/>
                      <a:pt x="16" y="21"/>
                    </a:cubicBezTo>
                    <a:cubicBezTo>
                      <a:pt x="11" y="19"/>
                      <a:pt x="11" y="19"/>
                      <a:pt x="11" y="19"/>
                    </a:cubicBezTo>
                    <a:cubicBezTo>
                      <a:pt x="8" y="18"/>
                      <a:pt x="5" y="20"/>
                      <a:pt x="4" y="22"/>
                    </a:cubicBezTo>
                    <a:cubicBezTo>
                      <a:pt x="1" y="28"/>
                      <a:pt x="1" y="28"/>
                      <a:pt x="1" y="28"/>
                    </a:cubicBezTo>
                    <a:cubicBezTo>
                      <a:pt x="0" y="31"/>
                      <a:pt x="2" y="35"/>
                      <a:pt x="5" y="36"/>
                    </a:cubicBezTo>
                    <a:cubicBezTo>
                      <a:pt x="9" y="38"/>
                      <a:pt x="9" y="38"/>
                      <a:pt x="9" y="38"/>
                    </a:cubicBezTo>
                    <a:cubicBezTo>
                      <a:pt x="9" y="40"/>
                      <a:pt x="9" y="42"/>
                      <a:pt x="9" y="44"/>
                    </a:cubicBezTo>
                    <a:cubicBezTo>
                      <a:pt x="5" y="46"/>
                      <a:pt x="5" y="46"/>
                      <a:pt x="5" y="46"/>
                    </a:cubicBezTo>
                    <a:cubicBezTo>
                      <a:pt x="2" y="48"/>
                      <a:pt x="1" y="51"/>
                      <a:pt x="2" y="54"/>
                    </a:cubicBezTo>
                    <a:cubicBezTo>
                      <a:pt x="4" y="60"/>
                      <a:pt x="4" y="60"/>
                      <a:pt x="4" y="60"/>
                    </a:cubicBezTo>
                    <a:cubicBezTo>
                      <a:pt x="6" y="63"/>
                      <a:pt x="9" y="64"/>
                      <a:pt x="12" y="63"/>
                    </a:cubicBezTo>
                    <a:cubicBezTo>
                      <a:pt x="16" y="61"/>
                      <a:pt x="16" y="61"/>
                      <a:pt x="16" y="61"/>
                    </a:cubicBezTo>
                    <a:cubicBezTo>
                      <a:pt x="18" y="62"/>
                      <a:pt x="19" y="64"/>
                      <a:pt x="21" y="65"/>
                    </a:cubicBezTo>
                    <a:cubicBezTo>
                      <a:pt x="19" y="70"/>
                      <a:pt x="19" y="70"/>
                      <a:pt x="19" y="70"/>
                    </a:cubicBezTo>
                    <a:cubicBezTo>
                      <a:pt x="18" y="73"/>
                      <a:pt x="20" y="76"/>
                      <a:pt x="23" y="77"/>
                    </a:cubicBezTo>
                    <a:cubicBezTo>
                      <a:pt x="29" y="80"/>
                      <a:pt x="29" y="80"/>
                      <a:pt x="29" y="80"/>
                    </a:cubicBezTo>
                    <a:cubicBezTo>
                      <a:pt x="32" y="81"/>
                      <a:pt x="35" y="79"/>
                      <a:pt x="36" y="76"/>
                    </a:cubicBezTo>
                    <a:cubicBezTo>
                      <a:pt x="38" y="72"/>
                      <a:pt x="38" y="72"/>
                      <a:pt x="38" y="72"/>
                    </a:cubicBezTo>
                    <a:cubicBezTo>
                      <a:pt x="40" y="72"/>
                      <a:pt x="42" y="72"/>
                      <a:pt x="44" y="71"/>
                    </a:cubicBezTo>
                    <a:cubicBezTo>
                      <a:pt x="46" y="76"/>
                      <a:pt x="46" y="76"/>
                      <a:pt x="46" y="76"/>
                    </a:cubicBezTo>
                    <a:cubicBezTo>
                      <a:pt x="48" y="79"/>
                      <a:pt x="51" y="80"/>
                      <a:pt x="54" y="79"/>
                    </a:cubicBezTo>
                    <a:cubicBezTo>
                      <a:pt x="60" y="77"/>
                      <a:pt x="60" y="77"/>
                      <a:pt x="60" y="77"/>
                    </a:cubicBezTo>
                    <a:cubicBezTo>
                      <a:pt x="63" y="75"/>
                      <a:pt x="64" y="72"/>
                      <a:pt x="63" y="69"/>
                    </a:cubicBezTo>
                    <a:cubicBezTo>
                      <a:pt x="61" y="64"/>
                      <a:pt x="61" y="64"/>
                      <a:pt x="61" y="64"/>
                    </a:cubicBezTo>
                    <a:cubicBezTo>
                      <a:pt x="62" y="62"/>
                      <a:pt x="64" y="61"/>
                      <a:pt x="65" y="59"/>
                    </a:cubicBezTo>
                    <a:cubicBezTo>
                      <a:pt x="70" y="62"/>
                      <a:pt x="70" y="62"/>
                      <a:pt x="70" y="62"/>
                    </a:cubicBezTo>
                    <a:cubicBezTo>
                      <a:pt x="73" y="63"/>
                      <a:pt x="76" y="61"/>
                      <a:pt x="77" y="58"/>
                    </a:cubicBezTo>
                    <a:cubicBezTo>
                      <a:pt x="80" y="52"/>
                      <a:pt x="80" y="52"/>
                      <a:pt x="80" y="52"/>
                    </a:cubicBezTo>
                    <a:cubicBezTo>
                      <a:pt x="81" y="49"/>
                      <a:pt x="80" y="46"/>
                      <a:pt x="77" y="45"/>
                    </a:cubicBezTo>
                    <a:close/>
                    <a:moveTo>
                      <a:pt x="46" y="55"/>
                    </a:moveTo>
                    <a:cubicBezTo>
                      <a:pt x="38" y="58"/>
                      <a:pt x="29" y="55"/>
                      <a:pt x="26" y="47"/>
                    </a:cubicBezTo>
                    <a:cubicBezTo>
                      <a:pt x="22" y="39"/>
                      <a:pt x="26" y="30"/>
                      <a:pt x="34" y="26"/>
                    </a:cubicBezTo>
                    <a:cubicBezTo>
                      <a:pt x="42" y="23"/>
                      <a:pt x="51" y="27"/>
                      <a:pt x="54" y="34"/>
                    </a:cubicBezTo>
                    <a:cubicBezTo>
                      <a:pt x="58" y="42"/>
                      <a:pt x="54" y="51"/>
                      <a:pt x="46" y="5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7" name="Freeform 533"/>
              <p:cNvSpPr>
                <a:spLocks/>
              </p:cNvSpPr>
              <p:nvPr/>
            </p:nvSpPr>
            <p:spPr bwMode="auto">
              <a:xfrm>
                <a:off x="4489" y="3224"/>
                <a:ext cx="57" cy="56"/>
              </a:xfrm>
              <a:custGeom>
                <a:avLst/>
                <a:gdLst>
                  <a:gd name="T0" fmla="*/ 41 w 57"/>
                  <a:gd name="T1" fmla="*/ 56 h 56"/>
                  <a:gd name="T2" fmla="*/ 57 w 57"/>
                  <a:gd name="T3" fmla="*/ 39 h 56"/>
                  <a:gd name="T4" fmla="*/ 57 w 57"/>
                  <a:gd name="T5" fmla="*/ 15 h 56"/>
                  <a:gd name="T6" fmla="*/ 41 w 57"/>
                  <a:gd name="T7" fmla="*/ 0 h 56"/>
                  <a:gd name="T8" fmla="*/ 18 w 57"/>
                  <a:gd name="T9" fmla="*/ 0 h 56"/>
                  <a:gd name="T10" fmla="*/ 0 w 57"/>
                  <a:gd name="T11" fmla="*/ 17 h 56"/>
                  <a:gd name="T12" fmla="*/ 0 w 57"/>
                  <a:gd name="T13" fmla="*/ 41 h 56"/>
                  <a:gd name="T14" fmla="*/ 18 w 57"/>
                  <a:gd name="T15" fmla="*/ 56 h 56"/>
                  <a:gd name="T16" fmla="*/ 41 w 57"/>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6">
                    <a:moveTo>
                      <a:pt x="41" y="56"/>
                    </a:moveTo>
                    <a:lnTo>
                      <a:pt x="57" y="39"/>
                    </a:lnTo>
                    <a:lnTo>
                      <a:pt x="57" y="15"/>
                    </a:lnTo>
                    <a:lnTo>
                      <a:pt x="41" y="0"/>
                    </a:lnTo>
                    <a:lnTo>
                      <a:pt x="18" y="0"/>
                    </a:lnTo>
                    <a:lnTo>
                      <a:pt x="0" y="17"/>
                    </a:lnTo>
                    <a:lnTo>
                      <a:pt x="0" y="41"/>
                    </a:lnTo>
                    <a:lnTo>
                      <a:pt x="18" y="56"/>
                    </a:lnTo>
                    <a:lnTo>
                      <a:pt x="41" y="56"/>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8" name="Freeform 534"/>
              <p:cNvSpPr>
                <a:spLocks/>
              </p:cNvSpPr>
              <p:nvPr/>
            </p:nvSpPr>
            <p:spPr bwMode="auto">
              <a:xfrm>
                <a:off x="4438" y="3233"/>
                <a:ext cx="161" cy="171"/>
              </a:xfrm>
              <a:custGeom>
                <a:avLst/>
                <a:gdLst>
                  <a:gd name="T0" fmla="*/ 72 w 82"/>
                  <a:gd name="T1" fmla="*/ 18 h 87"/>
                  <a:gd name="T2" fmla="*/ 64 w 82"/>
                  <a:gd name="T3" fmla="*/ 0 h 87"/>
                  <a:gd name="T4" fmla="*/ 61 w 82"/>
                  <a:gd name="T5" fmla="*/ 0 h 87"/>
                  <a:gd name="T6" fmla="*/ 61 w 82"/>
                  <a:gd name="T7" fmla="*/ 18 h 87"/>
                  <a:gd name="T8" fmla="*/ 49 w 82"/>
                  <a:gd name="T9" fmla="*/ 30 h 87"/>
                  <a:gd name="T10" fmla="*/ 43 w 82"/>
                  <a:gd name="T11" fmla="*/ 30 h 87"/>
                  <a:gd name="T12" fmla="*/ 39 w 82"/>
                  <a:gd name="T13" fmla="*/ 30 h 87"/>
                  <a:gd name="T14" fmla="*/ 33 w 82"/>
                  <a:gd name="T15" fmla="*/ 30 h 87"/>
                  <a:gd name="T16" fmla="*/ 21 w 82"/>
                  <a:gd name="T17" fmla="*/ 18 h 87"/>
                  <a:gd name="T18" fmla="*/ 20 w 82"/>
                  <a:gd name="T19" fmla="*/ 0 h 87"/>
                  <a:gd name="T20" fmla="*/ 18 w 82"/>
                  <a:gd name="T21" fmla="*/ 0 h 87"/>
                  <a:gd name="T22" fmla="*/ 10 w 82"/>
                  <a:gd name="T23" fmla="*/ 18 h 87"/>
                  <a:gd name="T24" fmla="*/ 29 w 82"/>
                  <a:gd name="T25" fmla="*/ 55 h 87"/>
                  <a:gd name="T26" fmla="*/ 29 w 82"/>
                  <a:gd name="T27" fmla="*/ 82 h 87"/>
                  <a:gd name="T28" fmla="*/ 35 w 82"/>
                  <a:gd name="T29" fmla="*/ 87 h 87"/>
                  <a:gd name="T30" fmla="*/ 48 w 82"/>
                  <a:gd name="T31" fmla="*/ 87 h 87"/>
                  <a:gd name="T32" fmla="*/ 54 w 82"/>
                  <a:gd name="T33" fmla="*/ 82 h 87"/>
                  <a:gd name="T34" fmla="*/ 54 w 82"/>
                  <a:gd name="T35" fmla="*/ 55 h 87"/>
                  <a:gd name="T36" fmla="*/ 72 w 82"/>
                  <a:gd name="T37"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87">
                    <a:moveTo>
                      <a:pt x="72" y="18"/>
                    </a:moveTo>
                    <a:cubicBezTo>
                      <a:pt x="64" y="0"/>
                      <a:pt x="64" y="0"/>
                      <a:pt x="64" y="0"/>
                    </a:cubicBezTo>
                    <a:cubicBezTo>
                      <a:pt x="61" y="0"/>
                      <a:pt x="61" y="0"/>
                      <a:pt x="61" y="0"/>
                    </a:cubicBezTo>
                    <a:cubicBezTo>
                      <a:pt x="61" y="18"/>
                      <a:pt x="61" y="18"/>
                      <a:pt x="61" y="18"/>
                    </a:cubicBezTo>
                    <a:cubicBezTo>
                      <a:pt x="49" y="30"/>
                      <a:pt x="49" y="30"/>
                      <a:pt x="49" y="30"/>
                    </a:cubicBezTo>
                    <a:cubicBezTo>
                      <a:pt x="43" y="30"/>
                      <a:pt x="43" y="30"/>
                      <a:pt x="43" y="30"/>
                    </a:cubicBezTo>
                    <a:cubicBezTo>
                      <a:pt x="39" y="30"/>
                      <a:pt x="39" y="30"/>
                      <a:pt x="39" y="30"/>
                    </a:cubicBezTo>
                    <a:cubicBezTo>
                      <a:pt x="33" y="30"/>
                      <a:pt x="33" y="30"/>
                      <a:pt x="33" y="30"/>
                    </a:cubicBezTo>
                    <a:cubicBezTo>
                      <a:pt x="21" y="18"/>
                      <a:pt x="21" y="18"/>
                      <a:pt x="21" y="18"/>
                    </a:cubicBezTo>
                    <a:cubicBezTo>
                      <a:pt x="20" y="0"/>
                      <a:pt x="20" y="0"/>
                      <a:pt x="20" y="0"/>
                    </a:cubicBezTo>
                    <a:cubicBezTo>
                      <a:pt x="18" y="0"/>
                      <a:pt x="18" y="0"/>
                      <a:pt x="18" y="0"/>
                    </a:cubicBezTo>
                    <a:cubicBezTo>
                      <a:pt x="10" y="18"/>
                      <a:pt x="10" y="18"/>
                      <a:pt x="10" y="18"/>
                    </a:cubicBezTo>
                    <a:cubicBezTo>
                      <a:pt x="10" y="18"/>
                      <a:pt x="0" y="44"/>
                      <a:pt x="29" y="55"/>
                    </a:cubicBezTo>
                    <a:cubicBezTo>
                      <a:pt x="29" y="82"/>
                      <a:pt x="29" y="82"/>
                      <a:pt x="29" y="82"/>
                    </a:cubicBezTo>
                    <a:cubicBezTo>
                      <a:pt x="29" y="85"/>
                      <a:pt x="32" y="87"/>
                      <a:pt x="35" y="87"/>
                    </a:cubicBezTo>
                    <a:cubicBezTo>
                      <a:pt x="48" y="87"/>
                      <a:pt x="48" y="87"/>
                      <a:pt x="48" y="87"/>
                    </a:cubicBezTo>
                    <a:cubicBezTo>
                      <a:pt x="51" y="87"/>
                      <a:pt x="54" y="85"/>
                      <a:pt x="54" y="82"/>
                    </a:cubicBezTo>
                    <a:cubicBezTo>
                      <a:pt x="54" y="55"/>
                      <a:pt x="54" y="55"/>
                      <a:pt x="54" y="55"/>
                    </a:cubicBezTo>
                    <a:cubicBezTo>
                      <a:pt x="82" y="43"/>
                      <a:pt x="72" y="18"/>
                      <a:pt x="72" y="1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9" name="Freeform 535"/>
              <p:cNvSpPr>
                <a:spLocks/>
              </p:cNvSpPr>
              <p:nvPr/>
            </p:nvSpPr>
            <p:spPr bwMode="auto">
              <a:xfrm>
                <a:off x="4440" y="668"/>
                <a:ext cx="39" cy="41"/>
              </a:xfrm>
              <a:custGeom>
                <a:avLst/>
                <a:gdLst>
                  <a:gd name="T0" fmla="*/ 0 w 39"/>
                  <a:gd name="T1" fmla="*/ 29 h 41"/>
                  <a:gd name="T2" fmla="*/ 12 w 39"/>
                  <a:gd name="T3" fmla="*/ 41 h 41"/>
                  <a:gd name="T4" fmla="*/ 28 w 39"/>
                  <a:gd name="T5" fmla="*/ 41 h 41"/>
                  <a:gd name="T6" fmla="*/ 39 w 39"/>
                  <a:gd name="T7" fmla="*/ 29 h 41"/>
                  <a:gd name="T8" fmla="*/ 39 w 39"/>
                  <a:gd name="T9" fmla="*/ 12 h 41"/>
                  <a:gd name="T10" fmla="*/ 28 w 39"/>
                  <a:gd name="T11" fmla="*/ 0 h 41"/>
                  <a:gd name="T12" fmla="*/ 12 w 39"/>
                  <a:gd name="T13" fmla="*/ 0 h 41"/>
                  <a:gd name="T14" fmla="*/ 0 w 39"/>
                  <a:gd name="T15" fmla="*/ 12 h 41"/>
                  <a:gd name="T16" fmla="*/ 0 w 39"/>
                  <a:gd name="T17"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1">
                    <a:moveTo>
                      <a:pt x="0" y="29"/>
                    </a:moveTo>
                    <a:lnTo>
                      <a:pt x="12" y="41"/>
                    </a:lnTo>
                    <a:lnTo>
                      <a:pt x="28" y="41"/>
                    </a:lnTo>
                    <a:lnTo>
                      <a:pt x="39" y="29"/>
                    </a:lnTo>
                    <a:lnTo>
                      <a:pt x="39" y="12"/>
                    </a:lnTo>
                    <a:lnTo>
                      <a:pt x="28" y="0"/>
                    </a:lnTo>
                    <a:lnTo>
                      <a:pt x="12" y="0"/>
                    </a:lnTo>
                    <a:lnTo>
                      <a:pt x="0" y="12"/>
                    </a:lnTo>
                    <a:lnTo>
                      <a:pt x="0" y="2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0" name="Freeform 536"/>
              <p:cNvSpPr>
                <a:spLocks/>
              </p:cNvSpPr>
              <p:nvPr/>
            </p:nvSpPr>
            <p:spPr bwMode="auto">
              <a:xfrm>
                <a:off x="4352" y="633"/>
                <a:ext cx="121" cy="111"/>
              </a:xfrm>
              <a:custGeom>
                <a:avLst/>
                <a:gdLst>
                  <a:gd name="T0" fmla="*/ 49 w 62"/>
                  <a:gd name="T1" fmla="*/ 51 h 57"/>
                  <a:gd name="T2" fmla="*/ 62 w 62"/>
                  <a:gd name="T3" fmla="*/ 45 h 57"/>
                  <a:gd name="T4" fmla="*/ 62 w 62"/>
                  <a:gd name="T5" fmla="*/ 43 h 57"/>
                  <a:gd name="T6" fmla="*/ 49 w 62"/>
                  <a:gd name="T7" fmla="*/ 43 h 57"/>
                  <a:gd name="T8" fmla="*/ 40 w 62"/>
                  <a:gd name="T9" fmla="*/ 34 h 57"/>
                  <a:gd name="T10" fmla="*/ 40 w 62"/>
                  <a:gd name="T11" fmla="*/ 30 h 57"/>
                  <a:gd name="T12" fmla="*/ 40 w 62"/>
                  <a:gd name="T13" fmla="*/ 27 h 57"/>
                  <a:gd name="T14" fmla="*/ 40 w 62"/>
                  <a:gd name="T15" fmla="*/ 23 h 57"/>
                  <a:gd name="T16" fmla="*/ 49 w 62"/>
                  <a:gd name="T17" fmla="*/ 14 h 57"/>
                  <a:gd name="T18" fmla="*/ 62 w 62"/>
                  <a:gd name="T19" fmla="*/ 14 h 57"/>
                  <a:gd name="T20" fmla="*/ 62 w 62"/>
                  <a:gd name="T21" fmla="*/ 13 h 57"/>
                  <a:gd name="T22" fmla="*/ 49 w 62"/>
                  <a:gd name="T23" fmla="*/ 6 h 57"/>
                  <a:gd name="T24" fmla="*/ 23 w 62"/>
                  <a:gd name="T25" fmla="*/ 20 h 57"/>
                  <a:gd name="T26" fmla="*/ 4 w 62"/>
                  <a:gd name="T27" fmla="*/ 20 h 57"/>
                  <a:gd name="T28" fmla="*/ 0 w 62"/>
                  <a:gd name="T29" fmla="*/ 24 h 57"/>
                  <a:gd name="T30" fmla="*/ 0 w 62"/>
                  <a:gd name="T31" fmla="*/ 33 h 57"/>
                  <a:gd name="T32" fmla="*/ 4 w 62"/>
                  <a:gd name="T33" fmla="*/ 37 h 57"/>
                  <a:gd name="T34" fmla="*/ 23 w 62"/>
                  <a:gd name="T35" fmla="*/ 37 h 57"/>
                  <a:gd name="T36" fmla="*/ 49 w 62"/>
                  <a:gd name="T37"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7">
                    <a:moveTo>
                      <a:pt x="49" y="51"/>
                    </a:moveTo>
                    <a:cubicBezTo>
                      <a:pt x="62" y="45"/>
                      <a:pt x="62" y="45"/>
                      <a:pt x="62" y="45"/>
                    </a:cubicBezTo>
                    <a:cubicBezTo>
                      <a:pt x="62" y="43"/>
                      <a:pt x="62" y="43"/>
                      <a:pt x="62" y="43"/>
                    </a:cubicBezTo>
                    <a:cubicBezTo>
                      <a:pt x="49" y="43"/>
                      <a:pt x="49" y="43"/>
                      <a:pt x="49" y="43"/>
                    </a:cubicBezTo>
                    <a:cubicBezTo>
                      <a:pt x="40" y="34"/>
                      <a:pt x="40" y="34"/>
                      <a:pt x="40" y="34"/>
                    </a:cubicBezTo>
                    <a:cubicBezTo>
                      <a:pt x="40" y="30"/>
                      <a:pt x="40" y="30"/>
                      <a:pt x="40" y="30"/>
                    </a:cubicBezTo>
                    <a:cubicBezTo>
                      <a:pt x="40" y="27"/>
                      <a:pt x="40" y="27"/>
                      <a:pt x="40" y="27"/>
                    </a:cubicBezTo>
                    <a:cubicBezTo>
                      <a:pt x="40" y="23"/>
                      <a:pt x="40" y="23"/>
                      <a:pt x="40" y="23"/>
                    </a:cubicBezTo>
                    <a:cubicBezTo>
                      <a:pt x="49" y="14"/>
                      <a:pt x="49" y="14"/>
                      <a:pt x="49" y="14"/>
                    </a:cubicBezTo>
                    <a:cubicBezTo>
                      <a:pt x="62" y="14"/>
                      <a:pt x="62" y="14"/>
                      <a:pt x="62" y="14"/>
                    </a:cubicBezTo>
                    <a:cubicBezTo>
                      <a:pt x="62" y="13"/>
                      <a:pt x="62" y="13"/>
                      <a:pt x="62" y="13"/>
                    </a:cubicBezTo>
                    <a:cubicBezTo>
                      <a:pt x="49" y="6"/>
                      <a:pt x="49" y="6"/>
                      <a:pt x="49" y="6"/>
                    </a:cubicBezTo>
                    <a:cubicBezTo>
                      <a:pt x="49" y="6"/>
                      <a:pt x="31" y="0"/>
                      <a:pt x="23" y="20"/>
                    </a:cubicBezTo>
                    <a:cubicBezTo>
                      <a:pt x="4" y="20"/>
                      <a:pt x="4" y="20"/>
                      <a:pt x="4" y="20"/>
                    </a:cubicBezTo>
                    <a:cubicBezTo>
                      <a:pt x="2" y="20"/>
                      <a:pt x="0" y="22"/>
                      <a:pt x="0" y="24"/>
                    </a:cubicBezTo>
                    <a:cubicBezTo>
                      <a:pt x="0" y="33"/>
                      <a:pt x="0" y="33"/>
                      <a:pt x="0" y="33"/>
                    </a:cubicBezTo>
                    <a:cubicBezTo>
                      <a:pt x="0" y="36"/>
                      <a:pt x="2" y="37"/>
                      <a:pt x="4" y="37"/>
                    </a:cubicBezTo>
                    <a:cubicBezTo>
                      <a:pt x="23" y="37"/>
                      <a:pt x="23" y="37"/>
                      <a:pt x="23" y="37"/>
                    </a:cubicBezTo>
                    <a:cubicBezTo>
                      <a:pt x="31" y="57"/>
                      <a:pt x="49" y="51"/>
                      <a:pt x="49" y="5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1" name="Freeform 537"/>
              <p:cNvSpPr>
                <a:spLocks noEditPoints="1"/>
              </p:cNvSpPr>
              <p:nvPr/>
            </p:nvSpPr>
            <p:spPr bwMode="auto">
              <a:xfrm>
                <a:off x="4284" y="1454"/>
                <a:ext cx="56" cy="55"/>
              </a:xfrm>
              <a:custGeom>
                <a:avLst/>
                <a:gdLst>
                  <a:gd name="T0" fmla="*/ 0 w 29"/>
                  <a:gd name="T1" fmla="*/ 15 h 28"/>
                  <a:gd name="T2" fmla="*/ 29 w 29"/>
                  <a:gd name="T3" fmla="*/ 14 h 28"/>
                  <a:gd name="T4" fmla="*/ 24 w 29"/>
                  <a:gd name="T5" fmla="*/ 22 h 28"/>
                  <a:gd name="T6" fmla="*/ 21 w 29"/>
                  <a:gd name="T7" fmla="*/ 21 h 28"/>
                  <a:gd name="T8" fmla="*/ 23 w 29"/>
                  <a:gd name="T9" fmla="*/ 23 h 28"/>
                  <a:gd name="T10" fmla="*/ 19 w 29"/>
                  <a:gd name="T11" fmla="*/ 24 h 28"/>
                  <a:gd name="T12" fmla="*/ 18 w 29"/>
                  <a:gd name="T13" fmla="*/ 24 h 28"/>
                  <a:gd name="T14" fmla="*/ 16 w 29"/>
                  <a:gd name="T15" fmla="*/ 26 h 28"/>
                  <a:gd name="T16" fmla="*/ 15 w 29"/>
                  <a:gd name="T17" fmla="*/ 23 h 28"/>
                  <a:gd name="T18" fmla="*/ 14 w 29"/>
                  <a:gd name="T19" fmla="*/ 26 h 28"/>
                  <a:gd name="T20" fmla="*/ 11 w 29"/>
                  <a:gd name="T21" fmla="*/ 24 h 28"/>
                  <a:gd name="T22" fmla="*/ 10 w 29"/>
                  <a:gd name="T23" fmla="*/ 24 h 28"/>
                  <a:gd name="T24" fmla="*/ 7 w 29"/>
                  <a:gd name="T25" fmla="*/ 24 h 28"/>
                  <a:gd name="T26" fmla="*/ 8 w 29"/>
                  <a:gd name="T27" fmla="*/ 21 h 28"/>
                  <a:gd name="T28" fmla="*/ 6 w 29"/>
                  <a:gd name="T29" fmla="*/ 22 h 28"/>
                  <a:gd name="T30" fmla="*/ 5 w 29"/>
                  <a:gd name="T31" fmla="*/ 19 h 28"/>
                  <a:gd name="T32" fmla="*/ 5 w 29"/>
                  <a:gd name="T33" fmla="*/ 18 h 28"/>
                  <a:gd name="T34" fmla="*/ 3 w 29"/>
                  <a:gd name="T35" fmla="*/ 15 h 28"/>
                  <a:gd name="T36" fmla="*/ 5 w 29"/>
                  <a:gd name="T37" fmla="*/ 14 h 28"/>
                  <a:gd name="T38" fmla="*/ 3 w 29"/>
                  <a:gd name="T39" fmla="*/ 14 h 28"/>
                  <a:gd name="T40" fmla="*/ 5 w 29"/>
                  <a:gd name="T41" fmla="*/ 11 h 28"/>
                  <a:gd name="T42" fmla="*/ 5 w 29"/>
                  <a:gd name="T43" fmla="*/ 10 h 28"/>
                  <a:gd name="T44" fmla="*/ 5 w 29"/>
                  <a:gd name="T45" fmla="*/ 7 h 28"/>
                  <a:gd name="T46" fmla="*/ 8 w 29"/>
                  <a:gd name="T47" fmla="*/ 8 h 28"/>
                  <a:gd name="T48" fmla="*/ 7 w 29"/>
                  <a:gd name="T49" fmla="*/ 5 h 28"/>
                  <a:gd name="T50" fmla="*/ 10 w 29"/>
                  <a:gd name="T51" fmla="*/ 5 h 28"/>
                  <a:gd name="T52" fmla="*/ 11 w 29"/>
                  <a:gd name="T53" fmla="*/ 4 h 28"/>
                  <a:gd name="T54" fmla="*/ 13 w 29"/>
                  <a:gd name="T55" fmla="*/ 2 h 28"/>
                  <a:gd name="T56" fmla="*/ 14 w 29"/>
                  <a:gd name="T57" fmla="*/ 5 h 28"/>
                  <a:gd name="T58" fmla="*/ 15 w 29"/>
                  <a:gd name="T59" fmla="*/ 2 h 28"/>
                  <a:gd name="T60" fmla="*/ 18 w 29"/>
                  <a:gd name="T61" fmla="*/ 4 h 28"/>
                  <a:gd name="T62" fmla="*/ 19 w 29"/>
                  <a:gd name="T63" fmla="*/ 5 h 28"/>
                  <a:gd name="T64" fmla="*/ 22 w 29"/>
                  <a:gd name="T65" fmla="*/ 5 h 28"/>
                  <a:gd name="T66" fmla="*/ 21 w 29"/>
                  <a:gd name="T67" fmla="*/ 8 h 28"/>
                  <a:gd name="T68" fmla="*/ 23 w 29"/>
                  <a:gd name="T69" fmla="*/ 6 h 28"/>
                  <a:gd name="T70" fmla="*/ 24 w 29"/>
                  <a:gd name="T71" fmla="*/ 10 h 28"/>
                  <a:gd name="T72" fmla="*/ 24 w 29"/>
                  <a:gd name="T73" fmla="*/ 11 h 28"/>
                  <a:gd name="T74" fmla="*/ 26 w 29"/>
                  <a:gd name="T75" fmla="*/ 13 h 28"/>
                  <a:gd name="T76" fmla="*/ 24 w 29"/>
                  <a:gd name="T77" fmla="*/ 14 h 28"/>
                  <a:gd name="T78" fmla="*/ 27 w 29"/>
                  <a:gd name="T79" fmla="*/ 15 h 28"/>
                  <a:gd name="T80" fmla="*/ 25 w 29"/>
                  <a:gd name="T81" fmla="*/ 17 h 28"/>
                  <a:gd name="T82" fmla="*/ 24 w 29"/>
                  <a:gd name="T83" fmla="*/ 19 h 28"/>
                  <a:gd name="T84" fmla="*/ 24 w 29"/>
                  <a:gd name="T85"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8">
                    <a:moveTo>
                      <a:pt x="14" y="0"/>
                    </a:moveTo>
                    <a:cubicBezTo>
                      <a:pt x="6" y="0"/>
                      <a:pt x="0" y="7"/>
                      <a:pt x="0" y="15"/>
                    </a:cubicBezTo>
                    <a:cubicBezTo>
                      <a:pt x="1" y="22"/>
                      <a:pt x="7" y="28"/>
                      <a:pt x="15" y="28"/>
                    </a:cubicBezTo>
                    <a:cubicBezTo>
                      <a:pt x="23" y="28"/>
                      <a:pt x="29" y="22"/>
                      <a:pt x="29" y="14"/>
                    </a:cubicBezTo>
                    <a:cubicBezTo>
                      <a:pt x="28" y="6"/>
                      <a:pt x="22" y="0"/>
                      <a:pt x="14" y="0"/>
                    </a:cubicBezTo>
                    <a:close/>
                    <a:moveTo>
                      <a:pt x="24" y="22"/>
                    </a:moveTo>
                    <a:cubicBezTo>
                      <a:pt x="23" y="21"/>
                      <a:pt x="23" y="21"/>
                      <a:pt x="23" y="21"/>
                    </a:cubicBezTo>
                    <a:cubicBezTo>
                      <a:pt x="22" y="20"/>
                      <a:pt x="22" y="20"/>
                      <a:pt x="21" y="21"/>
                    </a:cubicBezTo>
                    <a:cubicBezTo>
                      <a:pt x="21" y="21"/>
                      <a:pt x="21" y="22"/>
                      <a:pt x="21" y="22"/>
                    </a:cubicBezTo>
                    <a:cubicBezTo>
                      <a:pt x="23" y="23"/>
                      <a:pt x="23" y="23"/>
                      <a:pt x="23" y="23"/>
                    </a:cubicBezTo>
                    <a:cubicBezTo>
                      <a:pt x="22" y="24"/>
                      <a:pt x="21" y="24"/>
                      <a:pt x="20" y="25"/>
                    </a:cubicBezTo>
                    <a:cubicBezTo>
                      <a:pt x="19" y="24"/>
                      <a:pt x="19" y="24"/>
                      <a:pt x="19" y="24"/>
                    </a:cubicBezTo>
                    <a:cubicBezTo>
                      <a:pt x="19" y="23"/>
                      <a:pt x="19" y="23"/>
                      <a:pt x="19" y="23"/>
                    </a:cubicBezTo>
                    <a:cubicBezTo>
                      <a:pt x="18" y="23"/>
                      <a:pt x="18" y="24"/>
                      <a:pt x="18" y="24"/>
                    </a:cubicBezTo>
                    <a:cubicBezTo>
                      <a:pt x="19" y="25"/>
                      <a:pt x="19" y="25"/>
                      <a:pt x="19" y="25"/>
                    </a:cubicBezTo>
                    <a:cubicBezTo>
                      <a:pt x="18" y="26"/>
                      <a:pt x="17" y="26"/>
                      <a:pt x="16" y="26"/>
                    </a:cubicBezTo>
                    <a:cubicBezTo>
                      <a:pt x="16" y="24"/>
                      <a:pt x="16" y="24"/>
                      <a:pt x="16" y="24"/>
                    </a:cubicBezTo>
                    <a:cubicBezTo>
                      <a:pt x="16" y="24"/>
                      <a:pt x="15" y="23"/>
                      <a:pt x="15" y="23"/>
                    </a:cubicBezTo>
                    <a:cubicBezTo>
                      <a:pt x="14" y="23"/>
                      <a:pt x="14" y="24"/>
                      <a:pt x="14" y="24"/>
                    </a:cubicBezTo>
                    <a:cubicBezTo>
                      <a:pt x="14" y="26"/>
                      <a:pt x="14" y="26"/>
                      <a:pt x="14" y="26"/>
                    </a:cubicBezTo>
                    <a:cubicBezTo>
                      <a:pt x="13" y="26"/>
                      <a:pt x="12" y="26"/>
                      <a:pt x="11" y="26"/>
                    </a:cubicBezTo>
                    <a:cubicBezTo>
                      <a:pt x="11" y="24"/>
                      <a:pt x="11" y="24"/>
                      <a:pt x="11" y="24"/>
                    </a:cubicBezTo>
                    <a:cubicBezTo>
                      <a:pt x="11" y="24"/>
                      <a:pt x="11" y="24"/>
                      <a:pt x="11" y="23"/>
                    </a:cubicBezTo>
                    <a:cubicBezTo>
                      <a:pt x="11" y="23"/>
                      <a:pt x="10" y="23"/>
                      <a:pt x="10" y="24"/>
                    </a:cubicBezTo>
                    <a:cubicBezTo>
                      <a:pt x="10" y="25"/>
                      <a:pt x="10" y="25"/>
                      <a:pt x="10" y="25"/>
                    </a:cubicBezTo>
                    <a:cubicBezTo>
                      <a:pt x="9" y="25"/>
                      <a:pt x="8" y="24"/>
                      <a:pt x="7" y="24"/>
                    </a:cubicBezTo>
                    <a:cubicBezTo>
                      <a:pt x="8" y="22"/>
                      <a:pt x="8" y="22"/>
                      <a:pt x="8" y="22"/>
                    </a:cubicBezTo>
                    <a:cubicBezTo>
                      <a:pt x="9" y="22"/>
                      <a:pt x="9" y="21"/>
                      <a:pt x="8" y="21"/>
                    </a:cubicBezTo>
                    <a:cubicBezTo>
                      <a:pt x="8" y="21"/>
                      <a:pt x="7" y="21"/>
                      <a:pt x="7" y="21"/>
                    </a:cubicBezTo>
                    <a:cubicBezTo>
                      <a:pt x="6" y="22"/>
                      <a:pt x="6" y="22"/>
                      <a:pt x="6" y="22"/>
                    </a:cubicBezTo>
                    <a:cubicBezTo>
                      <a:pt x="5" y="21"/>
                      <a:pt x="4" y="21"/>
                      <a:pt x="4" y="20"/>
                    </a:cubicBezTo>
                    <a:cubicBezTo>
                      <a:pt x="5" y="19"/>
                      <a:pt x="5" y="19"/>
                      <a:pt x="5" y="19"/>
                    </a:cubicBezTo>
                    <a:cubicBezTo>
                      <a:pt x="6" y="19"/>
                      <a:pt x="6" y="18"/>
                      <a:pt x="6" y="18"/>
                    </a:cubicBezTo>
                    <a:cubicBezTo>
                      <a:pt x="5" y="18"/>
                      <a:pt x="5" y="18"/>
                      <a:pt x="5" y="18"/>
                    </a:cubicBezTo>
                    <a:cubicBezTo>
                      <a:pt x="3" y="18"/>
                      <a:pt x="3" y="18"/>
                      <a:pt x="3" y="18"/>
                    </a:cubicBezTo>
                    <a:cubicBezTo>
                      <a:pt x="3" y="17"/>
                      <a:pt x="3" y="16"/>
                      <a:pt x="3" y="15"/>
                    </a:cubicBezTo>
                    <a:cubicBezTo>
                      <a:pt x="4" y="15"/>
                      <a:pt x="4" y="15"/>
                      <a:pt x="4" y="15"/>
                    </a:cubicBezTo>
                    <a:cubicBezTo>
                      <a:pt x="5" y="15"/>
                      <a:pt x="5" y="15"/>
                      <a:pt x="5" y="14"/>
                    </a:cubicBezTo>
                    <a:cubicBezTo>
                      <a:pt x="5" y="14"/>
                      <a:pt x="5" y="13"/>
                      <a:pt x="4" y="13"/>
                    </a:cubicBezTo>
                    <a:cubicBezTo>
                      <a:pt x="3" y="14"/>
                      <a:pt x="3" y="14"/>
                      <a:pt x="3" y="14"/>
                    </a:cubicBezTo>
                    <a:cubicBezTo>
                      <a:pt x="3" y="13"/>
                      <a:pt x="3" y="12"/>
                      <a:pt x="3" y="11"/>
                    </a:cubicBezTo>
                    <a:cubicBezTo>
                      <a:pt x="5" y="11"/>
                      <a:pt x="5" y="11"/>
                      <a:pt x="5" y="11"/>
                    </a:cubicBezTo>
                    <a:cubicBezTo>
                      <a:pt x="5" y="11"/>
                      <a:pt x="5" y="11"/>
                      <a:pt x="5" y="11"/>
                    </a:cubicBezTo>
                    <a:cubicBezTo>
                      <a:pt x="5" y="10"/>
                      <a:pt x="5" y="10"/>
                      <a:pt x="5" y="10"/>
                    </a:cubicBezTo>
                    <a:cubicBezTo>
                      <a:pt x="4" y="9"/>
                      <a:pt x="4" y="9"/>
                      <a:pt x="4" y="9"/>
                    </a:cubicBezTo>
                    <a:cubicBezTo>
                      <a:pt x="4" y="8"/>
                      <a:pt x="5" y="7"/>
                      <a:pt x="5" y="7"/>
                    </a:cubicBezTo>
                    <a:cubicBezTo>
                      <a:pt x="7" y="8"/>
                      <a:pt x="7" y="8"/>
                      <a:pt x="7" y="8"/>
                    </a:cubicBezTo>
                    <a:cubicBezTo>
                      <a:pt x="7" y="8"/>
                      <a:pt x="8" y="8"/>
                      <a:pt x="8" y="8"/>
                    </a:cubicBezTo>
                    <a:cubicBezTo>
                      <a:pt x="8" y="7"/>
                      <a:pt x="8" y="7"/>
                      <a:pt x="8" y="6"/>
                    </a:cubicBezTo>
                    <a:cubicBezTo>
                      <a:pt x="7" y="5"/>
                      <a:pt x="7" y="5"/>
                      <a:pt x="7" y="5"/>
                    </a:cubicBezTo>
                    <a:cubicBezTo>
                      <a:pt x="7" y="5"/>
                      <a:pt x="8" y="4"/>
                      <a:pt x="9" y="4"/>
                    </a:cubicBezTo>
                    <a:cubicBezTo>
                      <a:pt x="10" y="5"/>
                      <a:pt x="10" y="5"/>
                      <a:pt x="10" y="5"/>
                    </a:cubicBezTo>
                    <a:cubicBezTo>
                      <a:pt x="10" y="5"/>
                      <a:pt x="10" y="5"/>
                      <a:pt x="11" y="5"/>
                    </a:cubicBezTo>
                    <a:cubicBezTo>
                      <a:pt x="11" y="5"/>
                      <a:pt x="11" y="5"/>
                      <a:pt x="11" y="4"/>
                    </a:cubicBezTo>
                    <a:cubicBezTo>
                      <a:pt x="10" y="3"/>
                      <a:pt x="10" y="3"/>
                      <a:pt x="10" y="3"/>
                    </a:cubicBezTo>
                    <a:cubicBezTo>
                      <a:pt x="11" y="3"/>
                      <a:pt x="12" y="2"/>
                      <a:pt x="13" y="2"/>
                    </a:cubicBezTo>
                    <a:cubicBezTo>
                      <a:pt x="13" y="4"/>
                      <a:pt x="13" y="4"/>
                      <a:pt x="13" y="4"/>
                    </a:cubicBezTo>
                    <a:cubicBezTo>
                      <a:pt x="13" y="5"/>
                      <a:pt x="14" y="5"/>
                      <a:pt x="14" y="5"/>
                    </a:cubicBezTo>
                    <a:cubicBezTo>
                      <a:pt x="15" y="5"/>
                      <a:pt x="15" y="5"/>
                      <a:pt x="15" y="4"/>
                    </a:cubicBezTo>
                    <a:cubicBezTo>
                      <a:pt x="15" y="2"/>
                      <a:pt x="15" y="2"/>
                      <a:pt x="15" y="2"/>
                    </a:cubicBezTo>
                    <a:cubicBezTo>
                      <a:pt x="16" y="2"/>
                      <a:pt x="17" y="2"/>
                      <a:pt x="18" y="3"/>
                    </a:cubicBezTo>
                    <a:cubicBezTo>
                      <a:pt x="18" y="4"/>
                      <a:pt x="18" y="4"/>
                      <a:pt x="18" y="4"/>
                    </a:cubicBezTo>
                    <a:cubicBezTo>
                      <a:pt x="18" y="5"/>
                      <a:pt x="18" y="5"/>
                      <a:pt x="18" y="5"/>
                    </a:cubicBezTo>
                    <a:cubicBezTo>
                      <a:pt x="18" y="5"/>
                      <a:pt x="19" y="5"/>
                      <a:pt x="19" y="5"/>
                    </a:cubicBezTo>
                    <a:cubicBezTo>
                      <a:pt x="20" y="3"/>
                      <a:pt x="20" y="3"/>
                      <a:pt x="20" y="3"/>
                    </a:cubicBezTo>
                    <a:cubicBezTo>
                      <a:pt x="20" y="4"/>
                      <a:pt x="21" y="4"/>
                      <a:pt x="22" y="5"/>
                    </a:cubicBezTo>
                    <a:cubicBezTo>
                      <a:pt x="21" y="6"/>
                      <a:pt x="21" y="6"/>
                      <a:pt x="21" y="6"/>
                    </a:cubicBezTo>
                    <a:cubicBezTo>
                      <a:pt x="21" y="7"/>
                      <a:pt x="21" y="7"/>
                      <a:pt x="21" y="8"/>
                    </a:cubicBezTo>
                    <a:cubicBezTo>
                      <a:pt x="21" y="8"/>
                      <a:pt x="22" y="8"/>
                      <a:pt x="22" y="8"/>
                    </a:cubicBezTo>
                    <a:cubicBezTo>
                      <a:pt x="23" y="6"/>
                      <a:pt x="23" y="6"/>
                      <a:pt x="23" y="6"/>
                    </a:cubicBezTo>
                    <a:cubicBezTo>
                      <a:pt x="24" y="7"/>
                      <a:pt x="25" y="8"/>
                      <a:pt x="25" y="9"/>
                    </a:cubicBezTo>
                    <a:cubicBezTo>
                      <a:pt x="24" y="10"/>
                      <a:pt x="24" y="10"/>
                      <a:pt x="24" y="10"/>
                    </a:cubicBezTo>
                    <a:cubicBezTo>
                      <a:pt x="24" y="10"/>
                      <a:pt x="23" y="10"/>
                      <a:pt x="24" y="10"/>
                    </a:cubicBezTo>
                    <a:cubicBezTo>
                      <a:pt x="24" y="11"/>
                      <a:pt x="24" y="11"/>
                      <a:pt x="24" y="11"/>
                    </a:cubicBezTo>
                    <a:cubicBezTo>
                      <a:pt x="26" y="10"/>
                      <a:pt x="26" y="10"/>
                      <a:pt x="26" y="10"/>
                    </a:cubicBezTo>
                    <a:cubicBezTo>
                      <a:pt x="26" y="11"/>
                      <a:pt x="26" y="12"/>
                      <a:pt x="26" y="13"/>
                    </a:cubicBezTo>
                    <a:cubicBezTo>
                      <a:pt x="25" y="13"/>
                      <a:pt x="25" y="13"/>
                      <a:pt x="25" y="13"/>
                    </a:cubicBezTo>
                    <a:cubicBezTo>
                      <a:pt x="24" y="13"/>
                      <a:pt x="24" y="13"/>
                      <a:pt x="24" y="14"/>
                    </a:cubicBezTo>
                    <a:cubicBezTo>
                      <a:pt x="24" y="15"/>
                      <a:pt x="24" y="15"/>
                      <a:pt x="25" y="15"/>
                    </a:cubicBezTo>
                    <a:cubicBezTo>
                      <a:pt x="27" y="15"/>
                      <a:pt x="27" y="15"/>
                      <a:pt x="27" y="15"/>
                    </a:cubicBezTo>
                    <a:cubicBezTo>
                      <a:pt x="26" y="16"/>
                      <a:pt x="26" y="17"/>
                      <a:pt x="26" y="18"/>
                    </a:cubicBezTo>
                    <a:cubicBezTo>
                      <a:pt x="25" y="17"/>
                      <a:pt x="25" y="17"/>
                      <a:pt x="25" y="17"/>
                    </a:cubicBezTo>
                    <a:cubicBezTo>
                      <a:pt x="24" y="17"/>
                      <a:pt x="24" y="17"/>
                      <a:pt x="24" y="18"/>
                    </a:cubicBezTo>
                    <a:cubicBezTo>
                      <a:pt x="24" y="18"/>
                      <a:pt x="24" y="18"/>
                      <a:pt x="24" y="19"/>
                    </a:cubicBezTo>
                    <a:cubicBezTo>
                      <a:pt x="25" y="19"/>
                      <a:pt x="25" y="19"/>
                      <a:pt x="25" y="19"/>
                    </a:cubicBezTo>
                    <a:cubicBezTo>
                      <a:pt x="25" y="20"/>
                      <a:pt x="24" y="21"/>
                      <a:pt x="24" y="2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2" name="Freeform 538"/>
              <p:cNvSpPr>
                <a:spLocks/>
              </p:cNvSpPr>
              <p:nvPr/>
            </p:nvSpPr>
            <p:spPr bwMode="auto">
              <a:xfrm>
                <a:off x="4307" y="1466"/>
                <a:ext cx="10" cy="19"/>
              </a:xfrm>
              <a:custGeom>
                <a:avLst/>
                <a:gdLst>
                  <a:gd name="T0" fmla="*/ 3 w 5"/>
                  <a:gd name="T1" fmla="*/ 6 h 10"/>
                  <a:gd name="T2" fmla="*/ 3 w 5"/>
                  <a:gd name="T3" fmla="*/ 1 h 10"/>
                  <a:gd name="T4" fmla="*/ 2 w 5"/>
                  <a:gd name="T5" fmla="*/ 0 h 10"/>
                  <a:gd name="T6" fmla="*/ 2 w 5"/>
                  <a:gd name="T7" fmla="*/ 1 h 10"/>
                  <a:gd name="T8" fmla="*/ 2 w 5"/>
                  <a:gd name="T9" fmla="*/ 6 h 10"/>
                  <a:gd name="T10" fmla="*/ 0 w 5"/>
                  <a:gd name="T11" fmla="*/ 8 h 10"/>
                  <a:gd name="T12" fmla="*/ 3 w 5"/>
                  <a:gd name="T13" fmla="*/ 10 h 10"/>
                  <a:gd name="T14" fmla="*/ 5 w 5"/>
                  <a:gd name="T15" fmla="*/ 8 h 10"/>
                  <a:gd name="T16" fmla="*/ 3 w 5"/>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3" y="6"/>
                    </a:moveTo>
                    <a:cubicBezTo>
                      <a:pt x="3" y="1"/>
                      <a:pt x="3" y="1"/>
                      <a:pt x="3" y="1"/>
                    </a:cubicBezTo>
                    <a:cubicBezTo>
                      <a:pt x="3" y="0"/>
                      <a:pt x="3" y="0"/>
                      <a:pt x="2" y="0"/>
                    </a:cubicBezTo>
                    <a:cubicBezTo>
                      <a:pt x="2" y="0"/>
                      <a:pt x="2" y="0"/>
                      <a:pt x="2" y="1"/>
                    </a:cubicBezTo>
                    <a:cubicBezTo>
                      <a:pt x="2" y="6"/>
                      <a:pt x="2" y="6"/>
                      <a:pt x="2" y="6"/>
                    </a:cubicBezTo>
                    <a:cubicBezTo>
                      <a:pt x="1" y="6"/>
                      <a:pt x="0" y="7"/>
                      <a:pt x="0" y="8"/>
                    </a:cubicBezTo>
                    <a:cubicBezTo>
                      <a:pt x="1" y="9"/>
                      <a:pt x="1" y="10"/>
                      <a:pt x="3" y="10"/>
                    </a:cubicBezTo>
                    <a:cubicBezTo>
                      <a:pt x="4" y="10"/>
                      <a:pt x="5" y="9"/>
                      <a:pt x="5" y="8"/>
                    </a:cubicBezTo>
                    <a:cubicBezTo>
                      <a:pt x="5" y="7"/>
                      <a:pt x="4" y="6"/>
                      <a:pt x="3" y="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3" name="Freeform 539"/>
              <p:cNvSpPr>
                <a:spLocks/>
              </p:cNvSpPr>
              <p:nvPr/>
            </p:nvSpPr>
            <p:spPr bwMode="auto">
              <a:xfrm>
                <a:off x="4309" y="1487"/>
                <a:ext cx="6" cy="10"/>
              </a:xfrm>
              <a:custGeom>
                <a:avLst/>
                <a:gdLst>
                  <a:gd name="T0" fmla="*/ 0 w 3"/>
                  <a:gd name="T1" fmla="*/ 0 h 5"/>
                  <a:gd name="T2" fmla="*/ 1 w 3"/>
                  <a:gd name="T3" fmla="*/ 4 h 5"/>
                  <a:gd name="T4" fmla="*/ 2 w 3"/>
                  <a:gd name="T5" fmla="*/ 5 h 5"/>
                  <a:gd name="T6" fmla="*/ 3 w 3"/>
                  <a:gd name="T7" fmla="*/ 4 h 5"/>
                  <a:gd name="T8" fmla="*/ 3 w 3"/>
                  <a:gd name="T9" fmla="*/ 0 h 5"/>
                  <a:gd name="T10" fmla="*/ 2 w 3"/>
                  <a:gd name="T11" fmla="*/ 0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1" y="4"/>
                      <a:pt x="1" y="4"/>
                      <a:pt x="1" y="4"/>
                    </a:cubicBezTo>
                    <a:cubicBezTo>
                      <a:pt x="1" y="5"/>
                      <a:pt x="1" y="5"/>
                      <a:pt x="2" y="5"/>
                    </a:cubicBezTo>
                    <a:cubicBezTo>
                      <a:pt x="2" y="5"/>
                      <a:pt x="3" y="4"/>
                      <a:pt x="3" y="4"/>
                    </a:cubicBezTo>
                    <a:cubicBezTo>
                      <a:pt x="3" y="0"/>
                      <a:pt x="3" y="0"/>
                      <a:pt x="3" y="0"/>
                    </a:cubicBezTo>
                    <a:cubicBezTo>
                      <a:pt x="2" y="0"/>
                      <a:pt x="2" y="0"/>
                      <a:pt x="2" y="0"/>
                    </a:cubicBezTo>
                    <a:cubicBezTo>
                      <a:pt x="1" y="0"/>
                      <a:pt x="1" y="0"/>
                      <a:pt x="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4" name="Freeform 540"/>
              <p:cNvSpPr>
                <a:spLocks noEditPoints="1"/>
              </p:cNvSpPr>
              <p:nvPr/>
            </p:nvSpPr>
            <p:spPr bwMode="auto">
              <a:xfrm>
                <a:off x="4630" y="1028"/>
                <a:ext cx="57" cy="57"/>
              </a:xfrm>
              <a:custGeom>
                <a:avLst/>
                <a:gdLst>
                  <a:gd name="T0" fmla="*/ 1 w 29"/>
                  <a:gd name="T1" fmla="*/ 15 h 29"/>
                  <a:gd name="T2" fmla="*/ 29 w 29"/>
                  <a:gd name="T3" fmla="*/ 14 h 29"/>
                  <a:gd name="T4" fmla="*/ 24 w 29"/>
                  <a:gd name="T5" fmla="*/ 22 h 29"/>
                  <a:gd name="T6" fmla="*/ 21 w 29"/>
                  <a:gd name="T7" fmla="*/ 21 h 29"/>
                  <a:gd name="T8" fmla="*/ 23 w 29"/>
                  <a:gd name="T9" fmla="*/ 24 h 29"/>
                  <a:gd name="T10" fmla="*/ 20 w 29"/>
                  <a:gd name="T11" fmla="*/ 24 h 29"/>
                  <a:gd name="T12" fmla="*/ 18 w 29"/>
                  <a:gd name="T13" fmla="*/ 24 h 29"/>
                  <a:gd name="T14" fmla="*/ 16 w 29"/>
                  <a:gd name="T15" fmla="*/ 27 h 29"/>
                  <a:gd name="T16" fmla="*/ 15 w 29"/>
                  <a:gd name="T17" fmla="*/ 24 h 29"/>
                  <a:gd name="T18" fmla="*/ 14 w 29"/>
                  <a:gd name="T19" fmla="*/ 27 h 29"/>
                  <a:gd name="T20" fmla="*/ 12 w 29"/>
                  <a:gd name="T21" fmla="*/ 25 h 29"/>
                  <a:gd name="T22" fmla="*/ 10 w 29"/>
                  <a:gd name="T23" fmla="*/ 24 h 29"/>
                  <a:gd name="T24" fmla="*/ 7 w 29"/>
                  <a:gd name="T25" fmla="*/ 24 h 29"/>
                  <a:gd name="T26" fmla="*/ 8 w 29"/>
                  <a:gd name="T27" fmla="*/ 21 h 29"/>
                  <a:gd name="T28" fmla="*/ 6 w 29"/>
                  <a:gd name="T29" fmla="*/ 23 h 29"/>
                  <a:gd name="T30" fmla="*/ 5 w 29"/>
                  <a:gd name="T31" fmla="*/ 19 h 29"/>
                  <a:gd name="T32" fmla="*/ 5 w 29"/>
                  <a:gd name="T33" fmla="*/ 18 h 29"/>
                  <a:gd name="T34" fmla="*/ 3 w 29"/>
                  <a:gd name="T35" fmla="*/ 16 h 29"/>
                  <a:gd name="T36" fmla="*/ 6 w 29"/>
                  <a:gd name="T37" fmla="*/ 15 h 29"/>
                  <a:gd name="T38" fmla="*/ 3 w 29"/>
                  <a:gd name="T39" fmla="*/ 14 h 29"/>
                  <a:gd name="T40" fmla="*/ 5 w 29"/>
                  <a:gd name="T41" fmla="*/ 12 h 29"/>
                  <a:gd name="T42" fmla="*/ 5 w 29"/>
                  <a:gd name="T43" fmla="*/ 10 h 29"/>
                  <a:gd name="T44" fmla="*/ 5 w 29"/>
                  <a:gd name="T45" fmla="*/ 7 h 29"/>
                  <a:gd name="T46" fmla="*/ 8 w 29"/>
                  <a:gd name="T47" fmla="*/ 8 h 29"/>
                  <a:gd name="T48" fmla="*/ 7 w 29"/>
                  <a:gd name="T49" fmla="*/ 6 h 29"/>
                  <a:gd name="T50" fmla="*/ 10 w 29"/>
                  <a:gd name="T51" fmla="*/ 5 h 29"/>
                  <a:gd name="T52" fmla="*/ 11 w 29"/>
                  <a:gd name="T53" fmla="*/ 5 h 29"/>
                  <a:gd name="T54" fmla="*/ 14 w 29"/>
                  <a:gd name="T55" fmla="*/ 3 h 29"/>
                  <a:gd name="T56" fmla="*/ 15 w 29"/>
                  <a:gd name="T57" fmla="*/ 5 h 29"/>
                  <a:gd name="T58" fmla="*/ 15 w 29"/>
                  <a:gd name="T59" fmla="*/ 3 h 29"/>
                  <a:gd name="T60" fmla="*/ 18 w 29"/>
                  <a:gd name="T61" fmla="*/ 5 h 29"/>
                  <a:gd name="T62" fmla="*/ 19 w 29"/>
                  <a:gd name="T63" fmla="*/ 5 h 29"/>
                  <a:gd name="T64" fmla="*/ 22 w 29"/>
                  <a:gd name="T65" fmla="*/ 5 h 29"/>
                  <a:gd name="T66" fmla="*/ 21 w 29"/>
                  <a:gd name="T67" fmla="*/ 8 h 29"/>
                  <a:gd name="T68" fmla="*/ 24 w 29"/>
                  <a:gd name="T69" fmla="*/ 7 h 29"/>
                  <a:gd name="T70" fmla="*/ 24 w 29"/>
                  <a:gd name="T71" fmla="*/ 10 h 29"/>
                  <a:gd name="T72" fmla="*/ 25 w 29"/>
                  <a:gd name="T73" fmla="*/ 11 h 29"/>
                  <a:gd name="T74" fmla="*/ 27 w 29"/>
                  <a:gd name="T75" fmla="*/ 13 h 29"/>
                  <a:gd name="T76" fmla="*/ 24 w 29"/>
                  <a:gd name="T77" fmla="*/ 14 h 29"/>
                  <a:gd name="T78" fmla="*/ 27 w 29"/>
                  <a:gd name="T79" fmla="*/ 15 h 29"/>
                  <a:gd name="T80" fmla="*/ 25 w 29"/>
                  <a:gd name="T81" fmla="*/ 18 h 29"/>
                  <a:gd name="T82" fmla="*/ 24 w 29"/>
                  <a:gd name="T83" fmla="*/ 19 h 29"/>
                  <a:gd name="T84" fmla="*/ 24 w 29"/>
                  <a:gd name="T85"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9">
                    <a:moveTo>
                      <a:pt x="14" y="0"/>
                    </a:moveTo>
                    <a:cubicBezTo>
                      <a:pt x="7" y="1"/>
                      <a:pt x="0" y="7"/>
                      <a:pt x="1" y="15"/>
                    </a:cubicBezTo>
                    <a:cubicBezTo>
                      <a:pt x="1" y="23"/>
                      <a:pt x="7" y="29"/>
                      <a:pt x="15" y="29"/>
                    </a:cubicBezTo>
                    <a:cubicBezTo>
                      <a:pt x="23" y="29"/>
                      <a:pt x="29" y="22"/>
                      <a:pt x="29" y="14"/>
                    </a:cubicBezTo>
                    <a:cubicBezTo>
                      <a:pt x="29" y="6"/>
                      <a:pt x="22" y="0"/>
                      <a:pt x="14" y="0"/>
                    </a:cubicBezTo>
                    <a:close/>
                    <a:moveTo>
                      <a:pt x="24" y="22"/>
                    </a:moveTo>
                    <a:cubicBezTo>
                      <a:pt x="23" y="21"/>
                      <a:pt x="23" y="21"/>
                      <a:pt x="23" y="21"/>
                    </a:cubicBezTo>
                    <a:cubicBezTo>
                      <a:pt x="22" y="21"/>
                      <a:pt x="22" y="21"/>
                      <a:pt x="21" y="21"/>
                    </a:cubicBezTo>
                    <a:cubicBezTo>
                      <a:pt x="21" y="21"/>
                      <a:pt x="21" y="22"/>
                      <a:pt x="21" y="22"/>
                    </a:cubicBezTo>
                    <a:cubicBezTo>
                      <a:pt x="23" y="24"/>
                      <a:pt x="23" y="24"/>
                      <a:pt x="23" y="24"/>
                    </a:cubicBezTo>
                    <a:cubicBezTo>
                      <a:pt x="22" y="24"/>
                      <a:pt x="21" y="25"/>
                      <a:pt x="20" y="25"/>
                    </a:cubicBezTo>
                    <a:cubicBezTo>
                      <a:pt x="20" y="24"/>
                      <a:pt x="20" y="24"/>
                      <a:pt x="20" y="24"/>
                    </a:cubicBezTo>
                    <a:cubicBezTo>
                      <a:pt x="19" y="24"/>
                      <a:pt x="19" y="23"/>
                      <a:pt x="19" y="24"/>
                    </a:cubicBezTo>
                    <a:cubicBezTo>
                      <a:pt x="18" y="24"/>
                      <a:pt x="18" y="24"/>
                      <a:pt x="18" y="24"/>
                    </a:cubicBezTo>
                    <a:cubicBezTo>
                      <a:pt x="19" y="26"/>
                      <a:pt x="19" y="26"/>
                      <a:pt x="19" y="26"/>
                    </a:cubicBezTo>
                    <a:cubicBezTo>
                      <a:pt x="18" y="26"/>
                      <a:pt x="17" y="26"/>
                      <a:pt x="16" y="27"/>
                    </a:cubicBezTo>
                    <a:cubicBezTo>
                      <a:pt x="16" y="25"/>
                      <a:pt x="16" y="25"/>
                      <a:pt x="16" y="25"/>
                    </a:cubicBezTo>
                    <a:cubicBezTo>
                      <a:pt x="16" y="24"/>
                      <a:pt x="15" y="24"/>
                      <a:pt x="15" y="24"/>
                    </a:cubicBezTo>
                    <a:cubicBezTo>
                      <a:pt x="14" y="24"/>
                      <a:pt x="14" y="24"/>
                      <a:pt x="14" y="25"/>
                    </a:cubicBezTo>
                    <a:cubicBezTo>
                      <a:pt x="14" y="27"/>
                      <a:pt x="14" y="27"/>
                      <a:pt x="14" y="27"/>
                    </a:cubicBezTo>
                    <a:cubicBezTo>
                      <a:pt x="13" y="26"/>
                      <a:pt x="12" y="26"/>
                      <a:pt x="11" y="26"/>
                    </a:cubicBezTo>
                    <a:cubicBezTo>
                      <a:pt x="12" y="25"/>
                      <a:pt x="12" y="25"/>
                      <a:pt x="12" y="25"/>
                    </a:cubicBezTo>
                    <a:cubicBezTo>
                      <a:pt x="12" y="24"/>
                      <a:pt x="12" y="24"/>
                      <a:pt x="11" y="24"/>
                    </a:cubicBezTo>
                    <a:cubicBezTo>
                      <a:pt x="11" y="24"/>
                      <a:pt x="10" y="24"/>
                      <a:pt x="10" y="24"/>
                    </a:cubicBezTo>
                    <a:cubicBezTo>
                      <a:pt x="10" y="26"/>
                      <a:pt x="10" y="26"/>
                      <a:pt x="10" y="26"/>
                    </a:cubicBezTo>
                    <a:cubicBezTo>
                      <a:pt x="9" y="25"/>
                      <a:pt x="8" y="25"/>
                      <a:pt x="7" y="24"/>
                    </a:cubicBezTo>
                    <a:cubicBezTo>
                      <a:pt x="8" y="23"/>
                      <a:pt x="8" y="23"/>
                      <a:pt x="8" y="23"/>
                    </a:cubicBezTo>
                    <a:cubicBezTo>
                      <a:pt x="9" y="22"/>
                      <a:pt x="9" y="22"/>
                      <a:pt x="8" y="21"/>
                    </a:cubicBezTo>
                    <a:cubicBezTo>
                      <a:pt x="8" y="21"/>
                      <a:pt x="7" y="21"/>
                      <a:pt x="7" y="21"/>
                    </a:cubicBezTo>
                    <a:cubicBezTo>
                      <a:pt x="6" y="23"/>
                      <a:pt x="6" y="23"/>
                      <a:pt x="6" y="23"/>
                    </a:cubicBezTo>
                    <a:cubicBezTo>
                      <a:pt x="5" y="22"/>
                      <a:pt x="5" y="21"/>
                      <a:pt x="4" y="20"/>
                    </a:cubicBezTo>
                    <a:cubicBezTo>
                      <a:pt x="5" y="19"/>
                      <a:pt x="5" y="19"/>
                      <a:pt x="5" y="19"/>
                    </a:cubicBezTo>
                    <a:cubicBezTo>
                      <a:pt x="6" y="19"/>
                      <a:pt x="6" y="19"/>
                      <a:pt x="6" y="19"/>
                    </a:cubicBezTo>
                    <a:cubicBezTo>
                      <a:pt x="6" y="18"/>
                      <a:pt x="5" y="18"/>
                      <a:pt x="5" y="18"/>
                    </a:cubicBezTo>
                    <a:cubicBezTo>
                      <a:pt x="4" y="19"/>
                      <a:pt x="4" y="19"/>
                      <a:pt x="4" y="19"/>
                    </a:cubicBezTo>
                    <a:cubicBezTo>
                      <a:pt x="3" y="18"/>
                      <a:pt x="3" y="17"/>
                      <a:pt x="3" y="16"/>
                    </a:cubicBezTo>
                    <a:cubicBezTo>
                      <a:pt x="5" y="16"/>
                      <a:pt x="5" y="16"/>
                      <a:pt x="5" y="16"/>
                    </a:cubicBezTo>
                    <a:cubicBezTo>
                      <a:pt x="5" y="16"/>
                      <a:pt x="6" y="15"/>
                      <a:pt x="6" y="15"/>
                    </a:cubicBezTo>
                    <a:cubicBezTo>
                      <a:pt x="5" y="14"/>
                      <a:pt x="5" y="14"/>
                      <a:pt x="5" y="14"/>
                    </a:cubicBezTo>
                    <a:cubicBezTo>
                      <a:pt x="3" y="14"/>
                      <a:pt x="3" y="14"/>
                      <a:pt x="3" y="14"/>
                    </a:cubicBezTo>
                    <a:cubicBezTo>
                      <a:pt x="3" y="13"/>
                      <a:pt x="3" y="12"/>
                      <a:pt x="3" y="11"/>
                    </a:cubicBezTo>
                    <a:cubicBezTo>
                      <a:pt x="5" y="12"/>
                      <a:pt x="5" y="12"/>
                      <a:pt x="5" y="12"/>
                    </a:cubicBezTo>
                    <a:cubicBezTo>
                      <a:pt x="5" y="12"/>
                      <a:pt x="5" y="11"/>
                      <a:pt x="6" y="11"/>
                    </a:cubicBezTo>
                    <a:cubicBezTo>
                      <a:pt x="6" y="11"/>
                      <a:pt x="6" y="10"/>
                      <a:pt x="5" y="10"/>
                    </a:cubicBezTo>
                    <a:cubicBezTo>
                      <a:pt x="4" y="10"/>
                      <a:pt x="4" y="10"/>
                      <a:pt x="4" y="10"/>
                    </a:cubicBezTo>
                    <a:cubicBezTo>
                      <a:pt x="4" y="9"/>
                      <a:pt x="5" y="8"/>
                      <a:pt x="5" y="7"/>
                    </a:cubicBezTo>
                    <a:cubicBezTo>
                      <a:pt x="7" y="8"/>
                      <a:pt x="7" y="8"/>
                      <a:pt x="7" y="8"/>
                    </a:cubicBezTo>
                    <a:cubicBezTo>
                      <a:pt x="7" y="9"/>
                      <a:pt x="8" y="9"/>
                      <a:pt x="8" y="8"/>
                    </a:cubicBezTo>
                    <a:cubicBezTo>
                      <a:pt x="8" y="8"/>
                      <a:pt x="8" y="7"/>
                      <a:pt x="8" y="7"/>
                    </a:cubicBezTo>
                    <a:cubicBezTo>
                      <a:pt x="7" y="6"/>
                      <a:pt x="7" y="6"/>
                      <a:pt x="7" y="6"/>
                    </a:cubicBezTo>
                    <a:cubicBezTo>
                      <a:pt x="8" y="5"/>
                      <a:pt x="8" y="4"/>
                      <a:pt x="9" y="4"/>
                    </a:cubicBezTo>
                    <a:cubicBezTo>
                      <a:pt x="10" y="5"/>
                      <a:pt x="10" y="5"/>
                      <a:pt x="10" y="5"/>
                    </a:cubicBezTo>
                    <a:cubicBezTo>
                      <a:pt x="10" y="6"/>
                      <a:pt x="10" y="6"/>
                      <a:pt x="11" y="6"/>
                    </a:cubicBezTo>
                    <a:cubicBezTo>
                      <a:pt x="11" y="6"/>
                      <a:pt x="11" y="5"/>
                      <a:pt x="11" y="5"/>
                    </a:cubicBezTo>
                    <a:cubicBezTo>
                      <a:pt x="10" y="3"/>
                      <a:pt x="10" y="3"/>
                      <a:pt x="10" y="3"/>
                    </a:cubicBezTo>
                    <a:cubicBezTo>
                      <a:pt x="11" y="3"/>
                      <a:pt x="12" y="3"/>
                      <a:pt x="14" y="3"/>
                    </a:cubicBezTo>
                    <a:cubicBezTo>
                      <a:pt x="14" y="4"/>
                      <a:pt x="14" y="4"/>
                      <a:pt x="14" y="4"/>
                    </a:cubicBezTo>
                    <a:cubicBezTo>
                      <a:pt x="14" y="5"/>
                      <a:pt x="14" y="5"/>
                      <a:pt x="15" y="5"/>
                    </a:cubicBezTo>
                    <a:cubicBezTo>
                      <a:pt x="15" y="5"/>
                      <a:pt x="15" y="5"/>
                      <a:pt x="15" y="4"/>
                    </a:cubicBezTo>
                    <a:cubicBezTo>
                      <a:pt x="15" y="3"/>
                      <a:pt x="15" y="3"/>
                      <a:pt x="15" y="3"/>
                    </a:cubicBezTo>
                    <a:cubicBezTo>
                      <a:pt x="17" y="3"/>
                      <a:pt x="18" y="3"/>
                      <a:pt x="19" y="3"/>
                    </a:cubicBezTo>
                    <a:cubicBezTo>
                      <a:pt x="18" y="5"/>
                      <a:pt x="18" y="5"/>
                      <a:pt x="18" y="5"/>
                    </a:cubicBezTo>
                    <a:cubicBezTo>
                      <a:pt x="18" y="5"/>
                      <a:pt x="18" y="5"/>
                      <a:pt x="18" y="6"/>
                    </a:cubicBezTo>
                    <a:cubicBezTo>
                      <a:pt x="19" y="6"/>
                      <a:pt x="19" y="5"/>
                      <a:pt x="19" y="5"/>
                    </a:cubicBezTo>
                    <a:cubicBezTo>
                      <a:pt x="20" y="4"/>
                      <a:pt x="20" y="4"/>
                      <a:pt x="20" y="4"/>
                    </a:cubicBezTo>
                    <a:cubicBezTo>
                      <a:pt x="21" y="4"/>
                      <a:pt x="22" y="5"/>
                      <a:pt x="22" y="5"/>
                    </a:cubicBezTo>
                    <a:cubicBezTo>
                      <a:pt x="21" y="7"/>
                      <a:pt x="21" y="7"/>
                      <a:pt x="21" y="7"/>
                    </a:cubicBezTo>
                    <a:cubicBezTo>
                      <a:pt x="21" y="7"/>
                      <a:pt x="21" y="8"/>
                      <a:pt x="21" y="8"/>
                    </a:cubicBezTo>
                    <a:cubicBezTo>
                      <a:pt x="22" y="8"/>
                      <a:pt x="22" y="8"/>
                      <a:pt x="22" y="8"/>
                    </a:cubicBezTo>
                    <a:cubicBezTo>
                      <a:pt x="24" y="7"/>
                      <a:pt x="24" y="7"/>
                      <a:pt x="24" y="7"/>
                    </a:cubicBezTo>
                    <a:cubicBezTo>
                      <a:pt x="24" y="7"/>
                      <a:pt x="25" y="8"/>
                      <a:pt x="26" y="9"/>
                    </a:cubicBezTo>
                    <a:cubicBezTo>
                      <a:pt x="24" y="10"/>
                      <a:pt x="24" y="10"/>
                      <a:pt x="24" y="10"/>
                    </a:cubicBezTo>
                    <a:cubicBezTo>
                      <a:pt x="24" y="10"/>
                      <a:pt x="24" y="10"/>
                      <a:pt x="24" y="11"/>
                    </a:cubicBezTo>
                    <a:cubicBezTo>
                      <a:pt x="24" y="11"/>
                      <a:pt x="24" y="11"/>
                      <a:pt x="25" y="11"/>
                    </a:cubicBezTo>
                    <a:cubicBezTo>
                      <a:pt x="26" y="10"/>
                      <a:pt x="26" y="10"/>
                      <a:pt x="26" y="10"/>
                    </a:cubicBezTo>
                    <a:cubicBezTo>
                      <a:pt x="26" y="11"/>
                      <a:pt x="27" y="12"/>
                      <a:pt x="27" y="13"/>
                    </a:cubicBezTo>
                    <a:cubicBezTo>
                      <a:pt x="25" y="13"/>
                      <a:pt x="25" y="13"/>
                      <a:pt x="25" y="13"/>
                    </a:cubicBezTo>
                    <a:cubicBezTo>
                      <a:pt x="24" y="13"/>
                      <a:pt x="24" y="14"/>
                      <a:pt x="24" y="14"/>
                    </a:cubicBezTo>
                    <a:cubicBezTo>
                      <a:pt x="24" y="15"/>
                      <a:pt x="24" y="15"/>
                      <a:pt x="25" y="15"/>
                    </a:cubicBezTo>
                    <a:cubicBezTo>
                      <a:pt x="27" y="15"/>
                      <a:pt x="27" y="15"/>
                      <a:pt x="27" y="15"/>
                    </a:cubicBezTo>
                    <a:cubicBezTo>
                      <a:pt x="27" y="16"/>
                      <a:pt x="26" y="17"/>
                      <a:pt x="26" y="18"/>
                    </a:cubicBezTo>
                    <a:cubicBezTo>
                      <a:pt x="25" y="18"/>
                      <a:pt x="25" y="18"/>
                      <a:pt x="25" y="18"/>
                    </a:cubicBezTo>
                    <a:cubicBezTo>
                      <a:pt x="24" y="18"/>
                      <a:pt x="24" y="18"/>
                      <a:pt x="24" y="18"/>
                    </a:cubicBezTo>
                    <a:cubicBezTo>
                      <a:pt x="24" y="18"/>
                      <a:pt x="24" y="19"/>
                      <a:pt x="24" y="19"/>
                    </a:cubicBezTo>
                    <a:cubicBezTo>
                      <a:pt x="26" y="20"/>
                      <a:pt x="26" y="20"/>
                      <a:pt x="26" y="20"/>
                    </a:cubicBezTo>
                    <a:cubicBezTo>
                      <a:pt x="25" y="20"/>
                      <a:pt x="25" y="21"/>
                      <a:pt x="24" y="2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5" name="Freeform 541"/>
              <p:cNvSpPr>
                <a:spLocks/>
              </p:cNvSpPr>
              <p:nvPr/>
            </p:nvSpPr>
            <p:spPr bwMode="auto">
              <a:xfrm>
                <a:off x="4655" y="1040"/>
                <a:ext cx="8" cy="21"/>
              </a:xfrm>
              <a:custGeom>
                <a:avLst/>
                <a:gdLst>
                  <a:gd name="T0" fmla="*/ 2 w 4"/>
                  <a:gd name="T1" fmla="*/ 7 h 11"/>
                  <a:gd name="T2" fmla="*/ 2 w 4"/>
                  <a:gd name="T3" fmla="*/ 1 h 11"/>
                  <a:gd name="T4" fmla="*/ 2 w 4"/>
                  <a:gd name="T5" fmla="*/ 0 h 11"/>
                  <a:gd name="T6" fmla="*/ 1 w 4"/>
                  <a:gd name="T7" fmla="*/ 1 h 11"/>
                  <a:gd name="T8" fmla="*/ 1 w 4"/>
                  <a:gd name="T9" fmla="*/ 7 h 11"/>
                  <a:gd name="T10" fmla="*/ 0 w 4"/>
                  <a:gd name="T11" fmla="*/ 8 h 11"/>
                  <a:gd name="T12" fmla="*/ 2 w 4"/>
                  <a:gd name="T13" fmla="*/ 11 h 11"/>
                  <a:gd name="T14" fmla="*/ 4 w 4"/>
                  <a:gd name="T15" fmla="*/ 8 h 11"/>
                  <a:gd name="T16" fmla="*/ 2 w 4"/>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2" y="7"/>
                    </a:moveTo>
                    <a:cubicBezTo>
                      <a:pt x="2" y="1"/>
                      <a:pt x="2" y="1"/>
                      <a:pt x="2" y="1"/>
                    </a:cubicBezTo>
                    <a:cubicBezTo>
                      <a:pt x="2" y="1"/>
                      <a:pt x="2" y="0"/>
                      <a:pt x="2" y="0"/>
                    </a:cubicBezTo>
                    <a:cubicBezTo>
                      <a:pt x="1" y="0"/>
                      <a:pt x="1" y="1"/>
                      <a:pt x="1" y="1"/>
                    </a:cubicBezTo>
                    <a:cubicBezTo>
                      <a:pt x="1" y="7"/>
                      <a:pt x="1" y="7"/>
                      <a:pt x="1" y="7"/>
                    </a:cubicBezTo>
                    <a:cubicBezTo>
                      <a:pt x="0" y="7"/>
                      <a:pt x="0" y="8"/>
                      <a:pt x="0" y="8"/>
                    </a:cubicBezTo>
                    <a:cubicBezTo>
                      <a:pt x="0" y="10"/>
                      <a:pt x="1" y="11"/>
                      <a:pt x="2" y="11"/>
                    </a:cubicBezTo>
                    <a:cubicBezTo>
                      <a:pt x="3" y="10"/>
                      <a:pt x="4" y="10"/>
                      <a:pt x="4" y="8"/>
                    </a:cubicBezTo>
                    <a:cubicBezTo>
                      <a:pt x="4" y="8"/>
                      <a:pt x="3" y="7"/>
                      <a:pt x="2" y="7"/>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6" name="Freeform 542"/>
              <p:cNvSpPr>
                <a:spLocks/>
              </p:cNvSpPr>
              <p:nvPr/>
            </p:nvSpPr>
            <p:spPr bwMode="auto">
              <a:xfrm>
                <a:off x="4657" y="1061"/>
                <a:ext cx="4" cy="10"/>
              </a:xfrm>
              <a:custGeom>
                <a:avLst/>
                <a:gdLst>
                  <a:gd name="T0" fmla="*/ 0 w 2"/>
                  <a:gd name="T1" fmla="*/ 0 h 5"/>
                  <a:gd name="T2" fmla="*/ 0 w 2"/>
                  <a:gd name="T3" fmla="*/ 4 h 5"/>
                  <a:gd name="T4" fmla="*/ 1 w 2"/>
                  <a:gd name="T5" fmla="*/ 5 h 5"/>
                  <a:gd name="T6" fmla="*/ 2 w 2"/>
                  <a:gd name="T7" fmla="*/ 4 h 5"/>
                  <a:gd name="T8" fmla="*/ 2 w 2"/>
                  <a:gd name="T9" fmla="*/ 0 h 5"/>
                  <a:gd name="T10" fmla="*/ 1 w 2"/>
                  <a:gd name="T11" fmla="*/ 0 h 5"/>
                  <a:gd name="T12" fmla="*/ 0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0"/>
                    </a:moveTo>
                    <a:cubicBezTo>
                      <a:pt x="0" y="4"/>
                      <a:pt x="0" y="4"/>
                      <a:pt x="0" y="4"/>
                    </a:cubicBezTo>
                    <a:cubicBezTo>
                      <a:pt x="0" y="5"/>
                      <a:pt x="0" y="5"/>
                      <a:pt x="1" y="5"/>
                    </a:cubicBezTo>
                    <a:cubicBezTo>
                      <a:pt x="2" y="5"/>
                      <a:pt x="2" y="5"/>
                      <a:pt x="2" y="4"/>
                    </a:cubicBezTo>
                    <a:cubicBezTo>
                      <a:pt x="2" y="0"/>
                      <a:pt x="2" y="0"/>
                      <a:pt x="2" y="0"/>
                    </a:cubicBezTo>
                    <a:cubicBezTo>
                      <a:pt x="2" y="0"/>
                      <a:pt x="1" y="0"/>
                      <a:pt x="1" y="0"/>
                    </a:cubicBezTo>
                    <a:cubicBezTo>
                      <a:pt x="0" y="0"/>
                      <a:pt x="0" y="0"/>
                      <a:pt x="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7" name="Freeform 543"/>
              <p:cNvSpPr>
                <a:spLocks noEditPoints="1"/>
              </p:cNvSpPr>
              <p:nvPr/>
            </p:nvSpPr>
            <p:spPr bwMode="auto">
              <a:xfrm>
                <a:off x="4317" y="406"/>
                <a:ext cx="227" cy="227"/>
              </a:xfrm>
              <a:custGeom>
                <a:avLst/>
                <a:gdLst>
                  <a:gd name="T0" fmla="*/ 1 w 116"/>
                  <a:gd name="T1" fmla="*/ 59 h 116"/>
                  <a:gd name="T2" fmla="*/ 116 w 116"/>
                  <a:gd name="T3" fmla="*/ 57 h 116"/>
                  <a:gd name="T4" fmla="*/ 96 w 116"/>
                  <a:gd name="T5" fmla="*/ 89 h 116"/>
                  <a:gd name="T6" fmla="*/ 85 w 116"/>
                  <a:gd name="T7" fmla="*/ 84 h 116"/>
                  <a:gd name="T8" fmla="*/ 91 w 116"/>
                  <a:gd name="T9" fmla="*/ 95 h 116"/>
                  <a:gd name="T10" fmla="*/ 78 w 116"/>
                  <a:gd name="T11" fmla="*/ 96 h 116"/>
                  <a:gd name="T12" fmla="*/ 73 w 116"/>
                  <a:gd name="T13" fmla="*/ 98 h 116"/>
                  <a:gd name="T14" fmla="*/ 63 w 116"/>
                  <a:gd name="T15" fmla="*/ 107 h 116"/>
                  <a:gd name="T16" fmla="*/ 59 w 116"/>
                  <a:gd name="T17" fmla="*/ 96 h 116"/>
                  <a:gd name="T18" fmla="*/ 55 w 116"/>
                  <a:gd name="T19" fmla="*/ 107 h 116"/>
                  <a:gd name="T20" fmla="*/ 45 w 116"/>
                  <a:gd name="T21" fmla="*/ 99 h 116"/>
                  <a:gd name="T22" fmla="*/ 40 w 116"/>
                  <a:gd name="T23" fmla="*/ 97 h 116"/>
                  <a:gd name="T24" fmla="*/ 27 w 116"/>
                  <a:gd name="T25" fmla="*/ 96 h 116"/>
                  <a:gd name="T26" fmla="*/ 32 w 116"/>
                  <a:gd name="T27" fmla="*/ 85 h 116"/>
                  <a:gd name="T28" fmla="*/ 22 w 116"/>
                  <a:gd name="T29" fmla="*/ 91 h 116"/>
                  <a:gd name="T30" fmla="*/ 20 w 116"/>
                  <a:gd name="T31" fmla="*/ 78 h 116"/>
                  <a:gd name="T32" fmla="*/ 18 w 116"/>
                  <a:gd name="T33" fmla="*/ 73 h 116"/>
                  <a:gd name="T34" fmla="*/ 10 w 116"/>
                  <a:gd name="T35" fmla="*/ 63 h 116"/>
                  <a:gd name="T36" fmla="*/ 21 w 116"/>
                  <a:gd name="T37" fmla="*/ 59 h 116"/>
                  <a:gd name="T38" fmla="*/ 10 w 116"/>
                  <a:gd name="T39" fmla="*/ 55 h 116"/>
                  <a:gd name="T40" fmla="*/ 18 w 116"/>
                  <a:gd name="T41" fmla="*/ 46 h 116"/>
                  <a:gd name="T42" fmla="*/ 19 w 116"/>
                  <a:gd name="T43" fmla="*/ 41 h 116"/>
                  <a:gd name="T44" fmla="*/ 20 w 116"/>
                  <a:gd name="T45" fmla="*/ 27 h 116"/>
                  <a:gd name="T46" fmla="*/ 31 w 116"/>
                  <a:gd name="T47" fmla="*/ 32 h 116"/>
                  <a:gd name="T48" fmla="*/ 26 w 116"/>
                  <a:gd name="T49" fmla="*/ 22 h 116"/>
                  <a:gd name="T50" fmla="*/ 39 w 116"/>
                  <a:gd name="T51" fmla="*/ 20 h 116"/>
                  <a:gd name="T52" fmla="*/ 44 w 116"/>
                  <a:gd name="T53" fmla="*/ 18 h 116"/>
                  <a:gd name="T54" fmla="*/ 53 w 116"/>
                  <a:gd name="T55" fmla="*/ 10 h 116"/>
                  <a:gd name="T56" fmla="*/ 57 w 116"/>
                  <a:gd name="T57" fmla="*/ 21 h 116"/>
                  <a:gd name="T58" fmla="*/ 61 w 116"/>
                  <a:gd name="T59" fmla="*/ 9 h 116"/>
                  <a:gd name="T60" fmla="*/ 71 w 116"/>
                  <a:gd name="T61" fmla="*/ 18 h 116"/>
                  <a:gd name="T62" fmla="*/ 76 w 116"/>
                  <a:gd name="T63" fmla="*/ 20 h 116"/>
                  <a:gd name="T64" fmla="*/ 89 w 116"/>
                  <a:gd name="T65" fmla="*/ 20 h 116"/>
                  <a:gd name="T66" fmla="*/ 84 w 116"/>
                  <a:gd name="T67" fmla="*/ 31 h 116"/>
                  <a:gd name="T68" fmla="*/ 95 w 116"/>
                  <a:gd name="T69" fmla="*/ 26 h 116"/>
                  <a:gd name="T70" fmla="*/ 96 w 116"/>
                  <a:gd name="T71" fmla="*/ 39 h 116"/>
                  <a:gd name="T72" fmla="*/ 98 w 116"/>
                  <a:gd name="T73" fmla="*/ 44 h 116"/>
                  <a:gd name="T74" fmla="*/ 107 w 116"/>
                  <a:gd name="T75" fmla="*/ 53 h 116"/>
                  <a:gd name="T76" fmla="*/ 96 w 116"/>
                  <a:gd name="T77" fmla="*/ 57 h 116"/>
                  <a:gd name="T78" fmla="*/ 107 w 116"/>
                  <a:gd name="T79" fmla="*/ 61 h 116"/>
                  <a:gd name="T80" fmla="*/ 99 w 116"/>
                  <a:gd name="T81" fmla="*/ 71 h 116"/>
                  <a:gd name="T82" fmla="*/ 97 w 116"/>
                  <a:gd name="T83" fmla="*/ 76 h 116"/>
                  <a:gd name="T84" fmla="*/ 96 w 116"/>
                  <a:gd name="T85" fmla="*/ 8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16">
                    <a:moveTo>
                      <a:pt x="57" y="1"/>
                    </a:moveTo>
                    <a:cubicBezTo>
                      <a:pt x="25" y="1"/>
                      <a:pt x="0" y="28"/>
                      <a:pt x="1" y="59"/>
                    </a:cubicBezTo>
                    <a:cubicBezTo>
                      <a:pt x="2" y="91"/>
                      <a:pt x="28" y="116"/>
                      <a:pt x="60" y="116"/>
                    </a:cubicBezTo>
                    <a:cubicBezTo>
                      <a:pt x="91" y="115"/>
                      <a:pt x="116" y="89"/>
                      <a:pt x="116" y="57"/>
                    </a:cubicBezTo>
                    <a:cubicBezTo>
                      <a:pt x="115" y="25"/>
                      <a:pt x="89" y="0"/>
                      <a:pt x="57" y="1"/>
                    </a:cubicBezTo>
                    <a:close/>
                    <a:moveTo>
                      <a:pt x="96" y="89"/>
                    </a:moveTo>
                    <a:cubicBezTo>
                      <a:pt x="91" y="84"/>
                      <a:pt x="91" y="84"/>
                      <a:pt x="91" y="84"/>
                    </a:cubicBezTo>
                    <a:cubicBezTo>
                      <a:pt x="89" y="83"/>
                      <a:pt x="87" y="83"/>
                      <a:pt x="85" y="84"/>
                    </a:cubicBezTo>
                    <a:cubicBezTo>
                      <a:pt x="84" y="86"/>
                      <a:pt x="84" y="88"/>
                      <a:pt x="86" y="90"/>
                    </a:cubicBezTo>
                    <a:cubicBezTo>
                      <a:pt x="91" y="95"/>
                      <a:pt x="91" y="95"/>
                      <a:pt x="91" y="95"/>
                    </a:cubicBezTo>
                    <a:cubicBezTo>
                      <a:pt x="88" y="97"/>
                      <a:pt x="84" y="100"/>
                      <a:pt x="80" y="102"/>
                    </a:cubicBezTo>
                    <a:cubicBezTo>
                      <a:pt x="78" y="96"/>
                      <a:pt x="78" y="96"/>
                      <a:pt x="78" y="96"/>
                    </a:cubicBezTo>
                    <a:cubicBezTo>
                      <a:pt x="77" y="95"/>
                      <a:pt x="76" y="94"/>
                      <a:pt x="74" y="95"/>
                    </a:cubicBezTo>
                    <a:cubicBezTo>
                      <a:pt x="73" y="96"/>
                      <a:pt x="72" y="97"/>
                      <a:pt x="73" y="98"/>
                    </a:cubicBezTo>
                    <a:cubicBezTo>
                      <a:pt x="75" y="104"/>
                      <a:pt x="75" y="104"/>
                      <a:pt x="75" y="104"/>
                    </a:cubicBezTo>
                    <a:cubicBezTo>
                      <a:pt x="72" y="105"/>
                      <a:pt x="67" y="106"/>
                      <a:pt x="63" y="107"/>
                    </a:cubicBezTo>
                    <a:cubicBezTo>
                      <a:pt x="63" y="100"/>
                      <a:pt x="63" y="100"/>
                      <a:pt x="63" y="100"/>
                    </a:cubicBezTo>
                    <a:cubicBezTo>
                      <a:pt x="63" y="97"/>
                      <a:pt x="61" y="96"/>
                      <a:pt x="59" y="96"/>
                    </a:cubicBezTo>
                    <a:cubicBezTo>
                      <a:pt x="57" y="96"/>
                      <a:pt x="55" y="98"/>
                      <a:pt x="55" y="100"/>
                    </a:cubicBezTo>
                    <a:cubicBezTo>
                      <a:pt x="55" y="107"/>
                      <a:pt x="55" y="107"/>
                      <a:pt x="55" y="107"/>
                    </a:cubicBezTo>
                    <a:cubicBezTo>
                      <a:pt x="51" y="107"/>
                      <a:pt x="47" y="106"/>
                      <a:pt x="43" y="105"/>
                    </a:cubicBezTo>
                    <a:cubicBezTo>
                      <a:pt x="45" y="99"/>
                      <a:pt x="45" y="99"/>
                      <a:pt x="45" y="99"/>
                    </a:cubicBezTo>
                    <a:cubicBezTo>
                      <a:pt x="46" y="98"/>
                      <a:pt x="45" y="96"/>
                      <a:pt x="44" y="96"/>
                    </a:cubicBezTo>
                    <a:cubicBezTo>
                      <a:pt x="42" y="95"/>
                      <a:pt x="41" y="96"/>
                      <a:pt x="40" y="97"/>
                    </a:cubicBezTo>
                    <a:cubicBezTo>
                      <a:pt x="38" y="103"/>
                      <a:pt x="38" y="103"/>
                      <a:pt x="38" y="103"/>
                    </a:cubicBezTo>
                    <a:cubicBezTo>
                      <a:pt x="34" y="101"/>
                      <a:pt x="31" y="99"/>
                      <a:pt x="27" y="96"/>
                    </a:cubicBezTo>
                    <a:cubicBezTo>
                      <a:pt x="32" y="91"/>
                      <a:pt x="32" y="91"/>
                      <a:pt x="32" y="91"/>
                    </a:cubicBezTo>
                    <a:cubicBezTo>
                      <a:pt x="34" y="89"/>
                      <a:pt x="34" y="87"/>
                      <a:pt x="32" y="85"/>
                    </a:cubicBezTo>
                    <a:cubicBezTo>
                      <a:pt x="31" y="84"/>
                      <a:pt x="28" y="84"/>
                      <a:pt x="27" y="85"/>
                    </a:cubicBezTo>
                    <a:cubicBezTo>
                      <a:pt x="22" y="91"/>
                      <a:pt x="22" y="91"/>
                      <a:pt x="22" y="91"/>
                    </a:cubicBezTo>
                    <a:cubicBezTo>
                      <a:pt x="19" y="87"/>
                      <a:pt x="17" y="84"/>
                      <a:pt x="15" y="80"/>
                    </a:cubicBezTo>
                    <a:cubicBezTo>
                      <a:pt x="20" y="78"/>
                      <a:pt x="20" y="78"/>
                      <a:pt x="20" y="78"/>
                    </a:cubicBezTo>
                    <a:cubicBezTo>
                      <a:pt x="22" y="77"/>
                      <a:pt x="22" y="76"/>
                      <a:pt x="22" y="74"/>
                    </a:cubicBezTo>
                    <a:cubicBezTo>
                      <a:pt x="21" y="73"/>
                      <a:pt x="19" y="72"/>
                      <a:pt x="18" y="73"/>
                    </a:cubicBezTo>
                    <a:cubicBezTo>
                      <a:pt x="13" y="75"/>
                      <a:pt x="13" y="75"/>
                      <a:pt x="13" y="75"/>
                    </a:cubicBezTo>
                    <a:cubicBezTo>
                      <a:pt x="11" y="71"/>
                      <a:pt x="10" y="67"/>
                      <a:pt x="10" y="63"/>
                    </a:cubicBezTo>
                    <a:cubicBezTo>
                      <a:pt x="17" y="63"/>
                      <a:pt x="17" y="63"/>
                      <a:pt x="17" y="63"/>
                    </a:cubicBezTo>
                    <a:cubicBezTo>
                      <a:pt x="19" y="63"/>
                      <a:pt x="21" y="61"/>
                      <a:pt x="21" y="59"/>
                    </a:cubicBezTo>
                    <a:cubicBezTo>
                      <a:pt x="21" y="57"/>
                      <a:pt x="19" y="55"/>
                      <a:pt x="17" y="55"/>
                    </a:cubicBezTo>
                    <a:cubicBezTo>
                      <a:pt x="10" y="55"/>
                      <a:pt x="10" y="55"/>
                      <a:pt x="10" y="55"/>
                    </a:cubicBezTo>
                    <a:cubicBezTo>
                      <a:pt x="10" y="51"/>
                      <a:pt x="11" y="47"/>
                      <a:pt x="12" y="44"/>
                    </a:cubicBezTo>
                    <a:cubicBezTo>
                      <a:pt x="18" y="46"/>
                      <a:pt x="18" y="46"/>
                      <a:pt x="18" y="46"/>
                    </a:cubicBezTo>
                    <a:cubicBezTo>
                      <a:pt x="19" y="46"/>
                      <a:pt x="20" y="46"/>
                      <a:pt x="21" y="44"/>
                    </a:cubicBezTo>
                    <a:cubicBezTo>
                      <a:pt x="21" y="43"/>
                      <a:pt x="21" y="41"/>
                      <a:pt x="19" y="41"/>
                    </a:cubicBezTo>
                    <a:cubicBezTo>
                      <a:pt x="14" y="39"/>
                      <a:pt x="14" y="39"/>
                      <a:pt x="14" y="39"/>
                    </a:cubicBezTo>
                    <a:cubicBezTo>
                      <a:pt x="15" y="34"/>
                      <a:pt x="18" y="31"/>
                      <a:pt x="20" y="27"/>
                    </a:cubicBezTo>
                    <a:cubicBezTo>
                      <a:pt x="26" y="32"/>
                      <a:pt x="26" y="32"/>
                      <a:pt x="26" y="32"/>
                    </a:cubicBezTo>
                    <a:cubicBezTo>
                      <a:pt x="27" y="34"/>
                      <a:pt x="30" y="34"/>
                      <a:pt x="31" y="32"/>
                    </a:cubicBezTo>
                    <a:cubicBezTo>
                      <a:pt x="33" y="31"/>
                      <a:pt x="33" y="28"/>
                      <a:pt x="31" y="27"/>
                    </a:cubicBezTo>
                    <a:cubicBezTo>
                      <a:pt x="26" y="22"/>
                      <a:pt x="26" y="22"/>
                      <a:pt x="26" y="22"/>
                    </a:cubicBezTo>
                    <a:cubicBezTo>
                      <a:pt x="29" y="19"/>
                      <a:pt x="32" y="17"/>
                      <a:pt x="36" y="15"/>
                    </a:cubicBezTo>
                    <a:cubicBezTo>
                      <a:pt x="39" y="20"/>
                      <a:pt x="39" y="20"/>
                      <a:pt x="39" y="20"/>
                    </a:cubicBezTo>
                    <a:cubicBezTo>
                      <a:pt x="39" y="22"/>
                      <a:pt x="41" y="22"/>
                      <a:pt x="42" y="22"/>
                    </a:cubicBezTo>
                    <a:cubicBezTo>
                      <a:pt x="43" y="21"/>
                      <a:pt x="44" y="20"/>
                      <a:pt x="44" y="18"/>
                    </a:cubicBezTo>
                    <a:cubicBezTo>
                      <a:pt x="41" y="12"/>
                      <a:pt x="41" y="12"/>
                      <a:pt x="41" y="12"/>
                    </a:cubicBezTo>
                    <a:cubicBezTo>
                      <a:pt x="45" y="11"/>
                      <a:pt x="49" y="10"/>
                      <a:pt x="53" y="10"/>
                    </a:cubicBezTo>
                    <a:cubicBezTo>
                      <a:pt x="54" y="17"/>
                      <a:pt x="54" y="17"/>
                      <a:pt x="54" y="17"/>
                    </a:cubicBezTo>
                    <a:cubicBezTo>
                      <a:pt x="54" y="19"/>
                      <a:pt x="55" y="21"/>
                      <a:pt x="57" y="21"/>
                    </a:cubicBezTo>
                    <a:cubicBezTo>
                      <a:pt x="60" y="21"/>
                      <a:pt x="61" y="19"/>
                      <a:pt x="61" y="17"/>
                    </a:cubicBezTo>
                    <a:cubicBezTo>
                      <a:pt x="61" y="9"/>
                      <a:pt x="61" y="9"/>
                      <a:pt x="61" y="9"/>
                    </a:cubicBezTo>
                    <a:cubicBezTo>
                      <a:pt x="65" y="10"/>
                      <a:pt x="70" y="10"/>
                      <a:pt x="74" y="12"/>
                    </a:cubicBezTo>
                    <a:cubicBezTo>
                      <a:pt x="71" y="18"/>
                      <a:pt x="71" y="18"/>
                      <a:pt x="71" y="18"/>
                    </a:cubicBezTo>
                    <a:cubicBezTo>
                      <a:pt x="71" y="19"/>
                      <a:pt x="71" y="21"/>
                      <a:pt x="73" y="21"/>
                    </a:cubicBezTo>
                    <a:cubicBezTo>
                      <a:pt x="74" y="22"/>
                      <a:pt x="76" y="21"/>
                      <a:pt x="76" y="20"/>
                    </a:cubicBezTo>
                    <a:cubicBezTo>
                      <a:pt x="79" y="14"/>
                      <a:pt x="79" y="14"/>
                      <a:pt x="79" y="14"/>
                    </a:cubicBezTo>
                    <a:cubicBezTo>
                      <a:pt x="82" y="15"/>
                      <a:pt x="86" y="18"/>
                      <a:pt x="89" y="20"/>
                    </a:cubicBezTo>
                    <a:cubicBezTo>
                      <a:pt x="84" y="25"/>
                      <a:pt x="84" y="25"/>
                      <a:pt x="84" y="25"/>
                    </a:cubicBezTo>
                    <a:cubicBezTo>
                      <a:pt x="83" y="27"/>
                      <a:pt x="83" y="30"/>
                      <a:pt x="84" y="31"/>
                    </a:cubicBezTo>
                    <a:cubicBezTo>
                      <a:pt x="86" y="32"/>
                      <a:pt x="88" y="32"/>
                      <a:pt x="90" y="31"/>
                    </a:cubicBezTo>
                    <a:cubicBezTo>
                      <a:pt x="95" y="26"/>
                      <a:pt x="95" y="26"/>
                      <a:pt x="95" y="26"/>
                    </a:cubicBezTo>
                    <a:cubicBezTo>
                      <a:pt x="98" y="29"/>
                      <a:pt x="100" y="33"/>
                      <a:pt x="102" y="37"/>
                    </a:cubicBezTo>
                    <a:cubicBezTo>
                      <a:pt x="96" y="39"/>
                      <a:pt x="96" y="39"/>
                      <a:pt x="96" y="39"/>
                    </a:cubicBezTo>
                    <a:cubicBezTo>
                      <a:pt x="95" y="40"/>
                      <a:pt x="94" y="41"/>
                      <a:pt x="95" y="43"/>
                    </a:cubicBezTo>
                    <a:cubicBezTo>
                      <a:pt x="96" y="44"/>
                      <a:pt x="97" y="45"/>
                      <a:pt x="98" y="44"/>
                    </a:cubicBezTo>
                    <a:cubicBezTo>
                      <a:pt x="104" y="41"/>
                      <a:pt x="104" y="41"/>
                      <a:pt x="104" y="41"/>
                    </a:cubicBezTo>
                    <a:cubicBezTo>
                      <a:pt x="106" y="45"/>
                      <a:pt x="106" y="49"/>
                      <a:pt x="107" y="53"/>
                    </a:cubicBezTo>
                    <a:cubicBezTo>
                      <a:pt x="100" y="53"/>
                      <a:pt x="100" y="53"/>
                      <a:pt x="100" y="53"/>
                    </a:cubicBezTo>
                    <a:cubicBezTo>
                      <a:pt x="98" y="53"/>
                      <a:pt x="96" y="55"/>
                      <a:pt x="96" y="57"/>
                    </a:cubicBezTo>
                    <a:cubicBezTo>
                      <a:pt x="96" y="60"/>
                      <a:pt x="98" y="61"/>
                      <a:pt x="100" y="61"/>
                    </a:cubicBezTo>
                    <a:cubicBezTo>
                      <a:pt x="107" y="61"/>
                      <a:pt x="107" y="61"/>
                      <a:pt x="107" y="61"/>
                    </a:cubicBezTo>
                    <a:cubicBezTo>
                      <a:pt x="107" y="65"/>
                      <a:pt x="106" y="69"/>
                      <a:pt x="105" y="73"/>
                    </a:cubicBezTo>
                    <a:cubicBezTo>
                      <a:pt x="99" y="71"/>
                      <a:pt x="99" y="71"/>
                      <a:pt x="99" y="71"/>
                    </a:cubicBezTo>
                    <a:cubicBezTo>
                      <a:pt x="98" y="71"/>
                      <a:pt x="96" y="71"/>
                      <a:pt x="96" y="73"/>
                    </a:cubicBezTo>
                    <a:cubicBezTo>
                      <a:pt x="95" y="74"/>
                      <a:pt x="96" y="76"/>
                      <a:pt x="97" y="76"/>
                    </a:cubicBezTo>
                    <a:cubicBezTo>
                      <a:pt x="103" y="78"/>
                      <a:pt x="103" y="78"/>
                      <a:pt x="103" y="78"/>
                    </a:cubicBezTo>
                    <a:cubicBezTo>
                      <a:pt x="101" y="82"/>
                      <a:pt x="99" y="86"/>
                      <a:pt x="96" y="8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8" name="Freeform 544"/>
              <p:cNvSpPr>
                <a:spLocks/>
              </p:cNvSpPr>
              <p:nvPr/>
            </p:nvSpPr>
            <p:spPr bwMode="auto">
              <a:xfrm>
                <a:off x="4415" y="453"/>
                <a:ext cx="33" cy="82"/>
              </a:xfrm>
              <a:custGeom>
                <a:avLst/>
                <a:gdLst>
                  <a:gd name="T0" fmla="*/ 11 w 17"/>
                  <a:gd name="T1" fmla="*/ 26 h 42"/>
                  <a:gd name="T2" fmla="*/ 10 w 17"/>
                  <a:gd name="T3" fmla="*/ 3 h 42"/>
                  <a:gd name="T4" fmla="*/ 8 w 17"/>
                  <a:gd name="T5" fmla="*/ 0 h 42"/>
                  <a:gd name="T6" fmla="*/ 5 w 17"/>
                  <a:gd name="T7" fmla="*/ 3 h 42"/>
                  <a:gd name="T8" fmla="*/ 5 w 17"/>
                  <a:gd name="T9" fmla="*/ 26 h 42"/>
                  <a:gd name="T10" fmla="*/ 0 w 17"/>
                  <a:gd name="T11" fmla="*/ 34 h 42"/>
                  <a:gd name="T12" fmla="*/ 8 w 17"/>
                  <a:gd name="T13" fmla="*/ 42 h 42"/>
                  <a:gd name="T14" fmla="*/ 17 w 17"/>
                  <a:gd name="T15" fmla="*/ 33 h 42"/>
                  <a:gd name="T16" fmla="*/ 11 w 17"/>
                  <a:gd name="T1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2">
                    <a:moveTo>
                      <a:pt x="11" y="26"/>
                    </a:moveTo>
                    <a:cubicBezTo>
                      <a:pt x="10" y="3"/>
                      <a:pt x="10" y="3"/>
                      <a:pt x="10" y="3"/>
                    </a:cubicBezTo>
                    <a:cubicBezTo>
                      <a:pt x="10" y="1"/>
                      <a:pt x="9" y="0"/>
                      <a:pt x="8" y="0"/>
                    </a:cubicBezTo>
                    <a:cubicBezTo>
                      <a:pt x="6" y="0"/>
                      <a:pt x="5" y="1"/>
                      <a:pt x="5" y="3"/>
                    </a:cubicBezTo>
                    <a:cubicBezTo>
                      <a:pt x="5" y="26"/>
                      <a:pt x="5" y="26"/>
                      <a:pt x="5" y="26"/>
                    </a:cubicBezTo>
                    <a:cubicBezTo>
                      <a:pt x="2" y="27"/>
                      <a:pt x="0" y="30"/>
                      <a:pt x="0" y="34"/>
                    </a:cubicBezTo>
                    <a:cubicBezTo>
                      <a:pt x="0" y="38"/>
                      <a:pt x="4" y="42"/>
                      <a:pt x="8" y="42"/>
                    </a:cubicBezTo>
                    <a:cubicBezTo>
                      <a:pt x="13" y="42"/>
                      <a:pt x="17" y="38"/>
                      <a:pt x="17" y="33"/>
                    </a:cubicBezTo>
                    <a:cubicBezTo>
                      <a:pt x="17" y="30"/>
                      <a:pt x="14" y="27"/>
                      <a:pt x="11" y="2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9" name="Freeform 545"/>
              <p:cNvSpPr>
                <a:spLocks/>
              </p:cNvSpPr>
              <p:nvPr/>
            </p:nvSpPr>
            <p:spPr bwMode="auto">
              <a:xfrm>
                <a:off x="4423" y="539"/>
                <a:ext cx="19" cy="43"/>
              </a:xfrm>
              <a:custGeom>
                <a:avLst/>
                <a:gdLst>
                  <a:gd name="T0" fmla="*/ 0 w 10"/>
                  <a:gd name="T1" fmla="*/ 1 h 22"/>
                  <a:gd name="T2" fmla="*/ 0 w 10"/>
                  <a:gd name="T3" fmla="*/ 17 h 22"/>
                  <a:gd name="T4" fmla="*/ 5 w 10"/>
                  <a:gd name="T5" fmla="*/ 22 h 22"/>
                  <a:gd name="T6" fmla="*/ 9 w 10"/>
                  <a:gd name="T7" fmla="*/ 17 h 22"/>
                  <a:gd name="T8" fmla="*/ 9 w 10"/>
                  <a:gd name="T9" fmla="*/ 0 h 22"/>
                  <a:gd name="T10" fmla="*/ 5 w 10"/>
                  <a:gd name="T11" fmla="*/ 1 h 22"/>
                  <a:gd name="T12" fmla="*/ 0 w 10"/>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0" y="1"/>
                    </a:moveTo>
                    <a:cubicBezTo>
                      <a:pt x="0" y="17"/>
                      <a:pt x="0" y="17"/>
                      <a:pt x="0" y="17"/>
                    </a:cubicBezTo>
                    <a:cubicBezTo>
                      <a:pt x="0" y="20"/>
                      <a:pt x="2" y="22"/>
                      <a:pt x="5" y="22"/>
                    </a:cubicBezTo>
                    <a:cubicBezTo>
                      <a:pt x="8" y="22"/>
                      <a:pt x="10" y="20"/>
                      <a:pt x="9" y="17"/>
                    </a:cubicBezTo>
                    <a:cubicBezTo>
                      <a:pt x="9" y="0"/>
                      <a:pt x="9" y="0"/>
                      <a:pt x="9" y="0"/>
                    </a:cubicBezTo>
                    <a:cubicBezTo>
                      <a:pt x="8" y="1"/>
                      <a:pt x="6" y="1"/>
                      <a:pt x="5" y="1"/>
                    </a:cubicBezTo>
                    <a:cubicBezTo>
                      <a:pt x="3" y="1"/>
                      <a:pt x="1" y="1"/>
                      <a:pt x="0" y="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0" name="Freeform 546"/>
              <p:cNvSpPr>
                <a:spLocks noEditPoints="1"/>
              </p:cNvSpPr>
              <p:nvPr/>
            </p:nvSpPr>
            <p:spPr bwMode="auto">
              <a:xfrm>
                <a:off x="4841" y="1706"/>
                <a:ext cx="104" cy="210"/>
              </a:xfrm>
              <a:custGeom>
                <a:avLst/>
                <a:gdLst>
                  <a:gd name="T0" fmla="*/ 37 w 53"/>
                  <a:gd name="T1" fmla="*/ 48 h 107"/>
                  <a:gd name="T2" fmla="*/ 37 w 53"/>
                  <a:gd name="T3" fmla="*/ 26 h 107"/>
                  <a:gd name="T4" fmla="*/ 38 w 53"/>
                  <a:gd name="T5" fmla="*/ 26 h 107"/>
                  <a:gd name="T6" fmla="*/ 45 w 53"/>
                  <a:gd name="T7" fmla="*/ 27 h 107"/>
                  <a:gd name="T8" fmla="*/ 46 w 53"/>
                  <a:gd name="T9" fmla="*/ 26 h 107"/>
                  <a:gd name="T10" fmla="*/ 48 w 53"/>
                  <a:gd name="T11" fmla="*/ 22 h 107"/>
                  <a:gd name="T12" fmla="*/ 48 w 53"/>
                  <a:gd name="T13" fmla="*/ 18 h 107"/>
                  <a:gd name="T14" fmla="*/ 47 w 53"/>
                  <a:gd name="T15" fmla="*/ 15 h 107"/>
                  <a:gd name="T16" fmla="*/ 45 w 53"/>
                  <a:gd name="T17" fmla="*/ 14 h 107"/>
                  <a:gd name="T18" fmla="*/ 42 w 53"/>
                  <a:gd name="T19" fmla="*/ 14 h 107"/>
                  <a:gd name="T20" fmla="*/ 37 w 53"/>
                  <a:gd name="T21" fmla="*/ 13 h 107"/>
                  <a:gd name="T22" fmla="*/ 36 w 53"/>
                  <a:gd name="T23" fmla="*/ 3 h 107"/>
                  <a:gd name="T24" fmla="*/ 33 w 53"/>
                  <a:gd name="T25" fmla="*/ 0 h 107"/>
                  <a:gd name="T26" fmla="*/ 29 w 53"/>
                  <a:gd name="T27" fmla="*/ 4 h 107"/>
                  <a:gd name="T28" fmla="*/ 30 w 53"/>
                  <a:gd name="T29" fmla="*/ 13 h 107"/>
                  <a:gd name="T30" fmla="*/ 29 w 53"/>
                  <a:gd name="T31" fmla="*/ 13 h 107"/>
                  <a:gd name="T32" fmla="*/ 23 w 53"/>
                  <a:gd name="T33" fmla="*/ 14 h 107"/>
                  <a:gd name="T34" fmla="*/ 22 w 53"/>
                  <a:gd name="T35" fmla="*/ 4 h 107"/>
                  <a:gd name="T36" fmla="*/ 19 w 53"/>
                  <a:gd name="T37" fmla="*/ 0 h 107"/>
                  <a:gd name="T38" fmla="*/ 16 w 53"/>
                  <a:gd name="T39" fmla="*/ 4 h 107"/>
                  <a:gd name="T40" fmla="*/ 16 w 53"/>
                  <a:gd name="T41" fmla="*/ 15 h 107"/>
                  <a:gd name="T42" fmla="*/ 8 w 53"/>
                  <a:gd name="T43" fmla="*/ 20 h 107"/>
                  <a:gd name="T44" fmla="*/ 3 w 53"/>
                  <a:gd name="T45" fmla="*/ 26 h 107"/>
                  <a:gd name="T46" fmla="*/ 2 w 53"/>
                  <a:gd name="T47" fmla="*/ 34 h 107"/>
                  <a:gd name="T48" fmla="*/ 4 w 53"/>
                  <a:gd name="T49" fmla="*/ 43 h 107"/>
                  <a:gd name="T50" fmla="*/ 8 w 53"/>
                  <a:gd name="T51" fmla="*/ 49 h 107"/>
                  <a:gd name="T52" fmla="*/ 15 w 53"/>
                  <a:gd name="T53" fmla="*/ 54 h 107"/>
                  <a:gd name="T54" fmla="*/ 17 w 53"/>
                  <a:gd name="T55" fmla="*/ 55 h 107"/>
                  <a:gd name="T56" fmla="*/ 17 w 53"/>
                  <a:gd name="T57" fmla="*/ 79 h 107"/>
                  <a:gd name="T58" fmla="*/ 11 w 53"/>
                  <a:gd name="T59" fmla="*/ 78 h 107"/>
                  <a:gd name="T60" fmla="*/ 3 w 53"/>
                  <a:gd name="T61" fmla="*/ 76 h 107"/>
                  <a:gd name="T62" fmla="*/ 2 w 53"/>
                  <a:gd name="T63" fmla="*/ 77 h 107"/>
                  <a:gd name="T64" fmla="*/ 1 w 53"/>
                  <a:gd name="T65" fmla="*/ 81 h 107"/>
                  <a:gd name="T66" fmla="*/ 0 w 53"/>
                  <a:gd name="T67" fmla="*/ 85 h 107"/>
                  <a:gd name="T68" fmla="*/ 1 w 53"/>
                  <a:gd name="T69" fmla="*/ 88 h 107"/>
                  <a:gd name="T70" fmla="*/ 9 w 53"/>
                  <a:gd name="T71" fmla="*/ 91 h 107"/>
                  <a:gd name="T72" fmla="*/ 17 w 53"/>
                  <a:gd name="T73" fmla="*/ 92 h 107"/>
                  <a:gd name="T74" fmla="*/ 18 w 53"/>
                  <a:gd name="T75" fmla="*/ 104 h 107"/>
                  <a:gd name="T76" fmla="*/ 21 w 53"/>
                  <a:gd name="T77" fmla="*/ 107 h 107"/>
                  <a:gd name="T78" fmla="*/ 25 w 53"/>
                  <a:gd name="T79" fmla="*/ 104 h 107"/>
                  <a:gd name="T80" fmla="*/ 24 w 53"/>
                  <a:gd name="T81" fmla="*/ 92 h 107"/>
                  <a:gd name="T82" fmla="*/ 31 w 53"/>
                  <a:gd name="T83" fmla="*/ 91 h 107"/>
                  <a:gd name="T84" fmla="*/ 32 w 53"/>
                  <a:gd name="T85" fmla="*/ 103 h 107"/>
                  <a:gd name="T86" fmla="*/ 35 w 53"/>
                  <a:gd name="T87" fmla="*/ 107 h 107"/>
                  <a:gd name="T88" fmla="*/ 38 w 53"/>
                  <a:gd name="T89" fmla="*/ 103 h 107"/>
                  <a:gd name="T90" fmla="*/ 38 w 53"/>
                  <a:gd name="T91" fmla="*/ 89 h 107"/>
                  <a:gd name="T92" fmla="*/ 44 w 53"/>
                  <a:gd name="T93" fmla="*/ 87 h 107"/>
                  <a:gd name="T94" fmla="*/ 50 w 53"/>
                  <a:gd name="T95" fmla="*/ 80 h 107"/>
                  <a:gd name="T96" fmla="*/ 53 w 53"/>
                  <a:gd name="T97" fmla="*/ 69 h 107"/>
                  <a:gd name="T98" fmla="*/ 47 w 53"/>
                  <a:gd name="T99" fmla="*/ 55 h 107"/>
                  <a:gd name="T100" fmla="*/ 37 w 53"/>
                  <a:gd name="T101" fmla="*/ 48 h 107"/>
                  <a:gd name="T102" fmla="*/ 31 w 53"/>
                  <a:gd name="T103" fmla="*/ 77 h 107"/>
                  <a:gd name="T104" fmla="*/ 24 w 53"/>
                  <a:gd name="T105" fmla="*/ 79 h 107"/>
                  <a:gd name="T106" fmla="*/ 24 w 53"/>
                  <a:gd name="T107" fmla="*/ 57 h 107"/>
                  <a:gd name="T108" fmla="*/ 31 w 53"/>
                  <a:gd name="T109" fmla="*/ 60 h 107"/>
                  <a:gd name="T110" fmla="*/ 31 w 53"/>
                  <a:gd name="T111" fmla="*/ 77 h 107"/>
                  <a:gd name="T112" fmla="*/ 30 w 53"/>
                  <a:gd name="T113" fmla="*/ 45 h 107"/>
                  <a:gd name="T114" fmla="*/ 23 w 53"/>
                  <a:gd name="T115" fmla="*/ 42 h 107"/>
                  <a:gd name="T116" fmla="*/ 23 w 53"/>
                  <a:gd name="T117" fmla="*/ 26 h 107"/>
                  <a:gd name="T118" fmla="*/ 30 w 53"/>
                  <a:gd name="T119" fmla="*/ 25 h 107"/>
                  <a:gd name="T120" fmla="*/ 30 w 53"/>
                  <a:gd name="T121"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 h="107">
                    <a:moveTo>
                      <a:pt x="37" y="48"/>
                    </a:moveTo>
                    <a:cubicBezTo>
                      <a:pt x="37" y="26"/>
                      <a:pt x="37" y="26"/>
                      <a:pt x="37" y="26"/>
                    </a:cubicBezTo>
                    <a:cubicBezTo>
                      <a:pt x="37" y="26"/>
                      <a:pt x="38" y="26"/>
                      <a:pt x="38" y="26"/>
                    </a:cubicBezTo>
                    <a:cubicBezTo>
                      <a:pt x="41" y="26"/>
                      <a:pt x="43" y="27"/>
                      <a:pt x="45" y="27"/>
                    </a:cubicBezTo>
                    <a:cubicBezTo>
                      <a:pt x="45" y="28"/>
                      <a:pt x="46" y="27"/>
                      <a:pt x="46" y="26"/>
                    </a:cubicBezTo>
                    <a:cubicBezTo>
                      <a:pt x="47" y="25"/>
                      <a:pt x="48" y="23"/>
                      <a:pt x="48" y="22"/>
                    </a:cubicBezTo>
                    <a:cubicBezTo>
                      <a:pt x="48" y="20"/>
                      <a:pt x="48" y="19"/>
                      <a:pt x="48" y="18"/>
                    </a:cubicBezTo>
                    <a:cubicBezTo>
                      <a:pt x="48" y="16"/>
                      <a:pt x="48" y="15"/>
                      <a:pt x="47" y="15"/>
                    </a:cubicBezTo>
                    <a:cubicBezTo>
                      <a:pt x="47" y="15"/>
                      <a:pt x="46" y="15"/>
                      <a:pt x="45" y="14"/>
                    </a:cubicBezTo>
                    <a:cubicBezTo>
                      <a:pt x="44" y="14"/>
                      <a:pt x="43" y="14"/>
                      <a:pt x="42" y="14"/>
                    </a:cubicBezTo>
                    <a:cubicBezTo>
                      <a:pt x="40" y="14"/>
                      <a:pt x="39" y="13"/>
                      <a:pt x="37" y="13"/>
                    </a:cubicBezTo>
                    <a:cubicBezTo>
                      <a:pt x="36" y="3"/>
                      <a:pt x="36" y="3"/>
                      <a:pt x="36" y="3"/>
                    </a:cubicBezTo>
                    <a:cubicBezTo>
                      <a:pt x="36" y="2"/>
                      <a:pt x="35" y="0"/>
                      <a:pt x="33" y="0"/>
                    </a:cubicBezTo>
                    <a:cubicBezTo>
                      <a:pt x="31" y="0"/>
                      <a:pt x="29" y="2"/>
                      <a:pt x="29" y="4"/>
                    </a:cubicBezTo>
                    <a:cubicBezTo>
                      <a:pt x="30" y="13"/>
                      <a:pt x="30" y="13"/>
                      <a:pt x="30" y="13"/>
                    </a:cubicBezTo>
                    <a:cubicBezTo>
                      <a:pt x="29" y="13"/>
                      <a:pt x="29" y="13"/>
                      <a:pt x="29" y="13"/>
                    </a:cubicBezTo>
                    <a:cubicBezTo>
                      <a:pt x="27" y="13"/>
                      <a:pt x="25" y="14"/>
                      <a:pt x="23" y="14"/>
                    </a:cubicBezTo>
                    <a:cubicBezTo>
                      <a:pt x="22" y="4"/>
                      <a:pt x="22" y="4"/>
                      <a:pt x="22" y="4"/>
                    </a:cubicBezTo>
                    <a:cubicBezTo>
                      <a:pt x="22" y="2"/>
                      <a:pt x="21" y="0"/>
                      <a:pt x="19" y="0"/>
                    </a:cubicBezTo>
                    <a:cubicBezTo>
                      <a:pt x="17" y="0"/>
                      <a:pt x="16" y="2"/>
                      <a:pt x="16" y="4"/>
                    </a:cubicBezTo>
                    <a:cubicBezTo>
                      <a:pt x="16" y="15"/>
                      <a:pt x="16" y="15"/>
                      <a:pt x="16" y="15"/>
                    </a:cubicBezTo>
                    <a:cubicBezTo>
                      <a:pt x="13" y="17"/>
                      <a:pt x="10" y="18"/>
                      <a:pt x="8" y="20"/>
                    </a:cubicBezTo>
                    <a:cubicBezTo>
                      <a:pt x="6" y="22"/>
                      <a:pt x="4" y="24"/>
                      <a:pt x="3" y="26"/>
                    </a:cubicBezTo>
                    <a:cubicBezTo>
                      <a:pt x="2" y="29"/>
                      <a:pt x="2" y="31"/>
                      <a:pt x="2" y="34"/>
                    </a:cubicBezTo>
                    <a:cubicBezTo>
                      <a:pt x="2" y="38"/>
                      <a:pt x="2" y="40"/>
                      <a:pt x="4" y="43"/>
                    </a:cubicBezTo>
                    <a:cubicBezTo>
                      <a:pt x="5" y="45"/>
                      <a:pt x="6" y="48"/>
                      <a:pt x="8" y="49"/>
                    </a:cubicBezTo>
                    <a:cubicBezTo>
                      <a:pt x="10" y="51"/>
                      <a:pt x="13" y="53"/>
                      <a:pt x="15" y="54"/>
                    </a:cubicBezTo>
                    <a:cubicBezTo>
                      <a:pt x="16" y="54"/>
                      <a:pt x="16" y="54"/>
                      <a:pt x="17" y="55"/>
                    </a:cubicBezTo>
                    <a:cubicBezTo>
                      <a:pt x="17" y="79"/>
                      <a:pt x="17" y="79"/>
                      <a:pt x="17" y="79"/>
                    </a:cubicBezTo>
                    <a:cubicBezTo>
                      <a:pt x="15" y="79"/>
                      <a:pt x="13" y="78"/>
                      <a:pt x="11" y="78"/>
                    </a:cubicBezTo>
                    <a:cubicBezTo>
                      <a:pt x="8" y="77"/>
                      <a:pt x="6" y="77"/>
                      <a:pt x="3" y="76"/>
                    </a:cubicBezTo>
                    <a:cubicBezTo>
                      <a:pt x="3" y="76"/>
                      <a:pt x="2" y="76"/>
                      <a:pt x="2" y="77"/>
                    </a:cubicBezTo>
                    <a:cubicBezTo>
                      <a:pt x="1" y="78"/>
                      <a:pt x="1" y="80"/>
                      <a:pt x="1" y="81"/>
                    </a:cubicBezTo>
                    <a:cubicBezTo>
                      <a:pt x="0" y="83"/>
                      <a:pt x="0" y="84"/>
                      <a:pt x="0" y="85"/>
                    </a:cubicBezTo>
                    <a:cubicBezTo>
                      <a:pt x="0" y="87"/>
                      <a:pt x="0" y="87"/>
                      <a:pt x="1" y="88"/>
                    </a:cubicBezTo>
                    <a:cubicBezTo>
                      <a:pt x="2" y="89"/>
                      <a:pt x="5" y="90"/>
                      <a:pt x="9" y="91"/>
                    </a:cubicBezTo>
                    <a:cubicBezTo>
                      <a:pt x="11" y="91"/>
                      <a:pt x="14" y="91"/>
                      <a:pt x="17" y="92"/>
                    </a:cubicBezTo>
                    <a:cubicBezTo>
                      <a:pt x="18" y="104"/>
                      <a:pt x="18" y="104"/>
                      <a:pt x="18" y="104"/>
                    </a:cubicBezTo>
                    <a:cubicBezTo>
                      <a:pt x="18" y="106"/>
                      <a:pt x="19" y="107"/>
                      <a:pt x="21" y="107"/>
                    </a:cubicBezTo>
                    <a:cubicBezTo>
                      <a:pt x="23" y="107"/>
                      <a:pt x="25" y="106"/>
                      <a:pt x="25" y="104"/>
                    </a:cubicBezTo>
                    <a:cubicBezTo>
                      <a:pt x="24" y="92"/>
                      <a:pt x="24" y="92"/>
                      <a:pt x="24" y="92"/>
                    </a:cubicBezTo>
                    <a:cubicBezTo>
                      <a:pt x="27" y="92"/>
                      <a:pt x="29" y="91"/>
                      <a:pt x="31" y="91"/>
                    </a:cubicBezTo>
                    <a:cubicBezTo>
                      <a:pt x="32" y="103"/>
                      <a:pt x="32" y="103"/>
                      <a:pt x="32" y="103"/>
                    </a:cubicBezTo>
                    <a:cubicBezTo>
                      <a:pt x="32" y="105"/>
                      <a:pt x="33" y="107"/>
                      <a:pt x="35" y="107"/>
                    </a:cubicBezTo>
                    <a:cubicBezTo>
                      <a:pt x="37" y="107"/>
                      <a:pt x="39" y="105"/>
                      <a:pt x="38" y="103"/>
                    </a:cubicBezTo>
                    <a:cubicBezTo>
                      <a:pt x="38" y="89"/>
                      <a:pt x="38" y="89"/>
                      <a:pt x="38" y="89"/>
                    </a:cubicBezTo>
                    <a:cubicBezTo>
                      <a:pt x="40" y="89"/>
                      <a:pt x="42" y="88"/>
                      <a:pt x="44" y="87"/>
                    </a:cubicBezTo>
                    <a:cubicBezTo>
                      <a:pt x="47" y="85"/>
                      <a:pt x="49" y="83"/>
                      <a:pt x="50" y="80"/>
                    </a:cubicBezTo>
                    <a:cubicBezTo>
                      <a:pt x="52" y="77"/>
                      <a:pt x="53" y="73"/>
                      <a:pt x="53" y="69"/>
                    </a:cubicBezTo>
                    <a:cubicBezTo>
                      <a:pt x="53" y="63"/>
                      <a:pt x="51" y="58"/>
                      <a:pt x="47" y="55"/>
                    </a:cubicBezTo>
                    <a:cubicBezTo>
                      <a:pt x="45" y="52"/>
                      <a:pt x="41" y="50"/>
                      <a:pt x="37" y="48"/>
                    </a:cubicBezTo>
                    <a:close/>
                    <a:moveTo>
                      <a:pt x="31" y="77"/>
                    </a:moveTo>
                    <a:cubicBezTo>
                      <a:pt x="29" y="78"/>
                      <a:pt x="27" y="79"/>
                      <a:pt x="24" y="79"/>
                    </a:cubicBezTo>
                    <a:cubicBezTo>
                      <a:pt x="24" y="57"/>
                      <a:pt x="24" y="57"/>
                      <a:pt x="24" y="57"/>
                    </a:cubicBezTo>
                    <a:cubicBezTo>
                      <a:pt x="26" y="58"/>
                      <a:pt x="29" y="59"/>
                      <a:pt x="31" y="60"/>
                    </a:cubicBezTo>
                    <a:lnTo>
                      <a:pt x="31" y="77"/>
                    </a:lnTo>
                    <a:close/>
                    <a:moveTo>
                      <a:pt x="30" y="45"/>
                    </a:moveTo>
                    <a:cubicBezTo>
                      <a:pt x="28" y="44"/>
                      <a:pt x="25" y="43"/>
                      <a:pt x="23" y="42"/>
                    </a:cubicBezTo>
                    <a:cubicBezTo>
                      <a:pt x="23" y="26"/>
                      <a:pt x="23" y="26"/>
                      <a:pt x="23" y="26"/>
                    </a:cubicBezTo>
                    <a:cubicBezTo>
                      <a:pt x="25" y="26"/>
                      <a:pt x="27" y="25"/>
                      <a:pt x="30" y="25"/>
                    </a:cubicBezTo>
                    <a:lnTo>
                      <a:pt x="30" y="45"/>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1" name="Freeform 547"/>
              <p:cNvSpPr>
                <a:spLocks/>
              </p:cNvSpPr>
              <p:nvPr/>
            </p:nvSpPr>
            <p:spPr bwMode="auto">
              <a:xfrm>
                <a:off x="4872" y="1372"/>
                <a:ext cx="28" cy="61"/>
              </a:xfrm>
              <a:custGeom>
                <a:avLst/>
                <a:gdLst>
                  <a:gd name="T0" fmla="*/ 0 w 14"/>
                  <a:gd name="T1" fmla="*/ 27 h 31"/>
                  <a:gd name="T2" fmla="*/ 5 w 14"/>
                  <a:gd name="T3" fmla="*/ 31 h 31"/>
                  <a:gd name="T4" fmla="*/ 9 w 14"/>
                  <a:gd name="T5" fmla="*/ 31 h 31"/>
                  <a:gd name="T6" fmla="*/ 14 w 14"/>
                  <a:gd name="T7" fmla="*/ 27 h 31"/>
                  <a:gd name="T8" fmla="*/ 14 w 14"/>
                  <a:gd name="T9" fmla="*/ 4 h 31"/>
                  <a:gd name="T10" fmla="*/ 9 w 14"/>
                  <a:gd name="T11" fmla="*/ 0 h 31"/>
                  <a:gd name="T12" fmla="*/ 5 w 14"/>
                  <a:gd name="T13" fmla="*/ 0 h 31"/>
                  <a:gd name="T14" fmla="*/ 0 w 14"/>
                  <a:gd name="T15" fmla="*/ 4 h 31"/>
                  <a:gd name="T16" fmla="*/ 0 w 14"/>
                  <a:gd name="T1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0" y="27"/>
                    </a:moveTo>
                    <a:cubicBezTo>
                      <a:pt x="0" y="29"/>
                      <a:pt x="2" y="31"/>
                      <a:pt x="5" y="31"/>
                    </a:cubicBezTo>
                    <a:cubicBezTo>
                      <a:pt x="9" y="31"/>
                      <a:pt x="9" y="31"/>
                      <a:pt x="9" y="31"/>
                    </a:cubicBezTo>
                    <a:cubicBezTo>
                      <a:pt x="12" y="31"/>
                      <a:pt x="14" y="29"/>
                      <a:pt x="14" y="27"/>
                    </a:cubicBezTo>
                    <a:cubicBezTo>
                      <a:pt x="14" y="4"/>
                      <a:pt x="14" y="4"/>
                      <a:pt x="14" y="4"/>
                    </a:cubicBezTo>
                    <a:cubicBezTo>
                      <a:pt x="14" y="2"/>
                      <a:pt x="12" y="0"/>
                      <a:pt x="9" y="0"/>
                    </a:cubicBezTo>
                    <a:cubicBezTo>
                      <a:pt x="5" y="0"/>
                      <a:pt x="5" y="0"/>
                      <a:pt x="5" y="0"/>
                    </a:cubicBezTo>
                    <a:cubicBezTo>
                      <a:pt x="2" y="0"/>
                      <a:pt x="0" y="2"/>
                      <a:pt x="0" y="4"/>
                    </a:cubicBezTo>
                    <a:lnTo>
                      <a:pt x="0" y="2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2" name="Freeform 548"/>
              <p:cNvSpPr>
                <a:spLocks/>
              </p:cNvSpPr>
              <p:nvPr/>
            </p:nvSpPr>
            <p:spPr bwMode="auto">
              <a:xfrm>
                <a:off x="4835" y="1356"/>
                <a:ext cx="28" cy="77"/>
              </a:xfrm>
              <a:custGeom>
                <a:avLst/>
                <a:gdLst>
                  <a:gd name="T0" fmla="*/ 0 w 14"/>
                  <a:gd name="T1" fmla="*/ 35 h 39"/>
                  <a:gd name="T2" fmla="*/ 5 w 14"/>
                  <a:gd name="T3" fmla="*/ 39 h 39"/>
                  <a:gd name="T4" fmla="*/ 9 w 14"/>
                  <a:gd name="T5" fmla="*/ 39 h 39"/>
                  <a:gd name="T6" fmla="*/ 14 w 14"/>
                  <a:gd name="T7" fmla="*/ 35 h 39"/>
                  <a:gd name="T8" fmla="*/ 14 w 14"/>
                  <a:gd name="T9" fmla="*/ 4 h 39"/>
                  <a:gd name="T10" fmla="*/ 9 w 14"/>
                  <a:gd name="T11" fmla="*/ 0 h 39"/>
                  <a:gd name="T12" fmla="*/ 5 w 14"/>
                  <a:gd name="T13" fmla="*/ 0 h 39"/>
                  <a:gd name="T14" fmla="*/ 0 w 14"/>
                  <a:gd name="T15" fmla="*/ 4 h 39"/>
                  <a:gd name="T16" fmla="*/ 0 w 14"/>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9">
                    <a:moveTo>
                      <a:pt x="0" y="35"/>
                    </a:moveTo>
                    <a:cubicBezTo>
                      <a:pt x="0" y="37"/>
                      <a:pt x="2" y="39"/>
                      <a:pt x="5" y="39"/>
                    </a:cubicBezTo>
                    <a:cubicBezTo>
                      <a:pt x="9" y="39"/>
                      <a:pt x="9" y="39"/>
                      <a:pt x="9" y="39"/>
                    </a:cubicBezTo>
                    <a:cubicBezTo>
                      <a:pt x="12" y="39"/>
                      <a:pt x="14" y="37"/>
                      <a:pt x="14" y="35"/>
                    </a:cubicBezTo>
                    <a:cubicBezTo>
                      <a:pt x="14" y="4"/>
                      <a:pt x="14" y="4"/>
                      <a:pt x="14" y="4"/>
                    </a:cubicBezTo>
                    <a:cubicBezTo>
                      <a:pt x="14" y="1"/>
                      <a:pt x="12" y="0"/>
                      <a:pt x="9" y="0"/>
                    </a:cubicBezTo>
                    <a:cubicBezTo>
                      <a:pt x="5" y="0"/>
                      <a:pt x="5" y="0"/>
                      <a:pt x="5" y="0"/>
                    </a:cubicBezTo>
                    <a:cubicBezTo>
                      <a:pt x="2" y="0"/>
                      <a:pt x="0" y="1"/>
                      <a:pt x="0" y="4"/>
                    </a:cubicBezTo>
                    <a:lnTo>
                      <a:pt x="0" y="35"/>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3" name="Freeform 549"/>
              <p:cNvSpPr>
                <a:spLocks/>
              </p:cNvSpPr>
              <p:nvPr/>
            </p:nvSpPr>
            <p:spPr bwMode="auto">
              <a:xfrm>
                <a:off x="4798" y="1333"/>
                <a:ext cx="27" cy="100"/>
              </a:xfrm>
              <a:custGeom>
                <a:avLst/>
                <a:gdLst>
                  <a:gd name="T0" fmla="*/ 0 w 14"/>
                  <a:gd name="T1" fmla="*/ 47 h 51"/>
                  <a:gd name="T2" fmla="*/ 5 w 14"/>
                  <a:gd name="T3" fmla="*/ 51 h 51"/>
                  <a:gd name="T4" fmla="*/ 9 w 14"/>
                  <a:gd name="T5" fmla="*/ 51 h 51"/>
                  <a:gd name="T6" fmla="*/ 14 w 14"/>
                  <a:gd name="T7" fmla="*/ 47 h 51"/>
                  <a:gd name="T8" fmla="*/ 14 w 14"/>
                  <a:gd name="T9" fmla="*/ 5 h 51"/>
                  <a:gd name="T10" fmla="*/ 9 w 14"/>
                  <a:gd name="T11" fmla="*/ 0 h 51"/>
                  <a:gd name="T12" fmla="*/ 5 w 14"/>
                  <a:gd name="T13" fmla="*/ 0 h 51"/>
                  <a:gd name="T14" fmla="*/ 0 w 14"/>
                  <a:gd name="T15" fmla="*/ 5 h 51"/>
                  <a:gd name="T16" fmla="*/ 0 w 14"/>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1">
                    <a:moveTo>
                      <a:pt x="0" y="47"/>
                    </a:moveTo>
                    <a:cubicBezTo>
                      <a:pt x="0" y="49"/>
                      <a:pt x="2" y="51"/>
                      <a:pt x="5" y="51"/>
                    </a:cubicBezTo>
                    <a:cubicBezTo>
                      <a:pt x="9" y="51"/>
                      <a:pt x="9" y="51"/>
                      <a:pt x="9" y="51"/>
                    </a:cubicBezTo>
                    <a:cubicBezTo>
                      <a:pt x="12" y="51"/>
                      <a:pt x="14" y="49"/>
                      <a:pt x="14" y="47"/>
                    </a:cubicBezTo>
                    <a:cubicBezTo>
                      <a:pt x="14" y="5"/>
                      <a:pt x="14" y="5"/>
                      <a:pt x="14" y="5"/>
                    </a:cubicBezTo>
                    <a:cubicBezTo>
                      <a:pt x="14" y="2"/>
                      <a:pt x="12" y="0"/>
                      <a:pt x="9" y="0"/>
                    </a:cubicBezTo>
                    <a:cubicBezTo>
                      <a:pt x="5" y="0"/>
                      <a:pt x="5" y="0"/>
                      <a:pt x="5" y="0"/>
                    </a:cubicBezTo>
                    <a:cubicBezTo>
                      <a:pt x="2" y="0"/>
                      <a:pt x="0" y="2"/>
                      <a:pt x="0" y="5"/>
                    </a:cubicBezTo>
                    <a:lnTo>
                      <a:pt x="0" y="4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4" name="Freeform 550"/>
              <p:cNvSpPr>
                <a:spLocks/>
              </p:cNvSpPr>
              <p:nvPr/>
            </p:nvSpPr>
            <p:spPr bwMode="auto">
              <a:xfrm>
                <a:off x="4280" y="787"/>
                <a:ext cx="12" cy="30"/>
              </a:xfrm>
              <a:custGeom>
                <a:avLst/>
                <a:gdLst>
                  <a:gd name="T0" fmla="*/ 0 w 6"/>
                  <a:gd name="T1" fmla="*/ 13 h 15"/>
                  <a:gd name="T2" fmla="*/ 2 w 6"/>
                  <a:gd name="T3" fmla="*/ 15 h 15"/>
                  <a:gd name="T4" fmla="*/ 4 w 6"/>
                  <a:gd name="T5" fmla="*/ 15 h 15"/>
                  <a:gd name="T6" fmla="*/ 6 w 6"/>
                  <a:gd name="T7" fmla="*/ 13 h 15"/>
                  <a:gd name="T8" fmla="*/ 6 w 6"/>
                  <a:gd name="T9" fmla="*/ 2 h 15"/>
                  <a:gd name="T10" fmla="*/ 4 w 6"/>
                  <a:gd name="T11" fmla="*/ 0 h 15"/>
                  <a:gd name="T12" fmla="*/ 2 w 6"/>
                  <a:gd name="T13" fmla="*/ 0 h 15"/>
                  <a:gd name="T14" fmla="*/ 0 w 6"/>
                  <a:gd name="T15" fmla="*/ 2 h 15"/>
                  <a:gd name="T16" fmla="*/ 0 w 6"/>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0" y="13"/>
                    </a:moveTo>
                    <a:cubicBezTo>
                      <a:pt x="0" y="14"/>
                      <a:pt x="1" y="15"/>
                      <a:pt x="2" y="15"/>
                    </a:cubicBezTo>
                    <a:cubicBezTo>
                      <a:pt x="4" y="15"/>
                      <a:pt x="4" y="15"/>
                      <a:pt x="4" y="15"/>
                    </a:cubicBezTo>
                    <a:cubicBezTo>
                      <a:pt x="5" y="15"/>
                      <a:pt x="6" y="14"/>
                      <a:pt x="6" y="13"/>
                    </a:cubicBezTo>
                    <a:cubicBezTo>
                      <a:pt x="6" y="2"/>
                      <a:pt x="6" y="2"/>
                      <a:pt x="6" y="2"/>
                    </a:cubicBezTo>
                    <a:cubicBezTo>
                      <a:pt x="6" y="1"/>
                      <a:pt x="5" y="0"/>
                      <a:pt x="4" y="0"/>
                    </a:cubicBezTo>
                    <a:cubicBezTo>
                      <a:pt x="2" y="0"/>
                      <a:pt x="2" y="0"/>
                      <a:pt x="2" y="0"/>
                    </a:cubicBezTo>
                    <a:cubicBezTo>
                      <a:pt x="1" y="0"/>
                      <a:pt x="0" y="1"/>
                      <a:pt x="0" y="2"/>
                    </a:cubicBezTo>
                    <a:lnTo>
                      <a:pt x="0" y="1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5" name="Freeform 551"/>
              <p:cNvSpPr>
                <a:spLocks/>
              </p:cNvSpPr>
              <p:nvPr/>
            </p:nvSpPr>
            <p:spPr bwMode="auto">
              <a:xfrm>
                <a:off x="4264" y="780"/>
                <a:ext cx="12" cy="37"/>
              </a:xfrm>
              <a:custGeom>
                <a:avLst/>
                <a:gdLst>
                  <a:gd name="T0" fmla="*/ 0 w 6"/>
                  <a:gd name="T1" fmla="*/ 17 h 19"/>
                  <a:gd name="T2" fmla="*/ 2 w 6"/>
                  <a:gd name="T3" fmla="*/ 19 h 19"/>
                  <a:gd name="T4" fmla="*/ 4 w 6"/>
                  <a:gd name="T5" fmla="*/ 19 h 19"/>
                  <a:gd name="T6" fmla="*/ 6 w 6"/>
                  <a:gd name="T7" fmla="*/ 17 h 19"/>
                  <a:gd name="T8" fmla="*/ 6 w 6"/>
                  <a:gd name="T9" fmla="*/ 2 h 19"/>
                  <a:gd name="T10" fmla="*/ 4 w 6"/>
                  <a:gd name="T11" fmla="*/ 0 h 19"/>
                  <a:gd name="T12" fmla="*/ 2 w 6"/>
                  <a:gd name="T13" fmla="*/ 0 h 19"/>
                  <a:gd name="T14" fmla="*/ 0 w 6"/>
                  <a:gd name="T15" fmla="*/ 2 h 19"/>
                  <a:gd name="T16" fmla="*/ 0 w 6"/>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9">
                    <a:moveTo>
                      <a:pt x="0" y="17"/>
                    </a:moveTo>
                    <a:cubicBezTo>
                      <a:pt x="0" y="18"/>
                      <a:pt x="0" y="19"/>
                      <a:pt x="2" y="19"/>
                    </a:cubicBezTo>
                    <a:cubicBezTo>
                      <a:pt x="4" y="19"/>
                      <a:pt x="4" y="19"/>
                      <a:pt x="4" y="19"/>
                    </a:cubicBezTo>
                    <a:cubicBezTo>
                      <a:pt x="5" y="19"/>
                      <a:pt x="6" y="18"/>
                      <a:pt x="6" y="17"/>
                    </a:cubicBezTo>
                    <a:cubicBezTo>
                      <a:pt x="6" y="2"/>
                      <a:pt x="6" y="2"/>
                      <a:pt x="6" y="2"/>
                    </a:cubicBezTo>
                    <a:cubicBezTo>
                      <a:pt x="6" y="1"/>
                      <a:pt x="5" y="0"/>
                      <a:pt x="4" y="0"/>
                    </a:cubicBezTo>
                    <a:cubicBezTo>
                      <a:pt x="2" y="0"/>
                      <a:pt x="2" y="0"/>
                      <a:pt x="2" y="0"/>
                    </a:cubicBezTo>
                    <a:cubicBezTo>
                      <a:pt x="0" y="0"/>
                      <a:pt x="0" y="1"/>
                      <a:pt x="0" y="2"/>
                    </a:cubicBezTo>
                    <a:lnTo>
                      <a:pt x="0" y="1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6" name="Freeform 552"/>
              <p:cNvSpPr>
                <a:spLocks/>
              </p:cNvSpPr>
              <p:nvPr/>
            </p:nvSpPr>
            <p:spPr bwMode="auto">
              <a:xfrm>
                <a:off x="4247" y="770"/>
                <a:ext cx="11" cy="47"/>
              </a:xfrm>
              <a:custGeom>
                <a:avLst/>
                <a:gdLst>
                  <a:gd name="T0" fmla="*/ 0 w 6"/>
                  <a:gd name="T1" fmla="*/ 22 h 24"/>
                  <a:gd name="T2" fmla="*/ 2 w 6"/>
                  <a:gd name="T3" fmla="*/ 24 h 24"/>
                  <a:gd name="T4" fmla="*/ 4 w 6"/>
                  <a:gd name="T5" fmla="*/ 24 h 24"/>
                  <a:gd name="T6" fmla="*/ 6 w 6"/>
                  <a:gd name="T7" fmla="*/ 22 h 24"/>
                  <a:gd name="T8" fmla="*/ 6 w 6"/>
                  <a:gd name="T9" fmla="*/ 2 h 24"/>
                  <a:gd name="T10" fmla="*/ 4 w 6"/>
                  <a:gd name="T11" fmla="*/ 0 h 24"/>
                  <a:gd name="T12" fmla="*/ 2 w 6"/>
                  <a:gd name="T13" fmla="*/ 0 h 24"/>
                  <a:gd name="T14" fmla="*/ 0 w 6"/>
                  <a:gd name="T15" fmla="*/ 2 h 24"/>
                  <a:gd name="T16" fmla="*/ 0 w 6"/>
                  <a:gd name="T1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4">
                    <a:moveTo>
                      <a:pt x="0" y="22"/>
                    </a:moveTo>
                    <a:cubicBezTo>
                      <a:pt x="0" y="23"/>
                      <a:pt x="1" y="24"/>
                      <a:pt x="2" y="24"/>
                    </a:cubicBezTo>
                    <a:cubicBezTo>
                      <a:pt x="4" y="24"/>
                      <a:pt x="4" y="24"/>
                      <a:pt x="4" y="24"/>
                    </a:cubicBezTo>
                    <a:cubicBezTo>
                      <a:pt x="5" y="24"/>
                      <a:pt x="6" y="23"/>
                      <a:pt x="6" y="22"/>
                    </a:cubicBezTo>
                    <a:cubicBezTo>
                      <a:pt x="6" y="2"/>
                      <a:pt x="6" y="2"/>
                      <a:pt x="6" y="2"/>
                    </a:cubicBezTo>
                    <a:cubicBezTo>
                      <a:pt x="6" y="1"/>
                      <a:pt x="5" y="0"/>
                      <a:pt x="4" y="0"/>
                    </a:cubicBezTo>
                    <a:cubicBezTo>
                      <a:pt x="2" y="0"/>
                      <a:pt x="2" y="0"/>
                      <a:pt x="2" y="0"/>
                    </a:cubicBezTo>
                    <a:cubicBezTo>
                      <a:pt x="1" y="0"/>
                      <a:pt x="0" y="1"/>
                      <a:pt x="0" y="2"/>
                    </a:cubicBezTo>
                    <a:lnTo>
                      <a:pt x="0" y="2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7" name="Freeform 553"/>
              <p:cNvSpPr>
                <a:spLocks/>
              </p:cNvSpPr>
              <p:nvPr/>
            </p:nvSpPr>
            <p:spPr bwMode="auto">
              <a:xfrm>
                <a:off x="4604" y="2629"/>
                <a:ext cx="34" cy="75"/>
              </a:xfrm>
              <a:custGeom>
                <a:avLst/>
                <a:gdLst>
                  <a:gd name="T0" fmla="*/ 0 w 17"/>
                  <a:gd name="T1" fmla="*/ 32 h 38"/>
                  <a:gd name="T2" fmla="*/ 6 w 17"/>
                  <a:gd name="T3" fmla="*/ 38 h 38"/>
                  <a:gd name="T4" fmla="*/ 11 w 17"/>
                  <a:gd name="T5" fmla="*/ 38 h 38"/>
                  <a:gd name="T6" fmla="*/ 17 w 17"/>
                  <a:gd name="T7" fmla="*/ 32 h 38"/>
                  <a:gd name="T8" fmla="*/ 17 w 17"/>
                  <a:gd name="T9" fmla="*/ 5 h 38"/>
                  <a:gd name="T10" fmla="*/ 11 w 17"/>
                  <a:gd name="T11" fmla="*/ 0 h 38"/>
                  <a:gd name="T12" fmla="*/ 6 w 17"/>
                  <a:gd name="T13" fmla="*/ 0 h 38"/>
                  <a:gd name="T14" fmla="*/ 0 w 17"/>
                  <a:gd name="T15" fmla="*/ 5 h 38"/>
                  <a:gd name="T16" fmla="*/ 0 w 17"/>
                  <a:gd name="T17"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8">
                    <a:moveTo>
                      <a:pt x="0" y="32"/>
                    </a:moveTo>
                    <a:cubicBezTo>
                      <a:pt x="0" y="35"/>
                      <a:pt x="3" y="38"/>
                      <a:pt x="6" y="38"/>
                    </a:cubicBezTo>
                    <a:cubicBezTo>
                      <a:pt x="11" y="38"/>
                      <a:pt x="11" y="38"/>
                      <a:pt x="11" y="38"/>
                    </a:cubicBezTo>
                    <a:cubicBezTo>
                      <a:pt x="14" y="38"/>
                      <a:pt x="17" y="35"/>
                      <a:pt x="17" y="32"/>
                    </a:cubicBezTo>
                    <a:cubicBezTo>
                      <a:pt x="17" y="5"/>
                      <a:pt x="17" y="5"/>
                      <a:pt x="17" y="5"/>
                    </a:cubicBezTo>
                    <a:cubicBezTo>
                      <a:pt x="17" y="2"/>
                      <a:pt x="14" y="0"/>
                      <a:pt x="11" y="0"/>
                    </a:cubicBezTo>
                    <a:cubicBezTo>
                      <a:pt x="6" y="0"/>
                      <a:pt x="6" y="0"/>
                      <a:pt x="6" y="0"/>
                    </a:cubicBezTo>
                    <a:cubicBezTo>
                      <a:pt x="3" y="0"/>
                      <a:pt x="0" y="2"/>
                      <a:pt x="0" y="5"/>
                    </a:cubicBezTo>
                    <a:lnTo>
                      <a:pt x="0" y="3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8" name="Freeform 554"/>
              <p:cNvSpPr>
                <a:spLocks/>
              </p:cNvSpPr>
              <p:nvPr/>
            </p:nvSpPr>
            <p:spPr bwMode="auto">
              <a:xfrm>
                <a:off x="4561" y="2608"/>
                <a:ext cx="32" cy="96"/>
              </a:xfrm>
              <a:custGeom>
                <a:avLst/>
                <a:gdLst>
                  <a:gd name="T0" fmla="*/ 0 w 16"/>
                  <a:gd name="T1" fmla="*/ 43 h 49"/>
                  <a:gd name="T2" fmla="*/ 5 w 16"/>
                  <a:gd name="T3" fmla="*/ 49 h 49"/>
                  <a:gd name="T4" fmla="*/ 11 w 16"/>
                  <a:gd name="T5" fmla="*/ 49 h 49"/>
                  <a:gd name="T6" fmla="*/ 16 w 16"/>
                  <a:gd name="T7" fmla="*/ 43 h 49"/>
                  <a:gd name="T8" fmla="*/ 16 w 16"/>
                  <a:gd name="T9" fmla="*/ 6 h 49"/>
                  <a:gd name="T10" fmla="*/ 10 w 16"/>
                  <a:gd name="T11" fmla="*/ 0 h 49"/>
                  <a:gd name="T12" fmla="*/ 5 w 16"/>
                  <a:gd name="T13" fmla="*/ 0 h 49"/>
                  <a:gd name="T14" fmla="*/ 0 w 16"/>
                  <a:gd name="T15" fmla="*/ 6 h 49"/>
                  <a:gd name="T16" fmla="*/ 0 w 16"/>
                  <a:gd name="T1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9">
                    <a:moveTo>
                      <a:pt x="0" y="43"/>
                    </a:moveTo>
                    <a:cubicBezTo>
                      <a:pt x="0" y="46"/>
                      <a:pt x="2" y="49"/>
                      <a:pt x="5" y="49"/>
                    </a:cubicBezTo>
                    <a:cubicBezTo>
                      <a:pt x="11" y="49"/>
                      <a:pt x="11" y="49"/>
                      <a:pt x="11" y="49"/>
                    </a:cubicBezTo>
                    <a:cubicBezTo>
                      <a:pt x="13" y="49"/>
                      <a:pt x="16" y="46"/>
                      <a:pt x="16" y="43"/>
                    </a:cubicBezTo>
                    <a:cubicBezTo>
                      <a:pt x="16" y="6"/>
                      <a:pt x="16" y="6"/>
                      <a:pt x="16" y="6"/>
                    </a:cubicBezTo>
                    <a:cubicBezTo>
                      <a:pt x="16" y="3"/>
                      <a:pt x="13" y="0"/>
                      <a:pt x="10" y="0"/>
                    </a:cubicBezTo>
                    <a:cubicBezTo>
                      <a:pt x="5" y="0"/>
                      <a:pt x="5" y="0"/>
                      <a:pt x="5" y="0"/>
                    </a:cubicBezTo>
                    <a:cubicBezTo>
                      <a:pt x="2" y="0"/>
                      <a:pt x="0" y="3"/>
                      <a:pt x="0" y="6"/>
                    </a:cubicBezTo>
                    <a:lnTo>
                      <a:pt x="0" y="4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9" name="Freeform 555"/>
              <p:cNvSpPr>
                <a:spLocks/>
              </p:cNvSpPr>
              <p:nvPr/>
            </p:nvSpPr>
            <p:spPr bwMode="auto">
              <a:xfrm>
                <a:off x="4515" y="2582"/>
                <a:ext cx="33" cy="122"/>
              </a:xfrm>
              <a:custGeom>
                <a:avLst/>
                <a:gdLst>
                  <a:gd name="T0" fmla="*/ 0 w 17"/>
                  <a:gd name="T1" fmla="*/ 56 h 62"/>
                  <a:gd name="T2" fmla="*/ 6 w 17"/>
                  <a:gd name="T3" fmla="*/ 62 h 62"/>
                  <a:gd name="T4" fmla="*/ 11 w 17"/>
                  <a:gd name="T5" fmla="*/ 62 h 62"/>
                  <a:gd name="T6" fmla="*/ 17 w 17"/>
                  <a:gd name="T7" fmla="*/ 56 h 62"/>
                  <a:gd name="T8" fmla="*/ 16 w 17"/>
                  <a:gd name="T9" fmla="*/ 5 h 62"/>
                  <a:gd name="T10" fmla="*/ 11 w 17"/>
                  <a:gd name="T11" fmla="*/ 0 h 62"/>
                  <a:gd name="T12" fmla="*/ 6 w 17"/>
                  <a:gd name="T13" fmla="*/ 0 h 62"/>
                  <a:gd name="T14" fmla="*/ 0 w 17"/>
                  <a:gd name="T15" fmla="*/ 5 h 62"/>
                  <a:gd name="T16" fmla="*/ 0 w 17"/>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2">
                    <a:moveTo>
                      <a:pt x="0" y="56"/>
                    </a:moveTo>
                    <a:cubicBezTo>
                      <a:pt x="0" y="59"/>
                      <a:pt x="3" y="62"/>
                      <a:pt x="6" y="62"/>
                    </a:cubicBezTo>
                    <a:cubicBezTo>
                      <a:pt x="11" y="62"/>
                      <a:pt x="11" y="62"/>
                      <a:pt x="11" y="62"/>
                    </a:cubicBezTo>
                    <a:cubicBezTo>
                      <a:pt x="14" y="62"/>
                      <a:pt x="17" y="59"/>
                      <a:pt x="17" y="56"/>
                    </a:cubicBezTo>
                    <a:cubicBezTo>
                      <a:pt x="16" y="5"/>
                      <a:pt x="16" y="5"/>
                      <a:pt x="16" y="5"/>
                    </a:cubicBezTo>
                    <a:cubicBezTo>
                      <a:pt x="16" y="2"/>
                      <a:pt x="14" y="0"/>
                      <a:pt x="11" y="0"/>
                    </a:cubicBezTo>
                    <a:cubicBezTo>
                      <a:pt x="6" y="0"/>
                      <a:pt x="6" y="0"/>
                      <a:pt x="6" y="0"/>
                    </a:cubicBezTo>
                    <a:cubicBezTo>
                      <a:pt x="3" y="0"/>
                      <a:pt x="0" y="2"/>
                      <a:pt x="0" y="5"/>
                    </a:cubicBezTo>
                    <a:lnTo>
                      <a:pt x="0" y="56"/>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0" name="Freeform 556"/>
              <p:cNvSpPr>
                <a:spLocks noEditPoints="1"/>
              </p:cNvSpPr>
              <p:nvPr/>
            </p:nvSpPr>
            <p:spPr bwMode="auto">
              <a:xfrm>
                <a:off x="4399" y="2862"/>
                <a:ext cx="159" cy="158"/>
              </a:xfrm>
              <a:custGeom>
                <a:avLst/>
                <a:gdLst>
                  <a:gd name="T0" fmla="*/ 40 w 81"/>
                  <a:gd name="T1" fmla="*/ 1 h 81"/>
                  <a:gd name="T2" fmla="*/ 1 w 81"/>
                  <a:gd name="T3" fmla="*/ 41 h 81"/>
                  <a:gd name="T4" fmla="*/ 41 w 81"/>
                  <a:gd name="T5" fmla="*/ 80 h 81"/>
                  <a:gd name="T6" fmla="*/ 80 w 81"/>
                  <a:gd name="T7" fmla="*/ 40 h 81"/>
                  <a:gd name="T8" fmla="*/ 40 w 81"/>
                  <a:gd name="T9" fmla="*/ 1 h 81"/>
                  <a:gd name="T10" fmla="*/ 41 w 81"/>
                  <a:gd name="T11" fmla="*/ 72 h 81"/>
                  <a:gd name="T12" fmla="*/ 9 w 81"/>
                  <a:gd name="T13" fmla="*/ 41 h 81"/>
                  <a:gd name="T14" fmla="*/ 40 w 81"/>
                  <a:gd name="T15" fmla="*/ 9 h 81"/>
                  <a:gd name="T16" fmla="*/ 72 w 81"/>
                  <a:gd name="T17" fmla="*/ 40 h 81"/>
                  <a:gd name="T18" fmla="*/ 41 w 81"/>
                  <a:gd name="T19"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1"/>
                    </a:moveTo>
                    <a:cubicBezTo>
                      <a:pt x="18" y="1"/>
                      <a:pt x="0" y="19"/>
                      <a:pt x="1" y="41"/>
                    </a:cubicBezTo>
                    <a:cubicBezTo>
                      <a:pt x="1" y="63"/>
                      <a:pt x="20" y="81"/>
                      <a:pt x="41" y="80"/>
                    </a:cubicBezTo>
                    <a:cubicBezTo>
                      <a:pt x="63" y="80"/>
                      <a:pt x="81" y="61"/>
                      <a:pt x="80" y="40"/>
                    </a:cubicBezTo>
                    <a:cubicBezTo>
                      <a:pt x="80" y="18"/>
                      <a:pt x="62" y="0"/>
                      <a:pt x="40" y="1"/>
                    </a:cubicBezTo>
                    <a:close/>
                    <a:moveTo>
                      <a:pt x="41" y="72"/>
                    </a:moveTo>
                    <a:cubicBezTo>
                      <a:pt x="24" y="73"/>
                      <a:pt x="9" y="59"/>
                      <a:pt x="9" y="41"/>
                    </a:cubicBezTo>
                    <a:cubicBezTo>
                      <a:pt x="8" y="24"/>
                      <a:pt x="22" y="9"/>
                      <a:pt x="40" y="9"/>
                    </a:cubicBezTo>
                    <a:cubicBezTo>
                      <a:pt x="57" y="8"/>
                      <a:pt x="72" y="22"/>
                      <a:pt x="72" y="40"/>
                    </a:cubicBezTo>
                    <a:cubicBezTo>
                      <a:pt x="73" y="57"/>
                      <a:pt x="59" y="72"/>
                      <a:pt x="41" y="7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1" name="Freeform 557"/>
              <p:cNvSpPr>
                <a:spLocks/>
              </p:cNvSpPr>
              <p:nvPr/>
            </p:nvSpPr>
            <p:spPr bwMode="auto">
              <a:xfrm>
                <a:off x="4436" y="2903"/>
                <a:ext cx="84" cy="76"/>
              </a:xfrm>
              <a:custGeom>
                <a:avLst/>
                <a:gdLst>
                  <a:gd name="T0" fmla="*/ 27 w 43"/>
                  <a:gd name="T1" fmla="*/ 32 h 39"/>
                  <a:gd name="T2" fmla="*/ 16 w 43"/>
                  <a:gd name="T3" fmla="*/ 27 h 39"/>
                  <a:gd name="T4" fmla="*/ 25 w 43"/>
                  <a:gd name="T5" fmla="*/ 26 h 39"/>
                  <a:gd name="T6" fmla="*/ 28 w 43"/>
                  <a:gd name="T7" fmla="*/ 24 h 39"/>
                  <a:gd name="T8" fmla="*/ 25 w 43"/>
                  <a:gd name="T9" fmla="*/ 21 h 39"/>
                  <a:gd name="T10" fmla="*/ 15 w 43"/>
                  <a:gd name="T11" fmla="*/ 21 h 39"/>
                  <a:gd name="T12" fmla="*/ 14 w 43"/>
                  <a:gd name="T13" fmla="*/ 20 h 39"/>
                  <a:gd name="T14" fmla="*/ 14 w 43"/>
                  <a:gd name="T15" fmla="*/ 18 h 39"/>
                  <a:gd name="T16" fmla="*/ 25 w 43"/>
                  <a:gd name="T17" fmla="*/ 18 h 39"/>
                  <a:gd name="T18" fmla="*/ 28 w 43"/>
                  <a:gd name="T19" fmla="*/ 15 h 39"/>
                  <a:gd name="T20" fmla="*/ 25 w 43"/>
                  <a:gd name="T21" fmla="*/ 12 h 39"/>
                  <a:gd name="T22" fmla="*/ 16 w 43"/>
                  <a:gd name="T23" fmla="*/ 13 h 39"/>
                  <a:gd name="T24" fmla="*/ 27 w 43"/>
                  <a:gd name="T25" fmla="*/ 6 h 39"/>
                  <a:gd name="T26" fmla="*/ 35 w 43"/>
                  <a:gd name="T27" fmla="*/ 9 h 39"/>
                  <a:gd name="T28" fmla="*/ 42 w 43"/>
                  <a:gd name="T29" fmla="*/ 9 h 39"/>
                  <a:gd name="T30" fmla="*/ 26 w 43"/>
                  <a:gd name="T31" fmla="*/ 0 h 39"/>
                  <a:gd name="T32" fmla="*/ 9 w 43"/>
                  <a:gd name="T33" fmla="*/ 13 h 39"/>
                  <a:gd name="T34" fmla="*/ 3 w 43"/>
                  <a:gd name="T35" fmla="*/ 13 h 39"/>
                  <a:gd name="T36" fmla="*/ 0 w 43"/>
                  <a:gd name="T37" fmla="*/ 15 h 39"/>
                  <a:gd name="T38" fmla="*/ 3 w 43"/>
                  <a:gd name="T39" fmla="*/ 18 h 39"/>
                  <a:gd name="T40" fmla="*/ 8 w 43"/>
                  <a:gd name="T41" fmla="*/ 18 h 39"/>
                  <a:gd name="T42" fmla="*/ 8 w 43"/>
                  <a:gd name="T43" fmla="*/ 20 h 39"/>
                  <a:gd name="T44" fmla="*/ 8 w 43"/>
                  <a:gd name="T45" fmla="*/ 22 h 39"/>
                  <a:gd name="T46" fmla="*/ 3 w 43"/>
                  <a:gd name="T47" fmla="*/ 22 h 39"/>
                  <a:gd name="T48" fmla="*/ 1 w 43"/>
                  <a:gd name="T49" fmla="*/ 24 h 39"/>
                  <a:gd name="T50" fmla="*/ 3 w 43"/>
                  <a:gd name="T51" fmla="*/ 27 h 39"/>
                  <a:gd name="T52" fmla="*/ 10 w 43"/>
                  <a:gd name="T53" fmla="*/ 27 h 39"/>
                  <a:gd name="T54" fmla="*/ 27 w 43"/>
                  <a:gd name="T55" fmla="*/ 38 h 39"/>
                  <a:gd name="T56" fmla="*/ 43 w 43"/>
                  <a:gd name="T57" fmla="*/ 29 h 39"/>
                  <a:gd name="T58" fmla="*/ 35 w 43"/>
                  <a:gd name="T59" fmla="*/ 29 h 39"/>
                  <a:gd name="T60" fmla="*/ 27 w 43"/>
                  <a:gd name="T6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39">
                    <a:moveTo>
                      <a:pt x="27" y="32"/>
                    </a:moveTo>
                    <a:cubicBezTo>
                      <a:pt x="23" y="32"/>
                      <a:pt x="19" y="30"/>
                      <a:pt x="16" y="27"/>
                    </a:cubicBezTo>
                    <a:cubicBezTo>
                      <a:pt x="25" y="26"/>
                      <a:pt x="25" y="26"/>
                      <a:pt x="25" y="26"/>
                    </a:cubicBezTo>
                    <a:cubicBezTo>
                      <a:pt x="27" y="26"/>
                      <a:pt x="28" y="25"/>
                      <a:pt x="28" y="24"/>
                    </a:cubicBezTo>
                    <a:cubicBezTo>
                      <a:pt x="28" y="22"/>
                      <a:pt x="27" y="21"/>
                      <a:pt x="25" y="21"/>
                    </a:cubicBezTo>
                    <a:cubicBezTo>
                      <a:pt x="15" y="21"/>
                      <a:pt x="15" y="21"/>
                      <a:pt x="15" y="21"/>
                    </a:cubicBezTo>
                    <a:cubicBezTo>
                      <a:pt x="14" y="21"/>
                      <a:pt x="14" y="20"/>
                      <a:pt x="14" y="20"/>
                    </a:cubicBezTo>
                    <a:cubicBezTo>
                      <a:pt x="14" y="19"/>
                      <a:pt x="14" y="18"/>
                      <a:pt x="14" y="18"/>
                    </a:cubicBezTo>
                    <a:cubicBezTo>
                      <a:pt x="25" y="18"/>
                      <a:pt x="25" y="18"/>
                      <a:pt x="25" y="18"/>
                    </a:cubicBezTo>
                    <a:cubicBezTo>
                      <a:pt x="26" y="18"/>
                      <a:pt x="28" y="16"/>
                      <a:pt x="28" y="15"/>
                    </a:cubicBezTo>
                    <a:cubicBezTo>
                      <a:pt x="28" y="13"/>
                      <a:pt x="26" y="12"/>
                      <a:pt x="25" y="12"/>
                    </a:cubicBezTo>
                    <a:cubicBezTo>
                      <a:pt x="16" y="13"/>
                      <a:pt x="16" y="13"/>
                      <a:pt x="16" y="13"/>
                    </a:cubicBezTo>
                    <a:cubicBezTo>
                      <a:pt x="18" y="9"/>
                      <a:pt x="22" y="6"/>
                      <a:pt x="27" y="6"/>
                    </a:cubicBezTo>
                    <a:cubicBezTo>
                      <a:pt x="30" y="6"/>
                      <a:pt x="32" y="7"/>
                      <a:pt x="35" y="9"/>
                    </a:cubicBezTo>
                    <a:cubicBezTo>
                      <a:pt x="42" y="9"/>
                      <a:pt x="42" y="9"/>
                      <a:pt x="42" y="9"/>
                    </a:cubicBezTo>
                    <a:cubicBezTo>
                      <a:pt x="39" y="4"/>
                      <a:pt x="33" y="0"/>
                      <a:pt x="26" y="0"/>
                    </a:cubicBezTo>
                    <a:cubicBezTo>
                      <a:pt x="19" y="0"/>
                      <a:pt x="12" y="6"/>
                      <a:pt x="9" y="13"/>
                    </a:cubicBezTo>
                    <a:cubicBezTo>
                      <a:pt x="3" y="13"/>
                      <a:pt x="3" y="13"/>
                      <a:pt x="3" y="13"/>
                    </a:cubicBezTo>
                    <a:cubicBezTo>
                      <a:pt x="2" y="13"/>
                      <a:pt x="0" y="14"/>
                      <a:pt x="0" y="15"/>
                    </a:cubicBezTo>
                    <a:cubicBezTo>
                      <a:pt x="0" y="17"/>
                      <a:pt x="2" y="18"/>
                      <a:pt x="3" y="18"/>
                    </a:cubicBezTo>
                    <a:cubicBezTo>
                      <a:pt x="8" y="18"/>
                      <a:pt x="8" y="18"/>
                      <a:pt x="8" y="18"/>
                    </a:cubicBezTo>
                    <a:cubicBezTo>
                      <a:pt x="8" y="19"/>
                      <a:pt x="8" y="19"/>
                      <a:pt x="8" y="20"/>
                    </a:cubicBezTo>
                    <a:cubicBezTo>
                      <a:pt x="8" y="20"/>
                      <a:pt x="8" y="21"/>
                      <a:pt x="8" y="22"/>
                    </a:cubicBezTo>
                    <a:cubicBezTo>
                      <a:pt x="3" y="22"/>
                      <a:pt x="3" y="22"/>
                      <a:pt x="3" y="22"/>
                    </a:cubicBezTo>
                    <a:cubicBezTo>
                      <a:pt x="2" y="22"/>
                      <a:pt x="1" y="23"/>
                      <a:pt x="1" y="24"/>
                    </a:cubicBezTo>
                    <a:cubicBezTo>
                      <a:pt x="1" y="26"/>
                      <a:pt x="2" y="27"/>
                      <a:pt x="3" y="27"/>
                    </a:cubicBezTo>
                    <a:cubicBezTo>
                      <a:pt x="10" y="27"/>
                      <a:pt x="10" y="27"/>
                      <a:pt x="10" y="27"/>
                    </a:cubicBezTo>
                    <a:cubicBezTo>
                      <a:pt x="13" y="34"/>
                      <a:pt x="19" y="39"/>
                      <a:pt x="27" y="38"/>
                    </a:cubicBezTo>
                    <a:cubicBezTo>
                      <a:pt x="34" y="38"/>
                      <a:pt x="40" y="35"/>
                      <a:pt x="43" y="29"/>
                    </a:cubicBezTo>
                    <a:cubicBezTo>
                      <a:pt x="35" y="29"/>
                      <a:pt x="35" y="29"/>
                      <a:pt x="35" y="29"/>
                    </a:cubicBezTo>
                    <a:cubicBezTo>
                      <a:pt x="33" y="31"/>
                      <a:pt x="30" y="32"/>
                      <a:pt x="27" y="3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2" name="Freeform 558"/>
              <p:cNvSpPr>
                <a:spLocks noEditPoints="1"/>
              </p:cNvSpPr>
              <p:nvPr/>
            </p:nvSpPr>
            <p:spPr bwMode="auto">
              <a:xfrm>
                <a:off x="3953" y="2893"/>
                <a:ext cx="71" cy="73"/>
              </a:xfrm>
              <a:custGeom>
                <a:avLst/>
                <a:gdLst>
                  <a:gd name="T0" fmla="*/ 18 w 36"/>
                  <a:gd name="T1" fmla="*/ 1 h 37"/>
                  <a:gd name="T2" fmla="*/ 0 w 36"/>
                  <a:gd name="T3" fmla="*/ 19 h 37"/>
                  <a:gd name="T4" fmla="*/ 18 w 36"/>
                  <a:gd name="T5" fmla="*/ 36 h 37"/>
                  <a:gd name="T6" fmla="*/ 36 w 36"/>
                  <a:gd name="T7" fmla="*/ 18 h 37"/>
                  <a:gd name="T8" fmla="*/ 18 w 36"/>
                  <a:gd name="T9" fmla="*/ 1 h 37"/>
                  <a:gd name="T10" fmla="*/ 18 w 36"/>
                  <a:gd name="T11" fmla="*/ 33 h 37"/>
                  <a:gd name="T12" fmla="*/ 4 w 36"/>
                  <a:gd name="T13" fmla="*/ 19 h 37"/>
                  <a:gd name="T14" fmla="*/ 18 w 36"/>
                  <a:gd name="T15" fmla="*/ 4 h 37"/>
                  <a:gd name="T16" fmla="*/ 32 w 36"/>
                  <a:gd name="T17" fmla="*/ 18 h 37"/>
                  <a:gd name="T18" fmla="*/ 18 w 36"/>
                  <a:gd name="T19"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8" y="1"/>
                    </a:moveTo>
                    <a:cubicBezTo>
                      <a:pt x="8" y="1"/>
                      <a:pt x="0" y="9"/>
                      <a:pt x="0" y="19"/>
                    </a:cubicBezTo>
                    <a:cubicBezTo>
                      <a:pt x="0" y="29"/>
                      <a:pt x="9" y="37"/>
                      <a:pt x="18" y="36"/>
                    </a:cubicBezTo>
                    <a:cubicBezTo>
                      <a:pt x="28" y="36"/>
                      <a:pt x="36" y="28"/>
                      <a:pt x="36" y="18"/>
                    </a:cubicBezTo>
                    <a:cubicBezTo>
                      <a:pt x="36" y="8"/>
                      <a:pt x="27" y="0"/>
                      <a:pt x="18" y="1"/>
                    </a:cubicBezTo>
                    <a:close/>
                    <a:moveTo>
                      <a:pt x="18" y="33"/>
                    </a:moveTo>
                    <a:cubicBezTo>
                      <a:pt x="10" y="33"/>
                      <a:pt x="4" y="27"/>
                      <a:pt x="4" y="19"/>
                    </a:cubicBezTo>
                    <a:cubicBezTo>
                      <a:pt x="3" y="11"/>
                      <a:pt x="10" y="4"/>
                      <a:pt x="18" y="4"/>
                    </a:cubicBezTo>
                    <a:cubicBezTo>
                      <a:pt x="26" y="4"/>
                      <a:pt x="32" y="10"/>
                      <a:pt x="32" y="18"/>
                    </a:cubicBezTo>
                    <a:cubicBezTo>
                      <a:pt x="33" y="26"/>
                      <a:pt x="26" y="33"/>
                      <a:pt x="18" y="3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3" name="Freeform 559"/>
              <p:cNvSpPr>
                <a:spLocks/>
              </p:cNvSpPr>
              <p:nvPr/>
            </p:nvSpPr>
            <p:spPr bwMode="auto">
              <a:xfrm>
                <a:off x="3969" y="2913"/>
                <a:ext cx="39" cy="33"/>
              </a:xfrm>
              <a:custGeom>
                <a:avLst/>
                <a:gdLst>
                  <a:gd name="T0" fmla="*/ 13 w 20"/>
                  <a:gd name="T1" fmla="*/ 14 h 17"/>
                  <a:gd name="T2" fmla="*/ 8 w 20"/>
                  <a:gd name="T3" fmla="*/ 12 h 17"/>
                  <a:gd name="T4" fmla="*/ 12 w 20"/>
                  <a:gd name="T5" fmla="*/ 12 h 17"/>
                  <a:gd name="T6" fmla="*/ 13 w 20"/>
                  <a:gd name="T7" fmla="*/ 10 h 17"/>
                  <a:gd name="T8" fmla="*/ 12 w 20"/>
                  <a:gd name="T9" fmla="*/ 9 h 17"/>
                  <a:gd name="T10" fmla="*/ 7 w 20"/>
                  <a:gd name="T11" fmla="*/ 9 h 17"/>
                  <a:gd name="T12" fmla="*/ 7 w 20"/>
                  <a:gd name="T13" fmla="*/ 9 h 17"/>
                  <a:gd name="T14" fmla="*/ 7 w 20"/>
                  <a:gd name="T15" fmla="*/ 8 h 17"/>
                  <a:gd name="T16" fmla="*/ 12 w 20"/>
                  <a:gd name="T17" fmla="*/ 8 h 17"/>
                  <a:gd name="T18" fmla="*/ 13 w 20"/>
                  <a:gd name="T19" fmla="*/ 6 h 17"/>
                  <a:gd name="T20" fmla="*/ 12 w 20"/>
                  <a:gd name="T21" fmla="*/ 5 h 17"/>
                  <a:gd name="T22" fmla="*/ 8 w 20"/>
                  <a:gd name="T23" fmla="*/ 5 h 17"/>
                  <a:gd name="T24" fmla="*/ 12 w 20"/>
                  <a:gd name="T25" fmla="*/ 2 h 17"/>
                  <a:gd name="T26" fmla="*/ 16 w 20"/>
                  <a:gd name="T27" fmla="*/ 4 h 17"/>
                  <a:gd name="T28" fmla="*/ 19 w 20"/>
                  <a:gd name="T29" fmla="*/ 4 h 17"/>
                  <a:gd name="T30" fmla="*/ 12 w 20"/>
                  <a:gd name="T31" fmla="*/ 0 h 17"/>
                  <a:gd name="T32" fmla="*/ 5 w 20"/>
                  <a:gd name="T33" fmla="*/ 5 h 17"/>
                  <a:gd name="T34" fmla="*/ 2 w 20"/>
                  <a:gd name="T35" fmla="*/ 5 h 17"/>
                  <a:gd name="T36" fmla="*/ 0 w 20"/>
                  <a:gd name="T37" fmla="*/ 7 h 17"/>
                  <a:gd name="T38" fmla="*/ 2 w 20"/>
                  <a:gd name="T39" fmla="*/ 8 h 17"/>
                  <a:gd name="T40" fmla="*/ 4 w 20"/>
                  <a:gd name="T41" fmla="*/ 8 h 17"/>
                  <a:gd name="T42" fmla="*/ 4 w 20"/>
                  <a:gd name="T43" fmla="*/ 9 h 17"/>
                  <a:gd name="T44" fmla="*/ 4 w 20"/>
                  <a:gd name="T45" fmla="*/ 9 h 17"/>
                  <a:gd name="T46" fmla="*/ 2 w 20"/>
                  <a:gd name="T47" fmla="*/ 9 h 17"/>
                  <a:gd name="T48" fmla="*/ 1 w 20"/>
                  <a:gd name="T49" fmla="*/ 11 h 17"/>
                  <a:gd name="T50" fmla="*/ 2 w 20"/>
                  <a:gd name="T51" fmla="*/ 12 h 17"/>
                  <a:gd name="T52" fmla="*/ 5 w 20"/>
                  <a:gd name="T53" fmla="*/ 12 h 17"/>
                  <a:gd name="T54" fmla="*/ 13 w 20"/>
                  <a:gd name="T55" fmla="*/ 17 h 17"/>
                  <a:gd name="T56" fmla="*/ 20 w 20"/>
                  <a:gd name="T57" fmla="*/ 13 h 17"/>
                  <a:gd name="T58" fmla="*/ 16 w 20"/>
                  <a:gd name="T59" fmla="*/ 13 h 17"/>
                  <a:gd name="T60" fmla="*/ 13 w 20"/>
                  <a:gd name="T6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7">
                    <a:moveTo>
                      <a:pt x="13" y="14"/>
                    </a:moveTo>
                    <a:cubicBezTo>
                      <a:pt x="11" y="14"/>
                      <a:pt x="9" y="13"/>
                      <a:pt x="8" y="12"/>
                    </a:cubicBezTo>
                    <a:cubicBezTo>
                      <a:pt x="12" y="12"/>
                      <a:pt x="12" y="12"/>
                      <a:pt x="12" y="12"/>
                    </a:cubicBezTo>
                    <a:cubicBezTo>
                      <a:pt x="12" y="12"/>
                      <a:pt x="13" y="11"/>
                      <a:pt x="13" y="10"/>
                    </a:cubicBezTo>
                    <a:cubicBezTo>
                      <a:pt x="13" y="10"/>
                      <a:pt x="12" y="9"/>
                      <a:pt x="12" y="9"/>
                    </a:cubicBezTo>
                    <a:cubicBezTo>
                      <a:pt x="7" y="9"/>
                      <a:pt x="7" y="9"/>
                      <a:pt x="7" y="9"/>
                    </a:cubicBezTo>
                    <a:cubicBezTo>
                      <a:pt x="7" y="9"/>
                      <a:pt x="7" y="9"/>
                      <a:pt x="7" y="9"/>
                    </a:cubicBezTo>
                    <a:cubicBezTo>
                      <a:pt x="7" y="8"/>
                      <a:pt x="7" y="8"/>
                      <a:pt x="7" y="8"/>
                    </a:cubicBezTo>
                    <a:cubicBezTo>
                      <a:pt x="12" y="8"/>
                      <a:pt x="12" y="8"/>
                      <a:pt x="12" y="8"/>
                    </a:cubicBezTo>
                    <a:cubicBezTo>
                      <a:pt x="12" y="8"/>
                      <a:pt x="13" y="7"/>
                      <a:pt x="13" y="6"/>
                    </a:cubicBezTo>
                    <a:cubicBezTo>
                      <a:pt x="13" y="6"/>
                      <a:pt x="12" y="5"/>
                      <a:pt x="12" y="5"/>
                    </a:cubicBezTo>
                    <a:cubicBezTo>
                      <a:pt x="8" y="5"/>
                      <a:pt x="8" y="5"/>
                      <a:pt x="8" y="5"/>
                    </a:cubicBezTo>
                    <a:cubicBezTo>
                      <a:pt x="9" y="4"/>
                      <a:pt x="10" y="3"/>
                      <a:pt x="12" y="2"/>
                    </a:cubicBezTo>
                    <a:cubicBezTo>
                      <a:pt x="14" y="2"/>
                      <a:pt x="15" y="3"/>
                      <a:pt x="16" y="4"/>
                    </a:cubicBezTo>
                    <a:cubicBezTo>
                      <a:pt x="19" y="4"/>
                      <a:pt x="19" y="4"/>
                      <a:pt x="19" y="4"/>
                    </a:cubicBezTo>
                    <a:cubicBezTo>
                      <a:pt x="18" y="1"/>
                      <a:pt x="15" y="0"/>
                      <a:pt x="12" y="0"/>
                    </a:cubicBezTo>
                    <a:cubicBezTo>
                      <a:pt x="9" y="0"/>
                      <a:pt x="6" y="2"/>
                      <a:pt x="5" y="5"/>
                    </a:cubicBezTo>
                    <a:cubicBezTo>
                      <a:pt x="2" y="5"/>
                      <a:pt x="2" y="5"/>
                      <a:pt x="2" y="5"/>
                    </a:cubicBezTo>
                    <a:cubicBezTo>
                      <a:pt x="1" y="5"/>
                      <a:pt x="0" y="6"/>
                      <a:pt x="0" y="7"/>
                    </a:cubicBezTo>
                    <a:cubicBezTo>
                      <a:pt x="0" y="7"/>
                      <a:pt x="1" y="8"/>
                      <a:pt x="2" y="8"/>
                    </a:cubicBezTo>
                    <a:cubicBezTo>
                      <a:pt x="4" y="8"/>
                      <a:pt x="4" y="8"/>
                      <a:pt x="4" y="8"/>
                    </a:cubicBezTo>
                    <a:cubicBezTo>
                      <a:pt x="4" y="8"/>
                      <a:pt x="4" y="8"/>
                      <a:pt x="4" y="9"/>
                    </a:cubicBezTo>
                    <a:cubicBezTo>
                      <a:pt x="4" y="9"/>
                      <a:pt x="4" y="9"/>
                      <a:pt x="4" y="9"/>
                    </a:cubicBezTo>
                    <a:cubicBezTo>
                      <a:pt x="2" y="9"/>
                      <a:pt x="2" y="9"/>
                      <a:pt x="2" y="9"/>
                    </a:cubicBezTo>
                    <a:cubicBezTo>
                      <a:pt x="1" y="9"/>
                      <a:pt x="1" y="10"/>
                      <a:pt x="1" y="11"/>
                    </a:cubicBezTo>
                    <a:cubicBezTo>
                      <a:pt x="1" y="11"/>
                      <a:pt x="1" y="12"/>
                      <a:pt x="2" y="12"/>
                    </a:cubicBezTo>
                    <a:cubicBezTo>
                      <a:pt x="5" y="12"/>
                      <a:pt x="5" y="12"/>
                      <a:pt x="5" y="12"/>
                    </a:cubicBezTo>
                    <a:cubicBezTo>
                      <a:pt x="6" y="15"/>
                      <a:pt x="9" y="17"/>
                      <a:pt x="13" y="17"/>
                    </a:cubicBezTo>
                    <a:cubicBezTo>
                      <a:pt x="16" y="17"/>
                      <a:pt x="18" y="15"/>
                      <a:pt x="20" y="13"/>
                    </a:cubicBezTo>
                    <a:cubicBezTo>
                      <a:pt x="16" y="13"/>
                      <a:pt x="16" y="13"/>
                      <a:pt x="16" y="13"/>
                    </a:cubicBezTo>
                    <a:cubicBezTo>
                      <a:pt x="15" y="14"/>
                      <a:pt x="14" y="14"/>
                      <a:pt x="13"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4" name="Freeform 560"/>
              <p:cNvSpPr>
                <a:spLocks noEditPoints="1"/>
              </p:cNvSpPr>
              <p:nvPr/>
            </p:nvSpPr>
            <p:spPr bwMode="auto">
              <a:xfrm>
                <a:off x="4180" y="1433"/>
                <a:ext cx="65" cy="64"/>
              </a:xfrm>
              <a:custGeom>
                <a:avLst/>
                <a:gdLst>
                  <a:gd name="T0" fmla="*/ 16 w 33"/>
                  <a:gd name="T1" fmla="*/ 0 h 33"/>
                  <a:gd name="T2" fmla="*/ 0 w 33"/>
                  <a:gd name="T3" fmla="*/ 17 h 33"/>
                  <a:gd name="T4" fmla="*/ 17 w 33"/>
                  <a:gd name="T5" fmla="*/ 32 h 33"/>
                  <a:gd name="T6" fmla="*/ 33 w 33"/>
                  <a:gd name="T7" fmla="*/ 16 h 33"/>
                  <a:gd name="T8" fmla="*/ 16 w 33"/>
                  <a:gd name="T9" fmla="*/ 0 h 33"/>
                  <a:gd name="T10" fmla="*/ 17 w 33"/>
                  <a:gd name="T11" fmla="*/ 29 h 33"/>
                  <a:gd name="T12" fmla="*/ 3 w 33"/>
                  <a:gd name="T13" fmla="*/ 16 h 33"/>
                  <a:gd name="T14" fmla="*/ 16 w 33"/>
                  <a:gd name="T15" fmla="*/ 3 h 33"/>
                  <a:gd name="T16" fmla="*/ 29 w 33"/>
                  <a:gd name="T17" fmla="*/ 16 h 33"/>
                  <a:gd name="T18" fmla="*/ 17 w 33"/>
                  <a:gd name="T1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8"/>
                      <a:pt x="0" y="17"/>
                    </a:cubicBezTo>
                    <a:cubicBezTo>
                      <a:pt x="0" y="26"/>
                      <a:pt x="8" y="33"/>
                      <a:pt x="17" y="32"/>
                    </a:cubicBezTo>
                    <a:cubicBezTo>
                      <a:pt x="26" y="32"/>
                      <a:pt x="33" y="25"/>
                      <a:pt x="33" y="16"/>
                    </a:cubicBezTo>
                    <a:cubicBezTo>
                      <a:pt x="33" y="7"/>
                      <a:pt x="25" y="0"/>
                      <a:pt x="16" y="0"/>
                    </a:cubicBezTo>
                    <a:close/>
                    <a:moveTo>
                      <a:pt x="17" y="29"/>
                    </a:moveTo>
                    <a:cubicBezTo>
                      <a:pt x="10" y="29"/>
                      <a:pt x="4" y="24"/>
                      <a:pt x="3" y="16"/>
                    </a:cubicBezTo>
                    <a:cubicBezTo>
                      <a:pt x="3" y="9"/>
                      <a:pt x="9" y="3"/>
                      <a:pt x="16" y="3"/>
                    </a:cubicBezTo>
                    <a:cubicBezTo>
                      <a:pt x="23" y="3"/>
                      <a:pt x="29" y="9"/>
                      <a:pt x="29" y="16"/>
                    </a:cubicBezTo>
                    <a:cubicBezTo>
                      <a:pt x="30" y="23"/>
                      <a:pt x="24" y="29"/>
                      <a:pt x="17" y="2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5" name="Freeform 561"/>
              <p:cNvSpPr>
                <a:spLocks/>
              </p:cNvSpPr>
              <p:nvPr/>
            </p:nvSpPr>
            <p:spPr bwMode="auto">
              <a:xfrm>
                <a:off x="4196" y="1448"/>
                <a:ext cx="33" cy="32"/>
              </a:xfrm>
              <a:custGeom>
                <a:avLst/>
                <a:gdLst>
                  <a:gd name="T0" fmla="*/ 11 w 17"/>
                  <a:gd name="T1" fmla="*/ 13 h 16"/>
                  <a:gd name="T2" fmla="*/ 6 w 17"/>
                  <a:gd name="T3" fmla="*/ 11 h 16"/>
                  <a:gd name="T4" fmla="*/ 10 w 17"/>
                  <a:gd name="T5" fmla="*/ 11 h 16"/>
                  <a:gd name="T6" fmla="*/ 11 w 17"/>
                  <a:gd name="T7" fmla="*/ 10 h 16"/>
                  <a:gd name="T8" fmla="*/ 10 w 17"/>
                  <a:gd name="T9" fmla="*/ 9 h 16"/>
                  <a:gd name="T10" fmla="*/ 6 w 17"/>
                  <a:gd name="T11" fmla="*/ 9 h 16"/>
                  <a:gd name="T12" fmla="*/ 5 w 17"/>
                  <a:gd name="T13" fmla="*/ 8 h 16"/>
                  <a:gd name="T14" fmla="*/ 6 w 17"/>
                  <a:gd name="T15" fmla="*/ 7 h 16"/>
                  <a:gd name="T16" fmla="*/ 10 w 17"/>
                  <a:gd name="T17" fmla="*/ 7 h 16"/>
                  <a:gd name="T18" fmla="*/ 11 w 17"/>
                  <a:gd name="T19" fmla="*/ 6 h 16"/>
                  <a:gd name="T20" fmla="*/ 10 w 17"/>
                  <a:gd name="T21" fmla="*/ 5 h 16"/>
                  <a:gd name="T22" fmla="*/ 6 w 17"/>
                  <a:gd name="T23" fmla="*/ 5 h 16"/>
                  <a:gd name="T24" fmla="*/ 10 w 17"/>
                  <a:gd name="T25" fmla="*/ 3 h 16"/>
                  <a:gd name="T26" fmla="*/ 14 w 17"/>
                  <a:gd name="T27" fmla="*/ 4 h 16"/>
                  <a:gd name="T28" fmla="*/ 17 w 17"/>
                  <a:gd name="T29" fmla="*/ 4 h 16"/>
                  <a:gd name="T30" fmla="*/ 10 w 17"/>
                  <a:gd name="T31" fmla="*/ 0 h 16"/>
                  <a:gd name="T32" fmla="*/ 3 w 17"/>
                  <a:gd name="T33" fmla="*/ 5 h 16"/>
                  <a:gd name="T34" fmla="*/ 1 w 17"/>
                  <a:gd name="T35" fmla="*/ 5 h 16"/>
                  <a:gd name="T36" fmla="*/ 0 w 17"/>
                  <a:gd name="T37" fmla="*/ 7 h 16"/>
                  <a:gd name="T38" fmla="*/ 1 w 17"/>
                  <a:gd name="T39" fmla="*/ 8 h 16"/>
                  <a:gd name="T40" fmla="*/ 3 w 17"/>
                  <a:gd name="T41" fmla="*/ 8 h 16"/>
                  <a:gd name="T42" fmla="*/ 3 w 17"/>
                  <a:gd name="T43" fmla="*/ 8 h 16"/>
                  <a:gd name="T44" fmla="*/ 3 w 17"/>
                  <a:gd name="T45" fmla="*/ 9 h 16"/>
                  <a:gd name="T46" fmla="*/ 1 w 17"/>
                  <a:gd name="T47" fmla="*/ 9 h 16"/>
                  <a:gd name="T48" fmla="*/ 0 w 17"/>
                  <a:gd name="T49" fmla="*/ 10 h 16"/>
                  <a:gd name="T50" fmla="*/ 1 w 17"/>
                  <a:gd name="T51" fmla="*/ 11 h 16"/>
                  <a:gd name="T52" fmla="*/ 4 w 17"/>
                  <a:gd name="T53" fmla="*/ 11 h 16"/>
                  <a:gd name="T54" fmla="*/ 11 w 17"/>
                  <a:gd name="T55" fmla="*/ 16 h 16"/>
                  <a:gd name="T56" fmla="*/ 17 w 17"/>
                  <a:gd name="T57" fmla="*/ 12 h 16"/>
                  <a:gd name="T58" fmla="*/ 14 w 17"/>
                  <a:gd name="T59" fmla="*/ 12 h 16"/>
                  <a:gd name="T60" fmla="*/ 11 w 17"/>
                  <a:gd name="T6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 h="16">
                    <a:moveTo>
                      <a:pt x="11" y="13"/>
                    </a:moveTo>
                    <a:cubicBezTo>
                      <a:pt x="9" y="14"/>
                      <a:pt x="7" y="13"/>
                      <a:pt x="6" y="11"/>
                    </a:cubicBezTo>
                    <a:cubicBezTo>
                      <a:pt x="10" y="11"/>
                      <a:pt x="10" y="11"/>
                      <a:pt x="10" y="11"/>
                    </a:cubicBezTo>
                    <a:cubicBezTo>
                      <a:pt x="11" y="11"/>
                      <a:pt x="11" y="11"/>
                      <a:pt x="11" y="10"/>
                    </a:cubicBezTo>
                    <a:cubicBezTo>
                      <a:pt x="11" y="9"/>
                      <a:pt x="11" y="9"/>
                      <a:pt x="10" y="9"/>
                    </a:cubicBezTo>
                    <a:cubicBezTo>
                      <a:pt x="6" y="9"/>
                      <a:pt x="6" y="9"/>
                      <a:pt x="6" y="9"/>
                    </a:cubicBezTo>
                    <a:cubicBezTo>
                      <a:pt x="6" y="9"/>
                      <a:pt x="6" y="9"/>
                      <a:pt x="5" y="8"/>
                    </a:cubicBezTo>
                    <a:cubicBezTo>
                      <a:pt x="5" y="8"/>
                      <a:pt x="6" y="8"/>
                      <a:pt x="6" y="7"/>
                    </a:cubicBezTo>
                    <a:cubicBezTo>
                      <a:pt x="10" y="7"/>
                      <a:pt x="10" y="7"/>
                      <a:pt x="10" y="7"/>
                    </a:cubicBezTo>
                    <a:cubicBezTo>
                      <a:pt x="10" y="7"/>
                      <a:pt x="11" y="7"/>
                      <a:pt x="11" y="6"/>
                    </a:cubicBezTo>
                    <a:cubicBezTo>
                      <a:pt x="11" y="6"/>
                      <a:pt x="10" y="5"/>
                      <a:pt x="10" y="5"/>
                    </a:cubicBezTo>
                    <a:cubicBezTo>
                      <a:pt x="6" y="5"/>
                      <a:pt x="6" y="5"/>
                      <a:pt x="6" y="5"/>
                    </a:cubicBezTo>
                    <a:cubicBezTo>
                      <a:pt x="7" y="4"/>
                      <a:pt x="9" y="3"/>
                      <a:pt x="10" y="3"/>
                    </a:cubicBezTo>
                    <a:cubicBezTo>
                      <a:pt x="12" y="3"/>
                      <a:pt x="13" y="3"/>
                      <a:pt x="14" y="4"/>
                    </a:cubicBezTo>
                    <a:cubicBezTo>
                      <a:pt x="17" y="4"/>
                      <a:pt x="17" y="4"/>
                      <a:pt x="17" y="4"/>
                    </a:cubicBezTo>
                    <a:cubicBezTo>
                      <a:pt x="16" y="2"/>
                      <a:pt x="13" y="0"/>
                      <a:pt x="10" y="0"/>
                    </a:cubicBezTo>
                    <a:cubicBezTo>
                      <a:pt x="7" y="0"/>
                      <a:pt x="5" y="2"/>
                      <a:pt x="3" y="5"/>
                    </a:cubicBezTo>
                    <a:cubicBezTo>
                      <a:pt x="1" y="5"/>
                      <a:pt x="1" y="5"/>
                      <a:pt x="1" y="5"/>
                    </a:cubicBezTo>
                    <a:cubicBezTo>
                      <a:pt x="0" y="5"/>
                      <a:pt x="0" y="6"/>
                      <a:pt x="0" y="7"/>
                    </a:cubicBezTo>
                    <a:cubicBezTo>
                      <a:pt x="0" y="7"/>
                      <a:pt x="0" y="8"/>
                      <a:pt x="1" y="8"/>
                    </a:cubicBezTo>
                    <a:cubicBezTo>
                      <a:pt x="3" y="8"/>
                      <a:pt x="3" y="8"/>
                      <a:pt x="3" y="8"/>
                    </a:cubicBezTo>
                    <a:cubicBezTo>
                      <a:pt x="3" y="8"/>
                      <a:pt x="3" y="8"/>
                      <a:pt x="3" y="8"/>
                    </a:cubicBezTo>
                    <a:cubicBezTo>
                      <a:pt x="3" y="9"/>
                      <a:pt x="3" y="9"/>
                      <a:pt x="3" y="9"/>
                    </a:cubicBezTo>
                    <a:cubicBezTo>
                      <a:pt x="1" y="9"/>
                      <a:pt x="1" y="9"/>
                      <a:pt x="1" y="9"/>
                    </a:cubicBezTo>
                    <a:cubicBezTo>
                      <a:pt x="0" y="9"/>
                      <a:pt x="0" y="10"/>
                      <a:pt x="0" y="10"/>
                    </a:cubicBezTo>
                    <a:cubicBezTo>
                      <a:pt x="0" y="11"/>
                      <a:pt x="0" y="11"/>
                      <a:pt x="1" y="11"/>
                    </a:cubicBezTo>
                    <a:cubicBezTo>
                      <a:pt x="4" y="11"/>
                      <a:pt x="4" y="11"/>
                      <a:pt x="4" y="11"/>
                    </a:cubicBezTo>
                    <a:cubicBezTo>
                      <a:pt x="5" y="14"/>
                      <a:pt x="8" y="16"/>
                      <a:pt x="11" y="16"/>
                    </a:cubicBezTo>
                    <a:cubicBezTo>
                      <a:pt x="14" y="16"/>
                      <a:pt x="16" y="14"/>
                      <a:pt x="17" y="12"/>
                    </a:cubicBezTo>
                    <a:cubicBezTo>
                      <a:pt x="14" y="12"/>
                      <a:pt x="14" y="12"/>
                      <a:pt x="14" y="12"/>
                    </a:cubicBezTo>
                    <a:cubicBezTo>
                      <a:pt x="13" y="13"/>
                      <a:pt x="12" y="13"/>
                      <a:pt x="11" y="1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6" name="Freeform 562"/>
              <p:cNvSpPr>
                <a:spLocks noEditPoints="1"/>
              </p:cNvSpPr>
              <p:nvPr/>
            </p:nvSpPr>
            <p:spPr bwMode="auto">
              <a:xfrm>
                <a:off x="4859" y="1931"/>
                <a:ext cx="70" cy="71"/>
              </a:xfrm>
              <a:custGeom>
                <a:avLst/>
                <a:gdLst>
                  <a:gd name="T0" fmla="*/ 18 w 36"/>
                  <a:gd name="T1" fmla="*/ 0 h 36"/>
                  <a:gd name="T2" fmla="*/ 0 w 36"/>
                  <a:gd name="T3" fmla="*/ 18 h 36"/>
                  <a:gd name="T4" fmla="*/ 19 w 36"/>
                  <a:gd name="T5" fmla="*/ 35 h 36"/>
                  <a:gd name="T6" fmla="*/ 36 w 36"/>
                  <a:gd name="T7" fmla="*/ 17 h 36"/>
                  <a:gd name="T8" fmla="*/ 18 w 36"/>
                  <a:gd name="T9" fmla="*/ 0 h 36"/>
                  <a:gd name="T10" fmla="*/ 19 w 36"/>
                  <a:gd name="T11" fmla="*/ 32 h 36"/>
                  <a:gd name="T12" fmla="*/ 4 w 36"/>
                  <a:gd name="T13" fmla="*/ 18 h 36"/>
                  <a:gd name="T14" fmla="*/ 18 w 36"/>
                  <a:gd name="T15" fmla="*/ 3 h 36"/>
                  <a:gd name="T16" fmla="*/ 33 w 36"/>
                  <a:gd name="T17" fmla="*/ 17 h 36"/>
                  <a:gd name="T18" fmla="*/ 19 w 36"/>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0"/>
                    </a:moveTo>
                    <a:cubicBezTo>
                      <a:pt x="8" y="0"/>
                      <a:pt x="0" y="8"/>
                      <a:pt x="0" y="18"/>
                    </a:cubicBezTo>
                    <a:cubicBezTo>
                      <a:pt x="1" y="28"/>
                      <a:pt x="9" y="36"/>
                      <a:pt x="19" y="35"/>
                    </a:cubicBezTo>
                    <a:cubicBezTo>
                      <a:pt x="28" y="35"/>
                      <a:pt x="36" y="27"/>
                      <a:pt x="36" y="17"/>
                    </a:cubicBezTo>
                    <a:cubicBezTo>
                      <a:pt x="36" y="7"/>
                      <a:pt x="28" y="0"/>
                      <a:pt x="18" y="0"/>
                    </a:cubicBezTo>
                    <a:close/>
                    <a:moveTo>
                      <a:pt x="19" y="32"/>
                    </a:moveTo>
                    <a:cubicBezTo>
                      <a:pt x="11" y="32"/>
                      <a:pt x="4" y="26"/>
                      <a:pt x="4" y="18"/>
                    </a:cubicBezTo>
                    <a:cubicBezTo>
                      <a:pt x="4" y="10"/>
                      <a:pt x="10" y="3"/>
                      <a:pt x="18" y="3"/>
                    </a:cubicBezTo>
                    <a:cubicBezTo>
                      <a:pt x="26" y="3"/>
                      <a:pt x="32" y="9"/>
                      <a:pt x="33" y="17"/>
                    </a:cubicBezTo>
                    <a:cubicBezTo>
                      <a:pt x="33" y="25"/>
                      <a:pt x="26" y="32"/>
                      <a:pt x="19" y="3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7" name="Freeform 563"/>
              <p:cNvSpPr>
                <a:spLocks/>
              </p:cNvSpPr>
              <p:nvPr/>
            </p:nvSpPr>
            <p:spPr bwMode="auto">
              <a:xfrm>
                <a:off x="4876" y="1949"/>
                <a:ext cx="37" cy="33"/>
              </a:xfrm>
              <a:custGeom>
                <a:avLst/>
                <a:gdLst>
                  <a:gd name="T0" fmla="*/ 12 w 19"/>
                  <a:gd name="T1" fmla="*/ 14 h 17"/>
                  <a:gd name="T2" fmla="*/ 7 w 19"/>
                  <a:gd name="T3" fmla="*/ 12 h 17"/>
                  <a:gd name="T4" fmla="*/ 11 w 19"/>
                  <a:gd name="T5" fmla="*/ 12 h 17"/>
                  <a:gd name="T6" fmla="*/ 12 w 19"/>
                  <a:gd name="T7" fmla="*/ 10 h 17"/>
                  <a:gd name="T8" fmla="*/ 11 w 19"/>
                  <a:gd name="T9" fmla="*/ 9 h 17"/>
                  <a:gd name="T10" fmla="*/ 6 w 19"/>
                  <a:gd name="T11" fmla="*/ 9 h 17"/>
                  <a:gd name="T12" fmla="*/ 6 w 19"/>
                  <a:gd name="T13" fmla="*/ 9 h 17"/>
                  <a:gd name="T14" fmla="*/ 6 w 19"/>
                  <a:gd name="T15" fmla="*/ 8 h 17"/>
                  <a:gd name="T16" fmla="*/ 11 w 19"/>
                  <a:gd name="T17" fmla="*/ 8 h 17"/>
                  <a:gd name="T18" fmla="*/ 12 w 19"/>
                  <a:gd name="T19" fmla="*/ 6 h 17"/>
                  <a:gd name="T20" fmla="*/ 11 w 19"/>
                  <a:gd name="T21" fmla="*/ 5 h 17"/>
                  <a:gd name="T22" fmla="*/ 7 w 19"/>
                  <a:gd name="T23" fmla="*/ 5 h 17"/>
                  <a:gd name="T24" fmla="*/ 11 w 19"/>
                  <a:gd name="T25" fmla="*/ 3 h 17"/>
                  <a:gd name="T26" fmla="*/ 15 w 19"/>
                  <a:gd name="T27" fmla="*/ 4 h 17"/>
                  <a:gd name="T28" fmla="*/ 19 w 19"/>
                  <a:gd name="T29" fmla="*/ 4 h 17"/>
                  <a:gd name="T30" fmla="*/ 11 w 19"/>
                  <a:gd name="T31" fmla="*/ 0 h 17"/>
                  <a:gd name="T32" fmla="*/ 4 w 19"/>
                  <a:gd name="T33" fmla="*/ 6 h 17"/>
                  <a:gd name="T34" fmla="*/ 1 w 19"/>
                  <a:gd name="T35" fmla="*/ 6 h 17"/>
                  <a:gd name="T36" fmla="*/ 0 w 19"/>
                  <a:gd name="T37" fmla="*/ 7 h 17"/>
                  <a:gd name="T38" fmla="*/ 1 w 19"/>
                  <a:gd name="T39" fmla="*/ 8 h 17"/>
                  <a:gd name="T40" fmla="*/ 3 w 19"/>
                  <a:gd name="T41" fmla="*/ 8 h 17"/>
                  <a:gd name="T42" fmla="*/ 3 w 19"/>
                  <a:gd name="T43" fmla="*/ 9 h 17"/>
                  <a:gd name="T44" fmla="*/ 3 w 19"/>
                  <a:gd name="T45" fmla="*/ 9 h 17"/>
                  <a:gd name="T46" fmla="*/ 1 w 19"/>
                  <a:gd name="T47" fmla="*/ 10 h 17"/>
                  <a:gd name="T48" fmla="*/ 0 w 19"/>
                  <a:gd name="T49" fmla="*/ 11 h 17"/>
                  <a:gd name="T50" fmla="*/ 1 w 19"/>
                  <a:gd name="T51" fmla="*/ 12 h 17"/>
                  <a:gd name="T52" fmla="*/ 4 w 19"/>
                  <a:gd name="T53" fmla="*/ 12 h 17"/>
                  <a:gd name="T54" fmla="*/ 12 w 19"/>
                  <a:gd name="T55" fmla="*/ 17 h 17"/>
                  <a:gd name="T56" fmla="*/ 19 w 19"/>
                  <a:gd name="T57" fmla="*/ 13 h 17"/>
                  <a:gd name="T58" fmla="*/ 15 w 19"/>
                  <a:gd name="T59" fmla="*/ 13 h 17"/>
                  <a:gd name="T60" fmla="*/ 12 w 19"/>
                  <a:gd name="T6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17">
                    <a:moveTo>
                      <a:pt x="12" y="14"/>
                    </a:moveTo>
                    <a:cubicBezTo>
                      <a:pt x="10" y="14"/>
                      <a:pt x="8" y="13"/>
                      <a:pt x="7" y="12"/>
                    </a:cubicBezTo>
                    <a:cubicBezTo>
                      <a:pt x="11" y="12"/>
                      <a:pt x="11" y="12"/>
                      <a:pt x="11" y="12"/>
                    </a:cubicBezTo>
                    <a:cubicBezTo>
                      <a:pt x="12" y="12"/>
                      <a:pt x="12" y="11"/>
                      <a:pt x="12" y="10"/>
                    </a:cubicBezTo>
                    <a:cubicBezTo>
                      <a:pt x="12" y="10"/>
                      <a:pt x="12" y="9"/>
                      <a:pt x="11" y="9"/>
                    </a:cubicBezTo>
                    <a:cubicBezTo>
                      <a:pt x="6" y="9"/>
                      <a:pt x="6" y="9"/>
                      <a:pt x="6" y="9"/>
                    </a:cubicBezTo>
                    <a:cubicBezTo>
                      <a:pt x="6" y="9"/>
                      <a:pt x="6" y="9"/>
                      <a:pt x="6" y="9"/>
                    </a:cubicBezTo>
                    <a:cubicBezTo>
                      <a:pt x="6" y="8"/>
                      <a:pt x="6" y="8"/>
                      <a:pt x="6" y="8"/>
                    </a:cubicBezTo>
                    <a:cubicBezTo>
                      <a:pt x="11" y="8"/>
                      <a:pt x="11" y="8"/>
                      <a:pt x="11" y="8"/>
                    </a:cubicBezTo>
                    <a:cubicBezTo>
                      <a:pt x="11" y="8"/>
                      <a:pt x="12" y="7"/>
                      <a:pt x="12" y="6"/>
                    </a:cubicBezTo>
                    <a:cubicBezTo>
                      <a:pt x="12" y="6"/>
                      <a:pt x="11" y="5"/>
                      <a:pt x="11" y="5"/>
                    </a:cubicBezTo>
                    <a:cubicBezTo>
                      <a:pt x="7" y="5"/>
                      <a:pt x="7" y="5"/>
                      <a:pt x="7" y="5"/>
                    </a:cubicBezTo>
                    <a:cubicBezTo>
                      <a:pt x="8" y="4"/>
                      <a:pt x="10" y="3"/>
                      <a:pt x="11" y="3"/>
                    </a:cubicBezTo>
                    <a:cubicBezTo>
                      <a:pt x="13" y="3"/>
                      <a:pt x="14" y="3"/>
                      <a:pt x="15" y="4"/>
                    </a:cubicBezTo>
                    <a:cubicBezTo>
                      <a:pt x="19" y="4"/>
                      <a:pt x="19" y="4"/>
                      <a:pt x="19" y="4"/>
                    </a:cubicBezTo>
                    <a:cubicBezTo>
                      <a:pt x="17" y="1"/>
                      <a:pt x="14" y="0"/>
                      <a:pt x="11" y="0"/>
                    </a:cubicBezTo>
                    <a:cubicBezTo>
                      <a:pt x="8" y="0"/>
                      <a:pt x="5" y="2"/>
                      <a:pt x="4" y="6"/>
                    </a:cubicBezTo>
                    <a:cubicBezTo>
                      <a:pt x="1" y="6"/>
                      <a:pt x="1" y="6"/>
                      <a:pt x="1" y="6"/>
                    </a:cubicBezTo>
                    <a:cubicBezTo>
                      <a:pt x="0" y="6"/>
                      <a:pt x="0" y="6"/>
                      <a:pt x="0" y="7"/>
                    </a:cubicBezTo>
                    <a:cubicBezTo>
                      <a:pt x="0" y="7"/>
                      <a:pt x="0" y="8"/>
                      <a:pt x="1" y="8"/>
                    </a:cubicBezTo>
                    <a:cubicBezTo>
                      <a:pt x="3" y="8"/>
                      <a:pt x="3" y="8"/>
                      <a:pt x="3" y="8"/>
                    </a:cubicBezTo>
                    <a:cubicBezTo>
                      <a:pt x="3" y="8"/>
                      <a:pt x="3" y="8"/>
                      <a:pt x="3" y="9"/>
                    </a:cubicBezTo>
                    <a:cubicBezTo>
                      <a:pt x="3" y="9"/>
                      <a:pt x="3" y="9"/>
                      <a:pt x="3" y="9"/>
                    </a:cubicBezTo>
                    <a:cubicBezTo>
                      <a:pt x="1" y="10"/>
                      <a:pt x="1" y="10"/>
                      <a:pt x="1" y="10"/>
                    </a:cubicBezTo>
                    <a:cubicBezTo>
                      <a:pt x="0" y="10"/>
                      <a:pt x="0" y="10"/>
                      <a:pt x="0" y="11"/>
                    </a:cubicBezTo>
                    <a:cubicBezTo>
                      <a:pt x="0" y="11"/>
                      <a:pt x="0" y="12"/>
                      <a:pt x="1" y="12"/>
                    </a:cubicBezTo>
                    <a:cubicBezTo>
                      <a:pt x="4" y="12"/>
                      <a:pt x="4" y="12"/>
                      <a:pt x="4" y="12"/>
                    </a:cubicBezTo>
                    <a:cubicBezTo>
                      <a:pt x="5" y="15"/>
                      <a:pt x="8" y="17"/>
                      <a:pt x="12" y="17"/>
                    </a:cubicBezTo>
                    <a:cubicBezTo>
                      <a:pt x="15" y="17"/>
                      <a:pt x="17" y="15"/>
                      <a:pt x="19" y="13"/>
                    </a:cubicBezTo>
                    <a:cubicBezTo>
                      <a:pt x="15" y="13"/>
                      <a:pt x="15" y="13"/>
                      <a:pt x="15" y="13"/>
                    </a:cubicBezTo>
                    <a:cubicBezTo>
                      <a:pt x="14" y="14"/>
                      <a:pt x="13" y="14"/>
                      <a:pt x="12"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8" name="Freeform 564"/>
              <p:cNvSpPr>
                <a:spLocks noEditPoints="1"/>
              </p:cNvSpPr>
              <p:nvPr/>
            </p:nvSpPr>
            <p:spPr bwMode="auto">
              <a:xfrm>
                <a:off x="4696" y="922"/>
                <a:ext cx="88" cy="153"/>
              </a:xfrm>
              <a:custGeom>
                <a:avLst/>
                <a:gdLst>
                  <a:gd name="T0" fmla="*/ 22 w 45"/>
                  <a:gd name="T1" fmla="*/ 0 h 78"/>
                  <a:gd name="T2" fmla="*/ 1 w 45"/>
                  <a:gd name="T3" fmla="*/ 56 h 78"/>
                  <a:gd name="T4" fmla="*/ 23 w 45"/>
                  <a:gd name="T5" fmla="*/ 78 h 78"/>
                  <a:gd name="T6" fmla="*/ 45 w 45"/>
                  <a:gd name="T7" fmla="*/ 55 h 78"/>
                  <a:gd name="T8" fmla="*/ 22 w 45"/>
                  <a:gd name="T9" fmla="*/ 0 h 78"/>
                  <a:gd name="T10" fmla="*/ 23 w 45"/>
                  <a:gd name="T11" fmla="*/ 69 h 78"/>
                  <a:gd name="T12" fmla="*/ 36 w 45"/>
                  <a:gd name="T13" fmla="*/ 51 h 78"/>
                  <a:gd name="T14" fmla="*/ 23 w 45"/>
                  <a:gd name="T15" fmla="*/ 6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8">
                    <a:moveTo>
                      <a:pt x="22" y="0"/>
                    </a:moveTo>
                    <a:cubicBezTo>
                      <a:pt x="22" y="0"/>
                      <a:pt x="0" y="33"/>
                      <a:pt x="1" y="56"/>
                    </a:cubicBezTo>
                    <a:cubicBezTo>
                      <a:pt x="1" y="69"/>
                      <a:pt x="11" y="78"/>
                      <a:pt x="23" y="78"/>
                    </a:cubicBezTo>
                    <a:cubicBezTo>
                      <a:pt x="36" y="78"/>
                      <a:pt x="45" y="68"/>
                      <a:pt x="45" y="55"/>
                    </a:cubicBezTo>
                    <a:cubicBezTo>
                      <a:pt x="45" y="32"/>
                      <a:pt x="22" y="0"/>
                      <a:pt x="22" y="0"/>
                    </a:cubicBezTo>
                    <a:close/>
                    <a:moveTo>
                      <a:pt x="23" y="69"/>
                    </a:moveTo>
                    <a:cubicBezTo>
                      <a:pt x="36" y="51"/>
                      <a:pt x="36" y="51"/>
                      <a:pt x="36" y="51"/>
                    </a:cubicBezTo>
                    <a:cubicBezTo>
                      <a:pt x="36" y="51"/>
                      <a:pt x="39" y="69"/>
                      <a:pt x="23" y="6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9" name="Freeform 565"/>
              <p:cNvSpPr>
                <a:spLocks noEditPoints="1"/>
              </p:cNvSpPr>
              <p:nvPr/>
            </p:nvSpPr>
            <p:spPr bwMode="auto">
              <a:xfrm>
                <a:off x="4540" y="537"/>
                <a:ext cx="39" cy="65"/>
              </a:xfrm>
              <a:custGeom>
                <a:avLst/>
                <a:gdLst>
                  <a:gd name="T0" fmla="*/ 13 w 20"/>
                  <a:gd name="T1" fmla="*/ 0 h 33"/>
                  <a:gd name="T2" fmla="*/ 1 w 20"/>
                  <a:gd name="T3" fmla="*/ 21 h 33"/>
                  <a:gd name="T4" fmla="*/ 8 w 20"/>
                  <a:gd name="T5" fmla="*/ 32 h 33"/>
                  <a:gd name="T6" fmla="*/ 19 w 20"/>
                  <a:gd name="T7" fmla="*/ 24 h 33"/>
                  <a:gd name="T8" fmla="*/ 13 w 20"/>
                  <a:gd name="T9" fmla="*/ 0 h 33"/>
                  <a:gd name="T10" fmla="*/ 9 w 20"/>
                  <a:gd name="T11" fmla="*/ 28 h 33"/>
                  <a:gd name="T12" fmla="*/ 16 w 20"/>
                  <a:gd name="T13" fmla="*/ 22 h 33"/>
                  <a:gd name="T14" fmla="*/ 9 w 20"/>
                  <a:gd name="T15" fmla="*/ 28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3">
                    <a:moveTo>
                      <a:pt x="13" y="0"/>
                    </a:moveTo>
                    <a:cubicBezTo>
                      <a:pt x="13" y="0"/>
                      <a:pt x="2" y="12"/>
                      <a:pt x="1" y="21"/>
                    </a:cubicBezTo>
                    <a:cubicBezTo>
                      <a:pt x="0" y="26"/>
                      <a:pt x="3" y="31"/>
                      <a:pt x="8" y="32"/>
                    </a:cubicBezTo>
                    <a:cubicBezTo>
                      <a:pt x="13" y="33"/>
                      <a:pt x="18" y="29"/>
                      <a:pt x="19" y="24"/>
                    </a:cubicBezTo>
                    <a:cubicBezTo>
                      <a:pt x="20" y="15"/>
                      <a:pt x="13" y="0"/>
                      <a:pt x="13" y="0"/>
                    </a:cubicBezTo>
                    <a:close/>
                    <a:moveTo>
                      <a:pt x="9" y="28"/>
                    </a:moveTo>
                    <a:cubicBezTo>
                      <a:pt x="16" y="22"/>
                      <a:pt x="16" y="22"/>
                      <a:pt x="16" y="22"/>
                    </a:cubicBezTo>
                    <a:cubicBezTo>
                      <a:pt x="16" y="22"/>
                      <a:pt x="15" y="29"/>
                      <a:pt x="9" y="2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0" name="Freeform 566"/>
              <p:cNvSpPr>
                <a:spLocks noEditPoints="1"/>
              </p:cNvSpPr>
              <p:nvPr/>
            </p:nvSpPr>
            <p:spPr bwMode="auto">
              <a:xfrm>
                <a:off x="4260" y="1151"/>
                <a:ext cx="57" cy="100"/>
              </a:xfrm>
              <a:custGeom>
                <a:avLst/>
                <a:gdLst>
                  <a:gd name="T0" fmla="*/ 14 w 29"/>
                  <a:gd name="T1" fmla="*/ 0 h 51"/>
                  <a:gd name="T2" fmla="*/ 0 w 29"/>
                  <a:gd name="T3" fmla="*/ 36 h 51"/>
                  <a:gd name="T4" fmla="*/ 15 w 29"/>
                  <a:gd name="T5" fmla="*/ 50 h 51"/>
                  <a:gd name="T6" fmla="*/ 29 w 29"/>
                  <a:gd name="T7" fmla="*/ 36 h 51"/>
                  <a:gd name="T8" fmla="*/ 14 w 29"/>
                  <a:gd name="T9" fmla="*/ 0 h 51"/>
                  <a:gd name="T10" fmla="*/ 14 w 29"/>
                  <a:gd name="T11" fmla="*/ 45 h 51"/>
                  <a:gd name="T12" fmla="*/ 23 w 29"/>
                  <a:gd name="T13" fmla="*/ 33 h 51"/>
                  <a:gd name="T14" fmla="*/ 14 w 29"/>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1">
                    <a:moveTo>
                      <a:pt x="14" y="0"/>
                    </a:moveTo>
                    <a:cubicBezTo>
                      <a:pt x="14" y="0"/>
                      <a:pt x="0" y="21"/>
                      <a:pt x="0" y="36"/>
                    </a:cubicBezTo>
                    <a:cubicBezTo>
                      <a:pt x="0" y="44"/>
                      <a:pt x="7" y="51"/>
                      <a:pt x="15" y="50"/>
                    </a:cubicBezTo>
                    <a:cubicBezTo>
                      <a:pt x="23" y="50"/>
                      <a:pt x="29" y="44"/>
                      <a:pt x="29" y="36"/>
                    </a:cubicBezTo>
                    <a:cubicBezTo>
                      <a:pt x="28" y="21"/>
                      <a:pt x="14" y="0"/>
                      <a:pt x="14" y="0"/>
                    </a:cubicBezTo>
                    <a:close/>
                    <a:moveTo>
                      <a:pt x="14" y="45"/>
                    </a:moveTo>
                    <a:cubicBezTo>
                      <a:pt x="23" y="33"/>
                      <a:pt x="23" y="33"/>
                      <a:pt x="23" y="33"/>
                    </a:cubicBezTo>
                    <a:cubicBezTo>
                      <a:pt x="23" y="33"/>
                      <a:pt x="25" y="45"/>
                      <a:pt x="14" y="4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1" name="Freeform 567"/>
              <p:cNvSpPr>
                <a:spLocks/>
              </p:cNvSpPr>
              <p:nvPr/>
            </p:nvSpPr>
            <p:spPr bwMode="auto">
              <a:xfrm>
                <a:off x="4395" y="791"/>
                <a:ext cx="90" cy="184"/>
              </a:xfrm>
              <a:custGeom>
                <a:avLst/>
                <a:gdLst>
                  <a:gd name="T0" fmla="*/ 45 w 46"/>
                  <a:gd name="T1" fmla="*/ 11 h 94"/>
                  <a:gd name="T2" fmla="*/ 45 w 46"/>
                  <a:gd name="T3" fmla="*/ 10 h 94"/>
                  <a:gd name="T4" fmla="*/ 45 w 46"/>
                  <a:gd name="T5" fmla="*/ 10 h 94"/>
                  <a:gd name="T6" fmla="*/ 28 w 46"/>
                  <a:gd name="T7" fmla="*/ 1 h 94"/>
                  <a:gd name="T8" fmla="*/ 27 w 46"/>
                  <a:gd name="T9" fmla="*/ 1 h 94"/>
                  <a:gd name="T10" fmla="*/ 20 w 46"/>
                  <a:gd name="T11" fmla="*/ 1 h 94"/>
                  <a:gd name="T12" fmla="*/ 1 w 46"/>
                  <a:gd name="T13" fmla="*/ 13 h 94"/>
                  <a:gd name="T14" fmla="*/ 1 w 46"/>
                  <a:gd name="T15" fmla="*/ 41 h 94"/>
                  <a:gd name="T16" fmla="*/ 6 w 46"/>
                  <a:gd name="T17" fmla="*/ 46 h 94"/>
                  <a:gd name="T18" fmla="*/ 10 w 46"/>
                  <a:gd name="T19" fmla="*/ 41 h 94"/>
                  <a:gd name="T20" fmla="*/ 10 w 46"/>
                  <a:gd name="T21" fmla="*/ 19 h 94"/>
                  <a:gd name="T22" fmla="*/ 12 w 46"/>
                  <a:gd name="T23" fmla="*/ 19 h 94"/>
                  <a:gd name="T24" fmla="*/ 12 w 46"/>
                  <a:gd name="T25" fmla="*/ 32 h 94"/>
                  <a:gd name="T26" fmla="*/ 12 w 46"/>
                  <a:gd name="T27" fmla="*/ 44 h 94"/>
                  <a:gd name="T28" fmla="*/ 13 w 46"/>
                  <a:gd name="T29" fmla="*/ 89 h 94"/>
                  <a:gd name="T30" fmla="*/ 19 w 46"/>
                  <a:gd name="T31" fmla="*/ 94 h 94"/>
                  <a:gd name="T32" fmla="*/ 24 w 46"/>
                  <a:gd name="T33" fmla="*/ 88 h 94"/>
                  <a:gd name="T34" fmla="*/ 23 w 46"/>
                  <a:gd name="T35" fmla="*/ 48 h 94"/>
                  <a:gd name="T36" fmla="*/ 25 w 46"/>
                  <a:gd name="T37" fmla="*/ 48 h 94"/>
                  <a:gd name="T38" fmla="*/ 26 w 46"/>
                  <a:gd name="T39" fmla="*/ 88 h 94"/>
                  <a:gd name="T40" fmla="*/ 31 w 46"/>
                  <a:gd name="T41" fmla="*/ 93 h 94"/>
                  <a:gd name="T42" fmla="*/ 36 w 46"/>
                  <a:gd name="T43" fmla="*/ 88 h 94"/>
                  <a:gd name="T44" fmla="*/ 35 w 46"/>
                  <a:gd name="T45" fmla="*/ 43 h 94"/>
                  <a:gd name="T46" fmla="*/ 35 w 46"/>
                  <a:gd name="T47" fmla="*/ 32 h 94"/>
                  <a:gd name="T48" fmla="*/ 35 w 46"/>
                  <a:gd name="T49" fmla="*/ 18 h 94"/>
                  <a:gd name="T50" fmla="*/ 36 w 46"/>
                  <a:gd name="T51" fmla="*/ 18 h 94"/>
                  <a:gd name="T52" fmla="*/ 37 w 46"/>
                  <a:gd name="T53" fmla="*/ 40 h 94"/>
                  <a:gd name="T54" fmla="*/ 41 w 46"/>
                  <a:gd name="T55" fmla="*/ 45 h 94"/>
                  <a:gd name="T56" fmla="*/ 46 w 46"/>
                  <a:gd name="T57" fmla="*/ 40 h 94"/>
                  <a:gd name="T58" fmla="*/ 45 w 46"/>
                  <a:gd name="T59" fmla="*/ 11 h 94"/>
                  <a:gd name="T60" fmla="*/ 45 w 46"/>
                  <a:gd name="T61"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94">
                    <a:moveTo>
                      <a:pt x="45" y="11"/>
                    </a:moveTo>
                    <a:cubicBezTo>
                      <a:pt x="45" y="11"/>
                      <a:pt x="45" y="11"/>
                      <a:pt x="45" y="10"/>
                    </a:cubicBezTo>
                    <a:cubicBezTo>
                      <a:pt x="45" y="10"/>
                      <a:pt x="45" y="10"/>
                      <a:pt x="45" y="10"/>
                    </a:cubicBezTo>
                    <a:cubicBezTo>
                      <a:pt x="44" y="3"/>
                      <a:pt x="33" y="1"/>
                      <a:pt x="28" y="1"/>
                    </a:cubicBezTo>
                    <a:cubicBezTo>
                      <a:pt x="28" y="1"/>
                      <a:pt x="27" y="1"/>
                      <a:pt x="27" y="1"/>
                    </a:cubicBezTo>
                    <a:cubicBezTo>
                      <a:pt x="20" y="1"/>
                      <a:pt x="20" y="1"/>
                      <a:pt x="20" y="1"/>
                    </a:cubicBezTo>
                    <a:cubicBezTo>
                      <a:pt x="20" y="1"/>
                      <a:pt x="0" y="0"/>
                      <a:pt x="1" y="13"/>
                    </a:cubicBezTo>
                    <a:cubicBezTo>
                      <a:pt x="1" y="41"/>
                      <a:pt x="1" y="41"/>
                      <a:pt x="1" y="41"/>
                    </a:cubicBezTo>
                    <a:cubicBezTo>
                      <a:pt x="1" y="44"/>
                      <a:pt x="4" y="46"/>
                      <a:pt x="6" y="46"/>
                    </a:cubicBezTo>
                    <a:cubicBezTo>
                      <a:pt x="9" y="46"/>
                      <a:pt x="11" y="44"/>
                      <a:pt x="10" y="41"/>
                    </a:cubicBezTo>
                    <a:cubicBezTo>
                      <a:pt x="10" y="19"/>
                      <a:pt x="10" y="19"/>
                      <a:pt x="10" y="19"/>
                    </a:cubicBezTo>
                    <a:cubicBezTo>
                      <a:pt x="12" y="19"/>
                      <a:pt x="12" y="19"/>
                      <a:pt x="12" y="19"/>
                    </a:cubicBezTo>
                    <a:cubicBezTo>
                      <a:pt x="12" y="32"/>
                      <a:pt x="12" y="32"/>
                      <a:pt x="12" y="32"/>
                    </a:cubicBezTo>
                    <a:cubicBezTo>
                      <a:pt x="12" y="44"/>
                      <a:pt x="12" y="44"/>
                      <a:pt x="12" y="44"/>
                    </a:cubicBezTo>
                    <a:cubicBezTo>
                      <a:pt x="13" y="89"/>
                      <a:pt x="13" y="89"/>
                      <a:pt x="13" y="89"/>
                    </a:cubicBezTo>
                    <a:cubicBezTo>
                      <a:pt x="13" y="91"/>
                      <a:pt x="16" y="94"/>
                      <a:pt x="19" y="94"/>
                    </a:cubicBezTo>
                    <a:cubicBezTo>
                      <a:pt x="22" y="94"/>
                      <a:pt x="24" y="91"/>
                      <a:pt x="24" y="88"/>
                    </a:cubicBezTo>
                    <a:cubicBezTo>
                      <a:pt x="23" y="48"/>
                      <a:pt x="23" y="48"/>
                      <a:pt x="23" y="48"/>
                    </a:cubicBezTo>
                    <a:cubicBezTo>
                      <a:pt x="25" y="48"/>
                      <a:pt x="25" y="48"/>
                      <a:pt x="25" y="48"/>
                    </a:cubicBezTo>
                    <a:cubicBezTo>
                      <a:pt x="26" y="88"/>
                      <a:pt x="26" y="88"/>
                      <a:pt x="26" y="88"/>
                    </a:cubicBezTo>
                    <a:cubicBezTo>
                      <a:pt x="26" y="91"/>
                      <a:pt x="28" y="94"/>
                      <a:pt x="31" y="93"/>
                    </a:cubicBezTo>
                    <a:cubicBezTo>
                      <a:pt x="34" y="93"/>
                      <a:pt x="36" y="91"/>
                      <a:pt x="36" y="88"/>
                    </a:cubicBezTo>
                    <a:cubicBezTo>
                      <a:pt x="35" y="43"/>
                      <a:pt x="35" y="43"/>
                      <a:pt x="35" y="43"/>
                    </a:cubicBezTo>
                    <a:cubicBezTo>
                      <a:pt x="35" y="32"/>
                      <a:pt x="35" y="32"/>
                      <a:pt x="35" y="32"/>
                    </a:cubicBezTo>
                    <a:cubicBezTo>
                      <a:pt x="35" y="18"/>
                      <a:pt x="35" y="18"/>
                      <a:pt x="35" y="18"/>
                    </a:cubicBezTo>
                    <a:cubicBezTo>
                      <a:pt x="36" y="18"/>
                      <a:pt x="36" y="18"/>
                      <a:pt x="36" y="18"/>
                    </a:cubicBezTo>
                    <a:cubicBezTo>
                      <a:pt x="37" y="40"/>
                      <a:pt x="37" y="40"/>
                      <a:pt x="37" y="40"/>
                    </a:cubicBezTo>
                    <a:cubicBezTo>
                      <a:pt x="37" y="43"/>
                      <a:pt x="39" y="45"/>
                      <a:pt x="41" y="45"/>
                    </a:cubicBezTo>
                    <a:cubicBezTo>
                      <a:pt x="44" y="45"/>
                      <a:pt x="46" y="42"/>
                      <a:pt x="46" y="40"/>
                    </a:cubicBezTo>
                    <a:cubicBezTo>
                      <a:pt x="45" y="11"/>
                      <a:pt x="45" y="11"/>
                      <a:pt x="45" y="11"/>
                    </a:cubicBezTo>
                    <a:cubicBezTo>
                      <a:pt x="45" y="11"/>
                      <a:pt x="45" y="11"/>
                      <a:pt x="45" y="1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2" name="Freeform 568"/>
              <p:cNvSpPr>
                <a:spLocks/>
              </p:cNvSpPr>
              <p:nvPr/>
            </p:nvSpPr>
            <p:spPr bwMode="auto">
              <a:xfrm>
                <a:off x="4421" y="750"/>
                <a:ext cx="39" cy="39"/>
              </a:xfrm>
              <a:custGeom>
                <a:avLst/>
                <a:gdLst>
                  <a:gd name="T0" fmla="*/ 10 w 20"/>
                  <a:gd name="T1" fmla="*/ 20 h 20"/>
                  <a:gd name="T2" fmla="*/ 20 w 20"/>
                  <a:gd name="T3" fmla="*/ 10 h 20"/>
                  <a:gd name="T4" fmla="*/ 9 w 20"/>
                  <a:gd name="T5" fmla="*/ 0 h 20"/>
                  <a:gd name="T6" fmla="*/ 0 w 20"/>
                  <a:gd name="T7" fmla="*/ 11 h 20"/>
                  <a:gd name="T8" fmla="*/ 10 w 20"/>
                  <a:gd name="T9" fmla="*/ 20 h 20"/>
                </a:gdLst>
                <a:ahLst/>
                <a:cxnLst>
                  <a:cxn ang="0">
                    <a:pos x="T0" y="T1"/>
                  </a:cxn>
                  <a:cxn ang="0">
                    <a:pos x="T2" y="T3"/>
                  </a:cxn>
                  <a:cxn ang="0">
                    <a:pos x="T4" y="T5"/>
                  </a:cxn>
                  <a:cxn ang="0">
                    <a:pos x="T6" y="T7"/>
                  </a:cxn>
                  <a:cxn ang="0">
                    <a:pos x="T8" y="T9"/>
                  </a:cxn>
                </a:cxnLst>
                <a:rect l="0" t="0" r="r" b="b"/>
                <a:pathLst>
                  <a:path w="20" h="20">
                    <a:moveTo>
                      <a:pt x="10" y="20"/>
                    </a:moveTo>
                    <a:cubicBezTo>
                      <a:pt x="15" y="20"/>
                      <a:pt x="20" y="16"/>
                      <a:pt x="20" y="10"/>
                    </a:cubicBezTo>
                    <a:cubicBezTo>
                      <a:pt x="19" y="5"/>
                      <a:pt x="15" y="0"/>
                      <a:pt x="9" y="0"/>
                    </a:cubicBezTo>
                    <a:cubicBezTo>
                      <a:pt x="4" y="1"/>
                      <a:pt x="0" y="5"/>
                      <a:pt x="0" y="11"/>
                    </a:cubicBezTo>
                    <a:cubicBezTo>
                      <a:pt x="0" y="16"/>
                      <a:pt x="4" y="20"/>
                      <a:pt x="10" y="2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3" name="Freeform 569"/>
              <p:cNvSpPr>
                <a:spLocks/>
              </p:cNvSpPr>
              <p:nvPr/>
            </p:nvSpPr>
            <p:spPr bwMode="auto">
              <a:xfrm>
                <a:off x="4155" y="2148"/>
                <a:ext cx="86" cy="180"/>
              </a:xfrm>
              <a:custGeom>
                <a:avLst/>
                <a:gdLst>
                  <a:gd name="T0" fmla="*/ 43 w 44"/>
                  <a:gd name="T1" fmla="*/ 10 h 92"/>
                  <a:gd name="T2" fmla="*/ 43 w 44"/>
                  <a:gd name="T3" fmla="*/ 10 h 92"/>
                  <a:gd name="T4" fmla="*/ 43 w 44"/>
                  <a:gd name="T5" fmla="*/ 10 h 92"/>
                  <a:gd name="T6" fmla="*/ 26 w 44"/>
                  <a:gd name="T7" fmla="*/ 1 h 92"/>
                  <a:gd name="T8" fmla="*/ 26 w 44"/>
                  <a:gd name="T9" fmla="*/ 1 h 92"/>
                  <a:gd name="T10" fmla="*/ 19 w 44"/>
                  <a:gd name="T11" fmla="*/ 1 h 92"/>
                  <a:gd name="T12" fmla="*/ 0 w 44"/>
                  <a:gd name="T13" fmla="*/ 12 h 92"/>
                  <a:gd name="T14" fmla="*/ 1 w 44"/>
                  <a:gd name="T15" fmla="*/ 40 h 92"/>
                  <a:gd name="T16" fmla="*/ 5 w 44"/>
                  <a:gd name="T17" fmla="*/ 45 h 92"/>
                  <a:gd name="T18" fmla="*/ 9 w 44"/>
                  <a:gd name="T19" fmla="*/ 40 h 92"/>
                  <a:gd name="T20" fmla="*/ 9 w 44"/>
                  <a:gd name="T21" fmla="*/ 18 h 92"/>
                  <a:gd name="T22" fmla="*/ 11 w 44"/>
                  <a:gd name="T23" fmla="*/ 18 h 92"/>
                  <a:gd name="T24" fmla="*/ 11 w 44"/>
                  <a:gd name="T25" fmla="*/ 31 h 92"/>
                  <a:gd name="T26" fmla="*/ 11 w 44"/>
                  <a:gd name="T27" fmla="*/ 43 h 92"/>
                  <a:gd name="T28" fmla="*/ 12 w 44"/>
                  <a:gd name="T29" fmla="*/ 87 h 92"/>
                  <a:gd name="T30" fmla="*/ 17 w 44"/>
                  <a:gd name="T31" fmla="*/ 92 h 92"/>
                  <a:gd name="T32" fmla="*/ 23 w 44"/>
                  <a:gd name="T33" fmla="*/ 86 h 92"/>
                  <a:gd name="T34" fmla="*/ 22 w 44"/>
                  <a:gd name="T35" fmla="*/ 47 h 92"/>
                  <a:gd name="T36" fmla="*/ 23 w 44"/>
                  <a:gd name="T37" fmla="*/ 47 h 92"/>
                  <a:gd name="T38" fmla="*/ 24 w 44"/>
                  <a:gd name="T39" fmla="*/ 86 h 92"/>
                  <a:gd name="T40" fmla="*/ 30 w 44"/>
                  <a:gd name="T41" fmla="*/ 92 h 92"/>
                  <a:gd name="T42" fmla="*/ 35 w 44"/>
                  <a:gd name="T43" fmla="*/ 86 h 92"/>
                  <a:gd name="T44" fmla="*/ 34 w 44"/>
                  <a:gd name="T45" fmla="*/ 42 h 92"/>
                  <a:gd name="T46" fmla="*/ 33 w 44"/>
                  <a:gd name="T47" fmla="*/ 31 h 92"/>
                  <a:gd name="T48" fmla="*/ 33 w 44"/>
                  <a:gd name="T49" fmla="*/ 18 h 92"/>
                  <a:gd name="T50" fmla="*/ 35 w 44"/>
                  <a:gd name="T51" fmla="*/ 18 h 92"/>
                  <a:gd name="T52" fmla="*/ 35 w 44"/>
                  <a:gd name="T53" fmla="*/ 39 h 92"/>
                  <a:gd name="T54" fmla="*/ 40 w 44"/>
                  <a:gd name="T55" fmla="*/ 44 h 92"/>
                  <a:gd name="T56" fmla="*/ 44 w 44"/>
                  <a:gd name="T57" fmla="*/ 39 h 92"/>
                  <a:gd name="T58" fmla="*/ 43 w 44"/>
                  <a:gd name="T59" fmla="*/ 11 h 92"/>
                  <a:gd name="T60" fmla="*/ 43 w 44"/>
                  <a:gd name="T61"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92">
                    <a:moveTo>
                      <a:pt x="43" y="10"/>
                    </a:moveTo>
                    <a:cubicBezTo>
                      <a:pt x="43" y="10"/>
                      <a:pt x="43" y="10"/>
                      <a:pt x="43" y="10"/>
                    </a:cubicBezTo>
                    <a:cubicBezTo>
                      <a:pt x="43" y="10"/>
                      <a:pt x="43" y="10"/>
                      <a:pt x="43" y="10"/>
                    </a:cubicBezTo>
                    <a:cubicBezTo>
                      <a:pt x="42" y="2"/>
                      <a:pt x="31" y="1"/>
                      <a:pt x="26" y="1"/>
                    </a:cubicBezTo>
                    <a:cubicBezTo>
                      <a:pt x="26" y="1"/>
                      <a:pt x="26" y="1"/>
                      <a:pt x="26" y="1"/>
                    </a:cubicBezTo>
                    <a:cubicBezTo>
                      <a:pt x="19" y="1"/>
                      <a:pt x="19" y="1"/>
                      <a:pt x="19" y="1"/>
                    </a:cubicBezTo>
                    <a:cubicBezTo>
                      <a:pt x="19" y="1"/>
                      <a:pt x="0" y="0"/>
                      <a:pt x="0" y="12"/>
                    </a:cubicBezTo>
                    <a:cubicBezTo>
                      <a:pt x="1" y="40"/>
                      <a:pt x="1" y="40"/>
                      <a:pt x="1" y="40"/>
                    </a:cubicBezTo>
                    <a:cubicBezTo>
                      <a:pt x="1" y="43"/>
                      <a:pt x="3" y="45"/>
                      <a:pt x="5" y="45"/>
                    </a:cubicBezTo>
                    <a:cubicBezTo>
                      <a:pt x="8" y="45"/>
                      <a:pt x="10" y="43"/>
                      <a:pt x="9" y="40"/>
                    </a:cubicBezTo>
                    <a:cubicBezTo>
                      <a:pt x="9" y="18"/>
                      <a:pt x="9" y="18"/>
                      <a:pt x="9" y="18"/>
                    </a:cubicBezTo>
                    <a:cubicBezTo>
                      <a:pt x="11" y="18"/>
                      <a:pt x="11" y="18"/>
                      <a:pt x="11" y="18"/>
                    </a:cubicBezTo>
                    <a:cubicBezTo>
                      <a:pt x="11" y="31"/>
                      <a:pt x="11" y="31"/>
                      <a:pt x="11" y="31"/>
                    </a:cubicBezTo>
                    <a:cubicBezTo>
                      <a:pt x="11" y="43"/>
                      <a:pt x="11" y="43"/>
                      <a:pt x="11" y="43"/>
                    </a:cubicBezTo>
                    <a:cubicBezTo>
                      <a:pt x="12" y="87"/>
                      <a:pt x="12" y="87"/>
                      <a:pt x="12" y="87"/>
                    </a:cubicBezTo>
                    <a:cubicBezTo>
                      <a:pt x="12" y="90"/>
                      <a:pt x="15" y="92"/>
                      <a:pt x="17" y="92"/>
                    </a:cubicBezTo>
                    <a:cubicBezTo>
                      <a:pt x="20" y="92"/>
                      <a:pt x="23" y="89"/>
                      <a:pt x="23" y="86"/>
                    </a:cubicBezTo>
                    <a:cubicBezTo>
                      <a:pt x="22" y="47"/>
                      <a:pt x="22" y="47"/>
                      <a:pt x="22" y="47"/>
                    </a:cubicBezTo>
                    <a:cubicBezTo>
                      <a:pt x="23" y="47"/>
                      <a:pt x="23" y="47"/>
                      <a:pt x="23" y="47"/>
                    </a:cubicBezTo>
                    <a:cubicBezTo>
                      <a:pt x="24" y="86"/>
                      <a:pt x="24" y="86"/>
                      <a:pt x="24" y="86"/>
                    </a:cubicBezTo>
                    <a:cubicBezTo>
                      <a:pt x="24" y="89"/>
                      <a:pt x="27" y="92"/>
                      <a:pt x="30" y="92"/>
                    </a:cubicBezTo>
                    <a:cubicBezTo>
                      <a:pt x="32" y="91"/>
                      <a:pt x="35" y="89"/>
                      <a:pt x="35" y="86"/>
                    </a:cubicBezTo>
                    <a:cubicBezTo>
                      <a:pt x="34" y="42"/>
                      <a:pt x="34" y="42"/>
                      <a:pt x="34" y="42"/>
                    </a:cubicBezTo>
                    <a:cubicBezTo>
                      <a:pt x="33" y="31"/>
                      <a:pt x="33" y="31"/>
                      <a:pt x="33" y="31"/>
                    </a:cubicBezTo>
                    <a:cubicBezTo>
                      <a:pt x="33" y="18"/>
                      <a:pt x="33" y="18"/>
                      <a:pt x="33" y="18"/>
                    </a:cubicBezTo>
                    <a:cubicBezTo>
                      <a:pt x="35" y="18"/>
                      <a:pt x="35" y="18"/>
                      <a:pt x="35" y="18"/>
                    </a:cubicBezTo>
                    <a:cubicBezTo>
                      <a:pt x="35" y="39"/>
                      <a:pt x="35" y="39"/>
                      <a:pt x="35" y="39"/>
                    </a:cubicBezTo>
                    <a:cubicBezTo>
                      <a:pt x="35" y="42"/>
                      <a:pt x="37" y="44"/>
                      <a:pt x="40" y="44"/>
                    </a:cubicBezTo>
                    <a:cubicBezTo>
                      <a:pt x="42" y="43"/>
                      <a:pt x="44" y="41"/>
                      <a:pt x="44" y="39"/>
                    </a:cubicBezTo>
                    <a:cubicBezTo>
                      <a:pt x="43" y="11"/>
                      <a:pt x="43" y="11"/>
                      <a:pt x="43" y="11"/>
                    </a:cubicBezTo>
                    <a:cubicBezTo>
                      <a:pt x="43" y="11"/>
                      <a:pt x="43" y="11"/>
                      <a:pt x="43" y="1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4" name="Freeform 570"/>
              <p:cNvSpPr>
                <a:spLocks/>
              </p:cNvSpPr>
              <p:nvPr/>
            </p:nvSpPr>
            <p:spPr bwMode="auto">
              <a:xfrm>
                <a:off x="4176" y="2109"/>
                <a:ext cx="39" cy="37"/>
              </a:xfrm>
              <a:custGeom>
                <a:avLst/>
                <a:gdLst>
                  <a:gd name="T0" fmla="*/ 11 w 20"/>
                  <a:gd name="T1" fmla="*/ 19 h 19"/>
                  <a:gd name="T2" fmla="*/ 20 w 20"/>
                  <a:gd name="T3" fmla="*/ 9 h 19"/>
                  <a:gd name="T4" fmla="*/ 10 w 20"/>
                  <a:gd name="T5" fmla="*/ 0 h 19"/>
                  <a:gd name="T6" fmla="*/ 1 w 20"/>
                  <a:gd name="T7" fmla="*/ 10 h 19"/>
                  <a:gd name="T8" fmla="*/ 11 w 20"/>
                  <a:gd name="T9" fmla="*/ 19 h 19"/>
                </a:gdLst>
                <a:ahLst/>
                <a:cxnLst>
                  <a:cxn ang="0">
                    <a:pos x="T0" y="T1"/>
                  </a:cxn>
                  <a:cxn ang="0">
                    <a:pos x="T2" y="T3"/>
                  </a:cxn>
                  <a:cxn ang="0">
                    <a:pos x="T4" y="T5"/>
                  </a:cxn>
                  <a:cxn ang="0">
                    <a:pos x="T6" y="T7"/>
                  </a:cxn>
                  <a:cxn ang="0">
                    <a:pos x="T8" y="T9"/>
                  </a:cxn>
                </a:cxnLst>
                <a:rect l="0" t="0" r="r" b="b"/>
                <a:pathLst>
                  <a:path w="20" h="19">
                    <a:moveTo>
                      <a:pt x="11" y="19"/>
                    </a:moveTo>
                    <a:cubicBezTo>
                      <a:pt x="16" y="19"/>
                      <a:pt x="20" y="15"/>
                      <a:pt x="20" y="9"/>
                    </a:cubicBezTo>
                    <a:cubicBezTo>
                      <a:pt x="20" y="4"/>
                      <a:pt x="16" y="0"/>
                      <a:pt x="10" y="0"/>
                    </a:cubicBezTo>
                    <a:cubicBezTo>
                      <a:pt x="5" y="0"/>
                      <a:pt x="0" y="4"/>
                      <a:pt x="1" y="10"/>
                    </a:cubicBezTo>
                    <a:cubicBezTo>
                      <a:pt x="1" y="15"/>
                      <a:pt x="5" y="19"/>
                      <a:pt x="11"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5" name="Freeform 571"/>
              <p:cNvSpPr>
                <a:spLocks/>
              </p:cNvSpPr>
              <p:nvPr/>
            </p:nvSpPr>
            <p:spPr bwMode="auto">
              <a:xfrm>
                <a:off x="3945" y="2520"/>
                <a:ext cx="102" cy="207"/>
              </a:xfrm>
              <a:custGeom>
                <a:avLst/>
                <a:gdLst>
                  <a:gd name="T0" fmla="*/ 51 w 52"/>
                  <a:gd name="T1" fmla="*/ 16 h 106"/>
                  <a:gd name="T2" fmla="*/ 51 w 52"/>
                  <a:gd name="T3" fmla="*/ 16 h 106"/>
                  <a:gd name="T4" fmla="*/ 51 w 52"/>
                  <a:gd name="T5" fmla="*/ 16 h 106"/>
                  <a:gd name="T6" fmla="*/ 33 w 52"/>
                  <a:gd name="T7" fmla="*/ 4 h 106"/>
                  <a:gd name="T8" fmla="*/ 32 w 52"/>
                  <a:gd name="T9" fmla="*/ 3 h 106"/>
                  <a:gd name="T10" fmla="*/ 25 w 52"/>
                  <a:gd name="T11" fmla="*/ 3 h 106"/>
                  <a:gd name="T12" fmla="*/ 2 w 52"/>
                  <a:gd name="T13" fmla="*/ 14 h 106"/>
                  <a:gd name="T14" fmla="*/ 1 w 52"/>
                  <a:gd name="T15" fmla="*/ 46 h 106"/>
                  <a:gd name="T16" fmla="*/ 5 w 52"/>
                  <a:gd name="T17" fmla="*/ 51 h 106"/>
                  <a:gd name="T18" fmla="*/ 11 w 52"/>
                  <a:gd name="T19" fmla="*/ 46 h 106"/>
                  <a:gd name="T20" fmla="*/ 12 w 52"/>
                  <a:gd name="T21" fmla="*/ 22 h 106"/>
                  <a:gd name="T22" fmla="*/ 14 w 52"/>
                  <a:gd name="T23" fmla="*/ 22 h 106"/>
                  <a:gd name="T24" fmla="*/ 13 w 52"/>
                  <a:gd name="T25" fmla="*/ 37 h 106"/>
                  <a:gd name="T26" fmla="*/ 12 w 52"/>
                  <a:gd name="T27" fmla="*/ 50 h 106"/>
                  <a:gd name="T28" fmla="*/ 10 w 52"/>
                  <a:gd name="T29" fmla="*/ 99 h 106"/>
                  <a:gd name="T30" fmla="*/ 15 w 52"/>
                  <a:gd name="T31" fmla="*/ 105 h 106"/>
                  <a:gd name="T32" fmla="*/ 21 w 52"/>
                  <a:gd name="T33" fmla="*/ 100 h 106"/>
                  <a:gd name="T34" fmla="*/ 24 w 52"/>
                  <a:gd name="T35" fmla="*/ 55 h 106"/>
                  <a:gd name="T36" fmla="*/ 26 w 52"/>
                  <a:gd name="T37" fmla="*/ 55 h 106"/>
                  <a:gd name="T38" fmla="*/ 23 w 52"/>
                  <a:gd name="T39" fmla="*/ 100 h 106"/>
                  <a:gd name="T40" fmla="*/ 29 w 52"/>
                  <a:gd name="T41" fmla="*/ 106 h 106"/>
                  <a:gd name="T42" fmla="*/ 35 w 52"/>
                  <a:gd name="T43" fmla="*/ 100 h 106"/>
                  <a:gd name="T44" fmla="*/ 38 w 52"/>
                  <a:gd name="T45" fmla="*/ 51 h 106"/>
                  <a:gd name="T46" fmla="*/ 39 w 52"/>
                  <a:gd name="T47" fmla="*/ 38 h 106"/>
                  <a:gd name="T48" fmla="*/ 39 w 52"/>
                  <a:gd name="T49" fmla="*/ 23 h 106"/>
                  <a:gd name="T50" fmla="*/ 41 w 52"/>
                  <a:gd name="T51" fmla="*/ 23 h 106"/>
                  <a:gd name="T52" fmla="*/ 40 w 52"/>
                  <a:gd name="T53" fmla="*/ 48 h 106"/>
                  <a:gd name="T54" fmla="*/ 44 w 52"/>
                  <a:gd name="T55" fmla="*/ 53 h 106"/>
                  <a:gd name="T56" fmla="*/ 50 w 52"/>
                  <a:gd name="T57" fmla="*/ 48 h 106"/>
                  <a:gd name="T58" fmla="*/ 52 w 52"/>
                  <a:gd name="T59" fmla="*/ 17 h 106"/>
                  <a:gd name="T60" fmla="*/ 51 w 52"/>
                  <a:gd name="T61"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06">
                    <a:moveTo>
                      <a:pt x="51" y="16"/>
                    </a:moveTo>
                    <a:cubicBezTo>
                      <a:pt x="51" y="16"/>
                      <a:pt x="51" y="16"/>
                      <a:pt x="51" y="16"/>
                    </a:cubicBezTo>
                    <a:cubicBezTo>
                      <a:pt x="51" y="16"/>
                      <a:pt x="51" y="16"/>
                      <a:pt x="51" y="16"/>
                    </a:cubicBezTo>
                    <a:cubicBezTo>
                      <a:pt x="51" y="7"/>
                      <a:pt x="39" y="4"/>
                      <a:pt x="33" y="4"/>
                    </a:cubicBezTo>
                    <a:cubicBezTo>
                      <a:pt x="33" y="4"/>
                      <a:pt x="33" y="3"/>
                      <a:pt x="32" y="3"/>
                    </a:cubicBezTo>
                    <a:cubicBezTo>
                      <a:pt x="25" y="3"/>
                      <a:pt x="25" y="3"/>
                      <a:pt x="25" y="3"/>
                    </a:cubicBezTo>
                    <a:cubicBezTo>
                      <a:pt x="25" y="3"/>
                      <a:pt x="3" y="0"/>
                      <a:pt x="2" y="14"/>
                    </a:cubicBezTo>
                    <a:cubicBezTo>
                      <a:pt x="1" y="46"/>
                      <a:pt x="1" y="46"/>
                      <a:pt x="1" y="46"/>
                    </a:cubicBezTo>
                    <a:cubicBezTo>
                      <a:pt x="0" y="49"/>
                      <a:pt x="3" y="51"/>
                      <a:pt x="5" y="51"/>
                    </a:cubicBezTo>
                    <a:cubicBezTo>
                      <a:pt x="8" y="51"/>
                      <a:pt x="11" y="49"/>
                      <a:pt x="11" y="46"/>
                    </a:cubicBezTo>
                    <a:cubicBezTo>
                      <a:pt x="12" y="22"/>
                      <a:pt x="12" y="22"/>
                      <a:pt x="12" y="22"/>
                    </a:cubicBezTo>
                    <a:cubicBezTo>
                      <a:pt x="14" y="22"/>
                      <a:pt x="14" y="22"/>
                      <a:pt x="14" y="22"/>
                    </a:cubicBezTo>
                    <a:cubicBezTo>
                      <a:pt x="13" y="37"/>
                      <a:pt x="13" y="37"/>
                      <a:pt x="13" y="37"/>
                    </a:cubicBezTo>
                    <a:cubicBezTo>
                      <a:pt x="12" y="50"/>
                      <a:pt x="12" y="50"/>
                      <a:pt x="12" y="50"/>
                    </a:cubicBezTo>
                    <a:cubicBezTo>
                      <a:pt x="10" y="99"/>
                      <a:pt x="10" y="99"/>
                      <a:pt x="10" y="99"/>
                    </a:cubicBezTo>
                    <a:cubicBezTo>
                      <a:pt x="9" y="102"/>
                      <a:pt x="12" y="105"/>
                      <a:pt x="15" y="105"/>
                    </a:cubicBezTo>
                    <a:cubicBezTo>
                      <a:pt x="18" y="105"/>
                      <a:pt x="21" y="103"/>
                      <a:pt x="21" y="100"/>
                    </a:cubicBezTo>
                    <a:cubicBezTo>
                      <a:pt x="24" y="55"/>
                      <a:pt x="24" y="55"/>
                      <a:pt x="24" y="55"/>
                    </a:cubicBezTo>
                    <a:cubicBezTo>
                      <a:pt x="26" y="55"/>
                      <a:pt x="26" y="55"/>
                      <a:pt x="26" y="55"/>
                    </a:cubicBezTo>
                    <a:cubicBezTo>
                      <a:pt x="23" y="100"/>
                      <a:pt x="23" y="100"/>
                      <a:pt x="23" y="100"/>
                    </a:cubicBezTo>
                    <a:cubicBezTo>
                      <a:pt x="23" y="103"/>
                      <a:pt x="26" y="106"/>
                      <a:pt x="29" y="106"/>
                    </a:cubicBezTo>
                    <a:cubicBezTo>
                      <a:pt x="32" y="106"/>
                      <a:pt x="35" y="104"/>
                      <a:pt x="35" y="100"/>
                    </a:cubicBezTo>
                    <a:cubicBezTo>
                      <a:pt x="38" y="51"/>
                      <a:pt x="38" y="51"/>
                      <a:pt x="38" y="51"/>
                    </a:cubicBezTo>
                    <a:cubicBezTo>
                      <a:pt x="39" y="38"/>
                      <a:pt x="39" y="38"/>
                      <a:pt x="39" y="38"/>
                    </a:cubicBezTo>
                    <a:cubicBezTo>
                      <a:pt x="39" y="23"/>
                      <a:pt x="39" y="23"/>
                      <a:pt x="39" y="23"/>
                    </a:cubicBezTo>
                    <a:cubicBezTo>
                      <a:pt x="41" y="23"/>
                      <a:pt x="41" y="23"/>
                      <a:pt x="41" y="23"/>
                    </a:cubicBezTo>
                    <a:cubicBezTo>
                      <a:pt x="40" y="48"/>
                      <a:pt x="40" y="48"/>
                      <a:pt x="40" y="48"/>
                    </a:cubicBezTo>
                    <a:cubicBezTo>
                      <a:pt x="39" y="50"/>
                      <a:pt x="42" y="53"/>
                      <a:pt x="44" y="53"/>
                    </a:cubicBezTo>
                    <a:cubicBezTo>
                      <a:pt x="47" y="53"/>
                      <a:pt x="50" y="51"/>
                      <a:pt x="50" y="48"/>
                    </a:cubicBezTo>
                    <a:cubicBezTo>
                      <a:pt x="52" y="17"/>
                      <a:pt x="52" y="17"/>
                      <a:pt x="52" y="17"/>
                    </a:cubicBezTo>
                    <a:cubicBezTo>
                      <a:pt x="52" y="16"/>
                      <a:pt x="52" y="16"/>
                      <a:pt x="51" y="1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6" name="Freeform 572"/>
              <p:cNvSpPr>
                <a:spLocks/>
              </p:cNvSpPr>
              <p:nvPr/>
            </p:nvSpPr>
            <p:spPr bwMode="auto">
              <a:xfrm>
                <a:off x="3979" y="2479"/>
                <a:ext cx="45" cy="45"/>
              </a:xfrm>
              <a:custGeom>
                <a:avLst/>
                <a:gdLst>
                  <a:gd name="T0" fmla="*/ 11 w 23"/>
                  <a:gd name="T1" fmla="*/ 23 h 23"/>
                  <a:gd name="T2" fmla="*/ 23 w 23"/>
                  <a:gd name="T3" fmla="*/ 12 h 23"/>
                  <a:gd name="T4" fmla="*/ 12 w 23"/>
                  <a:gd name="T5" fmla="*/ 1 h 23"/>
                  <a:gd name="T6" fmla="*/ 1 w 23"/>
                  <a:gd name="T7" fmla="*/ 11 h 23"/>
                  <a:gd name="T8" fmla="*/ 11 w 23"/>
                  <a:gd name="T9" fmla="*/ 23 h 23"/>
                </a:gdLst>
                <a:ahLst/>
                <a:cxnLst>
                  <a:cxn ang="0">
                    <a:pos x="T0" y="T1"/>
                  </a:cxn>
                  <a:cxn ang="0">
                    <a:pos x="T2" y="T3"/>
                  </a:cxn>
                  <a:cxn ang="0">
                    <a:pos x="T4" y="T5"/>
                  </a:cxn>
                  <a:cxn ang="0">
                    <a:pos x="T6" y="T7"/>
                  </a:cxn>
                  <a:cxn ang="0">
                    <a:pos x="T8" y="T9"/>
                  </a:cxn>
                </a:cxnLst>
                <a:rect l="0" t="0" r="r" b="b"/>
                <a:pathLst>
                  <a:path w="23" h="23">
                    <a:moveTo>
                      <a:pt x="11" y="23"/>
                    </a:moveTo>
                    <a:cubicBezTo>
                      <a:pt x="17" y="23"/>
                      <a:pt x="22" y="18"/>
                      <a:pt x="23" y="12"/>
                    </a:cubicBezTo>
                    <a:cubicBezTo>
                      <a:pt x="23" y="6"/>
                      <a:pt x="18" y="1"/>
                      <a:pt x="12" y="1"/>
                    </a:cubicBezTo>
                    <a:cubicBezTo>
                      <a:pt x="6" y="0"/>
                      <a:pt x="1" y="5"/>
                      <a:pt x="1" y="11"/>
                    </a:cubicBezTo>
                    <a:cubicBezTo>
                      <a:pt x="0" y="17"/>
                      <a:pt x="5" y="22"/>
                      <a:pt x="11" y="2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7" name="Freeform 573"/>
              <p:cNvSpPr>
                <a:spLocks/>
              </p:cNvSpPr>
              <p:nvPr/>
            </p:nvSpPr>
            <p:spPr bwMode="auto">
              <a:xfrm>
                <a:off x="4499" y="623"/>
                <a:ext cx="57" cy="57"/>
              </a:xfrm>
              <a:custGeom>
                <a:avLst/>
                <a:gdLst>
                  <a:gd name="T0" fmla="*/ 22 w 29"/>
                  <a:gd name="T1" fmla="*/ 29 h 29"/>
                  <a:gd name="T2" fmla="*/ 22 w 29"/>
                  <a:gd name="T3" fmla="*/ 21 h 29"/>
                  <a:gd name="T4" fmla="*/ 22 w 29"/>
                  <a:gd name="T5" fmla="*/ 12 h 29"/>
                  <a:gd name="T6" fmla="*/ 23 w 29"/>
                  <a:gd name="T7" fmla="*/ 12 h 29"/>
                  <a:gd name="T8" fmla="*/ 23 w 29"/>
                  <a:gd name="T9" fmla="*/ 25 h 29"/>
                  <a:gd name="T10" fmla="*/ 26 w 29"/>
                  <a:gd name="T11" fmla="*/ 28 h 29"/>
                  <a:gd name="T12" fmla="*/ 29 w 29"/>
                  <a:gd name="T13" fmla="*/ 25 h 29"/>
                  <a:gd name="T14" fmla="*/ 29 w 29"/>
                  <a:gd name="T15" fmla="*/ 7 h 29"/>
                  <a:gd name="T16" fmla="*/ 29 w 29"/>
                  <a:gd name="T17" fmla="*/ 7 h 29"/>
                  <a:gd name="T18" fmla="*/ 29 w 29"/>
                  <a:gd name="T19" fmla="*/ 7 h 29"/>
                  <a:gd name="T20" fmla="*/ 29 w 29"/>
                  <a:gd name="T21" fmla="*/ 7 h 29"/>
                  <a:gd name="T22" fmla="*/ 18 w 29"/>
                  <a:gd name="T23" fmla="*/ 1 h 29"/>
                  <a:gd name="T24" fmla="*/ 17 w 29"/>
                  <a:gd name="T25" fmla="*/ 1 h 29"/>
                  <a:gd name="T26" fmla="*/ 12 w 29"/>
                  <a:gd name="T27" fmla="*/ 1 h 29"/>
                  <a:gd name="T28" fmla="*/ 0 w 29"/>
                  <a:gd name="T29" fmla="*/ 8 h 29"/>
                  <a:gd name="T30" fmla="*/ 0 w 29"/>
                  <a:gd name="T31" fmla="*/ 26 h 29"/>
                  <a:gd name="T32" fmla="*/ 3 w 29"/>
                  <a:gd name="T33" fmla="*/ 29 h 29"/>
                  <a:gd name="T34" fmla="*/ 6 w 29"/>
                  <a:gd name="T35" fmla="*/ 26 h 29"/>
                  <a:gd name="T36" fmla="*/ 6 w 29"/>
                  <a:gd name="T37" fmla="*/ 12 h 29"/>
                  <a:gd name="T38" fmla="*/ 7 w 29"/>
                  <a:gd name="T39" fmla="*/ 12 h 29"/>
                  <a:gd name="T40" fmla="*/ 7 w 29"/>
                  <a:gd name="T41" fmla="*/ 21 h 29"/>
                  <a:gd name="T42" fmla="*/ 7 w 29"/>
                  <a:gd name="T43" fmla="*/ 29 h 29"/>
                  <a:gd name="T44" fmla="*/ 22 w 29"/>
                  <a:gd name="T4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29">
                    <a:moveTo>
                      <a:pt x="22" y="29"/>
                    </a:moveTo>
                    <a:cubicBezTo>
                      <a:pt x="22" y="21"/>
                      <a:pt x="22" y="21"/>
                      <a:pt x="22" y="21"/>
                    </a:cubicBezTo>
                    <a:cubicBezTo>
                      <a:pt x="22" y="12"/>
                      <a:pt x="22" y="12"/>
                      <a:pt x="22" y="12"/>
                    </a:cubicBezTo>
                    <a:cubicBezTo>
                      <a:pt x="23" y="12"/>
                      <a:pt x="23" y="12"/>
                      <a:pt x="23" y="12"/>
                    </a:cubicBezTo>
                    <a:cubicBezTo>
                      <a:pt x="23" y="25"/>
                      <a:pt x="23" y="25"/>
                      <a:pt x="23" y="25"/>
                    </a:cubicBezTo>
                    <a:cubicBezTo>
                      <a:pt x="23" y="27"/>
                      <a:pt x="25" y="28"/>
                      <a:pt x="26" y="28"/>
                    </a:cubicBezTo>
                    <a:cubicBezTo>
                      <a:pt x="28" y="28"/>
                      <a:pt x="29" y="27"/>
                      <a:pt x="29" y="25"/>
                    </a:cubicBezTo>
                    <a:cubicBezTo>
                      <a:pt x="29" y="7"/>
                      <a:pt x="29" y="7"/>
                      <a:pt x="29" y="7"/>
                    </a:cubicBezTo>
                    <a:cubicBezTo>
                      <a:pt x="29" y="7"/>
                      <a:pt x="29" y="7"/>
                      <a:pt x="29" y="7"/>
                    </a:cubicBezTo>
                    <a:cubicBezTo>
                      <a:pt x="29" y="7"/>
                      <a:pt x="29" y="7"/>
                      <a:pt x="29" y="7"/>
                    </a:cubicBezTo>
                    <a:cubicBezTo>
                      <a:pt x="29" y="7"/>
                      <a:pt x="29" y="7"/>
                      <a:pt x="29" y="7"/>
                    </a:cubicBezTo>
                    <a:cubicBezTo>
                      <a:pt x="28" y="2"/>
                      <a:pt x="21" y="1"/>
                      <a:pt x="18" y="1"/>
                    </a:cubicBezTo>
                    <a:cubicBezTo>
                      <a:pt x="17" y="1"/>
                      <a:pt x="17" y="1"/>
                      <a:pt x="17" y="1"/>
                    </a:cubicBezTo>
                    <a:cubicBezTo>
                      <a:pt x="12" y="1"/>
                      <a:pt x="12" y="1"/>
                      <a:pt x="12" y="1"/>
                    </a:cubicBezTo>
                    <a:cubicBezTo>
                      <a:pt x="12" y="1"/>
                      <a:pt x="0" y="0"/>
                      <a:pt x="0" y="8"/>
                    </a:cubicBezTo>
                    <a:cubicBezTo>
                      <a:pt x="0" y="26"/>
                      <a:pt x="0" y="26"/>
                      <a:pt x="0" y="26"/>
                    </a:cubicBezTo>
                    <a:cubicBezTo>
                      <a:pt x="0" y="28"/>
                      <a:pt x="2" y="29"/>
                      <a:pt x="3" y="29"/>
                    </a:cubicBezTo>
                    <a:cubicBezTo>
                      <a:pt x="5" y="29"/>
                      <a:pt x="6" y="28"/>
                      <a:pt x="6" y="26"/>
                    </a:cubicBezTo>
                    <a:cubicBezTo>
                      <a:pt x="6" y="12"/>
                      <a:pt x="6" y="12"/>
                      <a:pt x="6" y="12"/>
                    </a:cubicBezTo>
                    <a:cubicBezTo>
                      <a:pt x="7" y="12"/>
                      <a:pt x="7" y="12"/>
                      <a:pt x="7" y="12"/>
                    </a:cubicBezTo>
                    <a:cubicBezTo>
                      <a:pt x="7" y="21"/>
                      <a:pt x="7" y="21"/>
                      <a:pt x="7" y="21"/>
                    </a:cubicBezTo>
                    <a:cubicBezTo>
                      <a:pt x="7" y="29"/>
                      <a:pt x="7" y="29"/>
                      <a:pt x="7" y="29"/>
                    </a:cubicBezTo>
                    <a:lnTo>
                      <a:pt x="22" y="29"/>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8" name="Freeform 574"/>
              <p:cNvSpPr>
                <a:spLocks/>
              </p:cNvSpPr>
              <p:nvPr/>
            </p:nvSpPr>
            <p:spPr bwMode="auto">
              <a:xfrm>
                <a:off x="4513" y="596"/>
                <a:ext cx="27" cy="27"/>
              </a:xfrm>
              <a:custGeom>
                <a:avLst/>
                <a:gdLst>
                  <a:gd name="T0" fmla="*/ 7 w 14"/>
                  <a:gd name="T1" fmla="*/ 14 h 14"/>
                  <a:gd name="T2" fmla="*/ 14 w 14"/>
                  <a:gd name="T3" fmla="*/ 7 h 14"/>
                  <a:gd name="T4" fmla="*/ 7 w 14"/>
                  <a:gd name="T5" fmla="*/ 0 h 14"/>
                  <a:gd name="T6" fmla="*/ 1 w 14"/>
                  <a:gd name="T7" fmla="*/ 7 h 14"/>
                  <a:gd name="T8" fmla="*/ 7 w 14"/>
                  <a:gd name="T9" fmla="*/ 14 h 14"/>
                </a:gdLst>
                <a:ahLst/>
                <a:cxnLst>
                  <a:cxn ang="0">
                    <a:pos x="T0" y="T1"/>
                  </a:cxn>
                  <a:cxn ang="0">
                    <a:pos x="T2" y="T3"/>
                  </a:cxn>
                  <a:cxn ang="0">
                    <a:pos x="T4" y="T5"/>
                  </a:cxn>
                  <a:cxn ang="0">
                    <a:pos x="T6" y="T7"/>
                  </a:cxn>
                  <a:cxn ang="0">
                    <a:pos x="T8" y="T9"/>
                  </a:cxn>
                </a:cxnLst>
                <a:rect l="0" t="0" r="r" b="b"/>
                <a:pathLst>
                  <a:path w="14" h="14">
                    <a:moveTo>
                      <a:pt x="7" y="14"/>
                    </a:moveTo>
                    <a:cubicBezTo>
                      <a:pt x="11" y="14"/>
                      <a:pt x="14" y="11"/>
                      <a:pt x="14" y="7"/>
                    </a:cubicBezTo>
                    <a:cubicBezTo>
                      <a:pt x="14" y="3"/>
                      <a:pt x="11" y="0"/>
                      <a:pt x="7" y="0"/>
                    </a:cubicBezTo>
                    <a:cubicBezTo>
                      <a:pt x="3" y="1"/>
                      <a:pt x="0" y="4"/>
                      <a:pt x="1" y="7"/>
                    </a:cubicBezTo>
                    <a:cubicBezTo>
                      <a:pt x="1" y="11"/>
                      <a:pt x="4" y="14"/>
                      <a:pt x="7"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9" name="Freeform 575"/>
              <p:cNvSpPr>
                <a:spLocks noEditPoints="1"/>
              </p:cNvSpPr>
              <p:nvPr/>
            </p:nvSpPr>
            <p:spPr bwMode="auto">
              <a:xfrm>
                <a:off x="4548" y="1032"/>
                <a:ext cx="103" cy="187"/>
              </a:xfrm>
              <a:custGeom>
                <a:avLst/>
                <a:gdLst>
                  <a:gd name="T0" fmla="*/ 35 w 53"/>
                  <a:gd name="T1" fmla="*/ 8 h 96"/>
                  <a:gd name="T2" fmla="*/ 28 w 53"/>
                  <a:gd name="T3" fmla="*/ 0 h 96"/>
                  <a:gd name="T4" fmla="*/ 20 w 53"/>
                  <a:gd name="T5" fmla="*/ 7 h 96"/>
                  <a:gd name="T6" fmla="*/ 27 w 53"/>
                  <a:gd name="T7" fmla="*/ 15 h 96"/>
                  <a:gd name="T8" fmla="*/ 35 w 53"/>
                  <a:gd name="T9" fmla="*/ 8 h 96"/>
                  <a:gd name="T10" fmla="*/ 11 w 53"/>
                  <a:gd name="T11" fmla="*/ 28 h 96"/>
                  <a:gd name="T12" fmla="*/ 13 w 53"/>
                  <a:gd name="T13" fmla="*/ 27 h 96"/>
                  <a:gd name="T14" fmla="*/ 10 w 53"/>
                  <a:gd name="T15" fmla="*/ 43 h 96"/>
                  <a:gd name="T16" fmla="*/ 11 w 53"/>
                  <a:gd name="T17" fmla="*/ 48 h 96"/>
                  <a:gd name="T18" fmla="*/ 1 w 53"/>
                  <a:gd name="T19" fmla="*/ 89 h 96"/>
                  <a:gd name="T20" fmla="*/ 5 w 53"/>
                  <a:gd name="T21" fmla="*/ 95 h 96"/>
                  <a:gd name="T22" fmla="*/ 11 w 53"/>
                  <a:gd name="T23" fmla="*/ 91 h 96"/>
                  <a:gd name="T24" fmla="*/ 19 w 53"/>
                  <a:gd name="T25" fmla="*/ 60 h 96"/>
                  <a:gd name="T26" fmla="*/ 26 w 53"/>
                  <a:gd name="T27" fmla="*/ 71 h 96"/>
                  <a:gd name="T28" fmla="*/ 29 w 53"/>
                  <a:gd name="T29" fmla="*/ 91 h 96"/>
                  <a:gd name="T30" fmla="*/ 34 w 53"/>
                  <a:gd name="T31" fmla="*/ 96 h 96"/>
                  <a:gd name="T32" fmla="*/ 39 w 53"/>
                  <a:gd name="T33" fmla="*/ 91 h 96"/>
                  <a:gd name="T34" fmla="*/ 35 w 53"/>
                  <a:gd name="T35" fmla="*/ 70 h 96"/>
                  <a:gd name="T36" fmla="*/ 35 w 53"/>
                  <a:gd name="T37" fmla="*/ 67 h 96"/>
                  <a:gd name="T38" fmla="*/ 35 w 53"/>
                  <a:gd name="T39" fmla="*/ 67 h 96"/>
                  <a:gd name="T40" fmla="*/ 35 w 53"/>
                  <a:gd name="T41" fmla="*/ 67 h 96"/>
                  <a:gd name="T42" fmla="*/ 27 w 53"/>
                  <a:gd name="T43" fmla="*/ 50 h 96"/>
                  <a:gd name="T44" fmla="*/ 29 w 53"/>
                  <a:gd name="T45" fmla="*/ 47 h 96"/>
                  <a:gd name="T46" fmla="*/ 31 w 53"/>
                  <a:gd name="T47" fmla="*/ 35 h 96"/>
                  <a:gd name="T48" fmla="*/ 32 w 53"/>
                  <a:gd name="T49" fmla="*/ 37 h 96"/>
                  <a:gd name="T50" fmla="*/ 34 w 53"/>
                  <a:gd name="T51" fmla="*/ 39 h 96"/>
                  <a:gd name="T52" fmla="*/ 34 w 53"/>
                  <a:gd name="T53" fmla="*/ 39 h 96"/>
                  <a:gd name="T54" fmla="*/ 46 w 53"/>
                  <a:gd name="T55" fmla="*/ 50 h 96"/>
                  <a:gd name="T56" fmla="*/ 51 w 53"/>
                  <a:gd name="T57" fmla="*/ 49 h 96"/>
                  <a:gd name="T58" fmla="*/ 51 w 53"/>
                  <a:gd name="T59" fmla="*/ 44 h 96"/>
                  <a:gd name="T60" fmla="*/ 39 w 53"/>
                  <a:gd name="T61" fmla="*/ 34 h 96"/>
                  <a:gd name="T62" fmla="*/ 39 w 53"/>
                  <a:gd name="T63" fmla="*/ 33 h 96"/>
                  <a:gd name="T64" fmla="*/ 31 w 53"/>
                  <a:gd name="T65" fmla="*/ 20 h 96"/>
                  <a:gd name="T66" fmla="*/ 31 w 53"/>
                  <a:gd name="T67" fmla="*/ 20 h 96"/>
                  <a:gd name="T68" fmla="*/ 31 w 53"/>
                  <a:gd name="T69" fmla="*/ 19 h 96"/>
                  <a:gd name="T70" fmla="*/ 31 w 53"/>
                  <a:gd name="T71" fmla="*/ 19 h 96"/>
                  <a:gd name="T72" fmla="*/ 25 w 53"/>
                  <a:gd name="T73" fmla="*/ 16 h 96"/>
                  <a:gd name="T74" fmla="*/ 17 w 53"/>
                  <a:gd name="T75" fmla="*/ 17 h 96"/>
                  <a:gd name="T76" fmla="*/ 7 w 53"/>
                  <a:gd name="T77" fmla="*/ 21 h 96"/>
                  <a:gd name="T78" fmla="*/ 4 w 53"/>
                  <a:gd name="T79" fmla="*/ 24 h 96"/>
                  <a:gd name="T80" fmla="*/ 0 w 53"/>
                  <a:gd name="T81" fmla="*/ 39 h 96"/>
                  <a:gd name="T82" fmla="*/ 3 w 53"/>
                  <a:gd name="T83" fmla="*/ 44 h 96"/>
                  <a:gd name="T84" fmla="*/ 8 w 53"/>
                  <a:gd name="T85" fmla="*/ 41 h 96"/>
                  <a:gd name="T86" fmla="*/ 11 w 53"/>
                  <a:gd name="T87"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96">
                    <a:moveTo>
                      <a:pt x="35" y="8"/>
                    </a:moveTo>
                    <a:cubicBezTo>
                      <a:pt x="35" y="4"/>
                      <a:pt x="32" y="0"/>
                      <a:pt x="28" y="0"/>
                    </a:cubicBezTo>
                    <a:cubicBezTo>
                      <a:pt x="24" y="0"/>
                      <a:pt x="20" y="3"/>
                      <a:pt x="20" y="7"/>
                    </a:cubicBezTo>
                    <a:cubicBezTo>
                      <a:pt x="20" y="11"/>
                      <a:pt x="23" y="15"/>
                      <a:pt x="27" y="15"/>
                    </a:cubicBezTo>
                    <a:cubicBezTo>
                      <a:pt x="32" y="15"/>
                      <a:pt x="35" y="12"/>
                      <a:pt x="35" y="8"/>
                    </a:cubicBezTo>
                    <a:close/>
                    <a:moveTo>
                      <a:pt x="11" y="28"/>
                    </a:moveTo>
                    <a:cubicBezTo>
                      <a:pt x="13" y="27"/>
                      <a:pt x="13" y="27"/>
                      <a:pt x="13" y="27"/>
                    </a:cubicBezTo>
                    <a:cubicBezTo>
                      <a:pt x="10" y="43"/>
                      <a:pt x="10" y="43"/>
                      <a:pt x="10" y="43"/>
                    </a:cubicBezTo>
                    <a:cubicBezTo>
                      <a:pt x="10" y="45"/>
                      <a:pt x="10" y="46"/>
                      <a:pt x="11" y="48"/>
                    </a:cubicBezTo>
                    <a:cubicBezTo>
                      <a:pt x="1" y="89"/>
                      <a:pt x="1" y="89"/>
                      <a:pt x="1" y="89"/>
                    </a:cubicBezTo>
                    <a:cubicBezTo>
                      <a:pt x="1" y="91"/>
                      <a:pt x="2" y="94"/>
                      <a:pt x="5" y="95"/>
                    </a:cubicBezTo>
                    <a:cubicBezTo>
                      <a:pt x="8" y="95"/>
                      <a:pt x="10" y="94"/>
                      <a:pt x="11" y="91"/>
                    </a:cubicBezTo>
                    <a:cubicBezTo>
                      <a:pt x="19" y="60"/>
                      <a:pt x="19" y="60"/>
                      <a:pt x="19" y="60"/>
                    </a:cubicBezTo>
                    <a:cubicBezTo>
                      <a:pt x="26" y="71"/>
                      <a:pt x="26" y="71"/>
                      <a:pt x="26" y="71"/>
                    </a:cubicBezTo>
                    <a:cubicBezTo>
                      <a:pt x="29" y="91"/>
                      <a:pt x="29" y="91"/>
                      <a:pt x="29" y="91"/>
                    </a:cubicBezTo>
                    <a:cubicBezTo>
                      <a:pt x="29" y="93"/>
                      <a:pt x="31" y="96"/>
                      <a:pt x="34" y="96"/>
                    </a:cubicBezTo>
                    <a:cubicBezTo>
                      <a:pt x="36" y="96"/>
                      <a:pt x="39" y="94"/>
                      <a:pt x="39" y="91"/>
                    </a:cubicBezTo>
                    <a:cubicBezTo>
                      <a:pt x="35" y="70"/>
                      <a:pt x="35" y="70"/>
                      <a:pt x="35" y="70"/>
                    </a:cubicBezTo>
                    <a:cubicBezTo>
                      <a:pt x="36" y="69"/>
                      <a:pt x="35" y="68"/>
                      <a:pt x="35" y="67"/>
                    </a:cubicBezTo>
                    <a:cubicBezTo>
                      <a:pt x="35" y="67"/>
                      <a:pt x="35" y="67"/>
                      <a:pt x="35" y="67"/>
                    </a:cubicBezTo>
                    <a:cubicBezTo>
                      <a:pt x="35" y="67"/>
                      <a:pt x="35" y="67"/>
                      <a:pt x="35" y="67"/>
                    </a:cubicBezTo>
                    <a:cubicBezTo>
                      <a:pt x="27" y="50"/>
                      <a:pt x="27" y="50"/>
                      <a:pt x="27" y="50"/>
                    </a:cubicBezTo>
                    <a:cubicBezTo>
                      <a:pt x="28" y="49"/>
                      <a:pt x="29" y="48"/>
                      <a:pt x="29" y="47"/>
                    </a:cubicBezTo>
                    <a:cubicBezTo>
                      <a:pt x="31" y="35"/>
                      <a:pt x="31" y="35"/>
                      <a:pt x="31" y="35"/>
                    </a:cubicBezTo>
                    <a:cubicBezTo>
                      <a:pt x="32" y="37"/>
                      <a:pt x="32" y="37"/>
                      <a:pt x="32" y="37"/>
                    </a:cubicBezTo>
                    <a:cubicBezTo>
                      <a:pt x="33" y="38"/>
                      <a:pt x="33" y="38"/>
                      <a:pt x="34" y="39"/>
                    </a:cubicBezTo>
                    <a:cubicBezTo>
                      <a:pt x="34" y="39"/>
                      <a:pt x="34" y="39"/>
                      <a:pt x="34" y="39"/>
                    </a:cubicBezTo>
                    <a:cubicBezTo>
                      <a:pt x="46" y="50"/>
                      <a:pt x="46" y="50"/>
                      <a:pt x="46" y="50"/>
                    </a:cubicBezTo>
                    <a:cubicBezTo>
                      <a:pt x="48" y="51"/>
                      <a:pt x="50" y="51"/>
                      <a:pt x="51" y="49"/>
                    </a:cubicBezTo>
                    <a:cubicBezTo>
                      <a:pt x="53" y="48"/>
                      <a:pt x="53" y="45"/>
                      <a:pt x="51" y="44"/>
                    </a:cubicBezTo>
                    <a:cubicBezTo>
                      <a:pt x="39" y="34"/>
                      <a:pt x="39" y="34"/>
                      <a:pt x="39" y="34"/>
                    </a:cubicBezTo>
                    <a:cubicBezTo>
                      <a:pt x="39" y="34"/>
                      <a:pt x="39" y="33"/>
                      <a:pt x="39" y="33"/>
                    </a:cubicBezTo>
                    <a:cubicBezTo>
                      <a:pt x="31" y="20"/>
                      <a:pt x="31" y="20"/>
                      <a:pt x="31" y="20"/>
                    </a:cubicBezTo>
                    <a:cubicBezTo>
                      <a:pt x="31" y="20"/>
                      <a:pt x="31" y="20"/>
                      <a:pt x="31" y="20"/>
                    </a:cubicBezTo>
                    <a:cubicBezTo>
                      <a:pt x="31" y="19"/>
                      <a:pt x="31" y="19"/>
                      <a:pt x="31" y="19"/>
                    </a:cubicBezTo>
                    <a:cubicBezTo>
                      <a:pt x="31" y="19"/>
                      <a:pt x="31" y="19"/>
                      <a:pt x="31" y="19"/>
                    </a:cubicBezTo>
                    <a:cubicBezTo>
                      <a:pt x="29" y="17"/>
                      <a:pt x="27" y="16"/>
                      <a:pt x="25" y="16"/>
                    </a:cubicBezTo>
                    <a:cubicBezTo>
                      <a:pt x="22" y="15"/>
                      <a:pt x="19" y="16"/>
                      <a:pt x="17" y="17"/>
                    </a:cubicBezTo>
                    <a:cubicBezTo>
                      <a:pt x="7" y="21"/>
                      <a:pt x="7" y="21"/>
                      <a:pt x="7" y="21"/>
                    </a:cubicBezTo>
                    <a:cubicBezTo>
                      <a:pt x="6" y="21"/>
                      <a:pt x="4" y="22"/>
                      <a:pt x="4" y="24"/>
                    </a:cubicBezTo>
                    <a:cubicBezTo>
                      <a:pt x="0" y="39"/>
                      <a:pt x="0" y="39"/>
                      <a:pt x="0" y="39"/>
                    </a:cubicBezTo>
                    <a:cubicBezTo>
                      <a:pt x="0" y="41"/>
                      <a:pt x="1" y="43"/>
                      <a:pt x="3" y="44"/>
                    </a:cubicBezTo>
                    <a:cubicBezTo>
                      <a:pt x="5" y="44"/>
                      <a:pt x="7" y="43"/>
                      <a:pt x="8" y="41"/>
                    </a:cubicBezTo>
                    <a:lnTo>
                      <a:pt x="11" y="2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0" name="Freeform 576"/>
              <p:cNvSpPr>
                <a:spLocks noEditPoints="1"/>
              </p:cNvSpPr>
              <p:nvPr/>
            </p:nvSpPr>
            <p:spPr bwMode="auto">
              <a:xfrm>
                <a:off x="4364" y="2600"/>
                <a:ext cx="135" cy="242"/>
              </a:xfrm>
              <a:custGeom>
                <a:avLst/>
                <a:gdLst>
                  <a:gd name="T0" fmla="*/ 39 w 69"/>
                  <a:gd name="T1" fmla="*/ 8 h 124"/>
                  <a:gd name="T2" fmla="*/ 29 w 69"/>
                  <a:gd name="T3" fmla="*/ 0 h 124"/>
                  <a:gd name="T4" fmla="*/ 21 w 69"/>
                  <a:gd name="T5" fmla="*/ 11 h 124"/>
                  <a:gd name="T6" fmla="*/ 31 w 69"/>
                  <a:gd name="T7" fmla="*/ 19 h 124"/>
                  <a:gd name="T8" fmla="*/ 39 w 69"/>
                  <a:gd name="T9" fmla="*/ 8 h 124"/>
                  <a:gd name="T10" fmla="*/ 12 w 69"/>
                  <a:gd name="T11" fmla="*/ 38 h 124"/>
                  <a:gd name="T12" fmla="*/ 15 w 69"/>
                  <a:gd name="T13" fmla="*/ 36 h 124"/>
                  <a:gd name="T14" fmla="*/ 14 w 69"/>
                  <a:gd name="T15" fmla="*/ 57 h 124"/>
                  <a:gd name="T16" fmla="*/ 16 w 69"/>
                  <a:gd name="T17" fmla="*/ 64 h 124"/>
                  <a:gd name="T18" fmla="*/ 10 w 69"/>
                  <a:gd name="T19" fmla="*/ 117 h 124"/>
                  <a:gd name="T20" fmla="*/ 16 w 69"/>
                  <a:gd name="T21" fmla="*/ 124 h 124"/>
                  <a:gd name="T22" fmla="*/ 22 w 69"/>
                  <a:gd name="T23" fmla="*/ 118 h 124"/>
                  <a:gd name="T24" fmla="*/ 28 w 69"/>
                  <a:gd name="T25" fmla="*/ 78 h 124"/>
                  <a:gd name="T26" fmla="*/ 39 w 69"/>
                  <a:gd name="T27" fmla="*/ 91 h 124"/>
                  <a:gd name="T28" fmla="*/ 46 w 69"/>
                  <a:gd name="T29" fmla="*/ 115 h 124"/>
                  <a:gd name="T30" fmla="*/ 52 w 69"/>
                  <a:gd name="T31" fmla="*/ 120 h 124"/>
                  <a:gd name="T32" fmla="*/ 58 w 69"/>
                  <a:gd name="T33" fmla="*/ 113 h 124"/>
                  <a:gd name="T34" fmla="*/ 50 w 69"/>
                  <a:gd name="T35" fmla="*/ 88 h 124"/>
                  <a:gd name="T36" fmla="*/ 49 w 69"/>
                  <a:gd name="T37" fmla="*/ 84 h 124"/>
                  <a:gd name="T38" fmla="*/ 49 w 69"/>
                  <a:gd name="T39" fmla="*/ 84 h 124"/>
                  <a:gd name="T40" fmla="*/ 49 w 69"/>
                  <a:gd name="T41" fmla="*/ 84 h 124"/>
                  <a:gd name="T42" fmla="*/ 37 w 69"/>
                  <a:gd name="T43" fmla="*/ 63 h 124"/>
                  <a:gd name="T44" fmla="*/ 38 w 69"/>
                  <a:gd name="T45" fmla="*/ 59 h 124"/>
                  <a:gd name="T46" fmla="*/ 39 w 69"/>
                  <a:gd name="T47" fmla="*/ 43 h 124"/>
                  <a:gd name="T48" fmla="*/ 41 w 69"/>
                  <a:gd name="T49" fmla="*/ 47 h 124"/>
                  <a:gd name="T50" fmla="*/ 43 w 69"/>
                  <a:gd name="T51" fmla="*/ 48 h 124"/>
                  <a:gd name="T52" fmla="*/ 44 w 69"/>
                  <a:gd name="T53" fmla="*/ 49 h 124"/>
                  <a:gd name="T54" fmla="*/ 60 w 69"/>
                  <a:gd name="T55" fmla="*/ 60 h 124"/>
                  <a:gd name="T56" fmla="*/ 67 w 69"/>
                  <a:gd name="T57" fmla="*/ 59 h 124"/>
                  <a:gd name="T58" fmla="*/ 66 w 69"/>
                  <a:gd name="T59" fmla="*/ 52 h 124"/>
                  <a:gd name="T60" fmla="*/ 49 w 69"/>
                  <a:gd name="T61" fmla="*/ 41 h 124"/>
                  <a:gd name="T62" fmla="*/ 49 w 69"/>
                  <a:gd name="T63" fmla="*/ 41 h 124"/>
                  <a:gd name="T64" fmla="*/ 37 w 69"/>
                  <a:gd name="T65" fmla="*/ 25 h 124"/>
                  <a:gd name="T66" fmla="*/ 36 w 69"/>
                  <a:gd name="T67" fmla="*/ 24 h 124"/>
                  <a:gd name="T68" fmla="*/ 36 w 69"/>
                  <a:gd name="T69" fmla="*/ 24 h 124"/>
                  <a:gd name="T70" fmla="*/ 36 w 69"/>
                  <a:gd name="T71" fmla="*/ 24 h 124"/>
                  <a:gd name="T72" fmla="*/ 28 w 69"/>
                  <a:gd name="T73" fmla="*/ 20 h 124"/>
                  <a:gd name="T74" fmla="*/ 18 w 69"/>
                  <a:gd name="T75" fmla="*/ 24 h 124"/>
                  <a:gd name="T76" fmla="*/ 7 w 69"/>
                  <a:gd name="T77" fmla="*/ 30 h 124"/>
                  <a:gd name="T78" fmla="*/ 3 w 69"/>
                  <a:gd name="T79" fmla="*/ 34 h 124"/>
                  <a:gd name="T80" fmla="*/ 1 w 69"/>
                  <a:gd name="T81" fmla="*/ 54 h 124"/>
                  <a:gd name="T82" fmla="*/ 5 w 69"/>
                  <a:gd name="T83" fmla="*/ 59 h 124"/>
                  <a:gd name="T84" fmla="*/ 10 w 69"/>
                  <a:gd name="T85" fmla="*/ 55 h 124"/>
                  <a:gd name="T86" fmla="*/ 12 w 69"/>
                  <a:gd name="T87"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124">
                    <a:moveTo>
                      <a:pt x="39" y="8"/>
                    </a:moveTo>
                    <a:cubicBezTo>
                      <a:pt x="39" y="3"/>
                      <a:pt x="34" y="0"/>
                      <a:pt x="29" y="0"/>
                    </a:cubicBezTo>
                    <a:cubicBezTo>
                      <a:pt x="24" y="1"/>
                      <a:pt x="20" y="5"/>
                      <a:pt x="21" y="11"/>
                    </a:cubicBezTo>
                    <a:cubicBezTo>
                      <a:pt x="21" y="16"/>
                      <a:pt x="26" y="19"/>
                      <a:pt x="31" y="19"/>
                    </a:cubicBezTo>
                    <a:cubicBezTo>
                      <a:pt x="36" y="18"/>
                      <a:pt x="40" y="14"/>
                      <a:pt x="39" y="8"/>
                    </a:cubicBezTo>
                    <a:close/>
                    <a:moveTo>
                      <a:pt x="12" y="38"/>
                    </a:moveTo>
                    <a:cubicBezTo>
                      <a:pt x="15" y="36"/>
                      <a:pt x="15" y="36"/>
                      <a:pt x="15" y="36"/>
                    </a:cubicBezTo>
                    <a:cubicBezTo>
                      <a:pt x="14" y="57"/>
                      <a:pt x="14" y="57"/>
                      <a:pt x="14" y="57"/>
                    </a:cubicBezTo>
                    <a:cubicBezTo>
                      <a:pt x="14" y="59"/>
                      <a:pt x="15" y="62"/>
                      <a:pt x="16" y="64"/>
                    </a:cubicBezTo>
                    <a:cubicBezTo>
                      <a:pt x="10" y="117"/>
                      <a:pt x="10" y="117"/>
                      <a:pt x="10" y="117"/>
                    </a:cubicBezTo>
                    <a:cubicBezTo>
                      <a:pt x="10" y="120"/>
                      <a:pt x="12" y="123"/>
                      <a:pt x="16" y="124"/>
                    </a:cubicBezTo>
                    <a:cubicBezTo>
                      <a:pt x="19" y="124"/>
                      <a:pt x="22" y="121"/>
                      <a:pt x="22" y="118"/>
                    </a:cubicBezTo>
                    <a:cubicBezTo>
                      <a:pt x="28" y="78"/>
                      <a:pt x="28" y="78"/>
                      <a:pt x="28" y="78"/>
                    </a:cubicBezTo>
                    <a:cubicBezTo>
                      <a:pt x="39" y="91"/>
                      <a:pt x="39" y="91"/>
                      <a:pt x="39" y="91"/>
                    </a:cubicBezTo>
                    <a:cubicBezTo>
                      <a:pt x="46" y="115"/>
                      <a:pt x="46" y="115"/>
                      <a:pt x="46" y="115"/>
                    </a:cubicBezTo>
                    <a:cubicBezTo>
                      <a:pt x="46" y="118"/>
                      <a:pt x="49" y="121"/>
                      <a:pt x="52" y="120"/>
                    </a:cubicBezTo>
                    <a:cubicBezTo>
                      <a:pt x="56" y="120"/>
                      <a:pt x="58" y="117"/>
                      <a:pt x="58" y="113"/>
                    </a:cubicBezTo>
                    <a:cubicBezTo>
                      <a:pt x="50" y="88"/>
                      <a:pt x="50" y="88"/>
                      <a:pt x="50" y="88"/>
                    </a:cubicBezTo>
                    <a:cubicBezTo>
                      <a:pt x="50" y="86"/>
                      <a:pt x="50" y="85"/>
                      <a:pt x="49" y="84"/>
                    </a:cubicBezTo>
                    <a:cubicBezTo>
                      <a:pt x="49" y="84"/>
                      <a:pt x="49" y="84"/>
                      <a:pt x="49" y="84"/>
                    </a:cubicBezTo>
                    <a:cubicBezTo>
                      <a:pt x="49" y="84"/>
                      <a:pt x="49" y="84"/>
                      <a:pt x="49" y="84"/>
                    </a:cubicBezTo>
                    <a:cubicBezTo>
                      <a:pt x="37" y="63"/>
                      <a:pt x="37" y="63"/>
                      <a:pt x="37" y="63"/>
                    </a:cubicBezTo>
                    <a:cubicBezTo>
                      <a:pt x="38" y="62"/>
                      <a:pt x="38" y="60"/>
                      <a:pt x="38" y="59"/>
                    </a:cubicBezTo>
                    <a:cubicBezTo>
                      <a:pt x="39" y="43"/>
                      <a:pt x="39" y="43"/>
                      <a:pt x="39" y="43"/>
                    </a:cubicBezTo>
                    <a:cubicBezTo>
                      <a:pt x="41" y="47"/>
                      <a:pt x="41" y="47"/>
                      <a:pt x="41" y="47"/>
                    </a:cubicBezTo>
                    <a:cubicBezTo>
                      <a:pt x="42" y="47"/>
                      <a:pt x="42" y="48"/>
                      <a:pt x="43" y="48"/>
                    </a:cubicBezTo>
                    <a:cubicBezTo>
                      <a:pt x="43" y="48"/>
                      <a:pt x="43" y="49"/>
                      <a:pt x="44" y="49"/>
                    </a:cubicBezTo>
                    <a:cubicBezTo>
                      <a:pt x="60" y="60"/>
                      <a:pt x="60" y="60"/>
                      <a:pt x="60" y="60"/>
                    </a:cubicBezTo>
                    <a:cubicBezTo>
                      <a:pt x="63" y="61"/>
                      <a:pt x="66" y="61"/>
                      <a:pt x="67" y="59"/>
                    </a:cubicBezTo>
                    <a:cubicBezTo>
                      <a:pt x="69" y="56"/>
                      <a:pt x="68" y="53"/>
                      <a:pt x="66" y="52"/>
                    </a:cubicBezTo>
                    <a:cubicBezTo>
                      <a:pt x="49" y="41"/>
                      <a:pt x="49" y="41"/>
                      <a:pt x="49" y="41"/>
                    </a:cubicBezTo>
                    <a:cubicBezTo>
                      <a:pt x="49" y="41"/>
                      <a:pt x="49" y="41"/>
                      <a:pt x="49" y="41"/>
                    </a:cubicBezTo>
                    <a:cubicBezTo>
                      <a:pt x="37" y="25"/>
                      <a:pt x="37" y="25"/>
                      <a:pt x="37" y="25"/>
                    </a:cubicBezTo>
                    <a:cubicBezTo>
                      <a:pt x="36" y="25"/>
                      <a:pt x="36" y="24"/>
                      <a:pt x="36" y="24"/>
                    </a:cubicBezTo>
                    <a:cubicBezTo>
                      <a:pt x="36" y="24"/>
                      <a:pt x="36" y="24"/>
                      <a:pt x="36" y="24"/>
                    </a:cubicBezTo>
                    <a:cubicBezTo>
                      <a:pt x="36" y="24"/>
                      <a:pt x="36" y="24"/>
                      <a:pt x="36" y="24"/>
                    </a:cubicBezTo>
                    <a:cubicBezTo>
                      <a:pt x="34" y="22"/>
                      <a:pt x="31" y="21"/>
                      <a:pt x="28" y="20"/>
                    </a:cubicBezTo>
                    <a:cubicBezTo>
                      <a:pt x="24" y="20"/>
                      <a:pt x="21" y="21"/>
                      <a:pt x="18" y="24"/>
                    </a:cubicBezTo>
                    <a:cubicBezTo>
                      <a:pt x="7" y="30"/>
                      <a:pt x="7" y="30"/>
                      <a:pt x="7" y="30"/>
                    </a:cubicBezTo>
                    <a:cubicBezTo>
                      <a:pt x="5" y="30"/>
                      <a:pt x="3" y="32"/>
                      <a:pt x="3" y="34"/>
                    </a:cubicBezTo>
                    <a:cubicBezTo>
                      <a:pt x="1" y="54"/>
                      <a:pt x="1" y="54"/>
                      <a:pt x="1" y="54"/>
                    </a:cubicBezTo>
                    <a:cubicBezTo>
                      <a:pt x="0" y="57"/>
                      <a:pt x="2" y="59"/>
                      <a:pt x="5" y="59"/>
                    </a:cubicBezTo>
                    <a:cubicBezTo>
                      <a:pt x="8" y="59"/>
                      <a:pt x="10" y="58"/>
                      <a:pt x="10" y="55"/>
                    </a:cubicBezTo>
                    <a:lnTo>
                      <a:pt x="12" y="3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1" name="Freeform 577"/>
              <p:cNvSpPr>
                <a:spLocks/>
              </p:cNvSpPr>
              <p:nvPr/>
            </p:nvSpPr>
            <p:spPr bwMode="auto">
              <a:xfrm>
                <a:off x="4620" y="2688"/>
                <a:ext cx="94" cy="68"/>
              </a:xfrm>
              <a:custGeom>
                <a:avLst/>
                <a:gdLst>
                  <a:gd name="T0" fmla="*/ 28 w 48"/>
                  <a:gd name="T1" fmla="*/ 5 h 35"/>
                  <a:gd name="T2" fmla="*/ 45 w 48"/>
                  <a:gd name="T3" fmla="*/ 26 h 35"/>
                  <a:gd name="T4" fmla="*/ 41 w 48"/>
                  <a:gd name="T5" fmla="*/ 34 h 35"/>
                  <a:gd name="T6" fmla="*/ 7 w 48"/>
                  <a:gd name="T7" fmla="*/ 35 h 35"/>
                  <a:gd name="T8" fmla="*/ 2 w 48"/>
                  <a:gd name="T9" fmla="*/ 27 h 35"/>
                  <a:gd name="T10" fmla="*/ 19 w 48"/>
                  <a:gd name="T11" fmla="*/ 5 h 35"/>
                  <a:gd name="T12" fmla="*/ 28 w 48"/>
                  <a:gd name="T13" fmla="*/ 5 h 35"/>
                </a:gdLst>
                <a:ahLst/>
                <a:cxnLst>
                  <a:cxn ang="0">
                    <a:pos x="T0" y="T1"/>
                  </a:cxn>
                  <a:cxn ang="0">
                    <a:pos x="T2" y="T3"/>
                  </a:cxn>
                  <a:cxn ang="0">
                    <a:pos x="T4" y="T5"/>
                  </a:cxn>
                  <a:cxn ang="0">
                    <a:pos x="T6" y="T7"/>
                  </a:cxn>
                  <a:cxn ang="0">
                    <a:pos x="T8" y="T9"/>
                  </a:cxn>
                  <a:cxn ang="0">
                    <a:pos x="T10" y="T11"/>
                  </a:cxn>
                  <a:cxn ang="0">
                    <a:pos x="T12" y="T13"/>
                  </a:cxn>
                </a:cxnLst>
                <a:rect l="0" t="0" r="r" b="b"/>
                <a:pathLst>
                  <a:path w="48" h="35">
                    <a:moveTo>
                      <a:pt x="28" y="5"/>
                    </a:moveTo>
                    <a:cubicBezTo>
                      <a:pt x="45" y="26"/>
                      <a:pt x="45" y="26"/>
                      <a:pt x="45" y="26"/>
                    </a:cubicBezTo>
                    <a:cubicBezTo>
                      <a:pt x="48" y="30"/>
                      <a:pt x="46" y="34"/>
                      <a:pt x="41" y="34"/>
                    </a:cubicBezTo>
                    <a:cubicBezTo>
                      <a:pt x="7" y="35"/>
                      <a:pt x="7" y="35"/>
                      <a:pt x="7" y="35"/>
                    </a:cubicBezTo>
                    <a:cubicBezTo>
                      <a:pt x="2" y="35"/>
                      <a:pt x="0" y="31"/>
                      <a:pt x="2" y="27"/>
                    </a:cubicBezTo>
                    <a:cubicBezTo>
                      <a:pt x="19" y="5"/>
                      <a:pt x="19" y="5"/>
                      <a:pt x="19" y="5"/>
                    </a:cubicBezTo>
                    <a:cubicBezTo>
                      <a:pt x="21" y="0"/>
                      <a:pt x="25" y="0"/>
                      <a:pt x="28" y="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2" name="Freeform 578"/>
              <p:cNvSpPr>
                <a:spLocks/>
              </p:cNvSpPr>
              <p:nvPr/>
            </p:nvSpPr>
            <p:spPr bwMode="auto">
              <a:xfrm>
                <a:off x="4620" y="2786"/>
                <a:ext cx="94" cy="68"/>
              </a:xfrm>
              <a:custGeom>
                <a:avLst/>
                <a:gdLst>
                  <a:gd name="T0" fmla="*/ 20 w 48"/>
                  <a:gd name="T1" fmla="*/ 31 h 35"/>
                  <a:gd name="T2" fmla="*/ 3 w 48"/>
                  <a:gd name="T3" fmla="*/ 10 h 35"/>
                  <a:gd name="T4" fmla="*/ 7 w 48"/>
                  <a:gd name="T5" fmla="*/ 1 h 35"/>
                  <a:gd name="T6" fmla="*/ 40 w 48"/>
                  <a:gd name="T7" fmla="*/ 1 h 35"/>
                  <a:gd name="T8" fmla="*/ 45 w 48"/>
                  <a:gd name="T9" fmla="*/ 9 h 35"/>
                  <a:gd name="T10" fmla="*/ 29 w 48"/>
                  <a:gd name="T11" fmla="*/ 31 h 35"/>
                  <a:gd name="T12" fmla="*/ 20 w 48"/>
                  <a:gd name="T13" fmla="*/ 31 h 35"/>
                </a:gdLst>
                <a:ahLst/>
                <a:cxnLst>
                  <a:cxn ang="0">
                    <a:pos x="T0" y="T1"/>
                  </a:cxn>
                  <a:cxn ang="0">
                    <a:pos x="T2" y="T3"/>
                  </a:cxn>
                  <a:cxn ang="0">
                    <a:pos x="T4" y="T5"/>
                  </a:cxn>
                  <a:cxn ang="0">
                    <a:pos x="T6" y="T7"/>
                  </a:cxn>
                  <a:cxn ang="0">
                    <a:pos x="T8" y="T9"/>
                  </a:cxn>
                  <a:cxn ang="0">
                    <a:pos x="T10" y="T11"/>
                  </a:cxn>
                  <a:cxn ang="0">
                    <a:pos x="T12" y="T13"/>
                  </a:cxn>
                </a:cxnLst>
                <a:rect l="0" t="0" r="r" b="b"/>
                <a:pathLst>
                  <a:path w="48" h="35">
                    <a:moveTo>
                      <a:pt x="20" y="31"/>
                    </a:moveTo>
                    <a:cubicBezTo>
                      <a:pt x="3" y="10"/>
                      <a:pt x="3" y="10"/>
                      <a:pt x="3" y="10"/>
                    </a:cubicBezTo>
                    <a:cubicBezTo>
                      <a:pt x="0" y="5"/>
                      <a:pt x="2" y="1"/>
                      <a:pt x="7" y="1"/>
                    </a:cubicBezTo>
                    <a:cubicBezTo>
                      <a:pt x="40" y="1"/>
                      <a:pt x="40" y="1"/>
                      <a:pt x="40" y="1"/>
                    </a:cubicBezTo>
                    <a:cubicBezTo>
                      <a:pt x="46" y="0"/>
                      <a:pt x="48" y="4"/>
                      <a:pt x="45" y="9"/>
                    </a:cubicBezTo>
                    <a:cubicBezTo>
                      <a:pt x="29" y="31"/>
                      <a:pt x="29" y="31"/>
                      <a:pt x="29" y="31"/>
                    </a:cubicBezTo>
                    <a:cubicBezTo>
                      <a:pt x="27" y="35"/>
                      <a:pt x="22" y="35"/>
                      <a:pt x="20" y="3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3" name="Freeform 579"/>
              <p:cNvSpPr>
                <a:spLocks/>
              </p:cNvSpPr>
              <p:nvPr/>
            </p:nvSpPr>
            <p:spPr bwMode="auto">
              <a:xfrm>
                <a:off x="4425" y="2113"/>
                <a:ext cx="86" cy="125"/>
              </a:xfrm>
              <a:custGeom>
                <a:avLst/>
                <a:gdLst>
                  <a:gd name="T0" fmla="*/ 38 w 44"/>
                  <a:gd name="T1" fmla="*/ 0 h 64"/>
                  <a:gd name="T2" fmla="*/ 5 w 44"/>
                  <a:gd name="T3" fmla="*/ 0 h 64"/>
                  <a:gd name="T4" fmla="*/ 0 w 44"/>
                  <a:gd name="T5" fmla="*/ 5 h 64"/>
                  <a:gd name="T6" fmla="*/ 0 w 44"/>
                  <a:gd name="T7" fmla="*/ 16 h 64"/>
                  <a:gd name="T8" fmla="*/ 5 w 44"/>
                  <a:gd name="T9" fmla="*/ 21 h 64"/>
                  <a:gd name="T10" fmla="*/ 17 w 44"/>
                  <a:gd name="T11" fmla="*/ 22 h 64"/>
                  <a:gd name="T12" fmla="*/ 17 w 44"/>
                  <a:gd name="T13" fmla="*/ 59 h 64"/>
                  <a:gd name="T14" fmla="*/ 21 w 44"/>
                  <a:gd name="T15" fmla="*/ 64 h 64"/>
                  <a:gd name="T16" fmla="*/ 22 w 44"/>
                  <a:gd name="T17" fmla="*/ 64 h 64"/>
                  <a:gd name="T18" fmla="*/ 26 w 44"/>
                  <a:gd name="T19" fmla="*/ 59 h 64"/>
                  <a:gd name="T20" fmla="*/ 27 w 44"/>
                  <a:gd name="T21" fmla="*/ 22 h 64"/>
                  <a:gd name="T22" fmla="*/ 38 w 44"/>
                  <a:gd name="T23" fmla="*/ 22 h 64"/>
                  <a:gd name="T24" fmla="*/ 44 w 44"/>
                  <a:gd name="T25" fmla="*/ 16 h 64"/>
                  <a:gd name="T26" fmla="*/ 44 w 44"/>
                  <a:gd name="T27" fmla="*/ 6 h 64"/>
                  <a:gd name="T28" fmla="*/ 38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8" y="0"/>
                    </a:moveTo>
                    <a:cubicBezTo>
                      <a:pt x="5" y="0"/>
                      <a:pt x="5" y="0"/>
                      <a:pt x="5" y="0"/>
                    </a:cubicBezTo>
                    <a:cubicBezTo>
                      <a:pt x="2" y="0"/>
                      <a:pt x="0" y="2"/>
                      <a:pt x="0" y="5"/>
                    </a:cubicBezTo>
                    <a:cubicBezTo>
                      <a:pt x="0" y="16"/>
                      <a:pt x="0" y="16"/>
                      <a:pt x="0" y="16"/>
                    </a:cubicBezTo>
                    <a:cubicBezTo>
                      <a:pt x="0" y="19"/>
                      <a:pt x="2" y="21"/>
                      <a:pt x="5" y="21"/>
                    </a:cubicBezTo>
                    <a:cubicBezTo>
                      <a:pt x="17" y="22"/>
                      <a:pt x="17" y="22"/>
                      <a:pt x="17" y="22"/>
                    </a:cubicBezTo>
                    <a:cubicBezTo>
                      <a:pt x="17" y="59"/>
                      <a:pt x="17" y="59"/>
                      <a:pt x="17" y="59"/>
                    </a:cubicBezTo>
                    <a:cubicBezTo>
                      <a:pt x="17" y="62"/>
                      <a:pt x="18" y="64"/>
                      <a:pt x="21" y="64"/>
                    </a:cubicBezTo>
                    <a:cubicBezTo>
                      <a:pt x="22" y="64"/>
                      <a:pt x="22" y="64"/>
                      <a:pt x="22" y="64"/>
                    </a:cubicBezTo>
                    <a:cubicBezTo>
                      <a:pt x="25" y="64"/>
                      <a:pt x="26" y="62"/>
                      <a:pt x="26" y="59"/>
                    </a:cubicBezTo>
                    <a:cubicBezTo>
                      <a:pt x="27" y="22"/>
                      <a:pt x="27" y="22"/>
                      <a:pt x="27" y="22"/>
                    </a:cubicBezTo>
                    <a:cubicBezTo>
                      <a:pt x="38" y="22"/>
                      <a:pt x="38" y="22"/>
                      <a:pt x="38" y="22"/>
                    </a:cubicBezTo>
                    <a:cubicBezTo>
                      <a:pt x="41" y="22"/>
                      <a:pt x="44" y="19"/>
                      <a:pt x="44" y="16"/>
                    </a:cubicBezTo>
                    <a:cubicBezTo>
                      <a:pt x="44" y="6"/>
                      <a:pt x="44" y="6"/>
                      <a:pt x="44" y="6"/>
                    </a:cubicBezTo>
                    <a:cubicBezTo>
                      <a:pt x="44" y="3"/>
                      <a:pt x="41" y="0"/>
                      <a:pt x="38"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4" name="Freeform 580"/>
              <p:cNvSpPr>
                <a:spLocks/>
              </p:cNvSpPr>
              <p:nvPr/>
            </p:nvSpPr>
            <p:spPr bwMode="auto">
              <a:xfrm>
                <a:off x="4509" y="2723"/>
                <a:ext cx="86" cy="125"/>
              </a:xfrm>
              <a:custGeom>
                <a:avLst/>
                <a:gdLst>
                  <a:gd name="T0" fmla="*/ 38 w 44"/>
                  <a:gd name="T1" fmla="*/ 0 h 64"/>
                  <a:gd name="T2" fmla="*/ 6 w 44"/>
                  <a:gd name="T3" fmla="*/ 0 h 64"/>
                  <a:gd name="T4" fmla="*/ 0 w 44"/>
                  <a:gd name="T5" fmla="*/ 6 h 64"/>
                  <a:gd name="T6" fmla="*/ 0 w 44"/>
                  <a:gd name="T7" fmla="*/ 16 h 64"/>
                  <a:gd name="T8" fmla="*/ 6 w 44"/>
                  <a:gd name="T9" fmla="*/ 22 h 64"/>
                  <a:gd name="T10" fmla="*/ 17 w 44"/>
                  <a:gd name="T11" fmla="*/ 22 h 64"/>
                  <a:gd name="T12" fmla="*/ 17 w 44"/>
                  <a:gd name="T13" fmla="*/ 60 h 64"/>
                  <a:gd name="T14" fmla="*/ 21 w 44"/>
                  <a:gd name="T15" fmla="*/ 64 h 64"/>
                  <a:gd name="T16" fmla="*/ 23 w 44"/>
                  <a:gd name="T17" fmla="*/ 64 h 64"/>
                  <a:gd name="T18" fmla="*/ 27 w 44"/>
                  <a:gd name="T19" fmla="*/ 60 h 64"/>
                  <a:gd name="T20" fmla="*/ 27 w 44"/>
                  <a:gd name="T21" fmla="*/ 22 h 64"/>
                  <a:gd name="T22" fmla="*/ 38 w 44"/>
                  <a:gd name="T23" fmla="*/ 22 h 64"/>
                  <a:gd name="T24" fmla="*/ 44 w 44"/>
                  <a:gd name="T25" fmla="*/ 16 h 64"/>
                  <a:gd name="T26" fmla="*/ 44 w 44"/>
                  <a:gd name="T27" fmla="*/ 6 h 64"/>
                  <a:gd name="T28" fmla="*/ 38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8" y="0"/>
                    </a:moveTo>
                    <a:cubicBezTo>
                      <a:pt x="6" y="0"/>
                      <a:pt x="6" y="0"/>
                      <a:pt x="6" y="0"/>
                    </a:cubicBezTo>
                    <a:cubicBezTo>
                      <a:pt x="3" y="0"/>
                      <a:pt x="0" y="3"/>
                      <a:pt x="0" y="6"/>
                    </a:cubicBezTo>
                    <a:cubicBezTo>
                      <a:pt x="0" y="16"/>
                      <a:pt x="0" y="16"/>
                      <a:pt x="0" y="16"/>
                    </a:cubicBezTo>
                    <a:cubicBezTo>
                      <a:pt x="0" y="19"/>
                      <a:pt x="3" y="22"/>
                      <a:pt x="6" y="22"/>
                    </a:cubicBezTo>
                    <a:cubicBezTo>
                      <a:pt x="17" y="22"/>
                      <a:pt x="17" y="22"/>
                      <a:pt x="17" y="22"/>
                    </a:cubicBezTo>
                    <a:cubicBezTo>
                      <a:pt x="17" y="60"/>
                      <a:pt x="17" y="60"/>
                      <a:pt x="17" y="60"/>
                    </a:cubicBezTo>
                    <a:cubicBezTo>
                      <a:pt x="17" y="62"/>
                      <a:pt x="19" y="64"/>
                      <a:pt x="21" y="64"/>
                    </a:cubicBezTo>
                    <a:cubicBezTo>
                      <a:pt x="23" y="64"/>
                      <a:pt x="23" y="64"/>
                      <a:pt x="23" y="64"/>
                    </a:cubicBezTo>
                    <a:cubicBezTo>
                      <a:pt x="25" y="64"/>
                      <a:pt x="27" y="62"/>
                      <a:pt x="27" y="60"/>
                    </a:cubicBezTo>
                    <a:cubicBezTo>
                      <a:pt x="27" y="22"/>
                      <a:pt x="27" y="22"/>
                      <a:pt x="27" y="22"/>
                    </a:cubicBezTo>
                    <a:cubicBezTo>
                      <a:pt x="38" y="22"/>
                      <a:pt x="38" y="22"/>
                      <a:pt x="38" y="22"/>
                    </a:cubicBezTo>
                    <a:cubicBezTo>
                      <a:pt x="41" y="22"/>
                      <a:pt x="44" y="20"/>
                      <a:pt x="44" y="16"/>
                    </a:cubicBezTo>
                    <a:cubicBezTo>
                      <a:pt x="44" y="6"/>
                      <a:pt x="44" y="6"/>
                      <a:pt x="44" y="6"/>
                    </a:cubicBezTo>
                    <a:cubicBezTo>
                      <a:pt x="44" y="3"/>
                      <a:pt x="42" y="0"/>
                      <a:pt x="38"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5" name="Freeform 581"/>
              <p:cNvSpPr>
                <a:spLocks/>
              </p:cNvSpPr>
              <p:nvPr/>
            </p:nvSpPr>
            <p:spPr bwMode="auto">
              <a:xfrm>
                <a:off x="4587" y="3222"/>
                <a:ext cx="86" cy="125"/>
              </a:xfrm>
              <a:custGeom>
                <a:avLst/>
                <a:gdLst>
                  <a:gd name="T0" fmla="*/ 39 w 44"/>
                  <a:gd name="T1" fmla="*/ 0 h 64"/>
                  <a:gd name="T2" fmla="*/ 6 w 44"/>
                  <a:gd name="T3" fmla="*/ 0 h 64"/>
                  <a:gd name="T4" fmla="*/ 0 w 44"/>
                  <a:gd name="T5" fmla="*/ 6 h 64"/>
                  <a:gd name="T6" fmla="*/ 0 w 44"/>
                  <a:gd name="T7" fmla="*/ 16 h 64"/>
                  <a:gd name="T8" fmla="*/ 6 w 44"/>
                  <a:gd name="T9" fmla="*/ 22 h 64"/>
                  <a:gd name="T10" fmla="*/ 17 w 44"/>
                  <a:gd name="T11" fmla="*/ 22 h 64"/>
                  <a:gd name="T12" fmla="*/ 17 w 44"/>
                  <a:gd name="T13" fmla="*/ 60 h 64"/>
                  <a:gd name="T14" fmla="*/ 21 w 44"/>
                  <a:gd name="T15" fmla="*/ 64 h 64"/>
                  <a:gd name="T16" fmla="*/ 23 w 44"/>
                  <a:gd name="T17" fmla="*/ 64 h 64"/>
                  <a:gd name="T18" fmla="*/ 27 w 44"/>
                  <a:gd name="T19" fmla="*/ 60 h 64"/>
                  <a:gd name="T20" fmla="*/ 27 w 44"/>
                  <a:gd name="T21" fmla="*/ 22 h 64"/>
                  <a:gd name="T22" fmla="*/ 39 w 44"/>
                  <a:gd name="T23" fmla="*/ 22 h 64"/>
                  <a:gd name="T24" fmla="*/ 44 w 44"/>
                  <a:gd name="T25" fmla="*/ 16 h 64"/>
                  <a:gd name="T26" fmla="*/ 44 w 44"/>
                  <a:gd name="T27" fmla="*/ 6 h 64"/>
                  <a:gd name="T28" fmla="*/ 39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9" y="0"/>
                    </a:moveTo>
                    <a:cubicBezTo>
                      <a:pt x="6" y="0"/>
                      <a:pt x="6" y="0"/>
                      <a:pt x="6" y="0"/>
                    </a:cubicBezTo>
                    <a:cubicBezTo>
                      <a:pt x="3" y="0"/>
                      <a:pt x="0" y="3"/>
                      <a:pt x="0" y="6"/>
                    </a:cubicBezTo>
                    <a:cubicBezTo>
                      <a:pt x="0" y="16"/>
                      <a:pt x="0" y="16"/>
                      <a:pt x="0" y="16"/>
                    </a:cubicBezTo>
                    <a:cubicBezTo>
                      <a:pt x="0" y="19"/>
                      <a:pt x="3" y="22"/>
                      <a:pt x="6" y="22"/>
                    </a:cubicBezTo>
                    <a:cubicBezTo>
                      <a:pt x="17" y="22"/>
                      <a:pt x="17" y="22"/>
                      <a:pt x="17" y="22"/>
                    </a:cubicBezTo>
                    <a:cubicBezTo>
                      <a:pt x="17" y="60"/>
                      <a:pt x="17" y="60"/>
                      <a:pt x="17" y="60"/>
                    </a:cubicBezTo>
                    <a:cubicBezTo>
                      <a:pt x="17" y="62"/>
                      <a:pt x="19" y="64"/>
                      <a:pt x="21" y="64"/>
                    </a:cubicBezTo>
                    <a:cubicBezTo>
                      <a:pt x="23" y="64"/>
                      <a:pt x="23" y="64"/>
                      <a:pt x="23" y="64"/>
                    </a:cubicBezTo>
                    <a:cubicBezTo>
                      <a:pt x="25" y="64"/>
                      <a:pt x="27" y="62"/>
                      <a:pt x="27" y="60"/>
                    </a:cubicBezTo>
                    <a:cubicBezTo>
                      <a:pt x="27" y="22"/>
                      <a:pt x="27" y="22"/>
                      <a:pt x="27" y="22"/>
                    </a:cubicBezTo>
                    <a:cubicBezTo>
                      <a:pt x="39" y="22"/>
                      <a:pt x="39" y="22"/>
                      <a:pt x="39" y="22"/>
                    </a:cubicBezTo>
                    <a:cubicBezTo>
                      <a:pt x="42" y="22"/>
                      <a:pt x="44" y="19"/>
                      <a:pt x="44" y="16"/>
                    </a:cubicBezTo>
                    <a:cubicBezTo>
                      <a:pt x="44" y="6"/>
                      <a:pt x="44" y="6"/>
                      <a:pt x="44" y="6"/>
                    </a:cubicBezTo>
                    <a:cubicBezTo>
                      <a:pt x="44" y="3"/>
                      <a:pt x="42" y="0"/>
                      <a:pt x="39"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6" name="Freeform 582"/>
              <p:cNvSpPr>
                <a:spLocks noEditPoints="1"/>
              </p:cNvSpPr>
              <p:nvPr/>
            </p:nvSpPr>
            <p:spPr bwMode="auto">
              <a:xfrm>
                <a:off x="4202" y="1593"/>
                <a:ext cx="273" cy="264"/>
              </a:xfrm>
              <a:custGeom>
                <a:avLst/>
                <a:gdLst>
                  <a:gd name="T0" fmla="*/ 133 w 140"/>
                  <a:gd name="T1" fmla="*/ 55 h 135"/>
                  <a:gd name="T2" fmla="*/ 129 w 140"/>
                  <a:gd name="T3" fmla="*/ 52 h 135"/>
                  <a:gd name="T4" fmla="*/ 129 w 140"/>
                  <a:gd name="T5" fmla="*/ 9 h 135"/>
                  <a:gd name="T6" fmla="*/ 122 w 140"/>
                  <a:gd name="T7" fmla="*/ 2 h 135"/>
                  <a:gd name="T8" fmla="*/ 101 w 140"/>
                  <a:gd name="T9" fmla="*/ 2 h 135"/>
                  <a:gd name="T10" fmla="*/ 94 w 140"/>
                  <a:gd name="T11" fmla="*/ 9 h 135"/>
                  <a:gd name="T12" fmla="*/ 94 w 140"/>
                  <a:gd name="T13" fmla="*/ 18 h 135"/>
                  <a:gd name="T14" fmla="*/ 83 w 140"/>
                  <a:gd name="T15" fmla="*/ 7 h 135"/>
                  <a:gd name="T16" fmla="*/ 57 w 140"/>
                  <a:gd name="T17" fmla="*/ 7 h 135"/>
                  <a:gd name="T18" fmla="*/ 7 w 140"/>
                  <a:gd name="T19" fmla="*/ 55 h 135"/>
                  <a:gd name="T20" fmla="*/ 11 w 140"/>
                  <a:gd name="T21" fmla="*/ 67 h 135"/>
                  <a:gd name="T22" fmla="*/ 11 w 140"/>
                  <a:gd name="T23" fmla="*/ 129 h 135"/>
                  <a:gd name="T24" fmla="*/ 16 w 140"/>
                  <a:gd name="T25" fmla="*/ 135 h 135"/>
                  <a:gd name="T26" fmla="*/ 124 w 140"/>
                  <a:gd name="T27" fmla="*/ 135 h 135"/>
                  <a:gd name="T28" fmla="*/ 129 w 140"/>
                  <a:gd name="T29" fmla="*/ 129 h 135"/>
                  <a:gd name="T30" fmla="*/ 129 w 140"/>
                  <a:gd name="T31" fmla="*/ 67 h 135"/>
                  <a:gd name="T32" fmla="*/ 133 w 140"/>
                  <a:gd name="T33" fmla="*/ 55 h 135"/>
                  <a:gd name="T34" fmla="*/ 60 w 140"/>
                  <a:gd name="T35" fmla="*/ 124 h 135"/>
                  <a:gd name="T36" fmla="*/ 25 w 140"/>
                  <a:gd name="T37" fmla="*/ 124 h 135"/>
                  <a:gd name="T38" fmla="*/ 25 w 140"/>
                  <a:gd name="T39" fmla="*/ 84 h 135"/>
                  <a:gd name="T40" fmla="*/ 32 w 140"/>
                  <a:gd name="T41" fmla="*/ 77 h 135"/>
                  <a:gd name="T42" fmla="*/ 53 w 140"/>
                  <a:gd name="T43" fmla="*/ 77 h 135"/>
                  <a:gd name="T44" fmla="*/ 60 w 140"/>
                  <a:gd name="T45" fmla="*/ 84 h 135"/>
                  <a:gd name="T46" fmla="*/ 60 w 140"/>
                  <a:gd name="T47" fmla="*/ 124 h 135"/>
                  <a:gd name="T48" fmla="*/ 93 w 140"/>
                  <a:gd name="T49" fmla="*/ 111 h 135"/>
                  <a:gd name="T50" fmla="*/ 86 w 140"/>
                  <a:gd name="T51" fmla="*/ 111 h 135"/>
                  <a:gd name="T52" fmla="*/ 79 w 140"/>
                  <a:gd name="T53" fmla="*/ 104 h 135"/>
                  <a:gd name="T54" fmla="*/ 79 w 140"/>
                  <a:gd name="T55" fmla="*/ 97 h 135"/>
                  <a:gd name="T56" fmla="*/ 93 w 140"/>
                  <a:gd name="T57" fmla="*/ 97 h 135"/>
                  <a:gd name="T58" fmla="*/ 93 w 140"/>
                  <a:gd name="T59" fmla="*/ 111 h 135"/>
                  <a:gd name="T60" fmla="*/ 93 w 140"/>
                  <a:gd name="T61" fmla="*/ 91 h 135"/>
                  <a:gd name="T62" fmla="*/ 79 w 140"/>
                  <a:gd name="T63" fmla="*/ 91 h 135"/>
                  <a:gd name="T64" fmla="*/ 79 w 140"/>
                  <a:gd name="T65" fmla="*/ 84 h 135"/>
                  <a:gd name="T66" fmla="*/ 86 w 140"/>
                  <a:gd name="T67" fmla="*/ 77 h 135"/>
                  <a:gd name="T68" fmla="*/ 93 w 140"/>
                  <a:gd name="T69" fmla="*/ 77 h 135"/>
                  <a:gd name="T70" fmla="*/ 93 w 140"/>
                  <a:gd name="T71" fmla="*/ 91 h 135"/>
                  <a:gd name="T72" fmla="*/ 114 w 140"/>
                  <a:gd name="T73" fmla="*/ 104 h 135"/>
                  <a:gd name="T74" fmla="*/ 107 w 140"/>
                  <a:gd name="T75" fmla="*/ 111 h 135"/>
                  <a:gd name="T76" fmla="*/ 100 w 140"/>
                  <a:gd name="T77" fmla="*/ 111 h 135"/>
                  <a:gd name="T78" fmla="*/ 100 w 140"/>
                  <a:gd name="T79" fmla="*/ 97 h 135"/>
                  <a:gd name="T80" fmla="*/ 114 w 140"/>
                  <a:gd name="T81" fmla="*/ 97 h 135"/>
                  <a:gd name="T82" fmla="*/ 114 w 140"/>
                  <a:gd name="T83" fmla="*/ 104 h 135"/>
                  <a:gd name="T84" fmla="*/ 114 w 140"/>
                  <a:gd name="T85" fmla="*/ 91 h 135"/>
                  <a:gd name="T86" fmla="*/ 100 w 140"/>
                  <a:gd name="T87" fmla="*/ 91 h 135"/>
                  <a:gd name="T88" fmla="*/ 100 w 140"/>
                  <a:gd name="T89" fmla="*/ 77 h 135"/>
                  <a:gd name="T90" fmla="*/ 107 w 140"/>
                  <a:gd name="T91" fmla="*/ 77 h 135"/>
                  <a:gd name="T92" fmla="*/ 114 w 140"/>
                  <a:gd name="T93" fmla="*/ 84 h 135"/>
                  <a:gd name="T94" fmla="*/ 114 w 140"/>
                  <a:gd name="T9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135">
                    <a:moveTo>
                      <a:pt x="133" y="55"/>
                    </a:moveTo>
                    <a:cubicBezTo>
                      <a:pt x="129" y="52"/>
                      <a:pt x="129" y="52"/>
                      <a:pt x="129" y="52"/>
                    </a:cubicBezTo>
                    <a:cubicBezTo>
                      <a:pt x="129" y="9"/>
                      <a:pt x="129" y="9"/>
                      <a:pt x="129" y="9"/>
                    </a:cubicBezTo>
                    <a:cubicBezTo>
                      <a:pt x="129" y="5"/>
                      <a:pt x="126" y="2"/>
                      <a:pt x="122" y="2"/>
                    </a:cubicBezTo>
                    <a:cubicBezTo>
                      <a:pt x="101" y="2"/>
                      <a:pt x="101" y="2"/>
                      <a:pt x="101" y="2"/>
                    </a:cubicBezTo>
                    <a:cubicBezTo>
                      <a:pt x="97" y="2"/>
                      <a:pt x="94" y="5"/>
                      <a:pt x="94" y="9"/>
                    </a:cubicBezTo>
                    <a:cubicBezTo>
                      <a:pt x="94" y="18"/>
                      <a:pt x="94" y="18"/>
                      <a:pt x="94" y="18"/>
                    </a:cubicBezTo>
                    <a:cubicBezTo>
                      <a:pt x="83" y="7"/>
                      <a:pt x="83" y="7"/>
                      <a:pt x="83" y="7"/>
                    </a:cubicBezTo>
                    <a:cubicBezTo>
                      <a:pt x="76" y="0"/>
                      <a:pt x="64" y="0"/>
                      <a:pt x="57" y="7"/>
                    </a:cubicBezTo>
                    <a:cubicBezTo>
                      <a:pt x="7" y="55"/>
                      <a:pt x="7" y="55"/>
                      <a:pt x="7" y="55"/>
                    </a:cubicBezTo>
                    <a:cubicBezTo>
                      <a:pt x="0" y="62"/>
                      <a:pt x="2" y="67"/>
                      <a:pt x="11" y="67"/>
                    </a:cubicBezTo>
                    <a:cubicBezTo>
                      <a:pt x="11" y="129"/>
                      <a:pt x="11" y="129"/>
                      <a:pt x="11" y="129"/>
                    </a:cubicBezTo>
                    <a:cubicBezTo>
                      <a:pt x="11" y="132"/>
                      <a:pt x="13" y="135"/>
                      <a:pt x="16" y="135"/>
                    </a:cubicBezTo>
                    <a:cubicBezTo>
                      <a:pt x="124" y="135"/>
                      <a:pt x="124" y="135"/>
                      <a:pt x="124" y="135"/>
                    </a:cubicBezTo>
                    <a:cubicBezTo>
                      <a:pt x="127" y="135"/>
                      <a:pt x="129" y="132"/>
                      <a:pt x="129" y="129"/>
                    </a:cubicBezTo>
                    <a:cubicBezTo>
                      <a:pt x="129" y="67"/>
                      <a:pt x="129" y="67"/>
                      <a:pt x="129" y="67"/>
                    </a:cubicBezTo>
                    <a:cubicBezTo>
                      <a:pt x="138" y="67"/>
                      <a:pt x="140" y="62"/>
                      <a:pt x="133" y="55"/>
                    </a:cubicBezTo>
                    <a:close/>
                    <a:moveTo>
                      <a:pt x="60" y="124"/>
                    </a:moveTo>
                    <a:cubicBezTo>
                      <a:pt x="25" y="124"/>
                      <a:pt x="25" y="124"/>
                      <a:pt x="25" y="124"/>
                    </a:cubicBezTo>
                    <a:cubicBezTo>
                      <a:pt x="25" y="84"/>
                      <a:pt x="25" y="84"/>
                      <a:pt x="25" y="84"/>
                    </a:cubicBezTo>
                    <a:cubicBezTo>
                      <a:pt x="25" y="80"/>
                      <a:pt x="28" y="77"/>
                      <a:pt x="32" y="77"/>
                    </a:cubicBezTo>
                    <a:cubicBezTo>
                      <a:pt x="53" y="77"/>
                      <a:pt x="53" y="77"/>
                      <a:pt x="53" y="77"/>
                    </a:cubicBezTo>
                    <a:cubicBezTo>
                      <a:pt x="57" y="77"/>
                      <a:pt x="60" y="80"/>
                      <a:pt x="60" y="84"/>
                    </a:cubicBezTo>
                    <a:lnTo>
                      <a:pt x="60" y="124"/>
                    </a:lnTo>
                    <a:close/>
                    <a:moveTo>
                      <a:pt x="93" y="111"/>
                    </a:moveTo>
                    <a:cubicBezTo>
                      <a:pt x="86" y="111"/>
                      <a:pt x="86" y="111"/>
                      <a:pt x="86" y="111"/>
                    </a:cubicBezTo>
                    <a:cubicBezTo>
                      <a:pt x="82" y="111"/>
                      <a:pt x="79" y="108"/>
                      <a:pt x="79" y="104"/>
                    </a:cubicBezTo>
                    <a:cubicBezTo>
                      <a:pt x="79" y="97"/>
                      <a:pt x="79" y="97"/>
                      <a:pt x="79" y="97"/>
                    </a:cubicBezTo>
                    <a:cubicBezTo>
                      <a:pt x="93" y="97"/>
                      <a:pt x="93" y="97"/>
                      <a:pt x="93" y="97"/>
                    </a:cubicBezTo>
                    <a:lnTo>
                      <a:pt x="93" y="111"/>
                    </a:lnTo>
                    <a:close/>
                    <a:moveTo>
                      <a:pt x="93" y="91"/>
                    </a:moveTo>
                    <a:cubicBezTo>
                      <a:pt x="79" y="91"/>
                      <a:pt x="79" y="91"/>
                      <a:pt x="79" y="91"/>
                    </a:cubicBezTo>
                    <a:cubicBezTo>
                      <a:pt x="79" y="84"/>
                      <a:pt x="79" y="84"/>
                      <a:pt x="79" y="84"/>
                    </a:cubicBezTo>
                    <a:cubicBezTo>
                      <a:pt x="79" y="80"/>
                      <a:pt x="82" y="77"/>
                      <a:pt x="86" y="77"/>
                    </a:cubicBezTo>
                    <a:cubicBezTo>
                      <a:pt x="93" y="77"/>
                      <a:pt x="93" y="77"/>
                      <a:pt x="93" y="77"/>
                    </a:cubicBezTo>
                    <a:lnTo>
                      <a:pt x="93" y="91"/>
                    </a:lnTo>
                    <a:close/>
                    <a:moveTo>
                      <a:pt x="114" y="104"/>
                    </a:moveTo>
                    <a:cubicBezTo>
                      <a:pt x="114" y="108"/>
                      <a:pt x="111" y="111"/>
                      <a:pt x="107" y="111"/>
                    </a:cubicBezTo>
                    <a:cubicBezTo>
                      <a:pt x="100" y="111"/>
                      <a:pt x="100" y="111"/>
                      <a:pt x="100" y="111"/>
                    </a:cubicBezTo>
                    <a:cubicBezTo>
                      <a:pt x="100" y="97"/>
                      <a:pt x="100" y="97"/>
                      <a:pt x="100" y="97"/>
                    </a:cubicBezTo>
                    <a:cubicBezTo>
                      <a:pt x="114" y="97"/>
                      <a:pt x="114" y="97"/>
                      <a:pt x="114" y="97"/>
                    </a:cubicBezTo>
                    <a:lnTo>
                      <a:pt x="114" y="104"/>
                    </a:lnTo>
                    <a:close/>
                    <a:moveTo>
                      <a:pt x="114" y="91"/>
                    </a:moveTo>
                    <a:cubicBezTo>
                      <a:pt x="100" y="91"/>
                      <a:pt x="100" y="91"/>
                      <a:pt x="100" y="91"/>
                    </a:cubicBezTo>
                    <a:cubicBezTo>
                      <a:pt x="100" y="77"/>
                      <a:pt x="100" y="77"/>
                      <a:pt x="100" y="77"/>
                    </a:cubicBezTo>
                    <a:cubicBezTo>
                      <a:pt x="107" y="77"/>
                      <a:pt x="107" y="77"/>
                      <a:pt x="107" y="77"/>
                    </a:cubicBezTo>
                    <a:cubicBezTo>
                      <a:pt x="111" y="77"/>
                      <a:pt x="114" y="80"/>
                      <a:pt x="114" y="84"/>
                    </a:cubicBezTo>
                    <a:lnTo>
                      <a:pt x="114" y="91"/>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7" name="Freeform 583"/>
              <p:cNvSpPr>
                <a:spLocks noEditPoints="1"/>
              </p:cNvSpPr>
              <p:nvPr/>
            </p:nvSpPr>
            <p:spPr bwMode="auto">
              <a:xfrm>
                <a:off x="4313" y="2146"/>
                <a:ext cx="37" cy="75"/>
              </a:xfrm>
              <a:custGeom>
                <a:avLst/>
                <a:gdLst>
                  <a:gd name="T0" fmla="*/ 1 w 19"/>
                  <a:gd name="T1" fmla="*/ 15 h 38"/>
                  <a:gd name="T2" fmla="*/ 3 w 19"/>
                  <a:gd name="T3" fmla="*/ 17 h 38"/>
                  <a:gd name="T4" fmla="*/ 5 w 19"/>
                  <a:gd name="T5" fmla="*/ 19 h 38"/>
                  <a:gd name="T6" fmla="*/ 6 w 19"/>
                  <a:gd name="T7" fmla="*/ 19 h 38"/>
                  <a:gd name="T8" fmla="*/ 6 w 19"/>
                  <a:gd name="T9" fmla="*/ 28 h 38"/>
                  <a:gd name="T10" fmla="*/ 4 w 19"/>
                  <a:gd name="T11" fmla="*/ 27 h 38"/>
                  <a:gd name="T12" fmla="*/ 1 w 19"/>
                  <a:gd name="T13" fmla="*/ 27 h 38"/>
                  <a:gd name="T14" fmla="*/ 1 w 19"/>
                  <a:gd name="T15" fmla="*/ 27 h 38"/>
                  <a:gd name="T16" fmla="*/ 0 w 19"/>
                  <a:gd name="T17" fmla="*/ 28 h 38"/>
                  <a:gd name="T18" fmla="*/ 0 w 19"/>
                  <a:gd name="T19" fmla="*/ 30 h 38"/>
                  <a:gd name="T20" fmla="*/ 0 w 19"/>
                  <a:gd name="T21" fmla="*/ 31 h 38"/>
                  <a:gd name="T22" fmla="*/ 3 w 19"/>
                  <a:gd name="T23" fmla="*/ 32 h 38"/>
                  <a:gd name="T24" fmla="*/ 6 w 19"/>
                  <a:gd name="T25" fmla="*/ 32 h 38"/>
                  <a:gd name="T26" fmla="*/ 6 w 19"/>
                  <a:gd name="T27" fmla="*/ 36 h 38"/>
                  <a:gd name="T28" fmla="*/ 7 w 19"/>
                  <a:gd name="T29" fmla="*/ 38 h 38"/>
                  <a:gd name="T30" fmla="*/ 9 w 19"/>
                  <a:gd name="T31" fmla="*/ 36 h 38"/>
                  <a:gd name="T32" fmla="*/ 9 w 19"/>
                  <a:gd name="T33" fmla="*/ 32 h 38"/>
                  <a:gd name="T34" fmla="*/ 11 w 19"/>
                  <a:gd name="T35" fmla="*/ 32 h 38"/>
                  <a:gd name="T36" fmla="*/ 11 w 19"/>
                  <a:gd name="T37" fmla="*/ 36 h 38"/>
                  <a:gd name="T38" fmla="*/ 12 w 19"/>
                  <a:gd name="T39" fmla="*/ 38 h 38"/>
                  <a:gd name="T40" fmla="*/ 13 w 19"/>
                  <a:gd name="T41" fmla="*/ 36 h 38"/>
                  <a:gd name="T42" fmla="*/ 13 w 19"/>
                  <a:gd name="T43" fmla="*/ 32 h 38"/>
                  <a:gd name="T44" fmla="*/ 15 w 19"/>
                  <a:gd name="T45" fmla="*/ 31 h 38"/>
                  <a:gd name="T46" fmla="*/ 18 w 19"/>
                  <a:gd name="T47" fmla="*/ 28 h 38"/>
                  <a:gd name="T48" fmla="*/ 19 w 19"/>
                  <a:gd name="T49" fmla="*/ 24 h 38"/>
                  <a:gd name="T50" fmla="*/ 17 w 19"/>
                  <a:gd name="T51" fmla="*/ 19 h 38"/>
                  <a:gd name="T52" fmla="*/ 13 w 19"/>
                  <a:gd name="T53" fmla="*/ 17 h 38"/>
                  <a:gd name="T54" fmla="*/ 13 w 19"/>
                  <a:gd name="T55" fmla="*/ 9 h 38"/>
                  <a:gd name="T56" fmla="*/ 14 w 19"/>
                  <a:gd name="T57" fmla="*/ 9 h 38"/>
                  <a:gd name="T58" fmla="*/ 16 w 19"/>
                  <a:gd name="T59" fmla="*/ 10 h 38"/>
                  <a:gd name="T60" fmla="*/ 17 w 19"/>
                  <a:gd name="T61" fmla="*/ 9 h 38"/>
                  <a:gd name="T62" fmla="*/ 17 w 19"/>
                  <a:gd name="T63" fmla="*/ 8 h 38"/>
                  <a:gd name="T64" fmla="*/ 17 w 19"/>
                  <a:gd name="T65" fmla="*/ 6 h 38"/>
                  <a:gd name="T66" fmla="*/ 17 w 19"/>
                  <a:gd name="T67" fmla="*/ 6 h 38"/>
                  <a:gd name="T68" fmla="*/ 16 w 19"/>
                  <a:gd name="T69" fmla="*/ 5 h 38"/>
                  <a:gd name="T70" fmla="*/ 15 w 19"/>
                  <a:gd name="T71" fmla="*/ 5 h 38"/>
                  <a:gd name="T72" fmla="*/ 13 w 19"/>
                  <a:gd name="T73" fmla="*/ 5 h 38"/>
                  <a:gd name="T74" fmla="*/ 13 w 19"/>
                  <a:gd name="T75" fmla="*/ 1 h 38"/>
                  <a:gd name="T76" fmla="*/ 12 w 19"/>
                  <a:gd name="T77" fmla="*/ 0 h 38"/>
                  <a:gd name="T78" fmla="*/ 11 w 19"/>
                  <a:gd name="T79" fmla="*/ 1 h 38"/>
                  <a:gd name="T80" fmla="*/ 11 w 19"/>
                  <a:gd name="T81" fmla="*/ 5 h 38"/>
                  <a:gd name="T82" fmla="*/ 10 w 19"/>
                  <a:gd name="T83" fmla="*/ 5 h 38"/>
                  <a:gd name="T84" fmla="*/ 8 w 19"/>
                  <a:gd name="T85" fmla="*/ 5 h 38"/>
                  <a:gd name="T86" fmla="*/ 8 w 19"/>
                  <a:gd name="T87" fmla="*/ 1 h 38"/>
                  <a:gd name="T88" fmla="*/ 7 w 19"/>
                  <a:gd name="T89" fmla="*/ 0 h 38"/>
                  <a:gd name="T90" fmla="*/ 6 w 19"/>
                  <a:gd name="T91" fmla="*/ 1 h 38"/>
                  <a:gd name="T92" fmla="*/ 6 w 19"/>
                  <a:gd name="T93" fmla="*/ 5 h 38"/>
                  <a:gd name="T94" fmla="*/ 3 w 19"/>
                  <a:gd name="T95" fmla="*/ 7 h 38"/>
                  <a:gd name="T96" fmla="*/ 1 w 19"/>
                  <a:gd name="T97" fmla="*/ 9 h 38"/>
                  <a:gd name="T98" fmla="*/ 1 w 19"/>
                  <a:gd name="T99" fmla="*/ 12 h 38"/>
                  <a:gd name="T100" fmla="*/ 1 w 19"/>
                  <a:gd name="T101" fmla="*/ 15 h 38"/>
                  <a:gd name="T102" fmla="*/ 11 w 19"/>
                  <a:gd name="T103" fmla="*/ 21 h 38"/>
                  <a:gd name="T104" fmla="*/ 11 w 19"/>
                  <a:gd name="T105" fmla="*/ 27 h 38"/>
                  <a:gd name="T106" fmla="*/ 8 w 19"/>
                  <a:gd name="T107" fmla="*/ 28 h 38"/>
                  <a:gd name="T108" fmla="*/ 8 w 19"/>
                  <a:gd name="T109" fmla="*/ 20 h 38"/>
                  <a:gd name="T110" fmla="*/ 11 w 19"/>
                  <a:gd name="T111" fmla="*/ 21 h 38"/>
                  <a:gd name="T112" fmla="*/ 11 w 19"/>
                  <a:gd name="T113" fmla="*/ 9 h 38"/>
                  <a:gd name="T114" fmla="*/ 11 w 19"/>
                  <a:gd name="T115" fmla="*/ 16 h 38"/>
                  <a:gd name="T116" fmla="*/ 8 w 19"/>
                  <a:gd name="T117" fmla="*/ 15 h 38"/>
                  <a:gd name="T118" fmla="*/ 8 w 19"/>
                  <a:gd name="T119" fmla="*/ 9 h 38"/>
                  <a:gd name="T120" fmla="*/ 11 w 19"/>
                  <a:gd name="T121"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38">
                    <a:moveTo>
                      <a:pt x="1" y="15"/>
                    </a:moveTo>
                    <a:cubicBezTo>
                      <a:pt x="2" y="16"/>
                      <a:pt x="2" y="17"/>
                      <a:pt x="3" y="17"/>
                    </a:cubicBezTo>
                    <a:cubicBezTo>
                      <a:pt x="4" y="18"/>
                      <a:pt x="5" y="18"/>
                      <a:pt x="5" y="19"/>
                    </a:cubicBezTo>
                    <a:cubicBezTo>
                      <a:pt x="6" y="19"/>
                      <a:pt x="6" y="19"/>
                      <a:pt x="6" y="19"/>
                    </a:cubicBezTo>
                    <a:cubicBezTo>
                      <a:pt x="6" y="28"/>
                      <a:pt x="6" y="28"/>
                      <a:pt x="6" y="28"/>
                    </a:cubicBezTo>
                    <a:cubicBezTo>
                      <a:pt x="5" y="28"/>
                      <a:pt x="5" y="28"/>
                      <a:pt x="4" y="27"/>
                    </a:cubicBezTo>
                    <a:cubicBezTo>
                      <a:pt x="3" y="27"/>
                      <a:pt x="2" y="27"/>
                      <a:pt x="1" y="27"/>
                    </a:cubicBezTo>
                    <a:cubicBezTo>
                      <a:pt x="1" y="27"/>
                      <a:pt x="1" y="27"/>
                      <a:pt x="1" y="27"/>
                    </a:cubicBezTo>
                    <a:cubicBezTo>
                      <a:pt x="0" y="27"/>
                      <a:pt x="0" y="28"/>
                      <a:pt x="0" y="28"/>
                    </a:cubicBezTo>
                    <a:cubicBezTo>
                      <a:pt x="0" y="29"/>
                      <a:pt x="0" y="29"/>
                      <a:pt x="0" y="30"/>
                    </a:cubicBezTo>
                    <a:cubicBezTo>
                      <a:pt x="0" y="30"/>
                      <a:pt x="0" y="31"/>
                      <a:pt x="0" y="31"/>
                    </a:cubicBezTo>
                    <a:cubicBezTo>
                      <a:pt x="1" y="31"/>
                      <a:pt x="2" y="31"/>
                      <a:pt x="3" y="32"/>
                    </a:cubicBezTo>
                    <a:cubicBezTo>
                      <a:pt x="4" y="32"/>
                      <a:pt x="5" y="32"/>
                      <a:pt x="6" y="32"/>
                    </a:cubicBezTo>
                    <a:cubicBezTo>
                      <a:pt x="6" y="36"/>
                      <a:pt x="6" y="36"/>
                      <a:pt x="6" y="36"/>
                    </a:cubicBezTo>
                    <a:cubicBezTo>
                      <a:pt x="6" y="37"/>
                      <a:pt x="7" y="38"/>
                      <a:pt x="7" y="38"/>
                    </a:cubicBezTo>
                    <a:cubicBezTo>
                      <a:pt x="8" y="38"/>
                      <a:pt x="9" y="37"/>
                      <a:pt x="9" y="36"/>
                    </a:cubicBezTo>
                    <a:cubicBezTo>
                      <a:pt x="9" y="32"/>
                      <a:pt x="9" y="32"/>
                      <a:pt x="9" y="32"/>
                    </a:cubicBezTo>
                    <a:cubicBezTo>
                      <a:pt x="9" y="32"/>
                      <a:pt x="10" y="32"/>
                      <a:pt x="11" y="32"/>
                    </a:cubicBezTo>
                    <a:cubicBezTo>
                      <a:pt x="11" y="36"/>
                      <a:pt x="11" y="36"/>
                      <a:pt x="11" y="36"/>
                    </a:cubicBezTo>
                    <a:cubicBezTo>
                      <a:pt x="11" y="37"/>
                      <a:pt x="12" y="38"/>
                      <a:pt x="12" y="38"/>
                    </a:cubicBezTo>
                    <a:cubicBezTo>
                      <a:pt x="13" y="38"/>
                      <a:pt x="13" y="37"/>
                      <a:pt x="13" y="36"/>
                    </a:cubicBezTo>
                    <a:cubicBezTo>
                      <a:pt x="13" y="32"/>
                      <a:pt x="13" y="32"/>
                      <a:pt x="13" y="32"/>
                    </a:cubicBezTo>
                    <a:cubicBezTo>
                      <a:pt x="14" y="31"/>
                      <a:pt x="15" y="31"/>
                      <a:pt x="15" y="31"/>
                    </a:cubicBezTo>
                    <a:cubicBezTo>
                      <a:pt x="16" y="30"/>
                      <a:pt x="17" y="29"/>
                      <a:pt x="18" y="28"/>
                    </a:cubicBezTo>
                    <a:cubicBezTo>
                      <a:pt x="18" y="27"/>
                      <a:pt x="19" y="26"/>
                      <a:pt x="19" y="24"/>
                    </a:cubicBezTo>
                    <a:cubicBezTo>
                      <a:pt x="19" y="22"/>
                      <a:pt x="18" y="21"/>
                      <a:pt x="17" y="19"/>
                    </a:cubicBezTo>
                    <a:cubicBezTo>
                      <a:pt x="16" y="19"/>
                      <a:pt x="15" y="18"/>
                      <a:pt x="13" y="17"/>
                    </a:cubicBezTo>
                    <a:cubicBezTo>
                      <a:pt x="13" y="9"/>
                      <a:pt x="13" y="9"/>
                      <a:pt x="13" y="9"/>
                    </a:cubicBezTo>
                    <a:cubicBezTo>
                      <a:pt x="13" y="9"/>
                      <a:pt x="14" y="9"/>
                      <a:pt x="14" y="9"/>
                    </a:cubicBezTo>
                    <a:cubicBezTo>
                      <a:pt x="15" y="9"/>
                      <a:pt x="15" y="10"/>
                      <a:pt x="16" y="10"/>
                    </a:cubicBezTo>
                    <a:cubicBezTo>
                      <a:pt x="16" y="10"/>
                      <a:pt x="16" y="10"/>
                      <a:pt x="17" y="9"/>
                    </a:cubicBezTo>
                    <a:cubicBezTo>
                      <a:pt x="17" y="9"/>
                      <a:pt x="17" y="8"/>
                      <a:pt x="17" y="8"/>
                    </a:cubicBezTo>
                    <a:cubicBezTo>
                      <a:pt x="17" y="7"/>
                      <a:pt x="17" y="7"/>
                      <a:pt x="17" y="6"/>
                    </a:cubicBezTo>
                    <a:cubicBezTo>
                      <a:pt x="17" y="6"/>
                      <a:pt x="17" y="6"/>
                      <a:pt x="17" y="6"/>
                    </a:cubicBezTo>
                    <a:cubicBezTo>
                      <a:pt x="17" y="5"/>
                      <a:pt x="16" y="5"/>
                      <a:pt x="16" y="5"/>
                    </a:cubicBezTo>
                    <a:cubicBezTo>
                      <a:pt x="16" y="5"/>
                      <a:pt x="15" y="5"/>
                      <a:pt x="15" y="5"/>
                    </a:cubicBezTo>
                    <a:cubicBezTo>
                      <a:pt x="15" y="5"/>
                      <a:pt x="14" y="5"/>
                      <a:pt x="13" y="5"/>
                    </a:cubicBezTo>
                    <a:cubicBezTo>
                      <a:pt x="13" y="1"/>
                      <a:pt x="13" y="1"/>
                      <a:pt x="13" y="1"/>
                    </a:cubicBezTo>
                    <a:cubicBezTo>
                      <a:pt x="13" y="1"/>
                      <a:pt x="13" y="0"/>
                      <a:pt x="12" y="0"/>
                    </a:cubicBezTo>
                    <a:cubicBezTo>
                      <a:pt x="11" y="0"/>
                      <a:pt x="11" y="1"/>
                      <a:pt x="11" y="1"/>
                    </a:cubicBezTo>
                    <a:cubicBezTo>
                      <a:pt x="11" y="5"/>
                      <a:pt x="11" y="5"/>
                      <a:pt x="11" y="5"/>
                    </a:cubicBezTo>
                    <a:cubicBezTo>
                      <a:pt x="11" y="5"/>
                      <a:pt x="11" y="5"/>
                      <a:pt x="10" y="5"/>
                    </a:cubicBezTo>
                    <a:cubicBezTo>
                      <a:pt x="10" y="5"/>
                      <a:pt x="9" y="5"/>
                      <a:pt x="8" y="5"/>
                    </a:cubicBezTo>
                    <a:cubicBezTo>
                      <a:pt x="8" y="1"/>
                      <a:pt x="8" y="1"/>
                      <a:pt x="8" y="1"/>
                    </a:cubicBezTo>
                    <a:cubicBezTo>
                      <a:pt x="8" y="1"/>
                      <a:pt x="8" y="0"/>
                      <a:pt x="7" y="0"/>
                    </a:cubicBezTo>
                    <a:cubicBezTo>
                      <a:pt x="6" y="0"/>
                      <a:pt x="6" y="1"/>
                      <a:pt x="6" y="1"/>
                    </a:cubicBezTo>
                    <a:cubicBezTo>
                      <a:pt x="6" y="5"/>
                      <a:pt x="6" y="5"/>
                      <a:pt x="6" y="5"/>
                    </a:cubicBezTo>
                    <a:cubicBezTo>
                      <a:pt x="5" y="6"/>
                      <a:pt x="4" y="6"/>
                      <a:pt x="3" y="7"/>
                    </a:cubicBezTo>
                    <a:cubicBezTo>
                      <a:pt x="2" y="8"/>
                      <a:pt x="2" y="8"/>
                      <a:pt x="1" y="9"/>
                    </a:cubicBezTo>
                    <a:cubicBezTo>
                      <a:pt x="1" y="10"/>
                      <a:pt x="1" y="11"/>
                      <a:pt x="1" y="12"/>
                    </a:cubicBezTo>
                    <a:cubicBezTo>
                      <a:pt x="1" y="13"/>
                      <a:pt x="1" y="14"/>
                      <a:pt x="1" y="15"/>
                    </a:cubicBezTo>
                    <a:close/>
                    <a:moveTo>
                      <a:pt x="11" y="21"/>
                    </a:moveTo>
                    <a:cubicBezTo>
                      <a:pt x="11" y="27"/>
                      <a:pt x="11" y="27"/>
                      <a:pt x="11" y="27"/>
                    </a:cubicBezTo>
                    <a:cubicBezTo>
                      <a:pt x="10" y="28"/>
                      <a:pt x="9" y="28"/>
                      <a:pt x="8" y="28"/>
                    </a:cubicBezTo>
                    <a:cubicBezTo>
                      <a:pt x="8" y="20"/>
                      <a:pt x="8" y="20"/>
                      <a:pt x="8" y="20"/>
                    </a:cubicBezTo>
                    <a:cubicBezTo>
                      <a:pt x="9" y="21"/>
                      <a:pt x="10" y="21"/>
                      <a:pt x="11" y="21"/>
                    </a:cubicBezTo>
                    <a:close/>
                    <a:moveTo>
                      <a:pt x="11" y="9"/>
                    </a:moveTo>
                    <a:cubicBezTo>
                      <a:pt x="11" y="16"/>
                      <a:pt x="11" y="16"/>
                      <a:pt x="11" y="16"/>
                    </a:cubicBezTo>
                    <a:cubicBezTo>
                      <a:pt x="10" y="16"/>
                      <a:pt x="9" y="15"/>
                      <a:pt x="8" y="15"/>
                    </a:cubicBezTo>
                    <a:cubicBezTo>
                      <a:pt x="8" y="9"/>
                      <a:pt x="8" y="9"/>
                      <a:pt x="8" y="9"/>
                    </a:cubicBezTo>
                    <a:cubicBezTo>
                      <a:pt x="9" y="9"/>
                      <a:pt x="10" y="9"/>
                      <a:pt x="11" y="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8" name="Freeform 584"/>
              <p:cNvSpPr>
                <a:spLocks noEditPoints="1"/>
              </p:cNvSpPr>
              <p:nvPr/>
            </p:nvSpPr>
            <p:spPr bwMode="auto">
              <a:xfrm>
                <a:off x="4258" y="2111"/>
                <a:ext cx="145" cy="217"/>
              </a:xfrm>
              <a:custGeom>
                <a:avLst/>
                <a:gdLst>
                  <a:gd name="T0" fmla="*/ 27 w 74"/>
                  <a:gd name="T1" fmla="*/ 73 h 111"/>
                  <a:gd name="T2" fmla="*/ 28 w 74"/>
                  <a:gd name="T3" fmla="*/ 105 h 111"/>
                  <a:gd name="T4" fmla="*/ 34 w 74"/>
                  <a:gd name="T5" fmla="*/ 111 h 111"/>
                  <a:gd name="T6" fmla="*/ 41 w 74"/>
                  <a:gd name="T7" fmla="*/ 111 h 111"/>
                  <a:gd name="T8" fmla="*/ 48 w 74"/>
                  <a:gd name="T9" fmla="*/ 104 h 111"/>
                  <a:gd name="T10" fmla="*/ 48 w 74"/>
                  <a:gd name="T11" fmla="*/ 72 h 111"/>
                  <a:gd name="T12" fmla="*/ 74 w 74"/>
                  <a:gd name="T13" fmla="*/ 37 h 111"/>
                  <a:gd name="T14" fmla="*/ 37 w 74"/>
                  <a:gd name="T15" fmla="*/ 0 h 111"/>
                  <a:gd name="T16" fmla="*/ 0 w 74"/>
                  <a:gd name="T17" fmla="*/ 37 h 111"/>
                  <a:gd name="T18" fmla="*/ 27 w 74"/>
                  <a:gd name="T19" fmla="*/ 73 h 111"/>
                  <a:gd name="T20" fmla="*/ 37 w 74"/>
                  <a:gd name="T21" fmla="*/ 11 h 111"/>
                  <a:gd name="T22" fmla="*/ 64 w 74"/>
                  <a:gd name="T23" fmla="*/ 37 h 111"/>
                  <a:gd name="T24" fmla="*/ 37 w 74"/>
                  <a:gd name="T25" fmla="*/ 63 h 111"/>
                  <a:gd name="T26" fmla="*/ 11 w 74"/>
                  <a:gd name="T27" fmla="*/ 37 h 111"/>
                  <a:gd name="T28" fmla="*/ 37 w 74"/>
                  <a:gd name="T29"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111">
                    <a:moveTo>
                      <a:pt x="27" y="73"/>
                    </a:moveTo>
                    <a:cubicBezTo>
                      <a:pt x="28" y="105"/>
                      <a:pt x="28" y="105"/>
                      <a:pt x="28" y="105"/>
                    </a:cubicBezTo>
                    <a:cubicBezTo>
                      <a:pt x="28" y="108"/>
                      <a:pt x="31" y="111"/>
                      <a:pt x="34" y="111"/>
                    </a:cubicBezTo>
                    <a:cubicBezTo>
                      <a:pt x="41" y="111"/>
                      <a:pt x="41" y="111"/>
                      <a:pt x="41" y="111"/>
                    </a:cubicBezTo>
                    <a:cubicBezTo>
                      <a:pt x="45" y="111"/>
                      <a:pt x="48" y="108"/>
                      <a:pt x="48" y="104"/>
                    </a:cubicBezTo>
                    <a:cubicBezTo>
                      <a:pt x="48" y="72"/>
                      <a:pt x="48" y="72"/>
                      <a:pt x="48" y="72"/>
                    </a:cubicBezTo>
                    <a:cubicBezTo>
                      <a:pt x="63" y="68"/>
                      <a:pt x="74" y="54"/>
                      <a:pt x="74" y="37"/>
                    </a:cubicBezTo>
                    <a:cubicBezTo>
                      <a:pt x="74" y="16"/>
                      <a:pt x="57" y="0"/>
                      <a:pt x="37" y="0"/>
                    </a:cubicBezTo>
                    <a:cubicBezTo>
                      <a:pt x="17" y="0"/>
                      <a:pt x="0" y="17"/>
                      <a:pt x="0" y="37"/>
                    </a:cubicBezTo>
                    <a:cubicBezTo>
                      <a:pt x="0" y="54"/>
                      <a:pt x="12" y="68"/>
                      <a:pt x="27" y="73"/>
                    </a:cubicBezTo>
                    <a:close/>
                    <a:moveTo>
                      <a:pt x="37" y="11"/>
                    </a:moveTo>
                    <a:cubicBezTo>
                      <a:pt x="52" y="10"/>
                      <a:pt x="64" y="22"/>
                      <a:pt x="64" y="37"/>
                    </a:cubicBezTo>
                    <a:cubicBezTo>
                      <a:pt x="64" y="51"/>
                      <a:pt x="52" y="63"/>
                      <a:pt x="37" y="63"/>
                    </a:cubicBezTo>
                    <a:cubicBezTo>
                      <a:pt x="23" y="64"/>
                      <a:pt x="11" y="52"/>
                      <a:pt x="11" y="37"/>
                    </a:cubicBezTo>
                    <a:cubicBezTo>
                      <a:pt x="11" y="23"/>
                      <a:pt x="22" y="11"/>
                      <a:pt x="37" y="1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9" name="Freeform 585"/>
              <p:cNvSpPr>
                <a:spLocks noEditPoints="1"/>
              </p:cNvSpPr>
              <p:nvPr/>
            </p:nvSpPr>
            <p:spPr bwMode="auto">
              <a:xfrm>
                <a:off x="4503" y="1661"/>
                <a:ext cx="127" cy="196"/>
              </a:xfrm>
              <a:custGeom>
                <a:avLst/>
                <a:gdLst>
                  <a:gd name="T0" fmla="*/ 49 w 65"/>
                  <a:gd name="T1" fmla="*/ 0 h 100"/>
                  <a:gd name="T2" fmla="*/ 16 w 65"/>
                  <a:gd name="T3" fmla="*/ 0 h 100"/>
                  <a:gd name="T4" fmla="*/ 0 w 65"/>
                  <a:gd name="T5" fmla="*/ 15 h 100"/>
                  <a:gd name="T6" fmla="*/ 0 w 65"/>
                  <a:gd name="T7" fmla="*/ 84 h 100"/>
                  <a:gd name="T8" fmla="*/ 16 w 65"/>
                  <a:gd name="T9" fmla="*/ 100 h 100"/>
                  <a:gd name="T10" fmla="*/ 49 w 65"/>
                  <a:gd name="T11" fmla="*/ 100 h 100"/>
                  <a:gd name="T12" fmla="*/ 65 w 65"/>
                  <a:gd name="T13" fmla="*/ 84 h 100"/>
                  <a:gd name="T14" fmla="*/ 65 w 65"/>
                  <a:gd name="T15" fmla="*/ 15 h 100"/>
                  <a:gd name="T16" fmla="*/ 49 w 65"/>
                  <a:gd name="T17" fmla="*/ 0 h 100"/>
                  <a:gd name="T18" fmla="*/ 58 w 65"/>
                  <a:gd name="T19" fmla="*/ 84 h 100"/>
                  <a:gd name="T20" fmla="*/ 49 w 65"/>
                  <a:gd name="T21" fmla="*/ 93 h 100"/>
                  <a:gd name="T22" fmla="*/ 16 w 65"/>
                  <a:gd name="T23" fmla="*/ 93 h 100"/>
                  <a:gd name="T24" fmla="*/ 7 w 65"/>
                  <a:gd name="T25" fmla="*/ 84 h 100"/>
                  <a:gd name="T26" fmla="*/ 7 w 65"/>
                  <a:gd name="T27" fmla="*/ 15 h 100"/>
                  <a:gd name="T28" fmla="*/ 16 w 65"/>
                  <a:gd name="T29" fmla="*/ 6 h 100"/>
                  <a:gd name="T30" fmla="*/ 49 w 65"/>
                  <a:gd name="T31" fmla="*/ 6 h 100"/>
                  <a:gd name="T32" fmla="*/ 58 w 65"/>
                  <a:gd name="T33" fmla="*/ 15 h 100"/>
                  <a:gd name="T34" fmla="*/ 58 w 65"/>
                  <a:gd name="T35" fmla="*/ 8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00">
                    <a:moveTo>
                      <a:pt x="49" y="0"/>
                    </a:moveTo>
                    <a:cubicBezTo>
                      <a:pt x="16" y="0"/>
                      <a:pt x="16" y="0"/>
                      <a:pt x="16" y="0"/>
                    </a:cubicBezTo>
                    <a:cubicBezTo>
                      <a:pt x="7" y="0"/>
                      <a:pt x="0" y="7"/>
                      <a:pt x="0" y="15"/>
                    </a:cubicBezTo>
                    <a:cubicBezTo>
                      <a:pt x="0" y="84"/>
                      <a:pt x="0" y="84"/>
                      <a:pt x="0" y="84"/>
                    </a:cubicBezTo>
                    <a:cubicBezTo>
                      <a:pt x="0" y="93"/>
                      <a:pt x="7" y="100"/>
                      <a:pt x="16" y="100"/>
                    </a:cubicBezTo>
                    <a:cubicBezTo>
                      <a:pt x="49" y="100"/>
                      <a:pt x="49" y="100"/>
                      <a:pt x="49" y="100"/>
                    </a:cubicBezTo>
                    <a:cubicBezTo>
                      <a:pt x="58" y="100"/>
                      <a:pt x="65" y="93"/>
                      <a:pt x="65" y="84"/>
                    </a:cubicBezTo>
                    <a:cubicBezTo>
                      <a:pt x="65" y="15"/>
                      <a:pt x="65" y="15"/>
                      <a:pt x="65" y="15"/>
                    </a:cubicBezTo>
                    <a:cubicBezTo>
                      <a:pt x="65" y="7"/>
                      <a:pt x="58" y="0"/>
                      <a:pt x="49" y="0"/>
                    </a:cubicBezTo>
                    <a:close/>
                    <a:moveTo>
                      <a:pt x="58" y="84"/>
                    </a:moveTo>
                    <a:cubicBezTo>
                      <a:pt x="58" y="89"/>
                      <a:pt x="54" y="93"/>
                      <a:pt x="49" y="93"/>
                    </a:cubicBezTo>
                    <a:cubicBezTo>
                      <a:pt x="16" y="93"/>
                      <a:pt x="16" y="93"/>
                      <a:pt x="16" y="93"/>
                    </a:cubicBezTo>
                    <a:cubicBezTo>
                      <a:pt x="11" y="93"/>
                      <a:pt x="7" y="89"/>
                      <a:pt x="7" y="84"/>
                    </a:cubicBezTo>
                    <a:cubicBezTo>
                      <a:pt x="7" y="15"/>
                      <a:pt x="7" y="15"/>
                      <a:pt x="7" y="15"/>
                    </a:cubicBezTo>
                    <a:cubicBezTo>
                      <a:pt x="7" y="10"/>
                      <a:pt x="11" y="6"/>
                      <a:pt x="16" y="6"/>
                    </a:cubicBezTo>
                    <a:cubicBezTo>
                      <a:pt x="49" y="6"/>
                      <a:pt x="49" y="6"/>
                      <a:pt x="49" y="6"/>
                    </a:cubicBezTo>
                    <a:cubicBezTo>
                      <a:pt x="54" y="6"/>
                      <a:pt x="58" y="10"/>
                      <a:pt x="58" y="15"/>
                    </a:cubicBezTo>
                    <a:lnTo>
                      <a:pt x="58" y="84"/>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0" name="Freeform 586"/>
              <p:cNvSpPr>
                <a:spLocks/>
              </p:cNvSpPr>
              <p:nvPr/>
            </p:nvSpPr>
            <p:spPr bwMode="auto">
              <a:xfrm>
                <a:off x="4554" y="1810"/>
                <a:ext cx="23" cy="23"/>
              </a:xfrm>
              <a:custGeom>
                <a:avLst/>
                <a:gdLst>
                  <a:gd name="T0" fmla="*/ 10 w 12"/>
                  <a:gd name="T1" fmla="*/ 0 h 12"/>
                  <a:gd name="T2" fmla="*/ 3 w 12"/>
                  <a:gd name="T3" fmla="*/ 0 h 12"/>
                  <a:gd name="T4" fmla="*/ 0 w 12"/>
                  <a:gd name="T5" fmla="*/ 3 h 12"/>
                  <a:gd name="T6" fmla="*/ 0 w 12"/>
                  <a:gd name="T7" fmla="*/ 9 h 12"/>
                  <a:gd name="T8" fmla="*/ 3 w 12"/>
                  <a:gd name="T9" fmla="*/ 12 h 12"/>
                  <a:gd name="T10" fmla="*/ 10 w 12"/>
                  <a:gd name="T11" fmla="*/ 12 h 12"/>
                  <a:gd name="T12" fmla="*/ 12 w 12"/>
                  <a:gd name="T13" fmla="*/ 9 h 12"/>
                  <a:gd name="T14" fmla="*/ 12 w 12"/>
                  <a:gd name="T15" fmla="*/ 3 h 12"/>
                  <a:gd name="T16" fmla="*/ 10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0" y="0"/>
                    </a:moveTo>
                    <a:cubicBezTo>
                      <a:pt x="3" y="0"/>
                      <a:pt x="3" y="0"/>
                      <a:pt x="3" y="0"/>
                    </a:cubicBezTo>
                    <a:cubicBezTo>
                      <a:pt x="1" y="0"/>
                      <a:pt x="0" y="1"/>
                      <a:pt x="0" y="3"/>
                    </a:cubicBezTo>
                    <a:cubicBezTo>
                      <a:pt x="0" y="9"/>
                      <a:pt x="0" y="9"/>
                      <a:pt x="0" y="9"/>
                    </a:cubicBezTo>
                    <a:cubicBezTo>
                      <a:pt x="0" y="11"/>
                      <a:pt x="1" y="12"/>
                      <a:pt x="3" y="12"/>
                    </a:cubicBezTo>
                    <a:cubicBezTo>
                      <a:pt x="10" y="12"/>
                      <a:pt x="10" y="12"/>
                      <a:pt x="10" y="12"/>
                    </a:cubicBezTo>
                    <a:cubicBezTo>
                      <a:pt x="11" y="12"/>
                      <a:pt x="12" y="11"/>
                      <a:pt x="12" y="9"/>
                    </a:cubicBezTo>
                    <a:cubicBezTo>
                      <a:pt x="12" y="3"/>
                      <a:pt x="12" y="3"/>
                      <a:pt x="12" y="3"/>
                    </a:cubicBezTo>
                    <a:cubicBezTo>
                      <a:pt x="12" y="1"/>
                      <a:pt x="11" y="0"/>
                      <a:pt x="1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1" name="Freeform 587"/>
              <p:cNvSpPr>
                <a:spLocks/>
              </p:cNvSpPr>
              <p:nvPr/>
            </p:nvSpPr>
            <p:spPr bwMode="auto">
              <a:xfrm>
                <a:off x="4524" y="1687"/>
                <a:ext cx="84" cy="113"/>
              </a:xfrm>
              <a:custGeom>
                <a:avLst/>
                <a:gdLst>
                  <a:gd name="T0" fmla="*/ 40 w 43"/>
                  <a:gd name="T1" fmla="*/ 0 h 58"/>
                  <a:gd name="T2" fmla="*/ 2 w 43"/>
                  <a:gd name="T3" fmla="*/ 0 h 58"/>
                  <a:gd name="T4" fmla="*/ 0 w 43"/>
                  <a:gd name="T5" fmla="*/ 3 h 58"/>
                  <a:gd name="T6" fmla="*/ 0 w 43"/>
                  <a:gd name="T7" fmla="*/ 56 h 58"/>
                  <a:gd name="T8" fmla="*/ 2 w 43"/>
                  <a:gd name="T9" fmla="*/ 58 h 58"/>
                  <a:gd name="T10" fmla="*/ 40 w 43"/>
                  <a:gd name="T11" fmla="*/ 58 h 58"/>
                  <a:gd name="T12" fmla="*/ 43 w 43"/>
                  <a:gd name="T13" fmla="*/ 56 h 58"/>
                  <a:gd name="T14" fmla="*/ 43 w 43"/>
                  <a:gd name="T15" fmla="*/ 3 h 58"/>
                  <a:gd name="T16" fmla="*/ 40 w 43"/>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58">
                    <a:moveTo>
                      <a:pt x="40" y="0"/>
                    </a:moveTo>
                    <a:cubicBezTo>
                      <a:pt x="2" y="0"/>
                      <a:pt x="2" y="0"/>
                      <a:pt x="2" y="0"/>
                    </a:cubicBezTo>
                    <a:cubicBezTo>
                      <a:pt x="1" y="0"/>
                      <a:pt x="0" y="1"/>
                      <a:pt x="0" y="3"/>
                    </a:cubicBezTo>
                    <a:cubicBezTo>
                      <a:pt x="0" y="56"/>
                      <a:pt x="0" y="56"/>
                      <a:pt x="0" y="56"/>
                    </a:cubicBezTo>
                    <a:cubicBezTo>
                      <a:pt x="0" y="57"/>
                      <a:pt x="1" y="58"/>
                      <a:pt x="2" y="58"/>
                    </a:cubicBezTo>
                    <a:cubicBezTo>
                      <a:pt x="40" y="58"/>
                      <a:pt x="40" y="58"/>
                      <a:pt x="40" y="58"/>
                    </a:cubicBezTo>
                    <a:cubicBezTo>
                      <a:pt x="42" y="58"/>
                      <a:pt x="43" y="57"/>
                      <a:pt x="43" y="56"/>
                    </a:cubicBezTo>
                    <a:cubicBezTo>
                      <a:pt x="43" y="3"/>
                      <a:pt x="43" y="3"/>
                      <a:pt x="43" y="3"/>
                    </a:cubicBezTo>
                    <a:cubicBezTo>
                      <a:pt x="43" y="1"/>
                      <a:pt x="42" y="0"/>
                      <a:pt x="40"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2" name="Freeform 588"/>
              <p:cNvSpPr>
                <a:spLocks noEditPoints="1"/>
              </p:cNvSpPr>
              <p:nvPr/>
            </p:nvSpPr>
            <p:spPr bwMode="auto">
              <a:xfrm>
                <a:off x="4319" y="987"/>
                <a:ext cx="211" cy="268"/>
              </a:xfrm>
              <a:custGeom>
                <a:avLst/>
                <a:gdLst>
                  <a:gd name="T0" fmla="*/ 78 w 108"/>
                  <a:gd name="T1" fmla="*/ 1 h 137"/>
                  <a:gd name="T2" fmla="*/ 0 w 108"/>
                  <a:gd name="T3" fmla="*/ 30 h 137"/>
                  <a:gd name="T4" fmla="*/ 30 w 108"/>
                  <a:gd name="T5" fmla="*/ 136 h 137"/>
                  <a:gd name="T6" fmla="*/ 107 w 108"/>
                  <a:gd name="T7" fmla="*/ 107 h 137"/>
                  <a:gd name="T8" fmla="*/ 10 w 108"/>
                  <a:gd name="T9" fmla="*/ 30 h 137"/>
                  <a:gd name="T10" fmla="*/ 78 w 108"/>
                  <a:gd name="T11" fmla="*/ 11 h 137"/>
                  <a:gd name="T12" fmla="*/ 96 w 108"/>
                  <a:gd name="T13" fmla="*/ 35 h 137"/>
                  <a:gd name="T14" fmla="*/ 28 w 108"/>
                  <a:gd name="T15" fmla="*/ 53 h 137"/>
                  <a:gd name="T16" fmla="*/ 10 w 108"/>
                  <a:gd name="T17" fmla="*/ 30 h 137"/>
                  <a:gd name="T18" fmla="*/ 14 w 108"/>
                  <a:gd name="T19" fmla="*/ 61 h 137"/>
                  <a:gd name="T20" fmla="*/ 29 w 108"/>
                  <a:gd name="T21" fmla="*/ 64 h 137"/>
                  <a:gd name="T22" fmla="*/ 26 w 108"/>
                  <a:gd name="T23" fmla="*/ 74 h 137"/>
                  <a:gd name="T24" fmla="*/ 11 w 108"/>
                  <a:gd name="T25" fmla="*/ 72 h 137"/>
                  <a:gd name="T26" fmla="*/ 12 w 108"/>
                  <a:gd name="T27" fmla="*/ 86 h 137"/>
                  <a:gd name="T28" fmla="*/ 26 w 108"/>
                  <a:gd name="T29" fmla="*/ 83 h 137"/>
                  <a:gd name="T30" fmla="*/ 29 w 108"/>
                  <a:gd name="T31" fmla="*/ 94 h 137"/>
                  <a:gd name="T32" fmla="*/ 14 w 108"/>
                  <a:gd name="T33" fmla="*/ 97 h 137"/>
                  <a:gd name="T34" fmla="*/ 12 w 108"/>
                  <a:gd name="T35" fmla="*/ 86 h 137"/>
                  <a:gd name="T36" fmla="*/ 15 w 108"/>
                  <a:gd name="T37" fmla="*/ 119 h 137"/>
                  <a:gd name="T38" fmla="*/ 12 w 108"/>
                  <a:gd name="T39" fmla="*/ 108 h 137"/>
                  <a:gd name="T40" fmla="*/ 27 w 108"/>
                  <a:gd name="T41" fmla="*/ 105 h 137"/>
                  <a:gd name="T42" fmla="*/ 30 w 108"/>
                  <a:gd name="T43" fmla="*/ 116 h 137"/>
                  <a:gd name="T44" fmla="*/ 34 w 108"/>
                  <a:gd name="T45" fmla="*/ 64 h 137"/>
                  <a:gd name="T46" fmla="*/ 48 w 108"/>
                  <a:gd name="T47" fmla="*/ 61 h 137"/>
                  <a:gd name="T48" fmla="*/ 51 w 108"/>
                  <a:gd name="T49" fmla="*/ 71 h 137"/>
                  <a:gd name="T50" fmla="*/ 36 w 108"/>
                  <a:gd name="T51" fmla="*/ 74 h 137"/>
                  <a:gd name="T52" fmla="*/ 34 w 108"/>
                  <a:gd name="T53" fmla="*/ 64 h 137"/>
                  <a:gd name="T54" fmla="*/ 37 w 108"/>
                  <a:gd name="T55" fmla="*/ 83 h 137"/>
                  <a:gd name="T56" fmla="*/ 51 w 108"/>
                  <a:gd name="T57" fmla="*/ 85 h 137"/>
                  <a:gd name="T58" fmla="*/ 49 w 108"/>
                  <a:gd name="T59" fmla="*/ 96 h 137"/>
                  <a:gd name="T60" fmla="*/ 34 w 108"/>
                  <a:gd name="T61" fmla="*/ 94 h 137"/>
                  <a:gd name="T62" fmla="*/ 50 w 108"/>
                  <a:gd name="T63" fmla="*/ 118 h 137"/>
                  <a:gd name="T64" fmla="*/ 35 w 108"/>
                  <a:gd name="T65" fmla="*/ 116 h 137"/>
                  <a:gd name="T66" fmla="*/ 37 w 108"/>
                  <a:gd name="T67" fmla="*/ 105 h 137"/>
                  <a:gd name="T68" fmla="*/ 52 w 108"/>
                  <a:gd name="T69" fmla="*/ 107 h 137"/>
                  <a:gd name="T70" fmla="*/ 50 w 108"/>
                  <a:gd name="T71" fmla="*/ 118 h 137"/>
                  <a:gd name="T72" fmla="*/ 59 w 108"/>
                  <a:gd name="T73" fmla="*/ 60 h 137"/>
                  <a:gd name="T74" fmla="*/ 74 w 108"/>
                  <a:gd name="T75" fmla="*/ 63 h 137"/>
                  <a:gd name="T76" fmla="*/ 71 w 108"/>
                  <a:gd name="T77" fmla="*/ 73 h 137"/>
                  <a:gd name="T78" fmla="*/ 56 w 108"/>
                  <a:gd name="T79" fmla="*/ 71 h 137"/>
                  <a:gd name="T80" fmla="*/ 57 w 108"/>
                  <a:gd name="T81" fmla="*/ 85 h 137"/>
                  <a:gd name="T82" fmla="*/ 71 w 108"/>
                  <a:gd name="T83" fmla="*/ 82 h 137"/>
                  <a:gd name="T84" fmla="*/ 74 w 108"/>
                  <a:gd name="T85" fmla="*/ 93 h 137"/>
                  <a:gd name="T86" fmla="*/ 59 w 108"/>
                  <a:gd name="T87" fmla="*/ 96 h 137"/>
                  <a:gd name="T88" fmla="*/ 57 w 108"/>
                  <a:gd name="T89" fmla="*/ 85 h 137"/>
                  <a:gd name="T90" fmla="*/ 60 w 108"/>
                  <a:gd name="T91" fmla="*/ 118 h 137"/>
                  <a:gd name="T92" fmla="*/ 57 w 108"/>
                  <a:gd name="T93" fmla="*/ 107 h 137"/>
                  <a:gd name="T94" fmla="*/ 72 w 108"/>
                  <a:gd name="T95" fmla="*/ 104 h 137"/>
                  <a:gd name="T96" fmla="*/ 75 w 108"/>
                  <a:gd name="T97" fmla="*/ 115 h 137"/>
                  <a:gd name="T98" fmla="*/ 79 w 108"/>
                  <a:gd name="T99" fmla="*/ 63 h 137"/>
                  <a:gd name="T100" fmla="*/ 93 w 108"/>
                  <a:gd name="T101" fmla="*/ 60 h 137"/>
                  <a:gd name="T102" fmla="*/ 96 w 108"/>
                  <a:gd name="T103" fmla="*/ 70 h 137"/>
                  <a:gd name="T104" fmla="*/ 81 w 108"/>
                  <a:gd name="T105" fmla="*/ 73 h 137"/>
                  <a:gd name="T106" fmla="*/ 79 w 108"/>
                  <a:gd name="T107" fmla="*/ 63 h 137"/>
                  <a:gd name="T108" fmla="*/ 82 w 108"/>
                  <a:gd name="T109" fmla="*/ 82 h 137"/>
                  <a:gd name="T110" fmla="*/ 96 w 108"/>
                  <a:gd name="T111" fmla="*/ 84 h 137"/>
                  <a:gd name="T112" fmla="*/ 94 w 108"/>
                  <a:gd name="T113" fmla="*/ 95 h 137"/>
                  <a:gd name="T114" fmla="*/ 79 w 108"/>
                  <a:gd name="T115" fmla="*/ 93 h 137"/>
                  <a:gd name="T116" fmla="*/ 95 w 108"/>
                  <a:gd name="T117" fmla="*/ 117 h 137"/>
                  <a:gd name="T118" fmla="*/ 80 w 108"/>
                  <a:gd name="T119" fmla="*/ 115 h 137"/>
                  <a:gd name="T120" fmla="*/ 82 w 108"/>
                  <a:gd name="T121" fmla="*/ 104 h 137"/>
                  <a:gd name="T122" fmla="*/ 97 w 108"/>
                  <a:gd name="T123" fmla="*/ 106 h 137"/>
                  <a:gd name="T124" fmla="*/ 95 w 108"/>
                  <a:gd name="T125" fmla="*/ 1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 h="137">
                    <a:moveTo>
                      <a:pt x="106" y="27"/>
                    </a:moveTo>
                    <a:cubicBezTo>
                      <a:pt x="105" y="12"/>
                      <a:pt x="93" y="0"/>
                      <a:pt x="78" y="1"/>
                    </a:cubicBezTo>
                    <a:cubicBezTo>
                      <a:pt x="27" y="2"/>
                      <a:pt x="27" y="2"/>
                      <a:pt x="27" y="2"/>
                    </a:cubicBezTo>
                    <a:cubicBezTo>
                      <a:pt x="12" y="2"/>
                      <a:pt x="0" y="15"/>
                      <a:pt x="0" y="30"/>
                    </a:cubicBezTo>
                    <a:cubicBezTo>
                      <a:pt x="2" y="110"/>
                      <a:pt x="2" y="110"/>
                      <a:pt x="2" y="110"/>
                    </a:cubicBezTo>
                    <a:cubicBezTo>
                      <a:pt x="2" y="125"/>
                      <a:pt x="15" y="137"/>
                      <a:pt x="30" y="136"/>
                    </a:cubicBezTo>
                    <a:cubicBezTo>
                      <a:pt x="81" y="135"/>
                      <a:pt x="81" y="135"/>
                      <a:pt x="81" y="135"/>
                    </a:cubicBezTo>
                    <a:cubicBezTo>
                      <a:pt x="96" y="135"/>
                      <a:pt x="108" y="122"/>
                      <a:pt x="107" y="107"/>
                    </a:cubicBezTo>
                    <a:lnTo>
                      <a:pt x="106" y="27"/>
                    </a:lnTo>
                    <a:close/>
                    <a:moveTo>
                      <a:pt x="10" y="30"/>
                    </a:moveTo>
                    <a:cubicBezTo>
                      <a:pt x="10" y="20"/>
                      <a:pt x="18" y="12"/>
                      <a:pt x="27" y="12"/>
                    </a:cubicBezTo>
                    <a:cubicBezTo>
                      <a:pt x="78" y="11"/>
                      <a:pt x="78" y="11"/>
                      <a:pt x="78" y="11"/>
                    </a:cubicBezTo>
                    <a:cubicBezTo>
                      <a:pt x="87" y="11"/>
                      <a:pt x="95" y="18"/>
                      <a:pt x="95" y="28"/>
                    </a:cubicBezTo>
                    <a:cubicBezTo>
                      <a:pt x="96" y="35"/>
                      <a:pt x="96" y="35"/>
                      <a:pt x="96" y="35"/>
                    </a:cubicBezTo>
                    <a:cubicBezTo>
                      <a:pt x="96" y="44"/>
                      <a:pt x="88" y="52"/>
                      <a:pt x="79" y="52"/>
                    </a:cubicBezTo>
                    <a:cubicBezTo>
                      <a:pt x="28" y="53"/>
                      <a:pt x="28" y="53"/>
                      <a:pt x="28" y="53"/>
                    </a:cubicBezTo>
                    <a:cubicBezTo>
                      <a:pt x="18" y="53"/>
                      <a:pt x="11" y="46"/>
                      <a:pt x="10" y="36"/>
                    </a:cubicBezTo>
                    <a:lnTo>
                      <a:pt x="10" y="30"/>
                    </a:lnTo>
                    <a:close/>
                    <a:moveTo>
                      <a:pt x="11" y="64"/>
                    </a:moveTo>
                    <a:cubicBezTo>
                      <a:pt x="11" y="63"/>
                      <a:pt x="12" y="61"/>
                      <a:pt x="14" y="61"/>
                    </a:cubicBezTo>
                    <a:cubicBezTo>
                      <a:pt x="26" y="61"/>
                      <a:pt x="26" y="61"/>
                      <a:pt x="26" y="61"/>
                    </a:cubicBezTo>
                    <a:cubicBezTo>
                      <a:pt x="27" y="61"/>
                      <a:pt x="28" y="62"/>
                      <a:pt x="29" y="64"/>
                    </a:cubicBezTo>
                    <a:cubicBezTo>
                      <a:pt x="29" y="72"/>
                      <a:pt x="29" y="72"/>
                      <a:pt x="29" y="72"/>
                    </a:cubicBezTo>
                    <a:cubicBezTo>
                      <a:pt x="29" y="73"/>
                      <a:pt x="28" y="74"/>
                      <a:pt x="26" y="74"/>
                    </a:cubicBezTo>
                    <a:cubicBezTo>
                      <a:pt x="14" y="75"/>
                      <a:pt x="14" y="75"/>
                      <a:pt x="14" y="75"/>
                    </a:cubicBezTo>
                    <a:cubicBezTo>
                      <a:pt x="12" y="75"/>
                      <a:pt x="11" y="74"/>
                      <a:pt x="11" y="72"/>
                    </a:cubicBezTo>
                    <a:lnTo>
                      <a:pt x="11" y="64"/>
                    </a:lnTo>
                    <a:close/>
                    <a:moveTo>
                      <a:pt x="12" y="86"/>
                    </a:moveTo>
                    <a:cubicBezTo>
                      <a:pt x="12" y="85"/>
                      <a:pt x="13" y="83"/>
                      <a:pt x="14" y="83"/>
                    </a:cubicBezTo>
                    <a:cubicBezTo>
                      <a:pt x="26" y="83"/>
                      <a:pt x="26" y="83"/>
                      <a:pt x="26" y="83"/>
                    </a:cubicBezTo>
                    <a:cubicBezTo>
                      <a:pt x="28" y="83"/>
                      <a:pt x="29" y="84"/>
                      <a:pt x="29" y="86"/>
                    </a:cubicBezTo>
                    <a:cubicBezTo>
                      <a:pt x="29" y="94"/>
                      <a:pt x="29" y="94"/>
                      <a:pt x="29" y="94"/>
                    </a:cubicBezTo>
                    <a:cubicBezTo>
                      <a:pt x="29" y="95"/>
                      <a:pt x="28" y="96"/>
                      <a:pt x="27" y="96"/>
                    </a:cubicBezTo>
                    <a:cubicBezTo>
                      <a:pt x="14" y="97"/>
                      <a:pt x="14" y="97"/>
                      <a:pt x="14" y="97"/>
                    </a:cubicBezTo>
                    <a:cubicBezTo>
                      <a:pt x="13" y="97"/>
                      <a:pt x="12" y="96"/>
                      <a:pt x="12" y="94"/>
                    </a:cubicBezTo>
                    <a:lnTo>
                      <a:pt x="12" y="86"/>
                    </a:lnTo>
                    <a:close/>
                    <a:moveTo>
                      <a:pt x="27" y="118"/>
                    </a:moveTo>
                    <a:cubicBezTo>
                      <a:pt x="15" y="119"/>
                      <a:pt x="15" y="119"/>
                      <a:pt x="15" y="119"/>
                    </a:cubicBezTo>
                    <a:cubicBezTo>
                      <a:pt x="13" y="119"/>
                      <a:pt x="12" y="118"/>
                      <a:pt x="12" y="116"/>
                    </a:cubicBezTo>
                    <a:cubicBezTo>
                      <a:pt x="12" y="108"/>
                      <a:pt x="12" y="108"/>
                      <a:pt x="12" y="108"/>
                    </a:cubicBezTo>
                    <a:cubicBezTo>
                      <a:pt x="12" y="107"/>
                      <a:pt x="13" y="105"/>
                      <a:pt x="15" y="105"/>
                    </a:cubicBezTo>
                    <a:cubicBezTo>
                      <a:pt x="27" y="105"/>
                      <a:pt x="27" y="105"/>
                      <a:pt x="27" y="105"/>
                    </a:cubicBezTo>
                    <a:cubicBezTo>
                      <a:pt x="28" y="105"/>
                      <a:pt x="29" y="106"/>
                      <a:pt x="29" y="108"/>
                    </a:cubicBezTo>
                    <a:cubicBezTo>
                      <a:pt x="30" y="116"/>
                      <a:pt x="30" y="116"/>
                      <a:pt x="30" y="116"/>
                    </a:cubicBezTo>
                    <a:cubicBezTo>
                      <a:pt x="30" y="117"/>
                      <a:pt x="29" y="118"/>
                      <a:pt x="27" y="118"/>
                    </a:cubicBezTo>
                    <a:close/>
                    <a:moveTo>
                      <a:pt x="34" y="64"/>
                    </a:moveTo>
                    <a:cubicBezTo>
                      <a:pt x="34" y="62"/>
                      <a:pt x="35" y="61"/>
                      <a:pt x="36" y="61"/>
                    </a:cubicBezTo>
                    <a:cubicBezTo>
                      <a:pt x="48" y="61"/>
                      <a:pt x="48" y="61"/>
                      <a:pt x="48" y="61"/>
                    </a:cubicBezTo>
                    <a:cubicBezTo>
                      <a:pt x="50" y="61"/>
                      <a:pt x="51" y="62"/>
                      <a:pt x="51" y="63"/>
                    </a:cubicBezTo>
                    <a:cubicBezTo>
                      <a:pt x="51" y="71"/>
                      <a:pt x="51" y="71"/>
                      <a:pt x="51" y="71"/>
                    </a:cubicBezTo>
                    <a:cubicBezTo>
                      <a:pt x="51" y="73"/>
                      <a:pt x="50" y="74"/>
                      <a:pt x="49" y="74"/>
                    </a:cubicBezTo>
                    <a:cubicBezTo>
                      <a:pt x="36" y="74"/>
                      <a:pt x="36" y="74"/>
                      <a:pt x="36" y="74"/>
                    </a:cubicBezTo>
                    <a:cubicBezTo>
                      <a:pt x="35" y="74"/>
                      <a:pt x="34" y="73"/>
                      <a:pt x="34" y="72"/>
                    </a:cubicBezTo>
                    <a:lnTo>
                      <a:pt x="34" y="64"/>
                    </a:lnTo>
                    <a:close/>
                    <a:moveTo>
                      <a:pt x="34" y="86"/>
                    </a:moveTo>
                    <a:cubicBezTo>
                      <a:pt x="34" y="84"/>
                      <a:pt x="35" y="83"/>
                      <a:pt x="37" y="83"/>
                    </a:cubicBezTo>
                    <a:cubicBezTo>
                      <a:pt x="49" y="83"/>
                      <a:pt x="49" y="83"/>
                      <a:pt x="49" y="83"/>
                    </a:cubicBezTo>
                    <a:cubicBezTo>
                      <a:pt x="50" y="83"/>
                      <a:pt x="51" y="84"/>
                      <a:pt x="51" y="85"/>
                    </a:cubicBezTo>
                    <a:cubicBezTo>
                      <a:pt x="52" y="93"/>
                      <a:pt x="52" y="93"/>
                      <a:pt x="52" y="93"/>
                    </a:cubicBezTo>
                    <a:cubicBezTo>
                      <a:pt x="52" y="95"/>
                      <a:pt x="51" y="96"/>
                      <a:pt x="49" y="96"/>
                    </a:cubicBezTo>
                    <a:cubicBezTo>
                      <a:pt x="37" y="96"/>
                      <a:pt x="37" y="96"/>
                      <a:pt x="37" y="96"/>
                    </a:cubicBezTo>
                    <a:cubicBezTo>
                      <a:pt x="35" y="96"/>
                      <a:pt x="34" y="95"/>
                      <a:pt x="34" y="94"/>
                    </a:cubicBezTo>
                    <a:lnTo>
                      <a:pt x="34" y="86"/>
                    </a:lnTo>
                    <a:close/>
                    <a:moveTo>
                      <a:pt x="50" y="118"/>
                    </a:moveTo>
                    <a:cubicBezTo>
                      <a:pt x="37" y="118"/>
                      <a:pt x="37" y="118"/>
                      <a:pt x="37" y="118"/>
                    </a:cubicBezTo>
                    <a:cubicBezTo>
                      <a:pt x="36" y="118"/>
                      <a:pt x="35" y="117"/>
                      <a:pt x="35" y="116"/>
                    </a:cubicBezTo>
                    <a:cubicBezTo>
                      <a:pt x="35" y="108"/>
                      <a:pt x="35" y="108"/>
                      <a:pt x="35" y="108"/>
                    </a:cubicBezTo>
                    <a:cubicBezTo>
                      <a:pt x="34" y="106"/>
                      <a:pt x="36" y="105"/>
                      <a:pt x="37" y="105"/>
                    </a:cubicBezTo>
                    <a:cubicBezTo>
                      <a:pt x="49" y="105"/>
                      <a:pt x="49" y="105"/>
                      <a:pt x="49" y="105"/>
                    </a:cubicBezTo>
                    <a:cubicBezTo>
                      <a:pt x="51" y="105"/>
                      <a:pt x="52" y="106"/>
                      <a:pt x="52" y="107"/>
                    </a:cubicBezTo>
                    <a:cubicBezTo>
                      <a:pt x="52" y="115"/>
                      <a:pt x="52" y="115"/>
                      <a:pt x="52" y="115"/>
                    </a:cubicBezTo>
                    <a:cubicBezTo>
                      <a:pt x="52" y="117"/>
                      <a:pt x="51" y="118"/>
                      <a:pt x="50" y="118"/>
                    </a:cubicBezTo>
                    <a:close/>
                    <a:moveTo>
                      <a:pt x="56" y="63"/>
                    </a:moveTo>
                    <a:cubicBezTo>
                      <a:pt x="56" y="62"/>
                      <a:pt x="57" y="60"/>
                      <a:pt x="59" y="60"/>
                    </a:cubicBezTo>
                    <a:cubicBezTo>
                      <a:pt x="71" y="60"/>
                      <a:pt x="71" y="60"/>
                      <a:pt x="71" y="60"/>
                    </a:cubicBezTo>
                    <a:cubicBezTo>
                      <a:pt x="72" y="60"/>
                      <a:pt x="73" y="61"/>
                      <a:pt x="74" y="63"/>
                    </a:cubicBezTo>
                    <a:cubicBezTo>
                      <a:pt x="74" y="71"/>
                      <a:pt x="74" y="71"/>
                      <a:pt x="74" y="71"/>
                    </a:cubicBezTo>
                    <a:cubicBezTo>
                      <a:pt x="74" y="72"/>
                      <a:pt x="73" y="73"/>
                      <a:pt x="71" y="73"/>
                    </a:cubicBezTo>
                    <a:cubicBezTo>
                      <a:pt x="59" y="74"/>
                      <a:pt x="59" y="74"/>
                      <a:pt x="59" y="74"/>
                    </a:cubicBezTo>
                    <a:cubicBezTo>
                      <a:pt x="57" y="74"/>
                      <a:pt x="56" y="73"/>
                      <a:pt x="56" y="71"/>
                    </a:cubicBezTo>
                    <a:lnTo>
                      <a:pt x="56" y="63"/>
                    </a:lnTo>
                    <a:close/>
                    <a:moveTo>
                      <a:pt x="57" y="85"/>
                    </a:moveTo>
                    <a:cubicBezTo>
                      <a:pt x="56" y="84"/>
                      <a:pt x="58" y="82"/>
                      <a:pt x="59" y="82"/>
                    </a:cubicBezTo>
                    <a:cubicBezTo>
                      <a:pt x="71" y="82"/>
                      <a:pt x="71" y="82"/>
                      <a:pt x="71" y="82"/>
                    </a:cubicBezTo>
                    <a:cubicBezTo>
                      <a:pt x="73" y="82"/>
                      <a:pt x="74" y="83"/>
                      <a:pt x="74" y="85"/>
                    </a:cubicBezTo>
                    <a:cubicBezTo>
                      <a:pt x="74" y="93"/>
                      <a:pt x="74" y="93"/>
                      <a:pt x="74" y="93"/>
                    </a:cubicBezTo>
                    <a:cubicBezTo>
                      <a:pt x="74" y="94"/>
                      <a:pt x="73" y="95"/>
                      <a:pt x="72" y="95"/>
                    </a:cubicBezTo>
                    <a:cubicBezTo>
                      <a:pt x="59" y="96"/>
                      <a:pt x="59" y="96"/>
                      <a:pt x="59" y="96"/>
                    </a:cubicBezTo>
                    <a:cubicBezTo>
                      <a:pt x="58" y="96"/>
                      <a:pt x="57" y="95"/>
                      <a:pt x="57" y="93"/>
                    </a:cubicBezTo>
                    <a:lnTo>
                      <a:pt x="57" y="85"/>
                    </a:lnTo>
                    <a:close/>
                    <a:moveTo>
                      <a:pt x="72" y="117"/>
                    </a:moveTo>
                    <a:cubicBezTo>
                      <a:pt x="60" y="118"/>
                      <a:pt x="60" y="118"/>
                      <a:pt x="60" y="118"/>
                    </a:cubicBezTo>
                    <a:cubicBezTo>
                      <a:pt x="58" y="118"/>
                      <a:pt x="57" y="117"/>
                      <a:pt x="57" y="115"/>
                    </a:cubicBezTo>
                    <a:cubicBezTo>
                      <a:pt x="57" y="107"/>
                      <a:pt x="57" y="107"/>
                      <a:pt x="57" y="107"/>
                    </a:cubicBezTo>
                    <a:cubicBezTo>
                      <a:pt x="57" y="106"/>
                      <a:pt x="58" y="104"/>
                      <a:pt x="60" y="104"/>
                    </a:cubicBezTo>
                    <a:cubicBezTo>
                      <a:pt x="72" y="104"/>
                      <a:pt x="72" y="104"/>
                      <a:pt x="72" y="104"/>
                    </a:cubicBezTo>
                    <a:cubicBezTo>
                      <a:pt x="73" y="104"/>
                      <a:pt x="74" y="105"/>
                      <a:pt x="74" y="107"/>
                    </a:cubicBezTo>
                    <a:cubicBezTo>
                      <a:pt x="75" y="115"/>
                      <a:pt x="75" y="115"/>
                      <a:pt x="75" y="115"/>
                    </a:cubicBezTo>
                    <a:cubicBezTo>
                      <a:pt x="75" y="116"/>
                      <a:pt x="74" y="117"/>
                      <a:pt x="72" y="117"/>
                    </a:cubicBezTo>
                    <a:close/>
                    <a:moveTo>
                      <a:pt x="79" y="63"/>
                    </a:moveTo>
                    <a:cubicBezTo>
                      <a:pt x="78" y="61"/>
                      <a:pt x="80" y="60"/>
                      <a:pt x="81" y="60"/>
                    </a:cubicBezTo>
                    <a:cubicBezTo>
                      <a:pt x="93" y="60"/>
                      <a:pt x="93" y="60"/>
                      <a:pt x="93" y="60"/>
                    </a:cubicBezTo>
                    <a:cubicBezTo>
                      <a:pt x="95" y="60"/>
                      <a:pt x="96" y="61"/>
                      <a:pt x="96" y="62"/>
                    </a:cubicBezTo>
                    <a:cubicBezTo>
                      <a:pt x="96" y="70"/>
                      <a:pt x="96" y="70"/>
                      <a:pt x="96" y="70"/>
                    </a:cubicBezTo>
                    <a:cubicBezTo>
                      <a:pt x="96" y="72"/>
                      <a:pt x="95" y="73"/>
                      <a:pt x="94" y="73"/>
                    </a:cubicBezTo>
                    <a:cubicBezTo>
                      <a:pt x="81" y="73"/>
                      <a:pt x="81" y="73"/>
                      <a:pt x="81" y="73"/>
                    </a:cubicBezTo>
                    <a:cubicBezTo>
                      <a:pt x="80" y="73"/>
                      <a:pt x="79" y="72"/>
                      <a:pt x="79" y="71"/>
                    </a:cubicBezTo>
                    <a:lnTo>
                      <a:pt x="79" y="63"/>
                    </a:lnTo>
                    <a:close/>
                    <a:moveTo>
                      <a:pt x="79" y="85"/>
                    </a:moveTo>
                    <a:cubicBezTo>
                      <a:pt x="79" y="83"/>
                      <a:pt x="80" y="82"/>
                      <a:pt x="82" y="82"/>
                    </a:cubicBezTo>
                    <a:cubicBezTo>
                      <a:pt x="94" y="82"/>
                      <a:pt x="94" y="82"/>
                      <a:pt x="94" y="82"/>
                    </a:cubicBezTo>
                    <a:cubicBezTo>
                      <a:pt x="95" y="82"/>
                      <a:pt x="96" y="83"/>
                      <a:pt x="96" y="84"/>
                    </a:cubicBezTo>
                    <a:cubicBezTo>
                      <a:pt x="97" y="92"/>
                      <a:pt x="97" y="92"/>
                      <a:pt x="97" y="92"/>
                    </a:cubicBezTo>
                    <a:cubicBezTo>
                      <a:pt x="97" y="94"/>
                      <a:pt x="96" y="95"/>
                      <a:pt x="94" y="95"/>
                    </a:cubicBezTo>
                    <a:cubicBezTo>
                      <a:pt x="82" y="95"/>
                      <a:pt x="82" y="95"/>
                      <a:pt x="82" y="95"/>
                    </a:cubicBezTo>
                    <a:cubicBezTo>
                      <a:pt x="80" y="95"/>
                      <a:pt x="79" y="94"/>
                      <a:pt x="79" y="93"/>
                    </a:cubicBezTo>
                    <a:lnTo>
                      <a:pt x="79" y="85"/>
                    </a:lnTo>
                    <a:close/>
                    <a:moveTo>
                      <a:pt x="95" y="117"/>
                    </a:moveTo>
                    <a:cubicBezTo>
                      <a:pt x="82" y="117"/>
                      <a:pt x="82" y="117"/>
                      <a:pt x="82" y="117"/>
                    </a:cubicBezTo>
                    <a:cubicBezTo>
                      <a:pt x="81" y="117"/>
                      <a:pt x="80" y="116"/>
                      <a:pt x="80" y="115"/>
                    </a:cubicBezTo>
                    <a:cubicBezTo>
                      <a:pt x="79" y="107"/>
                      <a:pt x="79" y="107"/>
                      <a:pt x="79" y="107"/>
                    </a:cubicBezTo>
                    <a:cubicBezTo>
                      <a:pt x="79" y="105"/>
                      <a:pt x="81" y="104"/>
                      <a:pt x="82" y="104"/>
                    </a:cubicBezTo>
                    <a:cubicBezTo>
                      <a:pt x="94" y="104"/>
                      <a:pt x="94" y="104"/>
                      <a:pt x="94" y="104"/>
                    </a:cubicBezTo>
                    <a:cubicBezTo>
                      <a:pt x="96" y="104"/>
                      <a:pt x="97" y="105"/>
                      <a:pt x="97" y="106"/>
                    </a:cubicBezTo>
                    <a:cubicBezTo>
                      <a:pt x="97" y="114"/>
                      <a:pt x="97" y="114"/>
                      <a:pt x="97" y="114"/>
                    </a:cubicBezTo>
                    <a:cubicBezTo>
                      <a:pt x="97" y="116"/>
                      <a:pt x="96" y="117"/>
                      <a:pt x="95" y="117"/>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3" name="Freeform 589"/>
              <p:cNvSpPr>
                <a:spLocks/>
              </p:cNvSpPr>
              <p:nvPr/>
            </p:nvSpPr>
            <p:spPr bwMode="auto">
              <a:xfrm>
                <a:off x="4352" y="1020"/>
                <a:ext cx="65" cy="63"/>
              </a:xfrm>
              <a:custGeom>
                <a:avLst/>
                <a:gdLst>
                  <a:gd name="T0" fmla="*/ 28 w 33"/>
                  <a:gd name="T1" fmla="*/ 11 h 32"/>
                  <a:gd name="T2" fmla="*/ 21 w 33"/>
                  <a:gd name="T3" fmla="*/ 11 h 32"/>
                  <a:gd name="T4" fmla="*/ 21 w 33"/>
                  <a:gd name="T5" fmla="*/ 4 h 32"/>
                  <a:gd name="T6" fmla="*/ 16 w 33"/>
                  <a:gd name="T7" fmla="*/ 0 h 32"/>
                  <a:gd name="T8" fmla="*/ 12 w 33"/>
                  <a:gd name="T9" fmla="*/ 4 h 32"/>
                  <a:gd name="T10" fmla="*/ 12 w 33"/>
                  <a:gd name="T11" fmla="*/ 11 h 32"/>
                  <a:gd name="T12" fmla="*/ 5 w 33"/>
                  <a:gd name="T13" fmla="*/ 12 h 32"/>
                  <a:gd name="T14" fmla="*/ 0 w 33"/>
                  <a:gd name="T15" fmla="*/ 16 h 32"/>
                  <a:gd name="T16" fmla="*/ 5 w 33"/>
                  <a:gd name="T17" fmla="*/ 21 h 32"/>
                  <a:gd name="T18" fmla="*/ 12 w 33"/>
                  <a:gd name="T19" fmla="*/ 21 h 32"/>
                  <a:gd name="T20" fmla="*/ 12 w 33"/>
                  <a:gd name="T21" fmla="*/ 28 h 32"/>
                  <a:gd name="T22" fmla="*/ 17 w 33"/>
                  <a:gd name="T23" fmla="*/ 32 h 32"/>
                  <a:gd name="T24" fmla="*/ 21 w 33"/>
                  <a:gd name="T25" fmla="*/ 28 h 32"/>
                  <a:gd name="T26" fmla="*/ 21 w 33"/>
                  <a:gd name="T27" fmla="*/ 20 h 32"/>
                  <a:gd name="T28" fmla="*/ 28 w 33"/>
                  <a:gd name="T29" fmla="*/ 20 h 32"/>
                  <a:gd name="T30" fmla="*/ 33 w 33"/>
                  <a:gd name="T31" fmla="*/ 16 h 32"/>
                  <a:gd name="T32" fmla="*/ 28 w 33"/>
                  <a:gd name="T33"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2">
                    <a:moveTo>
                      <a:pt x="28" y="11"/>
                    </a:moveTo>
                    <a:cubicBezTo>
                      <a:pt x="21" y="11"/>
                      <a:pt x="21" y="11"/>
                      <a:pt x="21" y="11"/>
                    </a:cubicBezTo>
                    <a:cubicBezTo>
                      <a:pt x="21" y="4"/>
                      <a:pt x="21" y="4"/>
                      <a:pt x="21" y="4"/>
                    </a:cubicBezTo>
                    <a:cubicBezTo>
                      <a:pt x="21" y="2"/>
                      <a:pt x="19" y="0"/>
                      <a:pt x="16" y="0"/>
                    </a:cubicBezTo>
                    <a:cubicBezTo>
                      <a:pt x="13" y="0"/>
                      <a:pt x="11" y="2"/>
                      <a:pt x="12" y="4"/>
                    </a:cubicBezTo>
                    <a:cubicBezTo>
                      <a:pt x="12" y="11"/>
                      <a:pt x="12" y="11"/>
                      <a:pt x="12" y="11"/>
                    </a:cubicBezTo>
                    <a:cubicBezTo>
                      <a:pt x="5" y="12"/>
                      <a:pt x="5" y="12"/>
                      <a:pt x="5" y="12"/>
                    </a:cubicBezTo>
                    <a:cubicBezTo>
                      <a:pt x="2" y="12"/>
                      <a:pt x="0" y="14"/>
                      <a:pt x="0" y="16"/>
                    </a:cubicBezTo>
                    <a:cubicBezTo>
                      <a:pt x="0" y="19"/>
                      <a:pt x="2" y="21"/>
                      <a:pt x="5" y="21"/>
                    </a:cubicBezTo>
                    <a:cubicBezTo>
                      <a:pt x="12" y="21"/>
                      <a:pt x="12" y="21"/>
                      <a:pt x="12" y="21"/>
                    </a:cubicBezTo>
                    <a:cubicBezTo>
                      <a:pt x="12" y="28"/>
                      <a:pt x="12" y="28"/>
                      <a:pt x="12" y="28"/>
                    </a:cubicBezTo>
                    <a:cubicBezTo>
                      <a:pt x="12" y="30"/>
                      <a:pt x="14" y="32"/>
                      <a:pt x="17" y="32"/>
                    </a:cubicBezTo>
                    <a:cubicBezTo>
                      <a:pt x="19" y="32"/>
                      <a:pt x="21" y="30"/>
                      <a:pt x="21" y="28"/>
                    </a:cubicBezTo>
                    <a:cubicBezTo>
                      <a:pt x="21" y="20"/>
                      <a:pt x="21" y="20"/>
                      <a:pt x="21" y="20"/>
                    </a:cubicBezTo>
                    <a:cubicBezTo>
                      <a:pt x="28" y="20"/>
                      <a:pt x="28" y="20"/>
                      <a:pt x="28" y="20"/>
                    </a:cubicBezTo>
                    <a:cubicBezTo>
                      <a:pt x="31" y="20"/>
                      <a:pt x="33" y="18"/>
                      <a:pt x="33" y="16"/>
                    </a:cubicBezTo>
                    <a:cubicBezTo>
                      <a:pt x="33" y="13"/>
                      <a:pt x="30" y="11"/>
                      <a:pt x="28" y="1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4" name="Freeform 590"/>
              <p:cNvSpPr>
                <a:spLocks/>
              </p:cNvSpPr>
              <p:nvPr/>
            </p:nvSpPr>
            <p:spPr bwMode="auto">
              <a:xfrm>
                <a:off x="4428" y="1040"/>
                <a:ext cx="63" cy="19"/>
              </a:xfrm>
              <a:custGeom>
                <a:avLst/>
                <a:gdLst>
                  <a:gd name="T0" fmla="*/ 28 w 32"/>
                  <a:gd name="T1" fmla="*/ 0 h 10"/>
                  <a:gd name="T2" fmla="*/ 4 w 32"/>
                  <a:gd name="T3" fmla="*/ 1 h 10"/>
                  <a:gd name="T4" fmla="*/ 0 w 32"/>
                  <a:gd name="T5" fmla="*/ 5 h 10"/>
                  <a:gd name="T6" fmla="*/ 4 w 32"/>
                  <a:gd name="T7" fmla="*/ 10 h 10"/>
                  <a:gd name="T8" fmla="*/ 28 w 32"/>
                  <a:gd name="T9" fmla="*/ 9 h 10"/>
                  <a:gd name="T10" fmla="*/ 32 w 32"/>
                  <a:gd name="T11" fmla="*/ 5 h 10"/>
                  <a:gd name="T12" fmla="*/ 28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8" y="0"/>
                    </a:moveTo>
                    <a:cubicBezTo>
                      <a:pt x="4" y="1"/>
                      <a:pt x="4" y="1"/>
                      <a:pt x="4" y="1"/>
                    </a:cubicBezTo>
                    <a:cubicBezTo>
                      <a:pt x="2" y="1"/>
                      <a:pt x="0" y="3"/>
                      <a:pt x="0" y="5"/>
                    </a:cubicBezTo>
                    <a:cubicBezTo>
                      <a:pt x="0" y="8"/>
                      <a:pt x="2" y="10"/>
                      <a:pt x="4" y="10"/>
                    </a:cubicBezTo>
                    <a:cubicBezTo>
                      <a:pt x="28" y="9"/>
                      <a:pt x="28" y="9"/>
                      <a:pt x="28" y="9"/>
                    </a:cubicBezTo>
                    <a:cubicBezTo>
                      <a:pt x="30" y="9"/>
                      <a:pt x="32" y="7"/>
                      <a:pt x="32" y="5"/>
                    </a:cubicBezTo>
                    <a:cubicBezTo>
                      <a:pt x="32" y="2"/>
                      <a:pt x="30" y="0"/>
                      <a:pt x="28"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5" name="Freeform 591"/>
              <p:cNvSpPr>
                <a:spLocks noEditPoints="1"/>
              </p:cNvSpPr>
              <p:nvPr/>
            </p:nvSpPr>
            <p:spPr bwMode="auto">
              <a:xfrm>
                <a:off x="3994" y="2109"/>
                <a:ext cx="141" cy="219"/>
              </a:xfrm>
              <a:custGeom>
                <a:avLst/>
                <a:gdLst>
                  <a:gd name="T0" fmla="*/ 55 w 72"/>
                  <a:gd name="T1" fmla="*/ 0 h 112"/>
                  <a:gd name="T2" fmla="*/ 17 w 72"/>
                  <a:gd name="T3" fmla="*/ 0 h 112"/>
                  <a:gd name="T4" fmla="*/ 0 w 72"/>
                  <a:gd name="T5" fmla="*/ 17 h 112"/>
                  <a:gd name="T6" fmla="*/ 0 w 72"/>
                  <a:gd name="T7" fmla="*/ 94 h 112"/>
                  <a:gd name="T8" fmla="*/ 17 w 72"/>
                  <a:gd name="T9" fmla="*/ 112 h 112"/>
                  <a:gd name="T10" fmla="*/ 55 w 72"/>
                  <a:gd name="T11" fmla="*/ 112 h 112"/>
                  <a:gd name="T12" fmla="*/ 72 w 72"/>
                  <a:gd name="T13" fmla="*/ 94 h 112"/>
                  <a:gd name="T14" fmla="*/ 72 w 72"/>
                  <a:gd name="T15" fmla="*/ 17 h 112"/>
                  <a:gd name="T16" fmla="*/ 55 w 72"/>
                  <a:gd name="T17" fmla="*/ 0 h 112"/>
                  <a:gd name="T18" fmla="*/ 64 w 72"/>
                  <a:gd name="T19" fmla="*/ 94 h 112"/>
                  <a:gd name="T20" fmla="*/ 55 w 72"/>
                  <a:gd name="T21" fmla="*/ 104 h 112"/>
                  <a:gd name="T22" fmla="*/ 17 w 72"/>
                  <a:gd name="T23" fmla="*/ 104 h 112"/>
                  <a:gd name="T24" fmla="*/ 8 w 72"/>
                  <a:gd name="T25" fmla="*/ 94 h 112"/>
                  <a:gd name="T26" fmla="*/ 8 w 72"/>
                  <a:gd name="T27" fmla="*/ 17 h 112"/>
                  <a:gd name="T28" fmla="*/ 17 w 72"/>
                  <a:gd name="T29" fmla="*/ 8 h 112"/>
                  <a:gd name="T30" fmla="*/ 55 w 72"/>
                  <a:gd name="T31" fmla="*/ 8 h 112"/>
                  <a:gd name="T32" fmla="*/ 64 w 72"/>
                  <a:gd name="T33" fmla="*/ 17 h 112"/>
                  <a:gd name="T34" fmla="*/ 64 w 72"/>
                  <a:gd name="T35" fmla="*/ 9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55" y="0"/>
                    </a:moveTo>
                    <a:cubicBezTo>
                      <a:pt x="17" y="0"/>
                      <a:pt x="17" y="0"/>
                      <a:pt x="17" y="0"/>
                    </a:cubicBezTo>
                    <a:cubicBezTo>
                      <a:pt x="8" y="0"/>
                      <a:pt x="0" y="8"/>
                      <a:pt x="0" y="17"/>
                    </a:cubicBezTo>
                    <a:cubicBezTo>
                      <a:pt x="0" y="94"/>
                      <a:pt x="0" y="94"/>
                      <a:pt x="0" y="94"/>
                    </a:cubicBezTo>
                    <a:cubicBezTo>
                      <a:pt x="0" y="104"/>
                      <a:pt x="8" y="112"/>
                      <a:pt x="17" y="112"/>
                    </a:cubicBezTo>
                    <a:cubicBezTo>
                      <a:pt x="55" y="112"/>
                      <a:pt x="55" y="112"/>
                      <a:pt x="55" y="112"/>
                    </a:cubicBezTo>
                    <a:cubicBezTo>
                      <a:pt x="64" y="112"/>
                      <a:pt x="72" y="104"/>
                      <a:pt x="72" y="94"/>
                    </a:cubicBezTo>
                    <a:cubicBezTo>
                      <a:pt x="72" y="17"/>
                      <a:pt x="72" y="17"/>
                      <a:pt x="72" y="17"/>
                    </a:cubicBezTo>
                    <a:cubicBezTo>
                      <a:pt x="72" y="8"/>
                      <a:pt x="64" y="0"/>
                      <a:pt x="55" y="0"/>
                    </a:cubicBezTo>
                    <a:close/>
                    <a:moveTo>
                      <a:pt x="64" y="94"/>
                    </a:moveTo>
                    <a:cubicBezTo>
                      <a:pt x="64" y="100"/>
                      <a:pt x="60" y="104"/>
                      <a:pt x="55" y="104"/>
                    </a:cubicBezTo>
                    <a:cubicBezTo>
                      <a:pt x="17" y="104"/>
                      <a:pt x="17" y="104"/>
                      <a:pt x="17" y="104"/>
                    </a:cubicBezTo>
                    <a:cubicBezTo>
                      <a:pt x="12" y="104"/>
                      <a:pt x="8" y="100"/>
                      <a:pt x="8" y="94"/>
                    </a:cubicBezTo>
                    <a:cubicBezTo>
                      <a:pt x="8" y="17"/>
                      <a:pt x="8" y="17"/>
                      <a:pt x="8" y="17"/>
                    </a:cubicBezTo>
                    <a:cubicBezTo>
                      <a:pt x="8" y="12"/>
                      <a:pt x="12" y="8"/>
                      <a:pt x="17" y="8"/>
                    </a:cubicBezTo>
                    <a:cubicBezTo>
                      <a:pt x="55" y="8"/>
                      <a:pt x="55" y="8"/>
                      <a:pt x="55" y="8"/>
                    </a:cubicBezTo>
                    <a:cubicBezTo>
                      <a:pt x="60" y="8"/>
                      <a:pt x="64" y="12"/>
                      <a:pt x="64" y="17"/>
                    </a:cubicBezTo>
                    <a:lnTo>
                      <a:pt x="64" y="94"/>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6" name="Freeform 592"/>
              <p:cNvSpPr>
                <a:spLocks/>
              </p:cNvSpPr>
              <p:nvPr/>
            </p:nvSpPr>
            <p:spPr bwMode="auto">
              <a:xfrm>
                <a:off x="4051" y="2275"/>
                <a:ext cx="27" cy="26"/>
              </a:xfrm>
              <a:custGeom>
                <a:avLst/>
                <a:gdLst>
                  <a:gd name="T0" fmla="*/ 11 w 14"/>
                  <a:gd name="T1" fmla="*/ 0 h 13"/>
                  <a:gd name="T2" fmla="*/ 3 w 14"/>
                  <a:gd name="T3" fmla="*/ 0 h 13"/>
                  <a:gd name="T4" fmla="*/ 0 w 14"/>
                  <a:gd name="T5" fmla="*/ 3 h 13"/>
                  <a:gd name="T6" fmla="*/ 0 w 14"/>
                  <a:gd name="T7" fmla="*/ 10 h 13"/>
                  <a:gd name="T8" fmla="*/ 3 w 14"/>
                  <a:gd name="T9" fmla="*/ 13 h 13"/>
                  <a:gd name="T10" fmla="*/ 11 w 14"/>
                  <a:gd name="T11" fmla="*/ 13 h 13"/>
                  <a:gd name="T12" fmla="*/ 14 w 14"/>
                  <a:gd name="T13" fmla="*/ 10 h 13"/>
                  <a:gd name="T14" fmla="*/ 14 w 14"/>
                  <a:gd name="T15" fmla="*/ 3 h 13"/>
                  <a:gd name="T16" fmla="*/ 11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1" y="0"/>
                    </a:moveTo>
                    <a:cubicBezTo>
                      <a:pt x="3" y="0"/>
                      <a:pt x="3" y="0"/>
                      <a:pt x="3" y="0"/>
                    </a:cubicBezTo>
                    <a:cubicBezTo>
                      <a:pt x="2" y="0"/>
                      <a:pt x="0" y="1"/>
                      <a:pt x="0" y="3"/>
                    </a:cubicBezTo>
                    <a:cubicBezTo>
                      <a:pt x="0" y="10"/>
                      <a:pt x="0" y="10"/>
                      <a:pt x="0" y="10"/>
                    </a:cubicBezTo>
                    <a:cubicBezTo>
                      <a:pt x="0" y="12"/>
                      <a:pt x="2" y="13"/>
                      <a:pt x="3" y="13"/>
                    </a:cubicBezTo>
                    <a:cubicBezTo>
                      <a:pt x="11" y="13"/>
                      <a:pt x="11" y="13"/>
                      <a:pt x="11" y="13"/>
                    </a:cubicBezTo>
                    <a:cubicBezTo>
                      <a:pt x="12" y="13"/>
                      <a:pt x="14" y="12"/>
                      <a:pt x="14" y="10"/>
                    </a:cubicBezTo>
                    <a:cubicBezTo>
                      <a:pt x="14" y="3"/>
                      <a:pt x="14" y="3"/>
                      <a:pt x="14" y="3"/>
                    </a:cubicBezTo>
                    <a:cubicBezTo>
                      <a:pt x="14" y="1"/>
                      <a:pt x="12" y="0"/>
                      <a:pt x="11"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7" name="Freeform 593"/>
              <p:cNvSpPr>
                <a:spLocks/>
              </p:cNvSpPr>
              <p:nvPr/>
            </p:nvSpPr>
            <p:spPr bwMode="auto">
              <a:xfrm>
                <a:off x="4018" y="2138"/>
                <a:ext cx="94" cy="128"/>
              </a:xfrm>
              <a:custGeom>
                <a:avLst/>
                <a:gdLst>
                  <a:gd name="T0" fmla="*/ 45 w 48"/>
                  <a:gd name="T1" fmla="*/ 0 h 65"/>
                  <a:gd name="T2" fmla="*/ 3 w 48"/>
                  <a:gd name="T3" fmla="*/ 0 h 65"/>
                  <a:gd name="T4" fmla="*/ 0 w 48"/>
                  <a:gd name="T5" fmla="*/ 3 h 65"/>
                  <a:gd name="T6" fmla="*/ 0 w 48"/>
                  <a:gd name="T7" fmla="*/ 62 h 65"/>
                  <a:gd name="T8" fmla="*/ 3 w 48"/>
                  <a:gd name="T9" fmla="*/ 65 h 65"/>
                  <a:gd name="T10" fmla="*/ 45 w 48"/>
                  <a:gd name="T11" fmla="*/ 65 h 65"/>
                  <a:gd name="T12" fmla="*/ 48 w 48"/>
                  <a:gd name="T13" fmla="*/ 62 h 65"/>
                  <a:gd name="T14" fmla="*/ 48 w 48"/>
                  <a:gd name="T15" fmla="*/ 3 h 65"/>
                  <a:gd name="T16" fmla="*/ 45 w 4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5">
                    <a:moveTo>
                      <a:pt x="45" y="0"/>
                    </a:moveTo>
                    <a:cubicBezTo>
                      <a:pt x="3" y="0"/>
                      <a:pt x="3" y="0"/>
                      <a:pt x="3" y="0"/>
                    </a:cubicBezTo>
                    <a:cubicBezTo>
                      <a:pt x="2" y="0"/>
                      <a:pt x="0" y="1"/>
                      <a:pt x="0" y="3"/>
                    </a:cubicBezTo>
                    <a:cubicBezTo>
                      <a:pt x="0" y="62"/>
                      <a:pt x="0" y="62"/>
                      <a:pt x="0" y="62"/>
                    </a:cubicBezTo>
                    <a:cubicBezTo>
                      <a:pt x="0" y="63"/>
                      <a:pt x="2" y="65"/>
                      <a:pt x="3" y="65"/>
                    </a:cubicBezTo>
                    <a:cubicBezTo>
                      <a:pt x="45" y="65"/>
                      <a:pt x="45" y="65"/>
                      <a:pt x="45" y="65"/>
                    </a:cubicBezTo>
                    <a:cubicBezTo>
                      <a:pt x="47" y="65"/>
                      <a:pt x="48" y="63"/>
                      <a:pt x="48" y="62"/>
                    </a:cubicBezTo>
                    <a:cubicBezTo>
                      <a:pt x="48" y="3"/>
                      <a:pt x="48" y="3"/>
                      <a:pt x="48" y="3"/>
                    </a:cubicBezTo>
                    <a:cubicBezTo>
                      <a:pt x="48" y="1"/>
                      <a:pt x="47" y="0"/>
                      <a:pt x="45" y="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8" name="Freeform 594"/>
              <p:cNvSpPr>
                <a:spLocks noEditPoints="1"/>
              </p:cNvSpPr>
              <p:nvPr/>
            </p:nvSpPr>
            <p:spPr bwMode="auto">
              <a:xfrm>
                <a:off x="4057" y="2330"/>
                <a:ext cx="113" cy="110"/>
              </a:xfrm>
              <a:custGeom>
                <a:avLst/>
                <a:gdLst>
                  <a:gd name="T0" fmla="*/ 55 w 58"/>
                  <a:gd name="T1" fmla="*/ 17 h 56"/>
                  <a:gd name="T2" fmla="*/ 43 w 58"/>
                  <a:gd name="T3" fmla="*/ 4 h 56"/>
                  <a:gd name="T4" fmla="*/ 31 w 58"/>
                  <a:gd name="T5" fmla="*/ 3 h 56"/>
                  <a:gd name="T6" fmla="*/ 4 w 58"/>
                  <a:gd name="T7" fmla="*/ 27 h 56"/>
                  <a:gd name="T8" fmla="*/ 3 w 58"/>
                  <a:gd name="T9" fmla="*/ 39 h 56"/>
                  <a:gd name="T10" fmla="*/ 15 w 58"/>
                  <a:gd name="T11" fmla="*/ 52 h 56"/>
                  <a:gd name="T12" fmla="*/ 26 w 58"/>
                  <a:gd name="T13" fmla="*/ 53 h 56"/>
                  <a:gd name="T14" fmla="*/ 54 w 58"/>
                  <a:gd name="T15" fmla="*/ 29 h 56"/>
                  <a:gd name="T16" fmla="*/ 55 w 58"/>
                  <a:gd name="T17" fmla="*/ 17 h 56"/>
                  <a:gd name="T18" fmla="*/ 24 w 58"/>
                  <a:gd name="T19" fmla="*/ 50 h 56"/>
                  <a:gd name="T20" fmla="*/ 17 w 58"/>
                  <a:gd name="T21" fmla="*/ 50 h 56"/>
                  <a:gd name="T22" fmla="*/ 6 w 58"/>
                  <a:gd name="T23" fmla="*/ 36 h 56"/>
                  <a:gd name="T24" fmla="*/ 6 w 58"/>
                  <a:gd name="T25" fmla="*/ 30 h 56"/>
                  <a:gd name="T26" fmla="*/ 34 w 58"/>
                  <a:gd name="T27" fmla="*/ 6 h 56"/>
                  <a:gd name="T28" fmla="*/ 40 w 58"/>
                  <a:gd name="T29" fmla="*/ 6 h 56"/>
                  <a:gd name="T30" fmla="*/ 52 w 58"/>
                  <a:gd name="T31" fmla="*/ 19 h 56"/>
                  <a:gd name="T32" fmla="*/ 51 w 58"/>
                  <a:gd name="T33" fmla="*/ 26 h 56"/>
                  <a:gd name="T34" fmla="*/ 24 w 58"/>
                  <a:gd name="T35"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6">
                    <a:moveTo>
                      <a:pt x="55" y="17"/>
                    </a:moveTo>
                    <a:cubicBezTo>
                      <a:pt x="43" y="4"/>
                      <a:pt x="43" y="4"/>
                      <a:pt x="43" y="4"/>
                    </a:cubicBezTo>
                    <a:cubicBezTo>
                      <a:pt x="40" y="0"/>
                      <a:pt x="35" y="0"/>
                      <a:pt x="31" y="3"/>
                    </a:cubicBezTo>
                    <a:cubicBezTo>
                      <a:pt x="4" y="27"/>
                      <a:pt x="4" y="27"/>
                      <a:pt x="4" y="27"/>
                    </a:cubicBezTo>
                    <a:cubicBezTo>
                      <a:pt x="1" y="30"/>
                      <a:pt x="0" y="35"/>
                      <a:pt x="3" y="39"/>
                    </a:cubicBezTo>
                    <a:cubicBezTo>
                      <a:pt x="15" y="52"/>
                      <a:pt x="15" y="52"/>
                      <a:pt x="15" y="52"/>
                    </a:cubicBezTo>
                    <a:cubicBezTo>
                      <a:pt x="18" y="55"/>
                      <a:pt x="23" y="56"/>
                      <a:pt x="26" y="53"/>
                    </a:cubicBezTo>
                    <a:cubicBezTo>
                      <a:pt x="54" y="29"/>
                      <a:pt x="54" y="29"/>
                      <a:pt x="54" y="29"/>
                    </a:cubicBezTo>
                    <a:cubicBezTo>
                      <a:pt x="57" y="26"/>
                      <a:pt x="58" y="20"/>
                      <a:pt x="55" y="17"/>
                    </a:cubicBezTo>
                    <a:close/>
                    <a:moveTo>
                      <a:pt x="24" y="50"/>
                    </a:moveTo>
                    <a:cubicBezTo>
                      <a:pt x="22" y="52"/>
                      <a:pt x="19" y="52"/>
                      <a:pt x="17" y="50"/>
                    </a:cubicBezTo>
                    <a:cubicBezTo>
                      <a:pt x="6" y="36"/>
                      <a:pt x="6" y="36"/>
                      <a:pt x="6" y="36"/>
                    </a:cubicBezTo>
                    <a:cubicBezTo>
                      <a:pt x="4" y="34"/>
                      <a:pt x="4" y="31"/>
                      <a:pt x="6" y="30"/>
                    </a:cubicBezTo>
                    <a:cubicBezTo>
                      <a:pt x="34" y="6"/>
                      <a:pt x="34" y="6"/>
                      <a:pt x="34" y="6"/>
                    </a:cubicBezTo>
                    <a:cubicBezTo>
                      <a:pt x="36" y="4"/>
                      <a:pt x="39" y="4"/>
                      <a:pt x="40" y="6"/>
                    </a:cubicBezTo>
                    <a:cubicBezTo>
                      <a:pt x="52" y="19"/>
                      <a:pt x="52" y="19"/>
                      <a:pt x="52" y="19"/>
                    </a:cubicBezTo>
                    <a:cubicBezTo>
                      <a:pt x="54" y="21"/>
                      <a:pt x="53" y="24"/>
                      <a:pt x="51" y="26"/>
                    </a:cubicBezTo>
                    <a:lnTo>
                      <a:pt x="24" y="5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9" name="Freeform 595"/>
              <p:cNvSpPr>
                <a:spLocks/>
              </p:cNvSpPr>
              <p:nvPr/>
            </p:nvSpPr>
            <p:spPr bwMode="auto">
              <a:xfrm>
                <a:off x="4080" y="2399"/>
                <a:ext cx="16" cy="15"/>
              </a:xfrm>
              <a:custGeom>
                <a:avLst/>
                <a:gdLst>
                  <a:gd name="T0" fmla="*/ 8 w 8"/>
                  <a:gd name="T1" fmla="*/ 3 h 8"/>
                  <a:gd name="T2" fmla="*/ 5 w 8"/>
                  <a:gd name="T3" fmla="*/ 1 h 8"/>
                  <a:gd name="T4" fmla="*/ 3 w 8"/>
                  <a:gd name="T5" fmla="*/ 0 h 8"/>
                  <a:gd name="T6" fmla="*/ 1 w 8"/>
                  <a:gd name="T7" fmla="*/ 3 h 8"/>
                  <a:gd name="T8" fmla="*/ 1 w 8"/>
                  <a:gd name="T9" fmla="*/ 5 h 8"/>
                  <a:gd name="T10" fmla="*/ 3 w 8"/>
                  <a:gd name="T11" fmla="*/ 8 h 8"/>
                  <a:gd name="T12" fmla="*/ 5 w 8"/>
                  <a:gd name="T13" fmla="*/ 8 h 8"/>
                  <a:gd name="T14" fmla="*/ 8 w 8"/>
                  <a:gd name="T15" fmla="*/ 5 h 8"/>
                  <a:gd name="T16" fmla="*/ 8 w 8"/>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3"/>
                    </a:moveTo>
                    <a:cubicBezTo>
                      <a:pt x="5" y="1"/>
                      <a:pt x="5" y="1"/>
                      <a:pt x="5" y="1"/>
                    </a:cubicBezTo>
                    <a:cubicBezTo>
                      <a:pt x="5" y="0"/>
                      <a:pt x="4" y="0"/>
                      <a:pt x="3" y="0"/>
                    </a:cubicBezTo>
                    <a:cubicBezTo>
                      <a:pt x="1" y="3"/>
                      <a:pt x="1" y="3"/>
                      <a:pt x="1" y="3"/>
                    </a:cubicBezTo>
                    <a:cubicBezTo>
                      <a:pt x="0" y="3"/>
                      <a:pt x="0" y="4"/>
                      <a:pt x="1" y="5"/>
                    </a:cubicBezTo>
                    <a:cubicBezTo>
                      <a:pt x="3" y="8"/>
                      <a:pt x="3" y="8"/>
                      <a:pt x="3" y="8"/>
                    </a:cubicBezTo>
                    <a:cubicBezTo>
                      <a:pt x="4" y="8"/>
                      <a:pt x="4" y="8"/>
                      <a:pt x="5" y="8"/>
                    </a:cubicBezTo>
                    <a:cubicBezTo>
                      <a:pt x="8" y="5"/>
                      <a:pt x="8" y="5"/>
                      <a:pt x="8" y="5"/>
                    </a:cubicBezTo>
                    <a:cubicBezTo>
                      <a:pt x="8" y="5"/>
                      <a:pt x="8" y="4"/>
                      <a:pt x="8" y="3"/>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0" name="Freeform 596"/>
              <p:cNvSpPr>
                <a:spLocks/>
              </p:cNvSpPr>
              <p:nvPr/>
            </p:nvSpPr>
            <p:spPr bwMode="auto">
              <a:xfrm>
                <a:off x="4082" y="2344"/>
                <a:ext cx="75" cy="70"/>
              </a:xfrm>
              <a:custGeom>
                <a:avLst/>
                <a:gdLst>
                  <a:gd name="T0" fmla="*/ 37 w 38"/>
                  <a:gd name="T1" fmla="*/ 16 h 36"/>
                  <a:gd name="T2" fmla="*/ 24 w 38"/>
                  <a:gd name="T3" fmla="*/ 1 h 36"/>
                  <a:gd name="T4" fmla="*/ 22 w 38"/>
                  <a:gd name="T5" fmla="*/ 0 h 36"/>
                  <a:gd name="T6" fmla="*/ 1 w 38"/>
                  <a:gd name="T7" fmla="*/ 19 h 36"/>
                  <a:gd name="T8" fmla="*/ 1 w 38"/>
                  <a:gd name="T9" fmla="*/ 21 h 36"/>
                  <a:gd name="T10" fmla="*/ 14 w 38"/>
                  <a:gd name="T11" fmla="*/ 36 h 36"/>
                  <a:gd name="T12" fmla="*/ 16 w 38"/>
                  <a:gd name="T13" fmla="*/ 36 h 36"/>
                  <a:gd name="T14" fmla="*/ 37 w 38"/>
                  <a:gd name="T15" fmla="*/ 17 h 36"/>
                  <a:gd name="T16" fmla="*/ 37 w 38"/>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6">
                    <a:moveTo>
                      <a:pt x="37" y="16"/>
                    </a:moveTo>
                    <a:cubicBezTo>
                      <a:pt x="24" y="1"/>
                      <a:pt x="24" y="1"/>
                      <a:pt x="24" y="1"/>
                    </a:cubicBezTo>
                    <a:cubicBezTo>
                      <a:pt x="23" y="0"/>
                      <a:pt x="23" y="0"/>
                      <a:pt x="22" y="0"/>
                    </a:cubicBezTo>
                    <a:cubicBezTo>
                      <a:pt x="1" y="19"/>
                      <a:pt x="1" y="19"/>
                      <a:pt x="1" y="19"/>
                    </a:cubicBezTo>
                    <a:cubicBezTo>
                      <a:pt x="0" y="19"/>
                      <a:pt x="0" y="20"/>
                      <a:pt x="1" y="21"/>
                    </a:cubicBezTo>
                    <a:cubicBezTo>
                      <a:pt x="14" y="36"/>
                      <a:pt x="14" y="36"/>
                      <a:pt x="14" y="36"/>
                    </a:cubicBezTo>
                    <a:cubicBezTo>
                      <a:pt x="14" y="36"/>
                      <a:pt x="15" y="36"/>
                      <a:pt x="16" y="36"/>
                    </a:cubicBezTo>
                    <a:cubicBezTo>
                      <a:pt x="37" y="17"/>
                      <a:pt x="37" y="17"/>
                      <a:pt x="37" y="17"/>
                    </a:cubicBezTo>
                    <a:cubicBezTo>
                      <a:pt x="38" y="17"/>
                      <a:pt x="38" y="16"/>
                      <a:pt x="37" y="1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1" name="Freeform 597"/>
              <p:cNvSpPr>
                <a:spLocks noEditPoints="1"/>
              </p:cNvSpPr>
              <p:nvPr/>
            </p:nvSpPr>
            <p:spPr bwMode="auto">
              <a:xfrm>
                <a:off x="4663" y="1108"/>
                <a:ext cx="63" cy="86"/>
              </a:xfrm>
              <a:custGeom>
                <a:avLst/>
                <a:gdLst>
                  <a:gd name="T0" fmla="*/ 0 w 63"/>
                  <a:gd name="T1" fmla="*/ 74 h 86"/>
                  <a:gd name="T2" fmla="*/ 10 w 63"/>
                  <a:gd name="T3" fmla="*/ 84 h 86"/>
                  <a:gd name="T4" fmla="*/ 63 w 63"/>
                  <a:gd name="T5" fmla="*/ 86 h 86"/>
                  <a:gd name="T6" fmla="*/ 63 w 63"/>
                  <a:gd name="T7" fmla="*/ 0 h 86"/>
                  <a:gd name="T8" fmla="*/ 0 w 63"/>
                  <a:gd name="T9" fmla="*/ 0 h 86"/>
                  <a:gd name="T10" fmla="*/ 0 w 63"/>
                  <a:gd name="T11" fmla="*/ 74 h 86"/>
                  <a:gd name="T12" fmla="*/ 18 w 63"/>
                  <a:gd name="T13" fmla="*/ 78 h 86"/>
                  <a:gd name="T14" fmla="*/ 12 w 63"/>
                  <a:gd name="T15" fmla="*/ 78 h 86"/>
                  <a:gd name="T16" fmla="*/ 12 w 63"/>
                  <a:gd name="T17" fmla="*/ 65 h 86"/>
                  <a:gd name="T18" fmla="*/ 18 w 63"/>
                  <a:gd name="T19" fmla="*/ 65 h 86"/>
                  <a:gd name="T20" fmla="*/ 18 w 63"/>
                  <a:gd name="T21" fmla="*/ 78 h 86"/>
                  <a:gd name="T22" fmla="*/ 29 w 63"/>
                  <a:gd name="T23" fmla="*/ 78 h 86"/>
                  <a:gd name="T24" fmla="*/ 24 w 63"/>
                  <a:gd name="T25" fmla="*/ 78 h 86"/>
                  <a:gd name="T26" fmla="*/ 24 w 63"/>
                  <a:gd name="T27" fmla="*/ 65 h 86"/>
                  <a:gd name="T28" fmla="*/ 29 w 63"/>
                  <a:gd name="T29" fmla="*/ 65 h 86"/>
                  <a:gd name="T30" fmla="*/ 29 w 63"/>
                  <a:gd name="T31" fmla="*/ 78 h 86"/>
                  <a:gd name="T32" fmla="*/ 43 w 63"/>
                  <a:gd name="T33" fmla="*/ 78 h 86"/>
                  <a:gd name="T34" fmla="*/ 37 w 63"/>
                  <a:gd name="T35" fmla="*/ 78 h 86"/>
                  <a:gd name="T36" fmla="*/ 37 w 63"/>
                  <a:gd name="T37" fmla="*/ 65 h 86"/>
                  <a:gd name="T38" fmla="*/ 43 w 63"/>
                  <a:gd name="T39" fmla="*/ 65 h 86"/>
                  <a:gd name="T40" fmla="*/ 43 w 63"/>
                  <a:gd name="T41" fmla="*/ 78 h 86"/>
                  <a:gd name="T42" fmla="*/ 55 w 63"/>
                  <a:gd name="T43" fmla="*/ 78 h 86"/>
                  <a:gd name="T44" fmla="*/ 49 w 63"/>
                  <a:gd name="T45" fmla="*/ 78 h 86"/>
                  <a:gd name="T46" fmla="*/ 49 w 63"/>
                  <a:gd name="T47" fmla="*/ 65 h 86"/>
                  <a:gd name="T48" fmla="*/ 55 w 63"/>
                  <a:gd name="T49" fmla="*/ 65 h 86"/>
                  <a:gd name="T50" fmla="*/ 55 w 63"/>
                  <a:gd name="T51" fmla="*/ 78 h 86"/>
                  <a:gd name="T52" fmla="*/ 10 w 63"/>
                  <a:gd name="T53" fmla="*/ 8 h 86"/>
                  <a:gd name="T54" fmla="*/ 55 w 63"/>
                  <a:gd name="T55" fmla="*/ 8 h 86"/>
                  <a:gd name="T56" fmla="*/ 55 w 63"/>
                  <a:gd name="T57" fmla="*/ 22 h 86"/>
                  <a:gd name="T58" fmla="*/ 10 w 63"/>
                  <a:gd name="T59" fmla="*/ 22 h 86"/>
                  <a:gd name="T60" fmla="*/ 10 w 63"/>
                  <a:gd name="T61"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 h="86">
                    <a:moveTo>
                      <a:pt x="0" y="74"/>
                    </a:moveTo>
                    <a:lnTo>
                      <a:pt x="10" y="84"/>
                    </a:lnTo>
                    <a:lnTo>
                      <a:pt x="63" y="86"/>
                    </a:lnTo>
                    <a:lnTo>
                      <a:pt x="63" y="0"/>
                    </a:lnTo>
                    <a:lnTo>
                      <a:pt x="0" y="0"/>
                    </a:lnTo>
                    <a:lnTo>
                      <a:pt x="0" y="74"/>
                    </a:lnTo>
                    <a:close/>
                    <a:moveTo>
                      <a:pt x="18" y="78"/>
                    </a:moveTo>
                    <a:lnTo>
                      <a:pt x="12" y="78"/>
                    </a:lnTo>
                    <a:lnTo>
                      <a:pt x="12" y="65"/>
                    </a:lnTo>
                    <a:lnTo>
                      <a:pt x="18" y="65"/>
                    </a:lnTo>
                    <a:lnTo>
                      <a:pt x="18" y="78"/>
                    </a:lnTo>
                    <a:close/>
                    <a:moveTo>
                      <a:pt x="29" y="78"/>
                    </a:moveTo>
                    <a:lnTo>
                      <a:pt x="24" y="78"/>
                    </a:lnTo>
                    <a:lnTo>
                      <a:pt x="24" y="65"/>
                    </a:lnTo>
                    <a:lnTo>
                      <a:pt x="29" y="65"/>
                    </a:lnTo>
                    <a:lnTo>
                      <a:pt x="29" y="78"/>
                    </a:lnTo>
                    <a:close/>
                    <a:moveTo>
                      <a:pt x="43" y="78"/>
                    </a:moveTo>
                    <a:lnTo>
                      <a:pt x="37" y="78"/>
                    </a:lnTo>
                    <a:lnTo>
                      <a:pt x="37" y="65"/>
                    </a:lnTo>
                    <a:lnTo>
                      <a:pt x="43" y="65"/>
                    </a:lnTo>
                    <a:lnTo>
                      <a:pt x="43" y="78"/>
                    </a:lnTo>
                    <a:close/>
                    <a:moveTo>
                      <a:pt x="55" y="78"/>
                    </a:moveTo>
                    <a:lnTo>
                      <a:pt x="49" y="78"/>
                    </a:lnTo>
                    <a:lnTo>
                      <a:pt x="49" y="65"/>
                    </a:lnTo>
                    <a:lnTo>
                      <a:pt x="55" y="65"/>
                    </a:lnTo>
                    <a:lnTo>
                      <a:pt x="55" y="78"/>
                    </a:lnTo>
                    <a:close/>
                    <a:moveTo>
                      <a:pt x="10" y="8"/>
                    </a:moveTo>
                    <a:lnTo>
                      <a:pt x="55" y="8"/>
                    </a:lnTo>
                    <a:lnTo>
                      <a:pt x="55" y="22"/>
                    </a:lnTo>
                    <a:lnTo>
                      <a:pt x="10" y="22"/>
                    </a:lnTo>
                    <a:lnTo>
                      <a:pt x="10" y="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2" name="Freeform 598"/>
              <p:cNvSpPr>
                <a:spLocks noEditPoints="1"/>
              </p:cNvSpPr>
              <p:nvPr/>
            </p:nvSpPr>
            <p:spPr bwMode="auto">
              <a:xfrm>
                <a:off x="4479" y="723"/>
                <a:ext cx="49" cy="66"/>
              </a:xfrm>
              <a:custGeom>
                <a:avLst/>
                <a:gdLst>
                  <a:gd name="T0" fmla="*/ 49 w 49"/>
                  <a:gd name="T1" fmla="*/ 10 h 66"/>
                  <a:gd name="T2" fmla="*/ 43 w 49"/>
                  <a:gd name="T3" fmla="*/ 0 h 66"/>
                  <a:gd name="T4" fmla="*/ 0 w 49"/>
                  <a:gd name="T5" fmla="*/ 0 h 66"/>
                  <a:gd name="T6" fmla="*/ 0 w 49"/>
                  <a:gd name="T7" fmla="*/ 66 h 66"/>
                  <a:gd name="T8" fmla="*/ 49 w 49"/>
                  <a:gd name="T9" fmla="*/ 66 h 66"/>
                  <a:gd name="T10" fmla="*/ 49 w 49"/>
                  <a:gd name="T11" fmla="*/ 10 h 66"/>
                  <a:gd name="T12" fmla="*/ 36 w 49"/>
                  <a:gd name="T13" fmla="*/ 6 h 66"/>
                  <a:gd name="T14" fmla="*/ 41 w 49"/>
                  <a:gd name="T15" fmla="*/ 6 h 66"/>
                  <a:gd name="T16" fmla="*/ 41 w 49"/>
                  <a:gd name="T17" fmla="*/ 15 h 66"/>
                  <a:gd name="T18" fmla="*/ 36 w 49"/>
                  <a:gd name="T19" fmla="*/ 15 h 66"/>
                  <a:gd name="T20" fmla="*/ 36 w 49"/>
                  <a:gd name="T21" fmla="*/ 6 h 66"/>
                  <a:gd name="T22" fmla="*/ 26 w 49"/>
                  <a:gd name="T23" fmla="*/ 6 h 66"/>
                  <a:gd name="T24" fmla="*/ 32 w 49"/>
                  <a:gd name="T25" fmla="*/ 6 h 66"/>
                  <a:gd name="T26" fmla="*/ 32 w 49"/>
                  <a:gd name="T27" fmla="*/ 15 h 66"/>
                  <a:gd name="T28" fmla="*/ 26 w 49"/>
                  <a:gd name="T29" fmla="*/ 15 h 66"/>
                  <a:gd name="T30" fmla="*/ 26 w 49"/>
                  <a:gd name="T31" fmla="*/ 6 h 66"/>
                  <a:gd name="T32" fmla="*/ 16 w 49"/>
                  <a:gd name="T33" fmla="*/ 6 h 66"/>
                  <a:gd name="T34" fmla="*/ 22 w 49"/>
                  <a:gd name="T35" fmla="*/ 6 h 66"/>
                  <a:gd name="T36" fmla="*/ 20 w 49"/>
                  <a:gd name="T37" fmla="*/ 15 h 66"/>
                  <a:gd name="T38" fmla="*/ 16 w 49"/>
                  <a:gd name="T39" fmla="*/ 15 h 66"/>
                  <a:gd name="T40" fmla="*/ 16 w 49"/>
                  <a:gd name="T41" fmla="*/ 6 h 66"/>
                  <a:gd name="T42" fmla="*/ 6 w 49"/>
                  <a:gd name="T43" fmla="*/ 6 h 66"/>
                  <a:gd name="T44" fmla="*/ 12 w 49"/>
                  <a:gd name="T45" fmla="*/ 6 h 66"/>
                  <a:gd name="T46" fmla="*/ 12 w 49"/>
                  <a:gd name="T47" fmla="*/ 15 h 66"/>
                  <a:gd name="T48" fmla="*/ 6 w 49"/>
                  <a:gd name="T49" fmla="*/ 15 h 66"/>
                  <a:gd name="T50" fmla="*/ 6 w 49"/>
                  <a:gd name="T51" fmla="*/ 6 h 66"/>
                  <a:gd name="T52" fmla="*/ 41 w 49"/>
                  <a:gd name="T53" fmla="*/ 60 h 66"/>
                  <a:gd name="T54" fmla="*/ 6 w 49"/>
                  <a:gd name="T55" fmla="*/ 60 h 66"/>
                  <a:gd name="T56" fmla="*/ 6 w 49"/>
                  <a:gd name="T57" fmla="*/ 49 h 66"/>
                  <a:gd name="T58" fmla="*/ 41 w 49"/>
                  <a:gd name="T59" fmla="*/ 51 h 66"/>
                  <a:gd name="T60" fmla="*/ 41 w 49"/>
                  <a:gd name="T6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 h="66">
                    <a:moveTo>
                      <a:pt x="49" y="10"/>
                    </a:moveTo>
                    <a:lnTo>
                      <a:pt x="43" y="0"/>
                    </a:lnTo>
                    <a:lnTo>
                      <a:pt x="0" y="0"/>
                    </a:lnTo>
                    <a:lnTo>
                      <a:pt x="0" y="66"/>
                    </a:lnTo>
                    <a:lnTo>
                      <a:pt x="49" y="66"/>
                    </a:lnTo>
                    <a:lnTo>
                      <a:pt x="49" y="10"/>
                    </a:lnTo>
                    <a:close/>
                    <a:moveTo>
                      <a:pt x="36" y="6"/>
                    </a:moveTo>
                    <a:lnTo>
                      <a:pt x="41" y="6"/>
                    </a:lnTo>
                    <a:lnTo>
                      <a:pt x="41" y="15"/>
                    </a:lnTo>
                    <a:lnTo>
                      <a:pt x="36" y="15"/>
                    </a:lnTo>
                    <a:lnTo>
                      <a:pt x="36" y="6"/>
                    </a:lnTo>
                    <a:close/>
                    <a:moveTo>
                      <a:pt x="26" y="6"/>
                    </a:moveTo>
                    <a:lnTo>
                      <a:pt x="32" y="6"/>
                    </a:lnTo>
                    <a:lnTo>
                      <a:pt x="32" y="15"/>
                    </a:lnTo>
                    <a:lnTo>
                      <a:pt x="26" y="15"/>
                    </a:lnTo>
                    <a:lnTo>
                      <a:pt x="26" y="6"/>
                    </a:lnTo>
                    <a:close/>
                    <a:moveTo>
                      <a:pt x="16" y="6"/>
                    </a:moveTo>
                    <a:lnTo>
                      <a:pt x="22" y="6"/>
                    </a:lnTo>
                    <a:lnTo>
                      <a:pt x="20" y="15"/>
                    </a:lnTo>
                    <a:lnTo>
                      <a:pt x="16" y="15"/>
                    </a:lnTo>
                    <a:lnTo>
                      <a:pt x="16" y="6"/>
                    </a:lnTo>
                    <a:close/>
                    <a:moveTo>
                      <a:pt x="6" y="6"/>
                    </a:moveTo>
                    <a:lnTo>
                      <a:pt x="12" y="6"/>
                    </a:lnTo>
                    <a:lnTo>
                      <a:pt x="12" y="15"/>
                    </a:lnTo>
                    <a:lnTo>
                      <a:pt x="6" y="15"/>
                    </a:lnTo>
                    <a:lnTo>
                      <a:pt x="6" y="6"/>
                    </a:lnTo>
                    <a:close/>
                    <a:moveTo>
                      <a:pt x="41" y="60"/>
                    </a:moveTo>
                    <a:lnTo>
                      <a:pt x="6" y="60"/>
                    </a:lnTo>
                    <a:lnTo>
                      <a:pt x="6" y="49"/>
                    </a:lnTo>
                    <a:lnTo>
                      <a:pt x="41" y="51"/>
                    </a:lnTo>
                    <a:lnTo>
                      <a:pt x="41" y="6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3" name="Freeform 599"/>
              <p:cNvSpPr>
                <a:spLocks/>
              </p:cNvSpPr>
              <p:nvPr/>
            </p:nvSpPr>
            <p:spPr bwMode="auto">
              <a:xfrm>
                <a:off x="4495" y="1218"/>
                <a:ext cx="244" cy="148"/>
              </a:xfrm>
              <a:custGeom>
                <a:avLst/>
                <a:gdLst>
                  <a:gd name="T0" fmla="*/ 18 w 244"/>
                  <a:gd name="T1" fmla="*/ 76 h 148"/>
                  <a:gd name="T2" fmla="*/ 18 w 244"/>
                  <a:gd name="T3" fmla="*/ 52 h 148"/>
                  <a:gd name="T4" fmla="*/ 76 w 244"/>
                  <a:gd name="T5" fmla="*/ 25 h 148"/>
                  <a:gd name="T6" fmla="*/ 76 w 244"/>
                  <a:gd name="T7" fmla="*/ 76 h 148"/>
                  <a:gd name="T8" fmla="*/ 84 w 244"/>
                  <a:gd name="T9" fmla="*/ 76 h 148"/>
                  <a:gd name="T10" fmla="*/ 84 w 244"/>
                  <a:gd name="T11" fmla="*/ 52 h 148"/>
                  <a:gd name="T12" fmla="*/ 143 w 244"/>
                  <a:gd name="T13" fmla="*/ 25 h 148"/>
                  <a:gd name="T14" fmla="*/ 143 w 244"/>
                  <a:gd name="T15" fmla="*/ 76 h 148"/>
                  <a:gd name="T16" fmla="*/ 162 w 244"/>
                  <a:gd name="T17" fmla="*/ 76 h 148"/>
                  <a:gd name="T18" fmla="*/ 162 w 244"/>
                  <a:gd name="T19" fmla="*/ 0 h 148"/>
                  <a:gd name="T20" fmla="*/ 188 w 244"/>
                  <a:gd name="T21" fmla="*/ 0 h 148"/>
                  <a:gd name="T22" fmla="*/ 188 w 244"/>
                  <a:gd name="T23" fmla="*/ 76 h 148"/>
                  <a:gd name="T24" fmla="*/ 197 w 244"/>
                  <a:gd name="T25" fmla="*/ 76 h 148"/>
                  <a:gd name="T26" fmla="*/ 197 w 244"/>
                  <a:gd name="T27" fmla="*/ 0 h 148"/>
                  <a:gd name="T28" fmla="*/ 223 w 244"/>
                  <a:gd name="T29" fmla="*/ 0 h 148"/>
                  <a:gd name="T30" fmla="*/ 223 w 244"/>
                  <a:gd name="T31" fmla="*/ 76 h 148"/>
                  <a:gd name="T32" fmla="*/ 244 w 244"/>
                  <a:gd name="T33" fmla="*/ 76 h 148"/>
                  <a:gd name="T34" fmla="*/ 244 w 244"/>
                  <a:gd name="T35" fmla="*/ 148 h 148"/>
                  <a:gd name="T36" fmla="*/ 0 w 244"/>
                  <a:gd name="T37" fmla="*/ 148 h 148"/>
                  <a:gd name="T38" fmla="*/ 0 w 244"/>
                  <a:gd name="T39" fmla="*/ 76 h 148"/>
                  <a:gd name="T40" fmla="*/ 18 w 244"/>
                  <a:gd name="T41" fmla="*/ 7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4" h="148">
                    <a:moveTo>
                      <a:pt x="18" y="76"/>
                    </a:moveTo>
                    <a:lnTo>
                      <a:pt x="18" y="52"/>
                    </a:lnTo>
                    <a:lnTo>
                      <a:pt x="76" y="25"/>
                    </a:lnTo>
                    <a:lnTo>
                      <a:pt x="76" y="76"/>
                    </a:lnTo>
                    <a:lnTo>
                      <a:pt x="84" y="76"/>
                    </a:lnTo>
                    <a:lnTo>
                      <a:pt x="84" y="52"/>
                    </a:lnTo>
                    <a:lnTo>
                      <a:pt x="143" y="25"/>
                    </a:lnTo>
                    <a:lnTo>
                      <a:pt x="143" y="76"/>
                    </a:lnTo>
                    <a:lnTo>
                      <a:pt x="162" y="76"/>
                    </a:lnTo>
                    <a:lnTo>
                      <a:pt x="162" y="0"/>
                    </a:lnTo>
                    <a:lnTo>
                      <a:pt x="188" y="0"/>
                    </a:lnTo>
                    <a:lnTo>
                      <a:pt x="188" y="76"/>
                    </a:lnTo>
                    <a:lnTo>
                      <a:pt x="197" y="76"/>
                    </a:lnTo>
                    <a:lnTo>
                      <a:pt x="197" y="0"/>
                    </a:lnTo>
                    <a:lnTo>
                      <a:pt x="223" y="0"/>
                    </a:lnTo>
                    <a:lnTo>
                      <a:pt x="223" y="76"/>
                    </a:lnTo>
                    <a:lnTo>
                      <a:pt x="244" y="76"/>
                    </a:lnTo>
                    <a:lnTo>
                      <a:pt x="244" y="148"/>
                    </a:lnTo>
                    <a:lnTo>
                      <a:pt x="0" y="148"/>
                    </a:lnTo>
                    <a:lnTo>
                      <a:pt x="0" y="76"/>
                    </a:lnTo>
                    <a:lnTo>
                      <a:pt x="18" y="76"/>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4" name="Freeform 600"/>
              <p:cNvSpPr>
                <a:spLocks/>
              </p:cNvSpPr>
              <p:nvPr/>
            </p:nvSpPr>
            <p:spPr bwMode="auto">
              <a:xfrm>
                <a:off x="3752" y="2283"/>
                <a:ext cx="59" cy="30"/>
              </a:xfrm>
              <a:custGeom>
                <a:avLst/>
                <a:gdLst>
                  <a:gd name="T0" fmla="*/ 30 w 30"/>
                  <a:gd name="T1" fmla="*/ 0 h 15"/>
                  <a:gd name="T2" fmla="*/ 17 w 30"/>
                  <a:gd name="T3" fmla="*/ 0 h 15"/>
                  <a:gd name="T4" fmla="*/ 0 w 30"/>
                  <a:gd name="T5" fmla="*/ 15 h 15"/>
                  <a:gd name="T6" fmla="*/ 30 w 30"/>
                  <a:gd name="T7" fmla="*/ 15 h 15"/>
                  <a:gd name="T8" fmla="*/ 30 w 30"/>
                  <a:gd name="T9" fmla="*/ 0 h 15"/>
                </a:gdLst>
                <a:ahLst/>
                <a:cxnLst>
                  <a:cxn ang="0">
                    <a:pos x="T0" y="T1"/>
                  </a:cxn>
                  <a:cxn ang="0">
                    <a:pos x="T2" y="T3"/>
                  </a:cxn>
                  <a:cxn ang="0">
                    <a:pos x="T4" y="T5"/>
                  </a:cxn>
                  <a:cxn ang="0">
                    <a:pos x="T6" y="T7"/>
                  </a:cxn>
                  <a:cxn ang="0">
                    <a:pos x="T8" y="T9"/>
                  </a:cxn>
                </a:cxnLst>
                <a:rect l="0" t="0" r="r" b="b"/>
                <a:pathLst>
                  <a:path w="30" h="15">
                    <a:moveTo>
                      <a:pt x="30" y="0"/>
                    </a:moveTo>
                    <a:cubicBezTo>
                      <a:pt x="30" y="0"/>
                      <a:pt x="28" y="0"/>
                      <a:pt x="17" y="0"/>
                    </a:cubicBezTo>
                    <a:cubicBezTo>
                      <a:pt x="5" y="0"/>
                      <a:pt x="0" y="15"/>
                      <a:pt x="0" y="15"/>
                    </a:cubicBezTo>
                    <a:cubicBezTo>
                      <a:pt x="30" y="15"/>
                      <a:pt x="30" y="15"/>
                      <a:pt x="30" y="15"/>
                    </a:cubicBezTo>
                    <a:lnTo>
                      <a:pt x="30" y="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5" name="Freeform 601"/>
              <p:cNvSpPr>
                <a:spLocks noEditPoints="1"/>
              </p:cNvSpPr>
              <p:nvPr/>
            </p:nvSpPr>
            <p:spPr bwMode="auto">
              <a:xfrm>
                <a:off x="3713" y="2318"/>
                <a:ext cx="203" cy="61"/>
              </a:xfrm>
              <a:custGeom>
                <a:avLst/>
                <a:gdLst>
                  <a:gd name="T0" fmla="*/ 102 w 104"/>
                  <a:gd name="T1" fmla="*/ 24 h 31"/>
                  <a:gd name="T2" fmla="*/ 102 w 104"/>
                  <a:gd name="T3" fmla="*/ 21 h 31"/>
                  <a:gd name="T4" fmla="*/ 102 w 104"/>
                  <a:gd name="T5" fmla="*/ 9 h 31"/>
                  <a:gd name="T6" fmla="*/ 92 w 104"/>
                  <a:gd name="T7" fmla="*/ 0 h 31"/>
                  <a:gd name="T8" fmla="*/ 12 w 104"/>
                  <a:gd name="T9" fmla="*/ 0 h 31"/>
                  <a:gd name="T10" fmla="*/ 3 w 104"/>
                  <a:gd name="T11" fmla="*/ 9 h 31"/>
                  <a:gd name="T12" fmla="*/ 3 w 104"/>
                  <a:gd name="T13" fmla="*/ 21 h 31"/>
                  <a:gd name="T14" fmla="*/ 3 w 104"/>
                  <a:gd name="T15" fmla="*/ 22 h 31"/>
                  <a:gd name="T16" fmla="*/ 0 w 104"/>
                  <a:gd name="T17" fmla="*/ 26 h 31"/>
                  <a:gd name="T18" fmla="*/ 3 w 104"/>
                  <a:gd name="T19" fmla="*/ 29 h 31"/>
                  <a:gd name="T20" fmla="*/ 7 w 104"/>
                  <a:gd name="T21" fmla="*/ 29 h 31"/>
                  <a:gd name="T22" fmla="*/ 12 w 104"/>
                  <a:gd name="T23" fmla="*/ 31 h 31"/>
                  <a:gd name="T24" fmla="*/ 14 w 104"/>
                  <a:gd name="T25" fmla="*/ 31 h 31"/>
                  <a:gd name="T26" fmla="*/ 13 w 104"/>
                  <a:gd name="T27" fmla="*/ 27 h 31"/>
                  <a:gd name="T28" fmla="*/ 25 w 104"/>
                  <a:gd name="T29" fmla="*/ 15 h 31"/>
                  <a:gd name="T30" fmla="*/ 36 w 104"/>
                  <a:gd name="T31" fmla="*/ 27 h 31"/>
                  <a:gd name="T32" fmla="*/ 35 w 104"/>
                  <a:gd name="T33" fmla="*/ 31 h 31"/>
                  <a:gd name="T34" fmla="*/ 68 w 104"/>
                  <a:gd name="T35" fmla="*/ 31 h 31"/>
                  <a:gd name="T36" fmla="*/ 67 w 104"/>
                  <a:gd name="T37" fmla="*/ 27 h 31"/>
                  <a:gd name="T38" fmla="*/ 79 w 104"/>
                  <a:gd name="T39" fmla="*/ 15 h 31"/>
                  <a:gd name="T40" fmla="*/ 91 w 104"/>
                  <a:gd name="T41" fmla="*/ 27 h 31"/>
                  <a:gd name="T42" fmla="*/ 90 w 104"/>
                  <a:gd name="T43" fmla="*/ 31 h 31"/>
                  <a:gd name="T44" fmla="*/ 92 w 104"/>
                  <a:gd name="T45" fmla="*/ 31 h 31"/>
                  <a:gd name="T46" fmla="*/ 98 w 104"/>
                  <a:gd name="T47" fmla="*/ 29 h 31"/>
                  <a:gd name="T48" fmla="*/ 99 w 104"/>
                  <a:gd name="T49" fmla="*/ 29 h 31"/>
                  <a:gd name="T50" fmla="*/ 101 w 104"/>
                  <a:gd name="T51" fmla="*/ 29 h 31"/>
                  <a:gd name="T52" fmla="*/ 104 w 104"/>
                  <a:gd name="T53" fmla="*/ 26 h 31"/>
                  <a:gd name="T54" fmla="*/ 102 w 104"/>
                  <a:gd name="T55" fmla="*/ 24 h 31"/>
                  <a:gd name="T56" fmla="*/ 5 w 104"/>
                  <a:gd name="T57" fmla="*/ 19 h 31"/>
                  <a:gd name="T58" fmla="*/ 4 w 104"/>
                  <a:gd name="T59" fmla="*/ 14 h 31"/>
                  <a:gd name="T60" fmla="*/ 5 w 104"/>
                  <a:gd name="T61" fmla="*/ 10 h 31"/>
                  <a:gd name="T62" fmla="*/ 6 w 104"/>
                  <a:gd name="T63" fmla="*/ 14 h 31"/>
                  <a:gd name="T64" fmla="*/ 5 w 104"/>
                  <a:gd name="T65" fmla="*/ 19 h 31"/>
                  <a:gd name="T66" fmla="*/ 47 w 104"/>
                  <a:gd name="T67" fmla="*/ 7 h 31"/>
                  <a:gd name="T68" fmla="*/ 46 w 104"/>
                  <a:gd name="T69" fmla="*/ 8 h 31"/>
                  <a:gd name="T70" fmla="*/ 38 w 104"/>
                  <a:gd name="T71" fmla="*/ 8 h 31"/>
                  <a:gd name="T72" fmla="*/ 37 w 104"/>
                  <a:gd name="T73" fmla="*/ 7 h 31"/>
                  <a:gd name="T74" fmla="*/ 37 w 104"/>
                  <a:gd name="T75" fmla="*/ 6 h 31"/>
                  <a:gd name="T76" fmla="*/ 38 w 104"/>
                  <a:gd name="T77" fmla="*/ 5 h 31"/>
                  <a:gd name="T78" fmla="*/ 46 w 104"/>
                  <a:gd name="T79" fmla="*/ 5 h 31"/>
                  <a:gd name="T80" fmla="*/ 47 w 104"/>
                  <a:gd name="T81" fmla="*/ 6 h 31"/>
                  <a:gd name="T82" fmla="*/ 47 w 104"/>
                  <a:gd name="T83"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31">
                    <a:moveTo>
                      <a:pt x="102" y="24"/>
                    </a:moveTo>
                    <a:cubicBezTo>
                      <a:pt x="102" y="23"/>
                      <a:pt x="102" y="22"/>
                      <a:pt x="102" y="21"/>
                    </a:cubicBezTo>
                    <a:cubicBezTo>
                      <a:pt x="102" y="9"/>
                      <a:pt x="102" y="9"/>
                      <a:pt x="102" y="9"/>
                    </a:cubicBezTo>
                    <a:cubicBezTo>
                      <a:pt x="102" y="4"/>
                      <a:pt x="98" y="0"/>
                      <a:pt x="92" y="0"/>
                    </a:cubicBezTo>
                    <a:cubicBezTo>
                      <a:pt x="12" y="0"/>
                      <a:pt x="12" y="0"/>
                      <a:pt x="12" y="0"/>
                    </a:cubicBezTo>
                    <a:cubicBezTo>
                      <a:pt x="7" y="0"/>
                      <a:pt x="3" y="4"/>
                      <a:pt x="3" y="9"/>
                    </a:cubicBezTo>
                    <a:cubicBezTo>
                      <a:pt x="3" y="21"/>
                      <a:pt x="3" y="21"/>
                      <a:pt x="3" y="21"/>
                    </a:cubicBezTo>
                    <a:cubicBezTo>
                      <a:pt x="3" y="21"/>
                      <a:pt x="3" y="22"/>
                      <a:pt x="3" y="22"/>
                    </a:cubicBezTo>
                    <a:cubicBezTo>
                      <a:pt x="1" y="23"/>
                      <a:pt x="0" y="24"/>
                      <a:pt x="0" y="26"/>
                    </a:cubicBezTo>
                    <a:cubicBezTo>
                      <a:pt x="0" y="28"/>
                      <a:pt x="1" y="29"/>
                      <a:pt x="3" y="29"/>
                    </a:cubicBezTo>
                    <a:cubicBezTo>
                      <a:pt x="7" y="29"/>
                      <a:pt x="7" y="29"/>
                      <a:pt x="7" y="29"/>
                    </a:cubicBezTo>
                    <a:cubicBezTo>
                      <a:pt x="9" y="30"/>
                      <a:pt x="10" y="31"/>
                      <a:pt x="12" y="31"/>
                    </a:cubicBezTo>
                    <a:cubicBezTo>
                      <a:pt x="14" y="31"/>
                      <a:pt x="14" y="31"/>
                      <a:pt x="14" y="31"/>
                    </a:cubicBezTo>
                    <a:cubicBezTo>
                      <a:pt x="13" y="29"/>
                      <a:pt x="13" y="28"/>
                      <a:pt x="13" y="27"/>
                    </a:cubicBezTo>
                    <a:cubicBezTo>
                      <a:pt x="13" y="20"/>
                      <a:pt x="18" y="15"/>
                      <a:pt x="25" y="15"/>
                    </a:cubicBezTo>
                    <a:cubicBezTo>
                      <a:pt x="31" y="15"/>
                      <a:pt x="36" y="20"/>
                      <a:pt x="36" y="27"/>
                    </a:cubicBezTo>
                    <a:cubicBezTo>
                      <a:pt x="36" y="28"/>
                      <a:pt x="36" y="29"/>
                      <a:pt x="35" y="31"/>
                    </a:cubicBezTo>
                    <a:cubicBezTo>
                      <a:pt x="68" y="31"/>
                      <a:pt x="68" y="31"/>
                      <a:pt x="68" y="31"/>
                    </a:cubicBezTo>
                    <a:cubicBezTo>
                      <a:pt x="68" y="29"/>
                      <a:pt x="67" y="28"/>
                      <a:pt x="67" y="27"/>
                    </a:cubicBezTo>
                    <a:cubicBezTo>
                      <a:pt x="67" y="20"/>
                      <a:pt x="73" y="15"/>
                      <a:pt x="79" y="15"/>
                    </a:cubicBezTo>
                    <a:cubicBezTo>
                      <a:pt x="85" y="15"/>
                      <a:pt x="91" y="20"/>
                      <a:pt x="91" y="27"/>
                    </a:cubicBezTo>
                    <a:cubicBezTo>
                      <a:pt x="91" y="28"/>
                      <a:pt x="90" y="29"/>
                      <a:pt x="90" y="31"/>
                    </a:cubicBezTo>
                    <a:cubicBezTo>
                      <a:pt x="92" y="31"/>
                      <a:pt x="92" y="31"/>
                      <a:pt x="92" y="31"/>
                    </a:cubicBezTo>
                    <a:cubicBezTo>
                      <a:pt x="95" y="31"/>
                      <a:pt x="97" y="30"/>
                      <a:pt x="98" y="29"/>
                    </a:cubicBezTo>
                    <a:cubicBezTo>
                      <a:pt x="99" y="29"/>
                      <a:pt x="99" y="29"/>
                      <a:pt x="99" y="29"/>
                    </a:cubicBezTo>
                    <a:cubicBezTo>
                      <a:pt x="101" y="29"/>
                      <a:pt x="101" y="29"/>
                      <a:pt x="101" y="29"/>
                    </a:cubicBezTo>
                    <a:cubicBezTo>
                      <a:pt x="103" y="29"/>
                      <a:pt x="104" y="27"/>
                      <a:pt x="104" y="26"/>
                    </a:cubicBezTo>
                    <a:cubicBezTo>
                      <a:pt x="104" y="25"/>
                      <a:pt x="103" y="24"/>
                      <a:pt x="102" y="24"/>
                    </a:cubicBezTo>
                    <a:close/>
                    <a:moveTo>
                      <a:pt x="5" y="19"/>
                    </a:moveTo>
                    <a:cubicBezTo>
                      <a:pt x="5" y="19"/>
                      <a:pt x="4" y="17"/>
                      <a:pt x="4" y="14"/>
                    </a:cubicBezTo>
                    <a:cubicBezTo>
                      <a:pt x="4" y="12"/>
                      <a:pt x="5" y="10"/>
                      <a:pt x="5" y="10"/>
                    </a:cubicBezTo>
                    <a:cubicBezTo>
                      <a:pt x="6" y="10"/>
                      <a:pt x="6" y="12"/>
                      <a:pt x="6" y="14"/>
                    </a:cubicBezTo>
                    <a:cubicBezTo>
                      <a:pt x="6" y="17"/>
                      <a:pt x="6" y="19"/>
                      <a:pt x="5" y="19"/>
                    </a:cubicBezTo>
                    <a:close/>
                    <a:moveTo>
                      <a:pt x="47" y="7"/>
                    </a:moveTo>
                    <a:cubicBezTo>
                      <a:pt x="47" y="8"/>
                      <a:pt x="46" y="8"/>
                      <a:pt x="46" y="8"/>
                    </a:cubicBezTo>
                    <a:cubicBezTo>
                      <a:pt x="38" y="8"/>
                      <a:pt x="38" y="8"/>
                      <a:pt x="38" y="8"/>
                    </a:cubicBezTo>
                    <a:cubicBezTo>
                      <a:pt x="37" y="8"/>
                      <a:pt x="37" y="8"/>
                      <a:pt x="37" y="7"/>
                    </a:cubicBezTo>
                    <a:cubicBezTo>
                      <a:pt x="37" y="6"/>
                      <a:pt x="37" y="6"/>
                      <a:pt x="37" y="6"/>
                    </a:cubicBezTo>
                    <a:cubicBezTo>
                      <a:pt x="37" y="5"/>
                      <a:pt x="37" y="5"/>
                      <a:pt x="38" y="5"/>
                    </a:cubicBezTo>
                    <a:cubicBezTo>
                      <a:pt x="46" y="5"/>
                      <a:pt x="46" y="5"/>
                      <a:pt x="46" y="5"/>
                    </a:cubicBezTo>
                    <a:cubicBezTo>
                      <a:pt x="46" y="5"/>
                      <a:pt x="47" y="5"/>
                      <a:pt x="47" y="6"/>
                    </a:cubicBezTo>
                    <a:lnTo>
                      <a:pt x="47" y="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6" name="Freeform 602"/>
              <p:cNvSpPr>
                <a:spLocks noEditPoints="1"/>
              </p:cNvSpPr>
              <p:nvPr/>
            </p:nvSpPr>
            <p:spPr bwMode="auto">
              <a:xfrm>
                <a:off x="3742" y="2352"/>
                <a:ext cx="37" cy="37"/>
              </a:xfrm>
              <a:custGeom>
                <a:avLst/>
                <a:gdLst>
                  <a:gd name="T0" fmla="*/ 10 w 19"/>
                  <a:gd name="T1" fmla="*/ 0 h 19"/>
                  <a:gd name="T2" fmla="*/ 0 w 19"/>
                  <a:gd name="T3" fmla="*/ 10 h 19"/>
                  <a:gd name="T4" fmla="*/ 10 w 19"/>
                  <a:gd name="T5" fmla="*/ 19 h 19"/>
                  <a:gd name="T6" fmla="*/ 19 w 19"/>
                  <a:gd name="T7" fmla="*/ 10 h 19"/>
                  <a:gd name="T8" fmla="*/ 10 w 19"/>
                  <a:gd name="T9" fmla="*/ 0 h 19"/>
                  <a:gd name="T10" fmla="*/ 10 w 19"/>
                  <a:gd name="T11" fmla="*/ 14 h 19"/>
                  <a:gd name="T12" fmla="*/ 5 w 19"/>
                  <a:gd name="T13" fmla="*/ 10 h 19"/>
                  <a:gd name="T14" fmla="*/ 10 w 19"/>
                  <a:gd name="T15" fmla="*/ 5 h 19"/>
                  <a:gd name="T16" fmla="*/ 14 w 19"/>
                  <a:gd name="T17" fmla="*/ 10 h 19"/>
                  <a:gd name="T18" fmla="*/ 10 w 19"/>
                  <a:gd name="T1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0"/>
                    </a:moveTo>
                    <a:cubicBezTo>
                      <a:pt x="4" y="0"/>
                      <a:pt x="0" y="4"/>
                      <a:pt x="0" y="10"/>
                    </a:cubicBezTo>
                    <a:cubicBezTo>
                      <a:pt x="0" y="15"/>
                      <a:pt x="4" y="19"/>
                      <a:pt x="10" y="19"/>
                    </a:cubicBezTo>
                    <a:cubicBezTo>
                      <a:pt x="15" y="19"/>
                      <a:pt x="19" y="15"/>
                      <a:pt x="19" y="10"/>
                    </a:cubicBezTo>
                    <a:cubicBezTo>
                      <a:pt x="19" y="4"/>
                      <a:pt x="15" y="0"/>
                      <a:pt x="10" y="0"/>
                    </a:cubicBezTo>
                    <a:close/>
                    <a:moveTo>
                      <a:pt x="10" y="14"/>
                    </a:moveTo>
                    <a:cubicBezTo>
                      <a:pt x="7" y="14"/>
                      <a:pt x="5" y="12"/>
                      <a:pt x="5" y="10"/>
                    </a:cubicBezTo>
                    <a:cubicBezTo>
                      <a:pt x="5" y="7"/>
                      <a:pt x="7" y="5"/>
                      <a:pt x="10" y="5"/>
                    </a:cubicBezTo>
                    <a:cubicBezTo>
                      <a:pt x="12" y="5"/>
                      <a:pt x="14" y="7"/>
                      <a:pt x="14" y="10"/>
                    </a:cubicBezTo>
                    <a:cubicBezTo>
                      <a:pt x="14" y="12"/>
                      <a:pt x="12" y="14"/>
                      <a:pt x="10"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7" name="Freeform 603"/>
              <p:cNvSpPr>
                <a:spLocks noEditPoints="1"/>
              </p:cNvSpPr>
              <p:nvPr/>
            </p:nvSpPr>
            <p:spPr bwMode="auto">
              <a:xfrm>
                <a:off x="3850" y="2352"/>
                <a:ext cx="35" cy="37"/>
              </a:xfrm>
              <a:custGeom>
                <a:avLst/>
                <a:gdLst>
                  <a:gd name="T0" fmla="*/ 9 w 18"/>
                  <a:gd name="T1" fmla="*/ 0 h 19"/>
                  <a:gd name="T2" fmla="*/ 0 w 18"/>
                  <a:gd name="T3" fmla="*/ 10 h 19"/>
                  <a:gd name="T4" fmla="*/ 9 w 18"/>
                  <a:gd name="T5" fmla="*/ 19 h 19"/>
                  <a:gd name="T6" fmla="*/ 18 w 18"/>
                  <a:gd name="T7" fmla="*/ 10 h 19"/>
                  <a:gd name="T8" fmla="*/ 9 w 18"/>
                  <a:gd name="T9" fmla="*/ 0 h 19"/>
                  <a:gd name="T10" fmla="*/ 9 w 18"/>
                  <a:gd name="T11" fmla="*/ 14 h 19"/>
                  <a:gd name="T12" fmla="*/ 5 w 18"/>
                  <a:gd name="T13" fmla="*/ 10 h 19"/>
                  <a:gd name="T14" fmla="*/ 9 w 18"/>
                  <a:gd name="T15" fmla="*/ 5 h 19"/>
                  <a:gd name="T16" fmla="*/ 13 w 18"/>
                  <a:gd name="T17" fmla="*/ 10 h 19"/>
                  <a:gd name="T18" fmla="*/ 9 w 18"/>
                  <a:gd name="T1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9" y="0"/>
                    </a:moveTo>
                    <a:cubicBezTo>
                      <a:pt x="4" y="0"/>
                      <a:pt x="0" y="4"/>
                      <a:pt x="0" y="10"/>
                    </a:cubicBezTo>
                    <a:cubicBezTo>
                      <a:pt x="0" y="15"/>
                      <a:pt x="4" y="19"/>
                      <a:pt x="9" y="19"/>
                    </a:cubicBezTo>
                    <a:cubicBezTo>
                      <a:pt x="14" y="19"/>
                      <a:pt x="18" y="15"/>
                      <a:pt x="18" y="10"/>
                    </a:cubicBezTo>
                    <a:cubicBezTo>
                      <a:pt x="18" y="4"/>
                      <a:pt x="14" y="0"/>
                      <a:pt x="9" y="0"/>
                    </a:cubicBezTo>
                    <a:close/>
                    <a:moveTo>
                      <a:pt x="9" y="14"/>
                    </a:moveTo>
                    <a:cubicBezTo>
                      <a:pt x="7" y="14"/>
                      <a:pt x="5" y="12"/>
                      <a:pt x="5" y="10"/>
                    </a:cubicBezTo>
                    <a:cubicBezTo>
                      <a:pt x="5" y="7"/>
                      <a:pt x="7" y="5"/>
                      <a:pt x="9" y="5"/>
                    </a:cubicBezTo>
                    <a:cubicBezTo>
                      <a:pt x="11" y="5"/>
                      <a:pt x="13" y="7"/>
                      <a:pt x="13" y="10"/>
                    </a:cubicBezTo>
                    <a:cubicBezTo>
                      <a:pt x="13" y="12"/>
                      <a:pt x="11" y="14"/>
                      <a:pt x="9"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8" name="Freeform 604"/>
              <p:cNvSpPr>
                <a:spLocks/>
              </p:cNvSpPr>
              <p:nvPr/>
            </p:nvSpPr>
            <p:spPr bwMode="auto">
              <a:xfrm>
                <a:off x="4342" y="3376"/>
                <a:ext cx="88" cy="43"/>
              </a:xfrm>
              <a:custGeom>
                <a:avLst/>
                <a:gdLst>
                  <a:gd name="T0" fmla="*/ 45 w 45"/>
                  <a:gd name="T1" fmla="*/ 0 h 22"/>
                  <a:gd name="T2" fmla="*/ 25 w 45"/>
                  <a:gd name="T3" fmla="*/ 0 h 22"/>
                  <a:gd name="T4" fmla="*/ 0 w 45"/>
                  <a:gd name="T5" fmla="*/ 22 h 22"/>
                  <a:gd name="T6" fmla="*/ 45 w 45"/>
                  <a:gd name="T7" fmla="*/ 22 h 22"/>
                  <a:gd name="T8" fmla="*/ 45 w 45"/>
                  <a:gd name="T9" fmla="*/ 0 h 22"/>
                </a:gdLst>
                <a:ahLst/>
                <a:cxnLst>
                  <a:cxn ang="0">
                    <a:pos x="T0" y="T1"/>
                  </a:cxn>
                  <a:cxn ang="0">
                    <a:pos x="T2" y="T3"/>
                  </a:cxn>
                  <a:cxn ang="0">
                    <a:pos x="T4" y="T5"/>
                  </a:cxn>
                  <a:cxn ang="0">
                    <a:pos x="T6" y="T7"/>
                  </a:cxn>
                  <a:cxn ang="0">
                    <a:pos x="T8" y="T9"/>
                  </a:cxn>
                </a:cxnLst>
                <a:rect l="0" t="0" r="r" b="b"/>
                <a:pathLst>
                  <a:path w="45" h="22">
                    <a:moveTo>
                      <a:pt x="45" y="0"/>
                    </a:moveTo>
                    <a:cubicBezTo>
                      <a:pt x="45" y="0"/>
                      <a:pt x="43" y="0"/>
                      <a:pt x="25" y="0"/>
                    </a:cubicBezTo>
                    <a:cubicBezTo>
                      <a:pt x="7" y="0"/>
                      <a:pt x="0" y="22"/>
                      <a:pt x="0" y="22"/>
                    </a:cubicBezTo>
                    <a:cubicBezTo>
                      <a:pt x="45" y="22"/>
                      <a:pt x="45" y="22"/>
                      <a:pt x="45" y="22"/>
                    </a:cubicBezTo>
                    <a:lnTo>
                      <a:pt x="45" y="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9" name="Freeform 605"/>
              <p:cNvSpPr>
                <a:spLocks noEditPoints="1"/>
              </p:cNvSpPr>
              <p:nvPr/>
            </p:nvSpPr>
            <p:spPr bwMode="auto">
              <a:xfrm>
                <a:off x="4282" y="3427"/>
                <a:ext cx="309" cy="92"/>
              </a:xfrm>
              <a:custGeom>
                <a:avLst/>
                <a:gdLst>
                  <a:gd name="T0" fmla="*/ 155 w 158"/>
                  <a:gd name="T1" fmla="*/ 37 h 47"/>
                  <a:gd name="T2" fmla="*/ 156 w 158"/>
                  <a:gd name="T3" fmla="*/ 33 h 47"/>
                  <a:gd name="T4" fmla="*/ 156 w 158"/>
                  <a:gd name="T5" fmla="*/ 15 h 47"/>
                  <a:gd name="T6" fmla="*/ 141 w 158"/>
                  <a:gd name="T7" fmla="*/ 0 h 47"/>
                  <a:gd name="T8" fmla="*/ 19 w 158"/>
                  <a:gd name="T9" fmla="*/ 0 h 47"/>
                  <a:gd name="T10" fmla="*/ 4 w 158"/>
                  <a:gd name="T11" fmla="*/ 15 h 47"/>
                  <a:gd name="T12" fmla="*/ 4 w 158"/>
                  <a:gd name="T13" fmla="*/ 33 h 47"/>
                  <a:gd name="T14" fmla="*/ 4 w 158"/>
                  <a:gd name="T15" fmla="*/ 35 h 47"/>
                  <a:gd name="T16" fmla="*/ 0 w 158"/>
                  <a:gd name="T17" fmla="*/ 40 h 47"/>
                  <a:gd name="T18" fmla="*/ 5 w 158"/>
                  <a:gd name="T19" fmla="*/ 45 h 47"/>
                  <a:gd name="T20" fmla="*/ 11 w 158"/>
                  <a:gd name="T21" fmla="*/ 45 h 47"/>
                  <a:gd name="T22" fmla="*/ 19 w 158"/>
                  <a:gd name="T23" fmla="*/ 47 h 47"/>
                  <a:gd name="T24" fmla="*/ 21 w 158"/>
                  <a:gd name="T25" fmla="*/ 47 h 47"/>
                  <a:gd name="T26" fmla="*/ 20 w 158"/>
                  <a:gd name="T27" fmla="*/ 41 h 47"/>
                  <a:gd name="T28" fmla="*/ 37 w 158"/>
                  <a:gd name="T29" fmla="*/ 24 h 47"/>
                  <a:gd name="T30" fmla="*/ 55 w 158"/>
                  <a:gd name="T31" fmla="*/ 41 h 47"/>
                  <a:gd name="T32" fmla="*/ 54 w 158"/>
                  <a:gd name="T33" fmla="*/ 47 h 47"/>
                  <a:gd name="T34" fmla="*/ 104 w 158"/>
                  <a:gd name="T35" fmla="*/ 47 h 47"/>
                  <a:gd name="T36" fmla="*/ 103 w 158"/>
                  <a:gd name="T37" fmla="*/ 41 h 47"/>
                  <a:gd name="T38" fmla="*/ 120 w 158"/>
                  <a:gd name="T39" fmla="*/ 24 h 47"/>
                  <a:gd name="T40" fmla="*/ 138 w 158"/>
                  <a:gd name="T41" fmla="*/ 41 h 47"/>
                  <a:gd name="T42" fmla="*/ 137 w 158"/>
                  <a:gd name="T43" fmla="*/ 47 h 47"/>
                  <a:gd name="T44" fmla="*/ 141 w 158"/>
                  <a:gd name="T45" fmla="*/ 47 h 47"/>
                  <a:gd name="T46" fmla="*/ 150 w 158"/>
                  <a:gd name="T47" fmla="*/ 44 h 47"/>
                  <a:gd name="T48" fmla="*/ 151 w 158"/>
                  <a:gd name="T49" fmla="*/ 44 h 47"/>
                  <a:gd name="T50" fmla="*/ 154 w 158"/>
                  <a:gd name="T51" fmla="*/ 44 h 47"/>
                  <a:gd name="T52" fmla="*/ 158 w 158"/>
                  <a:gd name="T53" fmla="*/ 40 h 47"/>
                  <a:gd name="T54" fmla="*/ 155 w 158"/>
                  <a:gd name="T55" fmla="*/ 37 h 47"/>
                  <a:gd name="T56" fmla="*/ 8 w 158"/>
                  <a:gd name="T57" fmla="*/ 29 h 47"/>
                  <a:gd name="T58" fmla="*/ 6 w 158"/>
                  <a:gd name="T59" fmla="*/ 22 h 47"/>
                  <a:gd name="T60" fmla="*/ 8 w 158"/>
                  <a:gd name="T61" fmla="*/ 15 h 47"/>
                  <a:gd name="T62" fmla="*/ 9 w 158"/>
                  <a:gd name="T63" fmla="*/ 22 h 47"/>
                  <a:gd name="T64" fmla="*/ 8 w 158"/>
                  <a:gd name="T65" fmla="*/ 29 h 47"/>
                  <a:gd name="T66" fmla="*/ 71 w 158"/>
                  <a:gd name="T67" fmla="*/ 12 h 47"/>
                  <a:gd name="T68" fmla="*/ 70 w 158"/>
                  <a:gd name="T69" fmla="*/ 13 h 47"/>
                  <a:gd name="T70" fmla="*/ 57 w 158"/>
                  <a:gd name="T71" fmla="*/ 13 h 47"/>
                  <a:gd name="T72" fmla="*/ 56 w 158"/>
                  <a:gd name="T73" fmla="*/ 12 h 47"/>
                  <a:gd name="T74" fmla="*/ 56 w 158"/>
                  <a:gd name="T75" fmla="*/ 10 h 47"/>
                  <a:gd name="T76" fmla="*/ 57 w 158"/>
                  <a:gd name="T77" fmla="*/ 8 h 47"/>
                  <a:gd name="T78" fmla="*/ 70 w 158"/>
                  <a:gd name="T79" fmla="*/ 8 h 47"/>
                  <a:gd name="T80" fmla="*/ 71 w 158"/>
                  <a:gd name="T81" fmla="*/ 10 h 47"/>
                  <a:gd name="T82" fmla="*/ 71 w 158"/>
                  <a:gd name="T8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47">
                    <a:moveTo>
                      <a:pt x="155" y="37"/>
                    </a:moveTo>
                    <a:cubicBezTo>
                      <a:pt x="155" y="35"/>
                      <a:pt x="156" y="34"/>
                      <a:pt x="156" y="33"/>
                    </a:cubicBezTo>
                    <a:cubicBezTo>
                      <a:pt x="156" y="15"/>
                      <a:pt x="156" y="15"/>
                      <a:pt x="156" y="15"/>
                    </a:cubicBezTo>
                    <a:cubicBezTo>
                      <a:pt x="156" y="7"/>
                      <a:pt x="149" y="0"/>
                      <a:pt x="141" y="0"/>
                    </a:cubicBezTo>
                    <a:cubicBezTo>
                      <a:pt x="19" y="0"/>
                      <a:pt x="19" y="0"/>
                      <a:pt x="19" y="0"/>
                    </a:cubicBezTo>
                    <a:cubicBezTo>
                      <a:pt x="10" y="0"/>
                      <a:pt x="4" y="7"/>
                      <a:pt x="4" y="15"/>
                    </a:cubicBezTo>
                    <a:cubicBezTo>
                      <a:pt x="4" y="33"/>
                      <a:pt x="4" y="33"/>
                      <a:pt x="4" y="33"/>
                    </a:cubicBezTo>
                    <a:cubicBezTo>
                      <a:pt x="4" y="33"/>
                      <a:pt x="4" y="34"/>
                      <a:pt x="4" y="35"/>
                    </a:cubicBezTo>
                    <a:cubicBezTo>
                      <a:pt x="1" y="35"/>
                      <a:pt x="0" y="37"/>
                      <a:pt x="0" y="40"/>
                    </a:cubicBezTo>
                    <a:cubicBezTo>
                      <a:pt x="0" y="43"/>
                      <a:pt x="2" y="45"/>
                      <a:pt x="5" y="45"/>
                    </a:cubicBezTo>
                    <a:cubicBezTo>
                      <a:pt x="11" y="45"/>
                      <a:pt x="11" y="45"/>
                      <a:pt x="11" y="45"/>
                    </a:cubicBezTo>
                    <a:cubicBezTo>
                      <a:pt x="13" y="47"/>
                      <a:pt x="16" y="47"/>
                      <a:pt x="19" y="47"/>
                    </a:cubicBezTo>
                    <a:cubicBezTo>
                      <a:pt x="21" y="47"/>
                      <a:pt x="21" y="47"/>
                      <a:pt x="21" y="47"/>
                    </a:cubicBezTo>
                    <a:cubicBezTo>
                      <a:pt x="20" y="46"/>
                      <a:pt x="20" y="44"/>
                      <a:pt x="20" y="41"/>
                    </a:cubicBezTo>
                    <a:cubicBezTo>
                      <a:pt x="20" y="32"/>
                      <a:pt x="27" y="24"/>
                      <a:pt x="37" y="24"/>
                    </a:cubicBezTo>
                    <a:cubicBezTo>
                      <a:pt x="47" y="24"/>
                      <a:pt x="55" y="32"/>
                      <a:pt x="55" y="41"/>
                    </a:cubicBezTo>
                    <a:cubicBezTo>
                      <a:pt x="55" y="44"/>
                      <a:pt x="55" y="46"/>
                      <a:pt x="54" y="47"/>
                    </a:cubicBezTo>
                    <a:cubicBezTo>
                      <a:pt x="104" y="47"/>
                      <a:pt x="104" y="47"/>
                      <a:pt x="104" y="47"/>
                    </a:cubicBezTo>
                    <a:cubicBezTo>
                      <a:pt x="103" y="46"/>
                      <a:pt x="103" y="44"/>
                      <a:pt x="103" y="41"/>
                    </a:cubicBezTo>
                    <a:cubicBezTo>
                      <a:pt x="103" y="32"/>
                      <a:pt x="111" y="24"/>
                      <a:pt x="120" y="24"/>
                    </a:cubicBezTo>
                    <a:cubicBezTo>
                      <a:pt x="130" y="24"/>
                      <a:pt x="138" y="32"/>
                      <a:pt x="138" y="41"/>
                    </a:cubicBezTo>
                    <a:cubicBezTo>
                      <a:pt x="138" y="44"/>
                      <a:pt x="138" y="46"/>
                      <a:pt x="137" y="47"/>
                    </a:cubicBezTo>
                    <a:cubicBezTo>
                      <a:pt x="141" y="47"/>
                      <a:pt x="141" y="47"/>
                      <a:pt x="141" y="47"/>
                    </a:cubicBezTo>
                    <a:cubicBezTo>
                      <a:pt x="144" y="47"/>
                      <a:pt x="147" y="46"/>
                      <a:pt x="150" y="44"/>
                    </a:cubicBezTo>
                    <a:cubicBezTo>
                      <a:pt x="150" y="44"/>
                      <a:pt x="150" y="44"/>
                      <a:pt x="151" y="44"/>
                    </a:cubicBezTo>
                    <a:cubicBezTo>
                      <a:pt x="154" y="44"/>
                      <a:pt x="154" y="44"/>
                      <a:pt x="154" y="44"/>
                    </a:cubicBezTo>
                    <a:cubicBezTo>
                      <a:pt x="157" y="44"/>
                      <a:pt x="158" y="43"/>
                      <a:pt x="158" y="40"/>
                    </a:cubicBezTo>
                    <a:cubicBezTo>
                      <a:pt x="158" y="38"/>
                      <a:pt x="157" y="37"/>
                      <a:pt x="155" y="37"/>
                    </a:cubicBezTo>
                    <a:close/>
                    <a:moveTo>
                      <a:pt x="8" y="29"/>
                    </a:moveTo>
                    <a:cubicBezTo>
                      <a:pt x="7" y="29"/>
                      <a:pt x="6" y="26"/>
                      <a:pt x="6" y="22"/>
                    </a:cubicBezTo>
                    <a:cubicBezTo>
                      <a:pt x="6" y="18"/>
                      <a:pt x="7" y="15"/>
                      <a:pt x="8" y="15"/>
                    </a:cubicBezTo>
                    <a:cubicBezTo>
                      <a:pt x="9" y="15"/>
                      <a:pt x="9" y="18"/>
                      <a:pt x="9" y="22"/>
                    </a:cubicBezTo>
                    <a:cubicBezTo>
                      <a:pt x="9" y="26"/>
                      <a:pt x="9" y="29"/>
                      <a:pt x="8" y="29"/>
                    </a:cubicBezTo>
                    <a:close/>
                    <a:moveTo>
                      <a:pt x="71" y="12"/>
                    </a:moveTo>
                    <a:cubicBezTo>
                      <a:pt x="71" y="13"/>
                      <a:pt x="71" y="13"/>
                      <a:pt x="70" y="13"/>
                    </a:cubicBezTo>
                    <a:cubicBezTo>
                      <a:pt x="57" y="13"/>
                      <a:pt x="57" y="13"/>
                      <a:pt x="57" y="13"/>
                    </a:cubicBezTo>
                    <a:cubicBezTo>
                      <a:pt x="56" y="13"/>
                      <a:pt x="56" y="13"/>
                      <a:pt x="56" y="12"/>
                    </a:cubicBezTo>
                    <a:cubicBezTo>
                      <a:pt x="56" y="10"/>
                      <a:pt x="56" y="10"/>
                      <a:pt x="56" y="10"/>
                    </a:cubicBezTo>
                    <a:cubicBezTo>
                      <a:pt x="56" y="9"/>
                      <a:pt x="56" y="8"/>
                      <a:pt x="57" y="8"/>
                    </a:cubicBezTo>
                    <a:cubicBezTo>
                      <a:pt x="70" y="8"/>
                      <a:pt x="70" y="8"/>
                      <a:pt x="70" y="8"/>
                    </a:cubicBezTo>
                    <a:cubicBezTo>
                      <a:pt x="71" y="8"/>
                      <a:pt x="71" y="9"/>
                      <a:pt x="71" y="10"/>
                    </a:cubicBezTo>
                    <a:lnTo>
                      <a:pt x="71" y="1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0" name="Freeform 606"/>
              <p:cNvSpPr>
                <a:spLocks noEditPoints="1"/>
              </p:cNvSpPr>
              <p:nvPr/>
            </p:nvSpPr>
            <p:spPr bwMode="auto">
              <a:xfrm>
                <a:off x="4327" y="3480"/>
                <a:ext cx="56" cy="57"/>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1" name="Freeform 607"/>
              <p:cNvSpPr>
                <a:spLocks noEditPoints="1"/>
              </p:cNvSpPr>
              <p:nvPr/>
            </p:nvSpPr>
            <p:spPr bwMode="auto">
              <a:xfrm>
                <a:off x="4489" y="3480"/>
                <a:ext cx="57" cy="57"/>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2" name="Freeform 608"/>
              <p:cNvSpPr>
                <a:spLocks/>
              </p:cNvSpPr>
              <p:nvPr/>
            </p:nvSpPr>
            <p:spPr bwMode="auto">
              <a:xfrm>
                <a:off x="3570" y="3036"/>
                <a:ext cx="88" cy="43"/>
              </a:xfrm>
              <a:custGeom>
                <a:avLst/>
                <a:gdLst>
                  <a:gd name="T0" fmla="*/ 45 w 45"/>
                  <a:gd name="T1" fmla="*/ 0 h 22"/>
                  <a:gd name="T2" fmla="*/ 25 w 45"/>
                  <a:gd name="T3" fmla="*/ 0 h 22"/>
                  <a:gd name="T4" fmla="*/ 0 w 45"/>
                  <a:gd name="T5" fmla="*/ 22 h 22"/>
                  <a:gd name="T6" fmla="*/ 45 w 45"/>
                  <a:gd name="T7" fmla="*/ 22 h 22"/>
                  <a:gd name="T8" fmla="*/ 45 w 45"/>
                  <a:gd name="T9" fmla="*/ 0 h 22"/>
                </a:gdLst>
                <a:ahLst/>
                <a:cxnLst>
                  <a:cxn ang="0">
                    <a:pos x="T0" y="T1"/>
                  </a:cxn>
                  <a:cxn ang="0">
                    <a:pos x="T2" y="T3"/>
                  </a:cxn>
                  <a:cxn ang="0">
                    <a:pos x="T4" y="T5"/>
                  </a:cxn>
                  <a:cxn ang="0">
                    <a:pos x="T6" y="T7"/>
                  </a:cxn>
                  <a:cxn ang="0">
                    <a:pos x="T8" y="T9"/>
                  </a:cxn>
                </a:cxnLst>
                <a:rect l="0" t="0" r="r" b="b"/>
                <a:pathLst>
                  <a:path w="45" h="22">
                    <a:moveTo>
                      <a:pt x="45" y="0"/>
                    </a:moveTo>
                    <a:cubicBezTo>
                      <a:pt x="45" y="0"/>
                      <a:pt x="43" y="0"/>
                      <a:pt x="25" y="0"/>
                    </a:cubicBezTo>
                    <a:cubicBezTo>
                      <a:pt x="7" y="0"/>
                      <a:pt x="0" y="22"/>
                      <a:pt x="0" y="22"/>
                    </a:cubicBezTo>
                    <a:cubicBezTo>
                      <a:pt x="45" y="22"/>
                      <a:pt x="45" y="22"/>
                      <a:pt x="45" y="22"/>
                    </a:cubicBezTo>
                    <a:lnTo>
                      <a:pt x="45" y="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3" name="Freeform 609"/>
              <p:cNvSpPr>
                <a:spLocks noEditPoints="1"/>
              </p:cNvSpPr>
              <p:nvPr/>
            </p:nvSpPr>
            <p:spPr bwMode="auto">
              <a:xfrm>
                <a:off x="3509" y="3087"/>
                <a:ext cx="309" cy="94"/>
              </a:xfrm>
              <a:custGeom>
                <a:avLst/>
                <a:gdLst>
                  <a:gd name="T0" fmla="*/ 155 w 158"/>
                  <a:gd name="T1" fmla="*/ 37 h 48"/>
                  <a:gd name="T2" fmla="*/ 156 w 158"/>
                  <a:gd name="T3" fmla="*/ 33 h 48"/>
                  <a:gd name="T4" fmla="*/ 156 w 158"/>
                  <a:gd name="T5" fmla="*/ 15 h 48"/>
                  <a:gd name="T6" fmla="*/ 141 w 158"/>
                  <a:gd name="T7" fmla="*/ 0 h 48"/>
                  <a:gd name="T8" fmla="*/ 19 w 158"/>
                  <a:gd name="T9" fmla="*/ 0 h 48"/>
                  <a:gd name="T10" fmla="*/ 4 w 158"/>
                  <a:gd name="T11" fmla="*/ 15 h 48"/>
                  <a:gd name="T12" fmla="*/ 4 w 158"/>
                  <a:gd name="T13" fmla="*/ 33 h 48"/>
                  <a:gd name="T14" fmla="*/ 4 w 158"/>
                  <a:gd name="T15" fmla="*/ 35 h 48"/>
                  <a:gd name="T16" fmla="*/ 0 w 158"/>
                  <a:gd name="T17" fmla="*/ 40 h 48"/>
                  <a:gd name="T18" fmla="*/ 5 w 158"/>
                  <a:gd name="T19" fmla="*/ 45 h 48"/>
                  <a:gd name="T20" fmla="*/ 11 w 158"/>
                  <a:gd name="T21" fmla="*/ 45 h 48"/>
                  <a:gd name="T22" fmla="*/ 19 w 158"/>
                  <a:gd name="T23" fmla="*/ 48 h 48"/>
                  <a:gd name="T24" fmla="*/ 21 w 158"/>
                  <a:gd name="T25" fmla="*/ 48 h 48"/>
                  <a:gd name="T26" fmla="*/ 20 w 158"/>
                  <a:gd name="T27" fmla="*/ 41 h 48"/>
                  <a:gd name="T28" fmla="*/ 37 w 158"/>
                  <a:gd name="T29" fmla="*/ 24 h 48"/>
                  <a:gd name="T30" fmla="*/ 55 w 158"/>
                  <a:gd name="T31" fmla="*/ 41 h 48"/>
                  <a:gd name="T32" fmla="*/ 54 w 158"/>
                  <a:gd name="T33" fmla="*/ 48 h 48"/>
                  <a:gd name="T34" fmla="*/ 104 w 158"/>
                  <a:gd name="T35" fmla="*/ 48 h 48"/>
                  <a:gd name="T36" fmla="*/ 103 w 158"/>
                  <a:gd name="T37" fmla="*/ 41 h 48"/>
                  <a:gd name="T38" fmla="*/ 120 w 158"/>
                  <a:gd name="T39" fmla="*/ 24 h 48"/>
                  <a:gd name="T40" fmla="*/ 138 w 158"/>
                  <a:gd name="T41" fmla="*/ 41 h 48"/>
                  <a:gd name="T42" fmla="*/ 137 w 158"/>
                  <a:gd name="T43" fmla="*/ 48 h 48"/>
                  <a:gd name="T44" fmla="*/ 141 w 158"/>
                  <a:gd name="T45" fmla="*/ 48 h 48"/>
                  <a:gd name="T46" fmla="*/ 150 w 158"/>
                  <a:gd name="T47" fmla="*/ 44 h 48"/>
                  <a:gd name="T48" fmla="*/ 151 w 158"/>
                  <a:gd name="T49" fmla="*/ 44 h 48"/>
                  <a:gd name="T50" fmla="*/ 155 w 158"/>
                  <a:gd name="T51" fmla="*/ 44 h 48"/>
                  <a:gd name="T52" fmla="*/ 158 w 158"/>
                  <a:gd name="T53" fmla="*/ 41 h 48"/>
                  <a:gd name="T54" fmla="*/ 155 w 158"/>
                  <a:gd name="T55" fmla="*/ 37 h 48"/>
                  <a:gd name="T56" fmla="*/ 8 w 158"/>
                  <a:gd name="T57" fmla="*/ 29 h 48"/>
                  <a:gd name="T58" fmla="*/ 6 w 158"/>
                  <a:gd name="T59" fmla="*/ 22 h 48"/>
                  <a:gd name="T60" fmla="*/ 8 w 158"/>
                  <a:gd name="T61" fmla="*/ 15 h 48"/>
                  <a:gd name="T62" fmla="*/ 9 w 158"/>
                  <a:gd name="T63" fmla="*/ 22 h 48"/>
                  <a:gd name="T64" fmla="*/ 8 w 158"/>
                  <a:gd name="T65" fmla="*/ 29 h 48"/>
                  <a:gd name="T66" fmla="*/ 72 w 158"/>
                  <a:gd name="T67" fmla="*/ 12 h 48"/>
                  <a:gd name="T68" fmla="*/ 70 w 158"/>
                  <a:gd name="T69" fmla="*/ 13 h 48"/>
                  <a:gd name="T70" fmla="*/ 57 w 158"/>
                  <a:gd name="T71" fmla="*/ 13 h 48"/>
                  <a:gd name="T72" fmla="*/ 56 w 158"/>
                  <a:gd name="T73" fmla="*/ 12 h 48"/>
                  <a:gd name="T74" fmla="*/ 56 w 158"/>
                  <a:gd name="T75" fmla="*/ 10 h 48"/>
                  <a:gd name="T76" fmla="*/ 57 w 158"/>
                  <a:gd name="T77" fmla="*/ 8 h 48"/>
                  <a:gd name="T78" fmla="*/ 70 w 158"/>
                  <a:gd name="T79" fmla="*/ 8 h 48"/>
                  <a:gd name="T80" fmla="*/ 72 w 158"/>
                  <a:gd name="T81" fmla="*/ 10 h 48"/>
                  <a:gd name="T82" fmla="*/ 72 w 158"/>
                  <a:gd name="T83"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48">
                    <a:moveTo>
                      <a:pt x="155" y="37"/>
                    </a:moveTo>
                    <a:cubicBezTo>
                      <a:pt x="155" y="35"/>
                      <a:pt x="156" y="34"/>
                      <a:pt x="156" y="33"/>
                    </a:cubicBezTo>
                    <a:cubicBezTo>
                      <a:pt x="156" y="15"/>
                      <a:pt x="156" y="15"/>
                      <a:pt x="156" y="15"/>
                    </a:cubicBezTo>
                    <a:cubicBezTo>
                      <a:pt x="156" y="7"/>
                      <a:pt x="149" y="0"/>
                      <a:pt x="141" y="0"/>
                    </a:cubicBezTo>
                    <a:cubicBezTo>
                      <a:pt x="19" y="0"/>
                      <a:pt x="19" y="0"/>
                      <a:pt x="19" y="0"/>
                    </a:cubicBezTo>
                    <a:cubicBezTo>
                      <a:pt x="10" y="0"/>
                      <a:pt x="4" y="7"/>
                      <a:pt x="4" y="15"/>
                    </a:cubicBezTo>
                    <a:cubicBezTo>
                      <a:pt x="4" y="33"/>
                      <a:pt x="4" y="33"/>
                      <a:pt x="4" y="33"/>
                    </a:cubicBezTo>
                    <a:cubicBezTo>
                      <a:pt x="4" y="33"/>
                      <a:pt x="4" y="34"/>
                      <a:pt x="4" y="35"/>
                    </a:cubicBezTo>
                    <a:cubicBezTo>
                      <a:pt x="2" y="35"/>
                      <a:pt x="0" y="37"/>
                      <a:pt x="0" y="40"/>
                    </a:cubicBezTo>
                    <a:cubicBezTo>
                      <a:pt x="0" y="43"/>
                      <a:pt x="2" y="45"/>
                      <a:pt x="5" y="45"/>
                    </a:cubicBezTo>
                    <a:cubicBezTo>
                      <a:pt x="11" y="45"/>
                      <a:pt x="11" y="45"/>
                      <a:pt x="11" y="45"/>
                    </a:cubicBezTo>
                    <a:cubicBezTo>
                      <a:pt x="13" y="47"/>
                      <a:pt x="16" y="48"/>
                      <a:pt x="19" y="48"/>
                    </a:cubicBezTo>
                    <a:cubicBezTo>
                      <a:pt x="21" y="48"/>
                      <a:pt x="21" y="48"/>
                      <a:pt x="21" y="48"/>
                    </a:cubicBezTo>
                    <a:cubicBezTo>
                      <a:pt x="20" y="46"/>
                      <a:pt x="20" y="44"/>
                      <a:pt x="20" y="41"/>
                    </a:cubicBezTo>
                    <a:cubicBezTo>
                      <a:pt x="20" y="32"/>
                      <a:pt x="28" y="24"/>
                      <a:pt x="37" y="24"/>
                    </a:cubicBezTo>
                    <a:cubicBezTo>
                      <a:pt x="47" y="24"/>
                      <a:pt x="55" y="32"/>
                      <a:pt x="55" y="41"/>
                    </a:cubicBezTo>
                    <a:cubicBezTo>
                      <a:pt x="55" y="44"/>
                      <a:pt x="55" y="46"/>
                      <a:pt x="54" y="48"/>
                    </a:cubicBezTo>
                    <a:cubicBezTo>
                      <a:pt x="104" y="48"/>
                      <a:pt x="104" y="48"/>
                      <a:pt x="104" y="48"/>
                    </a:cubicBezTo>
                    <a:cubicBezTo>
                      <a:pt x="103" y="46"/>
                      <a:pt x="103" y="44"/>
                      <a:pt x="103" y="41"/>
                    </a:cubicBezTo>
                    <a:cubicBezTo>
                      <a:pt x="103" y="32"/>
                      <a:pt x="111" y="24"/>
                      <a:pt x="120" y="24"/>
                    </a:cubicBezTo>
                    <a:cubicBezTo>
                      <a:pt x="130" y="24"/>
                      <a:pt x="138" y="32"/>
                      <a:pt x="138" y="41"/>
                    </a:cubicBezTo>
                    <a:cubicBezTo>
                      <a:pt x="138" y="44"/>
                      <a:pt x="138" y="46"/>
                      <a:pt x="137" y="48"/>
                    </a:cubicBezTo>
                    <a:cubicBezTo>
                      <a:pt x="141" y="48"/>
                      <a:pt x="141" y="48"/>
                      <a:pt x="141" y="48"/>
                    </a:cubicBezTo>
                    <a:cubicBezTo>
                      <a:pt x="144" y="48"/>
                      <a:pt x="148" y="46"/>
                      <a:pt x="150" y="44"/>
                    </a:cubicBezTo>
                    <a:cubicBezTo>
                      <a:pt x="150" y="44"/>
                      <a:pt x="151" y="44"/>
                      <a:pt x="151" y="44"/>
                    </a:cubicBezTo>
                    <a:cubicBezTo>
                      <a:pt x="155" y="44"/>
                      <a:pt x="155" y="44"/>
                      <a:pt x="155" y="44"/>
                    </a:cubicBezTo>
                    <a:cubicBezTo>
                      <a:pt x="157" y="44"/>
                      <a:pt x="158" y="43"/>
                      <a:pt x="158" y="41"/>
                    </a:cubicBezTo>
                    <a:cubicBezTo>
                      <a:pt x="158" y="39"/>
                      <a:pt x="157" y="37"/>
                      <a:pt x="155" y="37"/>
                    </a:cubicBezTo>
                    <a:close/>
                    <a:moveTo>
                      <a:pt x="8" y="29"/>
                    </a:moveTo>
                    <a:cubicBezTo>
                      <a:pt x="7" y="29"/>
                      <a:pt x="6" y="26"/>
                      <a:pt x="6" y="22"/>
                    </a:cubicBezTo>
                    <a:cubicBezTo>
                      <a:pt x="6" y="18"/>
                      <a:pt x="7" y="15"/>
                      <a:pt x="8" y="15"/>
                    </a:cubicBezTo>
                    <a:cubicBezTo>
                      <a:pt x="9" y="15"/>
                      <a:pt x="9" y="18"/>
                      <a:pt x="9" y="22"/>
                    </a:cubicBezTo>
                    <a:cubicBezTo>
                      <a:pt x="9" y="26"/>
                      <a:pt x="9" y="29"/>
                      <a:pt x="8" y="29"/>
                    </a:cubicBezTo>
                    <a:close/>
                    <a:moveTo>
                      <a:pt x="72" y="12"/>
                    </a:moveTo>
                    <a:cubicBezTo>
                      <a:pt x="72" y="13"/>
                      <a:pt x="71" y="13"/>
                      <a:pt x="70" y="13"/>
                    </a:cubicBezTo>
                    <a:cubicBezTo>
                      <a:pt x="57" y="13"/>
                      <a:pt x="57" y="13"/>
                      <a:pt x="57" y="13"/>
                    </a:cubicBezTo>
                    <a:cubicBezTo>
                      <a:pt x="57" y="13"/>
                      <a:pt x="56" y="13"/>
                      <a:pt x="56" y="12"/>
                    </a:cubicBezTo>
                    <a:cubicBezTo>
                      <a:pt x="56" y="10"/>
                      <a:pt x="56" y="10"/>
                      <a:pt x="56" y="10"/>
                    </a:cubicBezTo>
                    <a:cubicBezTo>
                      <a:pt x="56" y="9"/>
                      <a:pt x="57" y="8"/>
                      <a:pt x="57" y="8"/>
                    </a:cubicBezTo>
                    <a:cubicBezTo>
                      <a:pt x="70" y="8"/>
                      <a:pt x="70" y="8"/>
                      <a:pt x="70" y="8"/>
                    </a:cubicBezTo>
                    <a:cubicBezTo>
                      <a:pt x="71" y="8"/>
                      <a:pt x="72" y="9"/>
                      <a:pt x="72" y="10"/>
                    </a:cubicBezTo>
                    <a:lnTo>
                      <a:pt x="72" y="1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4" name="Freeform 610"/>
              <p:cNvSpPr>
                <a:spLocks noEditPoints="1"/>
              </p:cNvSpPr>
              <p:nvPr/>
            </p:nvSpPr>
            <p:spPr bwMode="auto">
              <a:xfrm>
                <a:off x="3554" y="3140"/>
                <a:ext cx="57" cy="56"/>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5" name="Freeform 611"/>
              <p:cNvSpPr>
                <a:spLocks noEditPoints="1"/>
              </p:cNvSpPr>
              <p:nvPr/>
            </p:nvSpPr>
            <p:spPr bwMode="auto">
              <a:xfrm>
                <a:off x="3717" y="3140"/>
                <a:ext cx="56" cy="56"/>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6" name="Freeform 612"/>
              <p:cNvSpPr>
                <a:spLocks noEditPoints="1"/>
              </p:cNvSpPr>
              <p:nvPr/>
            </p:nvSpPr>
            <p:spPr bwMode="auto">
              <a:xfrm>
                <a:off x="4743" y="1800"/>
                <a:ext cx="71" cy="59"/>
              </a:xfrm>
              <a:custGeom>
                <a:avLst/>
                <a:gdLst>
                  <a:gd name="T0" fmla="*/ 30 w 36"/>
                  <a:gd name="T1" fmla="*/ 5 h 30"/>
                  <a:gd name="T2" fmla="*/ 30 w 36"/>
                  <a:gd name="T3" fmla="*/ 5 h 30"/>
                  <a:gd name="T4" fmla="*/ 30 w 36"/>
                  <a:gd name="T5" fmla="*/ 4 h 30"/>
                  <a:gd name="T6" fmla="*/ 27 w 36"/>
                  <a:gd name="T7" fmla="*/ 4 h 30"/>
                  <a:gd name="T8" fmla="*/ 26 w 36"/>
                  <a:gd name="T9" fmla="*/ 5 h 30"/>
                  <a:gd name="T10" fmla="*/ 24 w 36"/>
                  <a:gd name="T11" fmla="*/ 5 h 30"/>
                  <a:gd name="T12" fmla="*/ 24 w 36"/>
                  <a:gd name="T13" fmla="*/ 3 h 30"/>
                  <a:gd name="T14" fmla="*/ 20 w 36"/>
                  <a:gd name="T15" fmla="*/ 0 h 30"/>
                  <a:gd name="T16" fmla="*/ 17 w 36"/>
                  <a:gd name="T17" fmla="*/ 0 h 30"/>
                  <a:gd name="T18" fmla="*/ 12 w 36"/>
                  <a:gd name="T19" fmla="*/ 3 h 30"/>
                  <a:gd name="T20" fmla="*/ 12 w 36"/>
                  <a:gd name="T21" fmla="*/ 6 h 30"/>
                  <a:gd name="T22" fmla="*/ 10 w 36"/>
                  <a:gd name="T23" fmla="*/ 6 h 30"/>
                  <a:gd name="T24" fmla="*/ 10 w 36"/>
                  <a:gd name="T25" fmla="*/ 5 h 30"/>
                  <a:gd name="T26" fmla="*/ 7 w 36"/>
                  <a:gd name="T27" fmla="*/ 5 h 30"/>
                  <a:gd name="T28" fmla="*/ 6 w 36"/>
                  <a:gd name="T29" fmla="*/ 6 h 30"/>
                  <a:gd name="T30" fmla="*/ 6 w 36"/>
                  <a:gd name="T31" fmla="*/ 6 h 30"/>
                  <a:gd name="T32" fmla="*/ 1 w 36"/>
                  <a:gd name="T33" fmla="*/ 12 h 30"/>
                  <a:gd name="T34" fmla="*/ 1 w 36"/>
                  <a:gd name="T35" fmla="*/ 24 h 30"/>
                  <a:gd name="T36" fmla="*/ 7 w 36"/>
                  <a:gd name="T37" fmla="*/ 30 h 30"/>
                  <a:gd name="T38" fmla="*/ 30 w 36"/>
                  <a:gd name="T39" fmla="*/ 30 h 30"/>
                  <a:gd name="T40" fmla="*/ 36 w 36"/>
                  <a:gd name="T41" fmla="*/ 23 h 30"/>
                  <a:gd name="T42" fmla="*/ 36 w 36"/>
                  <a:gd name="T43" fmla="*/ 11 h 30"/>
                  <a:gd name="T44" fmla="*/ 30 w 36"/>
                  <a:gd name="T45" fmla="*/ 5 h 30"/>
                  <a:gd name="T46" fmla="*/ 14 w 36"/>
                  <a:gd name="T47" fmla="*/ 3 h 30"/>
                  <a:gd name="T48" fmla="*/ 17 w 36"/>
                  <a:gd name="T49" fmla="*/ 2 h 30"/>
                  <a:gd name="T50" fmla="*/ 20 w 36"/>
                  <a:gd name="T51" fmla="*/ 2 h 30"/>
                  <a:gd name="T52" fmla="*/ 22 w 36"/>
                  <a:gd name="T53" fmla="*/ 3 h 30"/>
                  <a:gd name="T54" fmla="*/ 22 w 36"/>
                  <a:gd name="T55" fmla="*/ 5 h 30"/>
                  <a:gd name="T56" fmla="*/ 14 w 36"/>
                  <a:gd name="T57" fmla="*/ 6 h 30"/>
                  <a:gd name="T58" fmla="*/ 14 w 36"/>
                  <a:gd name="T5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0">
                    <a:moveTo>
                      <a:pt x="30" y="5"/>
                    </a:moveTo>
                    <a:cubicBezTo>
                      <a:pt x="30" y="5"/>
                      <a:pt x="30" y="5"/>
                      <a:pt x="30" y="5"/>
                    </a:cubicBezTo>
                    <a:cubicBezTo>
                      <a:pt x="30" y="5"/>
                      <a:pt x="30" y="4"/>
                      <a:pt x="30" y="4"/>
                    </a:cubicBezTo>
                    <a:cubicBezTo>
                      <a:pt x="27" y="4"/>
                      <a:pt x="27" y="4"/>
                      <a:pt x="27" y="4"/>
                    </a:cubicBezTo>
                    <a:cubicBezTo>
                      <a:pt x="26" y="4"/>
                      <a:pt x="26" y="5"/>
                      <a:pt x="26" y="5"/>
                    </a:cubicBezTo>
                    <a:cubicBezTo>
                      <a:pt x="24" y="5"/>
                      <a:pt x="24" y="5"/>
                      <a:pt x="24" y="5"/>
                    </a:cubicBezTo>
                    <a:cubicBezTo>
                      <a:pt x="24" y="3"/>
                      <a:pt x="24" y="3"/>
                      <a:pt x="24" y="3"/>
                    </a:cubicBezTo>
                    <a:cubicBezTo>
                      <a:pt x="24" y="1"/>
                      <a:pt x="22" y="0"/>
                      <a:pt x="20" y="0"/>
                    </a:cubicBezTo>
                    <a:cubicBezTo>
                      <a:pt x="17" y="0"/>
                      <a:pt x="17" y="0"/>
                      <a:pt x="17" y="0"/>
                    </a:cubicBezTo>
                    <a:cubicBezTo>
                      <a:pt x="14" y="0"/>
                      <a:pt x="12" y="1"/>
                      <a:pt x="12" y="3"/>
                    </a:cubicBezTo>
                    <a:cubicBezTo>
                      <a:pt x="12" y="6"/>
                      <a:pt x="12" y="6"/>
                      <a:pt x="12" y="6"/>
                    </a:cubicBezTo>
                    <a:cubicBezTo>
                      <a:pt x="10" y="6"/>
                      <a:pt x="10" y="6"/>
                      <a:pt x="10" y="6"/>
                    </a:cubicBezTo>
                    <a:cubicBezTo>
                      <a:pt x="10" y="5"/>
                      <a:pt x="10" y="5"/>
                      <a:pt x="10" y="5"/>
                    </a:cubicBezTo>
                    <a:cubicBezTo>
                      <a:pt x="7" y="5"/>
                      <a:pt x="7" y="5"/>
                      <a:pt x="7" y="5"/>
                    </a:cubicBezTo>
                    <a:cubicBezTo>
                      <a:pt x="6" y="5"/>
                      <a:pt x="6" y="5"/>
                      <a:pt x="6" y="6"/>
                    </a:cubicBezTo>
                    <a:cubicBezTo>
                      <a:pt x="6" y="6"/>
                      <a:pt x="6" y="6"/>
                      <a:pt x="6" y="6"/>
                    </a:cubicBezTo>
                    <a:cubicBezTo>
                      <a:pt x="3" y="6"/>
                      <a:pt x="0" y="9"/>
                      <a:pt x="1" y="12"/>
                    </a:cubicBezTo>
                    <a:cubicBezTo>
                      <a:pt x="1" y="24"/>
                      <a:pt x="1" y="24"/>
                      <a:pt x="1" y="24"/>
                    </a:cubicBezTo>
                    <a:cubicBezTo>
                      <a:pt x="1" y="27"/>
                      <a:pt x="4" y="30"/>
                      <a:pt x="7" y="30"/>
                    </a:cubicBezTo>
                    <a:cubicBezTo>
                      <a:pt x="30" y="30"/>
                      <a:pt x="30" y="30"/>
                      <a:pt x="30" y="30"/>
                    </a:cubicBezTo>
                    <a:cubicBezTo>
                      <a:pt x="33" y="29"/>
                      <a:pt x="36" y="27"/>
                      <a:pt x="36" y="23"/>
                    </a:cubicBezTo>
                    <a:cubicBezTo>
                      <a:pt x="36" y="11"/>
                      <a:pt x="36" y="11"/>
                      <a:pt x="36" y="11"/>
                    </a:cubicBezTo>
                    <a:cubicBezTo>
                      <a:pt x="36" y="8"/>
                      <a:pt x="33" y="6"/>
                      <a:pt x="30" y="5"/>
                    </a:cubicBezTo>
                    <a:close/>
                    <a:moveTo>
                      <a:pt x="14" y="3"/>
                    </a:moveTo>
                    <a:cubicBezTo>
                      <a:pt x="14" y="3"/>
                      <a:pt x="14" y="2"/>
                      <a:pt x="17" y="2"/>
                    </a:cubicBezTo>
                    <a:cubicBezTo>
                      <a:pt x="20" y="2"/>
                      <a:pt x="20" y="2"/>
                      <a:pt x="20" y="2"/>
                    </a:cubicBezTo>
                    <a:cubicBezTo>
                      <a:pt x="22" y="2"/>
                      <a:pt x="22" y="3"/>
                      <a:pt x="22" y="3"/>
                    </a:cubicBezTo>
                    <a:cubicBezTo>
                      <a:pt x="22" y="5"/>
                      <a:pt x="22" y="5"/>
                      <a:pt x="22" y="5"/>
                    </a:cubicBezTo>
                    <a:cubicBezTo>
                      <a:pt x="14" y="6"/>
                      <a:pt x="14" y="6"/>
                      <a:pt x="14" y="6"/>
                    </a:cubicBezTo>
                    <a:lnTo>
                      <a:pt x="14" y="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7" name="Freeform 613"/>
              <p:cNvSpPr>
                <a:spLocks noEditPoints="1"/>
              </p:cNvSpPr>
              <p:nvPr/>
            </p:nvSpPr>
            <p:spPr bwMode="auto">
              <a:xfrm>
                <a:off x="4923" y="1880"/>
                <a:ext cx="71" cy="59"/>
              </a:xfrm>
              <a:custGeom>
                <a:avLst/>
                <a:gdLst>
                  <a:gd name="T0" fmla="*/ 30 w 36"/>
                  <a:gd name="T1" fmla="*/ 5 h 30"/>
                  <a:gd name="T2" fmla="*/ 30 w 36"/>
                  <a:gd name="T3" fmla="*/ 5 h 30"/>
                  <a:gd name="T4" fmla="*/ 29 w 36"/>
                  <a:gd name="T5" fmla="*/ 5 h 30"/>
                  <a:gd name="T6" fmla="*/ 26 w 36"/>
                  <a:gd name="T7" fmla="*/ 5 h 30"/>
                  <a:gd name="T8" fmla="*/ 25 w 36"/>
                  <a:gd name="T9" fmla="*/ 5 h 30"/>
                  <a:gd name="T10" fmla="*/ 24 w 36"/>
                  <a:gd name="T11" fmla="*/ 5 h 30"/>
                  <a:gd name="T12" fmla="*/ 24 w 36"/>
                  <a:gd name="T13" fmla="*/ 3 h 30"/>
                  <a:gd name="T14" fmla="*/ 19 w 36"/>
                  <a:gd name="T15" fmla="*/ 0 h 30"/>
                  <a:gd name="T16" fmla="*/ 16 w 36"/>
                  <a:gd name="T17" fmla="*/ 0 h 30"/>
                  <a:gd name="T18" fmla="*/ 12 w 36"/>
                  <a:gd name="T19" fmla="*/ 3 h 30"/>
                  <a:gd name="T20" fmla="*/ 12 w 36"/>
                  <a:gd name="T21" fmla="*/ 6 h 30"/>
                  <a:gd name="T22" fmla="*/ 10 w 36"/>
                  <a:gd name="T23" fmla="*/ 6 h 30"/>
                  <a:gd name="T24" fmla="*/ 9 w 36"/>
                  <a:gd name="T25" fmla="*/ 5 h 30"/>
                  <a:gd name="T26" fmla="*/ 6 w 36"/>
                  <a:gd name="T27" fmla="*/ 5 h 30"/>
                  <a:gd name="T28" fmla="*/ 5 w 36"/>
                  <a:gd name="T29" fmla="*/ 6 h 30"/>
                  <a:gd name="T30" fmla="*/ 5 w 36"/>
                  <a:gd name="T31" fmla="*/ 6 h 30"/>
                  <a:gd name="T32" fmla="*/ 0 w 36"/>
                  <a:gd name="T33" fmla="*/ 12 h 30"/>
                  <a:gd name="T34" fmla="*/ 0 w 36"/>
                  <a:gd name="T35" fmla="*/ 24 h 30"/>
                  <a:gd name="T36" fmla="*/ 7 w 36"/>
                  <a:gd name="T37" fmla="*/ 30 h 30"/>
                  <a:gd name="T38" fmla="*/ 29 w 36"/>
                  <a:gd name="T39" fmla="*/ 30 h 30"/>
                  <a:gd name="T40" fmla="*/ 36 w 36"/>
                  <a:gd name="T41" fmla="*/ 23 h 30"/>
                  <a:gd name="T42" fmla="*/ 35 w 36"/>
                  <a:gd name="T43" fmla="*/ 11 h 30"/>
                  <a:gd name="T44" fmla="*/ 30 w 36"/>
                  <a:gd name="T45" fmla="*/ 5 h 30"/>
                  <a:gd name="T46" fmla="*/ 14 w 36"/>
                  <a:gd name="T47" fmla="*/ 3 h 30"/>
                  <a:gd name="T48" fmla="*/ 16 w 36"/>
                  <a:gd name="T49" fmla="*/ 2 h 30"/>
                  <a:gd name="T50" fmla="*/ 19 w 36"/>
                  <a:gd name="T51" fmla="*/ 2 h 30"/>
                  <a:gd name="T52" fmla="*/ 22 w 36"/>
                  <a:gd name="T53" fmla="*/ 3 h 30"/>
                  <a:gd name="T54" fmla="*/ 22 w 36"/>
                  <a:gd name="T55" fmla="*/ 5 h 30"/>
                  <a:gd name="T56" fmla="*/ 14 w 36"/>
                  <a:gd name="T57" fmla="*/ 6 h 30"/>
                  <a:gd name="T58" fmla="*/ 14 w 36"/>
                  <a:gd name="T5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0">
                    <a:moveTo>
                      <a:pt x="30" y="5"/>
                    </a:moveTo>
                    <a:cubicBezTo>
                      <a:pt x="30" y="5"/>
                      <a:pt x="30" y="5"/>
                      <a:pt x="30" y="5"/>
                    </a:cubicBezTo>
                    <a:cubicBezTo>
                      <a:pt x="30" y="5"/>
                      <a:pt x="30" y="5"/>
                      <a:pt x="29" y="5"/>
                    </a:cubicBezTo>
                    <a:cubicBezTo>
                      <a:pt x="26" y="5"/>
                      <a:pt x="26" y="5"/>
                      <a:pt x="26" y="5"/>
                    </a:cubicBezTo>
                    <a:cubicBezTo>
                      <a:pt x="26" y="5"/>
                      <a:pt x="25" y="5"/>
                      <a:pt x="25" y="5"/>
                    </a:cubicBezTo>
                    <a:cubicBezTo>
                      <a:pt x="24" y="5"/>
                      <a:pt x="24" y="5"/>
                      <a:pt x="24" y="5"/>
                    </a:cubicBezTo>
                    <a:cubicBezTo>
                      <a:pt x="24" y="3"/>
                      <a:pt x="24" y="3"/>
                      <a:pt x="24" y="3"/>
                    </a:cubicBezTo>
                    <a:cubicBezTo>
                      <a:pt x="24" y="1"/>
                      <a:pt x="22" y="0"/>
                      <a:pt x="19" y="0"/>
                    </a:cubicBezTo>
                    <a:cubicBezTo>
                      <a:pt x="16" y="0"/>
                      <a:pt x="16" y="0"/>
                      <a:pt x="16" y="0"/>
                    </a:cubicBezTo>
                    <a:cubicBezTo>
                      <a:pt x="14" y="0"/>
                      <a:pt x="12" y="1"/>
                      <a:pt x="12" y="3"/>
                    </a:cubicBezTo>
                    <a:cubicBezTo>
                      <a:pt x="12" y="6"/>
                      <a:pt x="12" y="6"/>
                      <a:pt x="12" y="6"/>
                    </a:cubicBezTo>
                    <a:cubicBezTo>
                      <a:pt x="10" y="6"/>
                      <a:pt x="10" y="6"/>
                      <a:pt x="10" y="6"/>
                    </a:cubicBezTo>
                    <a:cubicBezTo>
                      <a:pt x="10" y="5"/>
                      <a:pt x="10" y="5"/>
                      <a:pt x="9" y="5"/>
                    </a:cubicBezTo>
                    <a:cubicBezTo>
                      <a:pt x="6" y="5"/>
                      <a:pt x="6" y="5"/>
                      <a:pt x="6" y="5"/>
                    </a:cubicBezTo>
                    <a:cubicBezTo>
                      <a:pt x="6" y="5"/>
                      <a:pt x="5" y="5"/>
                      <a:pt x="5" y="6"/>
                    </a:cubicBezTo>
                    <a:cubicBezTo>
                      <a:pt x="5" y="6"/>
                      <a:pt x="5" y="6"/>
                      <a:pt x="5" y="6"/>
                    </a:cubicBezTo>
                    <a:cubicBezTo>
                      <a:pt x="2" y="6"/>
                      <a:pt x="0" y="9"/>
                      <a:pt x="0" y="12"/>
                    </a:cubicBezTo>
                    <a:cubicBezTo>
                      <a:pt x="0" y="24"/>
                      <a:pt x="0" y="24"/>
                      <a:pt x="0" y="24"/>
                    </a:cubicBezTo>
                    <a:cubicBezTo>
                      <a:pt x="0" y="27"/>
                      <a:pt x="3" y="30"/>
                      <a:pt x="7" y="30"/>
                    </a:cubicBezTo>
                    <a:cubicBezTo>
                      <a:pt x="29" y="30"/>
                      <a:pt x="29" y="30"/>
                      <a:pt x="29" y="30"/>
                    </a:cubicBezTo>
                    <a:cubicBezTo>
                      <a:pt x="33" y="30"/>
                      <a:pt x="36" y="27"/>
                      <a:pt x="36" y="23"/>
                    </a:cubicBezTo>
                    <a:cubicBezTo>
                      <a:pt x="35" y="11"/>
                      <a:pt x="35" y="11"/>
                      <a:pt x="35" y="11"/>
                    </a:cubicBezTo>
                    <a:cubicBezTo>
                      <a:pt x="35" y="8"/>
                      <a:pt x="33" y="6"/>
                      <a:pt x="30" y="5"/>
                    </a:cubicBezTo>
                    <a:close/>
                    <a:moveTo>
                      <a:pt x="14" y="3"/>
                    </a:moveTo>
                    <a:cubicBezTo>
                      <a:pt x="14" y="3"/>
                      <a:pt x="14" y="2"/>
                      <a:pt x="16" y="2"/>
                    </a:cubicBezTo>
                    <a:cubicBezTo>
                      <a:pt x="19" y="2"/>
                      <a:pt x="19" y="2"/>
                      <a:pt x="19" y="2"/>
                    </a:cubicBezTo>
                    <a:cubicBezTo>
                      <a:pt x="21" y="2"/>
                      <a:pt x="22" y="3"/>
                      <a:pt x="22" y="3"/>
                    </a:cubicBezTo>
                    <a:cubicBezTo>
                      <a:pt x="22" y="5"/>
                      <a:pt x="22" y="5"/>
                      <a:pt x="22" y="5"/>
                    </a:cubicBezTo>
                    <a:cubicBezTo>
                      <a:pt x="14" y="6"/>
                      <a:pt x="14" y="6"/>
                      <a:pt x="14" y="6"/>
                    </a:cubicBezTo>
                    <a:lnTo>
                      <a:pt x="14" y="3"/>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8" name="Freeform 614"/>
              <p:cNvSpPr>
                <a:spLocks noEditPoints="1"/>
              </p:cNvSpPr>
              <p:nvPr/>
            </p:nvSpPr>
            <p:spPr bwMode="auto">
              <a:xfrm>
                <a:off x="4374" y="2244"/>
                <a:ext cx="76" cy="76"/>
              </a:xfrm>
              <a:custGeom>
                <a:avLst/>
                <a:gdLst>
                  <a:gd name="T0" fmla="*/ 37 w 39"/>
                  <a:gd name="T1" fmla="*/ 15 h 39"/>
                  <a:gd name="T2" fmla="*/ 34 w 39"/>
                  <a:gd name="T3" fmla="*/ 15 h 39"/>
                  <a:gd name="T4" fmla="*/ 33 w 39"/>
                  <a:gd name="T5" fmla="*/ 13 h 39"/>
                  <a:gd name="T6" fmla="*/ 35 w 39"/>
                  <a:gd name="T7" fmla="*/ 10 h 39"/>
                  <a:gd name="T8" fmla="*/ 35 w 39"/>
                  <a:gd name="T9" fmla="*/ 7 h 39"/>
                  <a:gd name="T10" fmla="*/ 32 w 39"/>
                  <a:gd name="T11" fmla="*/ 4 h 39"/>
                  <a:gd name="T12" fmla="*/ 28 w 39"/>
                  <a:gd name="T13" fmla="*/ 4 h 39"/>
                  <a:gd name="T14" fmla="*/ 26 w 39"/>
                  <a:gd name="T15" fmla="*/ 6 h 39"/>
                  <a:gd name="T16" fmla="*/ 24 w 39"/>
                  <a:gd name="T17" fmla="*/ 5 h 39"/>
                  <a:gd name="T18" fmla="*/ 24 w 39"/>
                  <a:gd name="T19" fmla="*/ 3 h 39"/>
                  <a:gd name="T20" fmla="*/ 21 w 39"/>
                  <a:gd name="T21" fmla="*/ 0 h 39"/>
                  <a:gd name="T22" fmla="*/ 18 w 39"/>
                  <a:gd name="T23" fmla="*/ 0 h 39"/>
                  <a:gd name="T24" fmla="*/ 15 w 39"/>
                  <a:gd name="T25" fmla="*/ 3 h 39"/>
                  <a:gd name="T26" fmla="*/ 15 w 39"/>
                  <a:gd name="T27" fmla="*/ 5 h 39"/>
                  <a:gd name="T28" fmla="*/ 12 w 39"/>
                  <a:gd name="T29" fmla="*/ 7 h 39"/>
                  <a:gd name="T30" fmla="*/ 10 w 39"/>
                  <a:gd name="T31" fmla="*/ 5 h 39"/>
                  <a:gd name="T32" fmla="*/ 7 w 39"/>
                  <a:gd name="T33" fmla="*/ 5 h 39"/>
                  <a:gd name="T34" fmla="*/ 4 w 39"/>
                  <a:gd name="T35" fmla="*/ 7 h 39"/>
                  <a:gd name="T36" fmla="*/ 4 w 39"/>
                  <a:gd name="T37" fmla="*/ 11 h 39"/>
                  <a:gd name="T38" fmla="*/ 6 w 39"/>
                  <a:gd name="T39" fmla="*/ 13 h 39"/>
                  <a:gd name="T40" fmla="*/ 5 w 39"/>
                  <a:gd name="T41" fmla="*/ 15 h 39"/>
                  <a:gd name="T42" fmla="*/ 3 w 39"/>
                  <a:gd name="T43" fmla="*/ 16 h 39"/>
                  <a:gd name="T44" fmla="*/ 0 w 39"/>
                  <a:gd name="T45" fmla="*/ 18 h 39"/>
                  <a:gd name="T46" fmla="*/ 0 w 39"/>
                  <a:gd name="T47" fmla="*/ 21 h 39"/>
                  <a:gd name="T48" fmla="*/ 3 w 39"/>
                  <a:gd name="T49" fmla="*/ 24 h 39"/>
                  <a:gd name="T50" fmla="*/ 5 w 39"/>
                  <a:gd name="T51" fmla="*/ 24 h 39"/>
                  <a:gd name="T52" fmla="*/ 6 w 39"/>
                  <a:gd name="T53" fmla="*/ 27 h 39"/>
                  <a:gd name="T54" fmla="*/ 5 w 39"/>
                  <a:gd name="T55" fmla="*/ 29 h 39"/>
                  <a:gd name="T56" fmla="*/ 5 w 39"/>
                  <a:gd name="T57" fmla="*/ 33 h 39"/>
                  <a:gd name="T58" fmla="*/ 7 w 39"/>
                  <a:gd name="T59" fmla="*/ 35 h 39"/>
                  <a:gd name="T60" fmla="*/ 11 w 39"/>
                  <a:gd name="T61" fmla="*/ 35 h 39"/>
                  <a:gd name="T62" fmla="*/ 12 w 39"/>
                  <a:gd name="T63" fmla="*/ 33 h 39"/>
                  <a:gd name="T64" fmla="*/ 15 w 39"/>
                  <a:gd name="T65" fmla="*/ 34 h 39"/>
                  <a:gd name="T66" fmla="*/ 16 w 39"/>
                  <a:gd name="T67" fmla="*/ 37 h 39"/>
                  <a:gd name="T68" fmla="*/ 18 w 39"/>
                  <a:gd name="T69" fmla="*/ 39 h 39"/>
                  <a:gd name="T70" fmla="*/ 21 w 39"/>
                  <a:gd name="T71" fmla="*/ 39 h 39"/>
                  <a:gd name="T72" fmla="*/ 24 w 39"/>
                  <a:gd name="T73" fmla="*/ 37 h 39"/>
                  <a:gd name="T74" fmla="*/ 24 w 39"/>
                  <a:gd name="T75" fmla="*/ 34 h 39"/>
                  <a:gd name="T76" fmla="*/ 27 w 39"/>
                  <a:gd name="T77" fmla="*/ 33 h 39"/>
                  <a:gd name="T78" fmla="*/ 29 w 39"/>
                  <a:gd name="T79" fmla="*/ 35 h 39"/>
                  <a:gd name="T80" fmla="*/ 33 w 39"/>
                  <a:gd name="T81" fmla="*/ 35 h 39"/>
                  <a:gd name="T82" fmla="*/ 35 w 39"/>
                  <a:gd name="T83" fmla="*/ 32 h 39"/>
                  <a:gd name="T84" fmla="*/ 35 w 39"/>
                  <a:gd name="T85" fmla="*/ 28 h 39"/>
                  <a:gd name="T86" fmla="*/ 33 w 39"/>
                  <a:gd name="T87" fmla="*/ 26 h 39"/>
                  <a:gd name="T88" fmla="*/ 34 w 39"/>
                  <a:gd name="T89" fmla="*/ 24 h 39"/>
                  <a:gd name="T90" fmla="*/ 37 w 39"/>
                  <a:gd name="T91" fmla="*/ 24 h 39"/>
                  <a:gd name="T92" fmla="*/ 39 w 39"/>
                  <a:gd name="T93" fmla="*/ 21 h 39"/>
                  <a:gd name="T94" fmla="*/ 39 w 39"/>
                  <a:gd name="T95" fmla="*/ 18 h 39"/>
                  <a:gd name="T96" fmla="*/ 37 w 39"/>
                  <a:gd name="T97" fmla="*/ 15 h 39"/>
                  <a:gd name="T98" fmla="*/ 25 w 39"/>
                  <a:gd name="T99" fmla="*/ 25 h 39"/>
                  <a:gd name="T100" fmla="*/ 14 w 39"/>
                  <a:gd name="T101" fmla="*/ 25 h 39"/>
                  <a:gd name="T102" fmla="*/ 14 w 39"/>
                  <a:gd name="T103" fmla="*/ 15 h 39"/>
                  <a:gd name="T104" fmla="*/ 25 w 39"/>
                  <a:gd name="T105" fmla="*/ 14 h 39"/>
                  <a:gd name="T106" fmla="*/ 25 w 39"/>
                  <a:gd name="T10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7" y="15"/>
                    </a:moveTo>
                    <a:cubicBezTo>
                      <a:pt x="34" y="15"/>
                      <a:pt x="34" y="15"/>
                      <a:pt x="34" y="15"/>
                    </a:cubicBezTo>
                    <a:cubicBezTo>
                      <a:pt x="33" y="14"/>
                      <a:pt x="33" y="13"/>
                      <a:pt x="33" y="13"/>
                    </a:cubicBezTo>
                    <a:cubicBezTo>
                      <a:pt x="35" y="10"/>
                      <a:pt x="35" y="10"/>
                      <a:pt x="35" y="10"/>
                    </a:cubicBezTo>
                    <a:cubicBezTo>
                      <a:pt x="36" y="9"/>
                      <a:pt x="36" y="8"/>
                      <a:pt x="35" y="7"/>
                    </a:cubicBezTo>
                    <a:cubicBezTo>
                      <a:pt x="32" y="4"/>
                      <a:pt x="32" y="4"/>
                      <a:pt x="32" y="4"/>
                    </a:cubicBezTo>
                    <a:cubicBezTo>
                      <a:pt x="31" y="3"/>
                      <a:pt x="29" y="3"/>
                      <a:pt x="28" y="4"/>
                    </a:cubicBezTo>
                    <a:cubicBezTo>
                      <a:pt x="26" y="6"/>
                      <a:pt x="26" y="6"/>
                      <a:pt x="26" y="6"/>
                    </a:cubicBezTo>
                    <a:cubicBezTo>
                      <a:pt x="25" y="6"/>
                      <a:pt x="25" y="6"/>
                      <a:pt x="24" y="5"/>
                    </a:cubicBezTo>
                    <a:cubicBezTo>
                      <a:pt x="24" y="3"/>
                      <a:pt x="24" y="3"/>
                      <a:pt x="24" y="3"/>
                    </a:cubicBezTo>
                    <a:cubicBezTo>
                      <a:pt x="24" y="1"/>
                      <a:pt x="22" y="0"/>
                      <a:pt x="21" y="0"/>
                    </a:cubicBezTo>
                    <a:cubicBezTo>
                      <a:pt x="18" y="0"/>
                      <a:pt x="18" y="0"/>
                      <a:pt x="18" y="0"/>
                    </a:cubicBezTo>
                    <a:cubicBezTo>
                      <a:pt x="16" y="0"/>
                      <a:pt x="15" y="1"/>
                      <a:pt x="15" y="3"/>
                    </a:cubicBezTo>
                    <a:cubicBezTo>
                      <a:pt x="15" y="5"/>
                      <a:pt x="15" y="5"/>
                      <a:pt x="15" y="5"/>
                    </a:cubicBezTo>
                    <a:cubicBezTo>
                      <a:pt x="14" y="6"/>
                      <a:pt x="13" y="6"/>
                      <a:pt x="12" y="7"/>
                    </a:cubicBezTo>
                    <a:cubicBezTo>
                      <a:pt x="10" y="5"/>
                      <a:pt x="10" y="5"/>
                      <a:pt x="10" y="5"/>
                    </a:cubicBezTo>
                    <a:cubicBezTo>
                      <a:pt x="9" y="4"/>
                      <a:pt x="8" y="4"/>
                      <a:pt x="7" y="5"/>
                    </a:cubicBezTo>
                    <a:cubicBezTo>
                      <a:pt x="4" y="7"/>
                      <a:pt x="4" y="7"/>
                      <a:pt x="4" y="7"/>
                    </a:cubicBezTo>
                    <a:cubicBezTo>
                      <a:pt x="3" y="8"/>
                      <a:pt x="3" y="10"/>
                      <a:pt x="4" y="11"/>
                    </a:cubicBezTo>
                    <a:cubicBezTo>
                      <a:pt x="6" y="13"/>
                      <a:pt x="6" y="13"/>
                      <a:pt x="6" y="13"/>
                    </a:cubicBezTo>
                    <a:cubicBezTo>
                      <a:pt x="6" y="14"/>
                      <a:pt x="5" y="14"/>
                      <a:pt x="5" y="15"/>
                    </a:cubicBezTo>
                    <a:cubicBezTo>
                      <a:pt x="3" y="16"/>
                      <a:pt x="3" y="16"/>
                      <a:pt x="3" y="16"/>
                    </a:cubicBezTo>
                    <a:cubicBezTo>
                      <a:pt x="1" y="16"/>
                      <a:pt x="0" y="17"/>
                      <a:pt x="0" y="18"/>
                    </a:cubicBezTo>
                    <a:cubicBezTo>
                      <a:pt x="0" y="21"/>
                      <a:pt x="0" y="21"/>
                      <a:pt x="0" y="21"/>
                    </a:cubicBezTo>
                    <a:cubicBezTo>
                      <a:pt x="0" y="23"/>
                      <a:pt x="1" y="24"/>
                      <a:pt x="3" y="24"/>
                    </a:cubicBezTo>
                    <a:cubicBezTo>
                      <a:pt x="5" y="24"/>
                      <a:pt x="5" y="24"/>
                      <a:pt x="5" y="24"/>
                    </a:cubicBezTo>
                    <a:cubicBezTo>
                      <a:pt x="5" y="25"/>
                      <a:pt x="6" y="26"/>
                      <a:pt x="6" y="27"/>
                    </a:cubicBezTo>
                    <a:cubicBezTo>
                      <a:pt x="5" y="29"/>
                      <a:pt x="5" y="29"/>
                      <a:pt x="5" y="29"/>
                    </a:cubicBezTo>
                    <a:cubicBezTo>
                      <a:pt x="4" y="30"/>
                      <a:pt x="4" y="32"/>
                      <a:pt x="5" y="33"/>
                    </a:cubicBezTo>
                    <a:cubicBezTo>
                      <a:pt x="7" y="35"/>
                      <a:pt x="7" y="35"/>
                      <a:pt x="7" y="35"/>
                    </a:cubicBezTo>
                    <a:cubicBezTo>
                      <a:pt x="8" y="36"/>
                      <a:pt x="10" y="36"/>
                      <a:pt x="11" y="35"/>
                    </a:cubicBezTo>
                    <a:cubicBezTo>
                      <a:pt x="12" y="33"/>
                      <a:pt x="12" y="33"/>
                      <a:pt x="12" y="33"/>
                    </a:cubicBezTo>
                    <a:cubicBezTo>
                      <a:pt x="13" y="34"/>
                      <a:pt x="14" y="34"/>
                      <a:pt x="15" y="34"/>
                    </a:cubicBezTo>
                    <a:cubicBezTo>
                      <a:pt x="16" y="37"/>
                      <a:pt x="16" y="37"/>
                      <a:pt x="16" y="37"/>
                    </a:cubicBezTo>
                    <a:cubicBezTo>
                      <a:pt x="16" y="38"/>
                      <a:pt x="17" y="39"/>
                      <a:pt x="18" y="39"/>
                    </a:cubicBezTo>
                    <a:cubicBezTo>
                      <a:pt x="21" y="39"/>
                      <a:pt x="21" y="39"/>
                      <a:pt x="21" y="39"/>
                    </a:cubicBezTo>
                    <a:cubicBezTo>
                      <a:pt x="23" y="39"/>
                      <a:pt x="24" y="38"/>
                      <a:pt x="24" y="37"/>
                    </a:cubicBezTo>
                    <a:cubicBezTo>
                      <a:pt x="24" y="34"/>
                      <a:pt x="24" y="34"/>
                      <a:pt x="24" y="34"/>
                    </a:cubicBezTo>
                    <a:cubicBezTo>
                      <a:pt x="25" y="34"/>
                      <a:pt x="26" y="33"/>
                      <a:pt x="27" y="33"/>
                    </a:cubicBezTo>
                    <a:cubicBezTo>
                      <a:pt x="29" y="35"/>
                      <a:pt x="29" y="35"/>
                      <a:pt x="29" y="35"/>
                    </a:cubicBezTo>
                    <a:cubicBezTo>
                      <a:pt x="30" y="36"/>
                      <a:pt x="32" y="36"/>
                      <a:pt x="33" y="35"/>
                    </a:cubicBezTo>
                    <a:cubicBezTo>
                      <a:pt x="35" y="32"/>
                      <a:pt x="35" y="32"/>
                      <a:pt x="35" y="32"/>
                    </a:cubicBezTo>
                    <a:cubicBezTo>
                      <a:pt x="36" y="31"/>
                      <a:pt x="36" y="29"/>
                      <a:pt x="35" y="28"/>
                    </a:cubicBezTo>
                    <a:cubicBezTo>
                      <a:pt x="33" y="26"/>
                      <a:pt x="33" y="26"/>
                      <a:pt x="33" y="26"/>
                    </a:cubicBezTo>
                    <a:cubicBezTo>
                      <a:pt x="33" y="26"/>
                      <a:pt x="34" y="25"/>
                      <a:pt x="34" y="24"/>
                    </a:cubicBezTo>
                    <a:cubicBezTo>
                      <a:pt x="37" y="24"/>
                      <a:pt x="37" y="24"/>
                      <a:pt x="37" y="24"/>
                    </a:cubicBezTo>
                    <a:cubicBezTo>
                      <a:pt x="38" y="24"/>
                      <a:pt x="39" y="22"/>
                      <a:pt x="39" y="21"/>
                    </a:cubicBezTo>
                    <a:cubicBezTo>
                      <a:pt x="39" y="18"/>
                      <a:pt x="39" y="18"/>
                      <a:pt x="39" y="18"/>
                    </a:cubicBezTo>
                    <a:cubicBezTo>
                      <a:pt x="39" y="16"/>
                      <a:pt x="38" y="15"/>
                      <a:pt x="37" y="15"/>
                    </a:cubicBezTo>
                    <a:close/>
                    <a:moveTo>
                      <a:pt x="25" y="25"/>
                    </a:moveTo>
                    <a:cubicBezTo>
                      <a:pt x="22" y="28"/>
                      <a:pt x="17" y="28"/>
                      <a:pt x="14" y="25"/>
                    </a:cubicBezTo>
                    <a:cubicBezTo>
                      <a:pt x="11" y="22"/>
                      <a:pt x="11" y="18"/>
                      <a:pt x="14" y="15"/>
                    </a:cubicBezTo>
                    <a:cubicBezTo>
                      <a:pt x="17" y="12"/>
                      <a:pt x="22" y="12"/>
                      <a:pt x="25" y="14"/>
                    </a:cubicBezTo>
                    <a:cubicBezTo>
                      <a:pt x="28" y="17"/>
                      <a:pt x="28" y="22"/>
                      <a:pt x="25" y="25"/>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9" name="Freeform 615"/>
              <p:cNvSpPr>
                <a:spLocks noEditPoints="1"/>
              </p:cNvSpPr>
              <p:nvPr/>
            </p:nvSpPr>
            <p:spPr bwMode="auto">
              <a:xfrm>
                <a:off x="3891" y="2475"/>
                <a:ext cx="62" cy="62"/>
              </a:xfrm>
              <a:custGeom>
                <a:avLst/>
                <a:gdLst>
                  <a:gd name="T0" fmla="*/ 29 w 32"/>
                  <a:gd name="T1" fmla="*/ 12 h 32"/>
                  <a:gd name="T2" fmla="*/ 27 w 32"/>
                  <a:gd name="T3" fmla="*/ 12 h 32"/>
                  <a:gd name="T4" fmla="*/ 26 w 32"/>
                  <a:gd name="T5" fmla="*/ 10 h 32"/>
                  <a:gd name="T6" fmla="*/ 28 w 32"/>
                  <a:gd name="T7" fmla="*/ 9 h 32"/>
                  <a:gd name="T8" fmla="*/ 28 w 32"/>
                  <a:gd name="T9" fmla="*/ 5 h 32"/>
                  <a:gd name="T10" fmla="*/ 26 w 32"/>
                  <a:gd name="T11" fmla="*/ 4 h 32"/>
                  <a:gd name="T12" fmla="*/ 23 w 32"/>
                  <a:gd name="T13" fmla="*/ 4 h 32"/>
                  <a:gd name="T14" fmla="*/ 21 w 32"/>
                  <a:gd name="T15" fmla="*/ 5 h 32"/>
                  <a:gd name="T16" fmla="*/ 19 w 32"/>
                  <a:gd name="T17" fmla="*/ 5 h 32"/>
                  <a:gd name="T18" fmla="*/ 19 w 32"/>
                  <a:gd name="T19" fmla="*/ 2 h 32"/>
                  <a:gd name="T20" fmla="*/ 17 w 32"/>
                  <a:gd name="T21" fmla="*/ 0 h 32"/>
                  <a:gd name="T22" fmla="*/ 14 w 32"/>
                  <a:gd name="T23" fmla="*/ 0 h 32"/>
                  <a:gd name="T24" fmla="*/ 12 w 32"/>
                  <a:gd name="T25" fmla="*/ 2 h 32"/>
                  <a:gd name="T26" fmla="*/ 12 w 32"/>
                  <a:gd name="T27" fmla="*/ 5 h 32"/>
                  <a:gd name="T28" fmla="*/ 10 w 32"/>
                  <a:gd name="T29" fmla="*/ 6 h 32"/>
                  <a:gd name="T30" fmla="*/ 9 w 32"/>
                  <a:gd name="T31" fmla="*/ 4 h 32"/>
                  <a:gd name="T32" fmla="*/ 5 w 32"/>
                  <a:gd name="T33" fmla="*/ 4 h 32"/>
                  <a:gd name="T34" fmla="*/ 4 w 32"/>
                  <a:gd name="T35" fmla="*/ 6 h 32"/>
                  <a:gd name="T36" fmla="*/ 4 w 32"/>
                  <a:gd name="T37" fmla="*/ 9 h 32"/>
                  <a:gd name="T38" fmla="*/ 5 w 32"/>
                  <a:gd name="T39" fmla="*/ 10 h 32"/>
                  <a:gd name="T40" fmla="*/ 4 w 32"/>
                  <a:gd name="T41" fmla="*/ 13 h 32"/>
                  <a:gd name="T42" fmla="*/ 2 w 32"/>
                  <a:gd name="T43" fmla="*/ 13 h 32"/>
                  <a:gd name="T44" fmla="*/ 0 w 32"/>
                  <a:gd name="T45" fmla="*/ 15 h 32"/>
                  <a:gd name="T46" fmla="*/ 0 w 32"/>
                  <a:gd name="T47" fmla="*/ 17 h 32"/>
                  <a:gd name="T48" fmla="*/ 2 w 32"/>
                  <a:gd name="T49" fmla="*/ 20 h 32"/>
                  <a:gd name="T50" fmla="*/ 4 w 32"/>
                  <a:gd name="T51" fmla="*/ 20 h 32"/>
                  <a:gd name="T52" fmla="*/ 5 w 32"/>
                  <a:gd name="T53" fmla="*/ 22 h 32"/>
                  <a:gd name="T54" fmla="*/ 4 w 32"/>
                  <a:gd name="T55" fmla="*/ 23 h 32"/>
                  <a:gd name="T56" fmla="*/ 4 w 32"/>
                  <a:gd name="T57" fmla="*/ 26 h 32"/>
                  <a:gd name="T58" fmla="*/ 6 w 32"/>
                  <a:gd name="T59" fmla="*/ 28 h 32"/>
                  <a:gd name="T60" fmla="*/ 9 w 32"/>
                  <a:gd name="T61" fmla="*/ 28 h 32"/>
                  <a:gd name="T62" fmla="*/ 10 w 32"/>
                  <a:gd name="T63" fmla="*/ 27 h 32"/>
                  <a:gd name="T64" fmla="*/ 13 w 32"/>
                  <a:gd name="T65" fmla="*/ 28 h 32"/>
                  <a:gd name="T66" fmla="*/ 13 w 32"/>
                  <a:gd name="T67" fmla="*/ 30 h 32"/>
                  <a:gd name="T68" fmla="*/ 15 w 32"/>
                  <a:gd name="T69" fmla="*/ 32 h 32"/>
                  <a:gd name="T70" fmla="*/ 17 w 32"/>
                  <a:gd name="T71" fmla="*/ 32 h 32"/>
                  <a:gd name="T72" fmla="*/ 20 w 32"/>
                  <a:gd name="T73" fmla="*/ 29 h 32"/>
                  <a:gd name="T74" fmla="*/ 20 w 32"/>
                  <a:gd name="T75" fmla="*/ 27 h 32"/>
                  <a:gd name="T76" fmla="*/ 22 w 32"/>
                  <a:gd name="T77" fmla="*/ 26 h 32"/>
                  <a:gd name="T78" fmla="*/ 23 w 32"/>
                  <a:gd name="T79" fmla="*/ 28 h 32"/>
                  <a:gd name="T80" fmla="*/ 26 w 32"/>
                  <a:gd name="T81" fmla="*/ 28 h 32"/>
                  <a:gd name="T82" fmla="*/ 28 w 32"/>
                  <a:gd name="T83" fmla="*/ 26 h 32"/>
                  <a:gd name="T84" fmla="*/ 28 w 32"/>
                  <a:gd name="T85" fmla="*/ 23 h 32"/>
                  <a:gd name="T86" fmla="*/ 26 w 32"/>
                  <a:gd name="T87" fmla="*/ 21 h 32"/>
                  <a:gd name="T88" fmla="*/ 27 w 32"/>
                  <a:gd name="T89" fmla="*/ 19 h 32"/>
                  <a:gd name="T90" fmla="*/ 30 w 32"/>
                  <a:gd name="T91" fmla="*/ 19 h 32"/>
                  <a:gd name="T92" fmla="*/ 32 w 32"/>
                  <a:gd name="T93" fmla="*/ 17 h 32"/>
                  <a:gd name="T94" fmla="*/ 32 w 32"/>
                  <a:gd name="T95" fmla="*/ 14 h 32"/>
                  <a:gd name="T96" fmla="*/ 29 w 32"/>
                  <a:gd name="T97" fmla="*/ 12 h 32"/>
                  <a:gd name="T98" fmla="*/ 20 w 32"/>
                  <a:gd name="T99" fmla="*/ 20 h 32"/>
                  <a:gd name="T100" fmla="*/ 12 w 32"/>
                  <a:gd name="T101" fmla="*/ 20 h 32"/>
                  <a:gd name="T102" fmla="*/ 11 w 32"/>
                  <a:gd name="T103" fmla="*/ 12 h 32"/>
                  <a:gd name="T104" fmla="*/ 20 w 32"/>
                  <a:gd name="T105" fmla="*/ 12 h 32"/>
                  <a:gd name="T106" fmla="*/ 20 w 32"/>
                  <a:gd name="T107"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29" y="12"/>
                    </a:moveTo>
                    <a:cubicBezTo>
                      <a:pt x="27" y="12"/>
                      <a:pt x="27" y="12"/>
                      <a:pt x="27" y="12"/>
                    </a:cubicBezTo>
                    <a:cubicBezTo>
                      <a:pt x="27" y="12"/>
                      <a:pt x="27" y="11"/>
                      <a:pt x="26" y="10"/>
                    </a:cubicBezTo>
                    <a:cubicBezTo>
                      <a:pt x="28" y="9"/>
                      <a:pt x="28" y="9"/>
                      <a:pt x="28" y="9"/>
                    </a:cubicBezTo>
                    <a:cubicBezTo>
                      <a:pt x="29" y="8"/>
                      <a:pt x="29" y="6"/>
                      <a:pt x="28" y="5"/>
                    </a:cubicBezTo>
                    <a:cubicBezTo>
                      <a:pt x="26" y="4"/>
                      <a:pt x="26" y="4"/>
                      <a:pt x="26" y="4"/>
                    </a:cubicBezTo>
                    <a:cubicBezTo>
                      <a:pt x="25" y="3"/>
                      <a:pt x="24" y="3"/>
                      <a:pt x="23" y="4"/>
                    </a:cubicBezTo>
                    <a:cubicBezTo>
                      <a:pt x="21" y="5"/>
                      <a:pt x="21" y="5"/>
                      <a:pt x="21" y="5"/>
                    </a:cubicBezTo>
                    <a:cubicBezTo>
                      <a:pt x="21" y="5"/>
                      <a:pt x="20" y="5"/>
                      <a:pt x="19" y="5"/>
                    </a:cubicBezTo>
                    <a:cubicBezTo>
                      <a:pt x="19" y="2"/>
                      <a:pt x="19" y="2"/>
                      <a:pt x="19" y="2"/>
                    </a:cubicBezTo>
                    <a:cubicBezTo>
                      <a:pt x="19" y="1"/>
                      <a:pt x="18" y="0"/>
                      <a:pt x="17" y="0"/>
                    </a:cubicBezTo>
                    <a:cubicBezTo>
                      <a:pt x="14" y="0"/>
                      <a:pt x="14" y="0"/>
                      <a:pt x="14" y="0"/>
                    </a:cubicBezTo>
                    <a:cubicBezTo>
                      <a:pt x="13" y="0"/>
                      <a:pt x="12" y="1"/>
                      <a:pt x="12" y="2"/>
                    </a:cubicBezTo>
                    <a:cubicBezTo>
                      <a:pt x="12" y="5"/>
                      <a:pt x="12" y="5"/>
                      <a:pt x="12" y="5"/>
                    </a:cubicBezTo>
                    <a:cubicBezTo>
                      <a:pt x="12" y="5"/>
                      <a:pt x="11" y="5"/>
                      <a:pt x="10" y="6"/>
                    </a:cubicBezTo>
                    <a:cubicBezTo>
                      <a:pt x="9" y="4"/>
                      <a:pt x="9" y="4"/>
                      <a:pt x="9" y="4"/>
                    </a:cubicBezTo>
                    <a:cubicBezTo>
                      <a:pt x="8" y="3"/>
                      <a:pt x="6" y="3"/>
                      <a:pt x="5" y="4"/>
                    </a:cubicBezTo>
                    <a:cubicBezTo>
                      <a:pt x="4" y="6"/>
                      <a:pt x="4" y="6"/>
                      <a:pt x="4" y="6"/>
                    </a:cubicBezTo>
                    <a:cubicBezTo>
                      <a:pt x="3" y="7"/>
                      <a:pt x="3" y="8"/>
                      <a:pt x="4" y="9"/>
                    </a:cubicBezTo>
                    <a:cubicBezTo>
                      <a:pt x="5" y="10"/>
                      <a:pt x="5" y="10"/>
                      <a:pt x="5" y="10"/>
                    </a:cubicBezTo>
                    <a:cubicBezTo>
                      <a:pt x="5" y="11"/>
                      <a:pt x="5" y="12"/>
                      <a:pt x="4" y="13"/>
                    </a:cubicBezTo>
                    <a:cubicBezTo>
                      <a:pt x="2" y="13"/>
                      <a:pt x="2" y="13"/>
                      <a:pt x="2" y="13"/>
                    </a:cubicBezTo>
                    <a:cubicBezTo>
                      <a:pt x="1" y="13"/>
                      <a:pt x="0" y="14"/>
                      <a:pt x="0" y="15"/>
                    </a:cubicBezTo>
                    <a:cubicBezTo>
                      <a:pt x="0" y="17"/>
                      <a:pt x="0" y="17"/>
                      <a:pt x="0" y="17"/>
                    </a:cubicBezTo>
                    <a:cubicBezTo>
                      <a:pt x="0" y="19"/>
                      <a:pt x="1" y="20"/>
                      <a:pt x="2" y="20"/>
                    </a:cubicBezTo>
                    <a:cubicBezTo>
                      <a:pt x="4" y="20"/>
                      <a:pt x="4" y="20"/>
                      <a:pt x="4" y="20"/>
                    </a:cubicBezTo>
                    <a:cubicBezTo>
                      <a:pt x="5" y="20"/>
                      <a:pt x="5" y="21"/>
                      <a:pt x="5" y="22"/>
                    </a:cubicBezTo>
                    <a:cubicBezTo>
                      <a:pt x="4" y="23"/>
                      <a:pt x="4" y="23"/>
                      <a:pt x="4" y="23"/>
                    </a:cubicBezTo>
                    <a:cubicBezTo>
                      <a:pt x="3" y="24"/>
                      <a:pt x="3" y="26"/>
                      <a:pt x="4" y="26"/>
                    </a:cubicBezTo>
                    <a:cubicBezTo>
                      <a:pt x="6" y="28"/>
                      <a:pt x="6" y="28"/>
                      <a:pt x="6" y="28"/>
                    </a:cubicBezTo>
                    <a:cubicBezTo>
                      <a:pt x="7" y="29"/>
                      <a:pt x="8" y="29"/>
                      <a:pt x="9" y="28"/>
                    </a:cubicBezTo>
                    <a:cubicBezTo>
                      <a:pt x="10" y="27"/>
                      <a:pt x="10" y="27"/>
                      <a:pt x="10" y="27"/>
                    </a:cubicBezTo>
                    <a:cubicBezTo>
                      <a:pt x="11" y="27"/>
                      <a:pt x="12" y="27"/>
                      <a:pt x="13" y="28"/>
                    </a:cubicBezTo>
                    <a:cubicBezTo>
                      <a:pt x="13" y="30"/>
                      <a:pt x="13" y="30"/>
                      <a:pt x="13" y="30"/>
                    </a:cubicBezTo>
                    <a:cubicBezTo>
                      <a:pt x="13" y="31"/>
                      <a:pt x="14" y="32"/>
                      <a:pt x="15" y="32"/>
                    </a:cubicBezTo>
                    <a:cubicBezTo>
                      <a:pt x="17" y="32"/>
                      <a:pt x="17" y="32"/>
                      <a:pt x="17" y="32"/>
                    </a:cubicBezTo>
                    <a:cubicBezTo>
                      <a:pt x="19" y="32"/>
                      <a:pt x="20" y="31"/>
                      <a:pt x="20" y="29"/>
                    </a:cubicBezTo>
                    <a:cubicBezTo>
                      <a:pt x="20" y="27"/>
                      <a:pt x="20" y="27"/>
                      <a:pt x="20" y="27"/>
                    </a:cubicBezTo>
                    <a:cubicBezTo>
                      <a:pt x="20" y="27"/>
                      <a:pt x="21" y="27"/>
                      <a:pt x="22" y="26"/>
                    </a:cubicBezTo>
                    <a:cubicBezTo>
                      <a:pt x="23" y="28"/>
                      <a:pt x="23" y="28"/>
                      <a:pt x="23" y="28"/>
                    </a:cubicBezTo>
                    <a:cubicBezTo>
                      <a:pt x="24" y="29"/>
                      <a:pt x="25" y="29"/>
                      <a:pt x="26" y="28"/>
                    </a:cubicBezTo>
                    <a:cubicBezTo>
                      <a:pt x="28" y="26"/>
                      <a:pt x="28" y="26"/>
                      <a:pt x="28" y="26"/>
                    </a:cubicBezTo>
                    <a:cubicBezTo>
                      <a:pt x="29" y="25"/>
                      <a:pt x="29" y="24"/>
                      <a:pt x="28" y="23"/>
                    </a:cubicBezTo>
                    <a:cubicBezTo>
                      <a:pt x="26" y="21"/>
                      <a:pt x="26" y="21"/>
                      <a:pt x="26" y="21"/>
                    </a:cubicBezTo>
                    <a:cubicBezTo>
                      <a:pt x="27" y="21"/>
                      <a:pt x="27" y="20"/>
                      <a:pt x="27" y="19"/>
                    </a:cubicBezTo>
                    <a:cubicBezTo>
                      <a:pt x="30" y="19"/>
                      <a:pt x="30" y="19"/>
                      <a:pt x="30" y="19"/>
                    </a:cubicBezTo>
                    <a:cubicBezTo>
                      <a:pt x="31" y="19"/>
                      <a:pt x="32" y="18"/>
                      <a:pt x="32" y="17"/>
                    </a:cubicBezTo>
                    <a:cubicBezTo>
                      <a:pt x="32" y="14"/>
                      <a:pt x="32" y="14"/>
                      <a:pt x="32" y="14"/>
                    </a:cubicBezTo>
                    <a:cubicBezTo>
                      <a:pt x="32" y="13"/>
                      <a:pt x="31" y="12"/>
                      <a:pt x="29" y="12"/>
                    </a:cubicBezTo>
                    <a:close/>
                    <a:moveTo>
                      <a:pt x="20" y="20"/>
                    </a:moveTo>
                    <a:cubicBezTo>
                      <a:pt x="18" y="23"/>
                      <a:pt x="14" y="23"/>
                      <a:pt x="12" y="20"/>
                    </a:cubicBezTo>
                    <a:cubicBezTo>
                      <a:pt x="9" y="18"/>
                      <a:pt x="9" y="14"/>
                      <a:pt x="11" y="12"/>
                    </a:cubicBezTo>
                    <a:cubicBezTo>
                      <a:pt x="14" y="10"/>
                      <a:pt x="18" y="10"/>
                      <a:pt x="20" y="12"/>
                    </a:cubicBezTo>
                    <a:cubicBezTo>
                      <a:pt x="22" y="14"/>
                      <a:pt x="22" y="18"/>
                      <a:pt x="20" y="2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0" name="Freeform 616"/>
              <p:cNvSpPr>
                <a:spLocks noEditPoints="1"/>
              </p:cNvSpPr>
              <p:nvPr/>
            </p:nvSpPr>
            <p:spPr bwMode="auto">
              <a:xfrm>
                <a:off x="4911" y="1593"/>
                <a:ext cx="55" cy="55"/>
              </a:xfrm>
              <a:custGeom>
                <a:avLst/>
                <a:gdLst>
                  <a:gd name="T0" fmla="*/ 26 w 28"/>
                  <a:gd name="T1" fmla="*/ 16 h 28"/>
                  <a:gd name="T2" fmla="*/ 24 w 28"/>
                  <a:gd name="T3" fmla="*/ 15 h 28"/>
                  <a:gd name="T4" fmla="*/ 24 w 28"/>
                  <a:gd name="T5" fmla="*/ 13 h 28"/>
                  <a:gd name="T6" fmla="*/ 26 w 28"/>
                  <a:gd name="T7" fmla="*/ 12 h 28"/>
                  <a:gd name="T8" fmla="*/ 27 w 28"/>
                  <a:gd name="T9" fmla="*/ 9 h 28"/>
                  <a:gd name="T10" fmla="*/ 26 w 28"/>
                  <a:gd name="T11" fmla="*/ 7 h 28"/>
                  <a:gd name="T12" fmla="*/ 24 w 28"/>
                  <a:gd name="T13" fmla="*/ 6 h 28"/>
                  <a:gd name="T14" fmla="*/ 22 w 28"/>
                  <a:gd name="T15" fmla="*/ 7 h 28"/>
                  <a:gd name="T16" fmla="*/ 20 w 28"/>
                  <a:gd name="T17" fmla="*/ 6 h 28"/>
                  <a:gd name="T18" fmla="*/ 21 w 28"/>
                  <a:gd name="T19" fmla="*/ 4 h 28"/>
                  <a:gd name="T20" fmla="*/ 20 w 28"/>
                  <a:gd name="T21" fmla="*/ 2 h 28"/>
                  <a:gd name="T22" fmla="*/ 18 w 28"/>
                  <a:gd name="T23" fmla="*/ 1 h 28"/>
                  <a:gd name="T24" fmla="*/ 15 w 28"/>
                  <a:gd name="T25" fmla="*/ 2 h 28"/>
                  <a:gd name="T26" fmla="*/ 15 w 28"/>
                  <a:gd name="T27" fmla="*/ 4 h 28"/>
                  <a:gd name="T28" fmla="*/ 13 w 28"/>
                  <a:gd name="T29" fmla="*/ 4 h 28"/>
                  <a:gd name="T30" fmla="*/ 12 w 28"/>
                  <a:gd name="T31" fmla="*/ 2 h 28"/>
                  <a:gd name="T32" fmla="*/ 9 w 28"/>
                  <a:gd name="T33" fmla="*/ 1 h 28"/>
                  <a:gd name="T34" fmla="*/ 7 w 28"/>
                  <a:gd name="T35" fmla="*/ 2 h 28"/>
                  <a:gd name="T36" fmla="*/ 6 w 28"/>
                  <a:gd name="T37" fmla="*/ 4 h 28"/>
                  <a:gd name="T38" fmla="*/ 7 w 28"/>
                  <a:gd name="T39" fmla="*/ 6 h 28"/>
                  <a:gd name="T40" fmla="*/ 6 w 28"/>
                  <a:gd name="T41" fmla="*/ 7 h 28"/>
                  <a:gd name="T42" fmla="*/ 4 w 28"/>
                  <a:gd name="T43" fmla="*/ 7 h 28"/>
                  <a:gd name="T44" fmla="*/ 1 w 28"/>
                  <a:gd name="T45" fmla="*/ 8 h 28"/>
                  <a:gd name="T46" fmla="*/ 1 w 28"/>
                  <a:gd name="T47" fmla="*/ 10 h 28"/>
                  <a:gd name="T48" fmla="*/ 2 w 28"/>
                  <a:gd name="T49" fmla="*/ 12 h 28"/>
                  <a:gd name="T50" fmla="*/ 3 w 28"/>
                  <a:gd name="T51" fmla="*/ 13 h 28"/>
                  <a:gd name="T52" fmla="*/ 3 w 28"/>
                  <a:gd name="T53" fmla="*/ 15 h 28"/>
                  <a:gd name="T54" fmla="*/ 2 w 28"/>
                  <a:gd name="T55" fmla="*/ 16 h 28"/>
                  <a:gd name="T56" fmla="*/ 1 w 28"/>
                  <a:gd name="T57" fmla="*/ 19 h 28"/>
                  <a:gd name="T58" fmla="*/ 2 w 28"/>
                  <a:gd name="T59" fmla="*/ 21 h 28"/>
                  <a:gd name="T60" fmla="*/ 4 w 28"/>
                  <a:gd name="T61" fmla="*/ 22 h 28"/>
                  <a:gd name="T62" fmla="*/ 6 w 28"/>
                  <a:gd name="T63" fmla="*/ 21 h 28"/>
                  <a:gd name="T64" fmla="*/ 7 w 28"/>
                  <a:gd name="T65" fmla="*/ 22 h 28"/>
                  <a:gd name="T66" fmla="*/ 7 w 28"/>
                  <a:gd name="T67" fmla="*/ 24 h 28"/>
                  <a:gd name="T68" fmla="*/ 8 w 28"/>
                  <a:gd name="T69" fmla="*/ 26 h 28"/>
                  <a:gd name="T70" fmla="*/ 10 w 28"/>
                  <a:gd name="T71" fmla="*/ 27 h 28"/>
                  <a:gd name="T72" fmla="*/ 12 w 28"/>
                  <a:gd name="T73" fmla="*/ 26 h 28"/>
                  <a:gd name="T74" fmla="*/ 13 w 28"/>
                  <a:gd name="T75" fmla="*/ 25 h 28"/>
                  <a:gd name="T76" fmla="*/ 15 w 28"/>
                  <a:gd name="T77" fmla="*/ 24 h 28"/>
                  <a:gd name="T78" fmla="*/ 16 w 28"/>
                  <a:gd name="T79" fmla="*/ 26 h 28"/>
                  <a:gd name="T80" fmla="*/ 19 w 28"/>
                  <a:gd name="T81" fmla="*/ 27 h 28"/>
                  <a:gd name="T82" fmla="*/ 21 w 28"/>
                  <a:gd name="T83" fmla="*/ 26 h 28"/>
                  <a:gd name="T84" fmla="*/ 22 w 28"/>
                  <a:gd name="T85" fmla="*/ 24 h 28"/>
                  <a:gd name="T86" fmla="*/ 21 w 28"/>
                  <a:gd name="T87" fmla="*/ 22 h 28"/>
                  <a:gd name="T88" fmla="*/ 22 w 28"/>
                  <a:gd name="T89" fmla="*/ 20 h 28"/>
                  <a:gd name="T90" fmla="*/ 24 w 28"/>
                  <a:gd name="T91" fmla="*/ 21 h 28"/>
                  <a:gd name="T92" fmla="*/ 26 w 28"/>
                  <a:gd name="T93" fmla="*/ 20 h 28"/>
                  <a:gd name="T94" fmla="*/ 27 w 28"/>
                  <a:gd name="T95" fmla="*/ 18 h 28"/>
                  <a:gd name="T96" fmla="*/ 26 w 28"/>
                  <a:gd name="T97" fmla="*/ 16 h 28"/>
                  <a:gd name="T98" fmla="*/ 16 w 28"/>
                  <a:gd name="T99" fmla="*/ 19 h 28"/>
                  <a:gd name="T100" fmla="*/ 9 w 28"/>
                  <a:gd name="T101" fmla="*/ 16 h 28"/>
                  <a:gd name="T102" fmla="*/ 12 w 28"/>
                  <a:gd name="T103" fmla="*/ 9 h 28"/>
                  <a:gd name="T104" fmla="*/ 19 w 28"/>
                  <a:gd name="T105" fmla="*/ 12 h 28"/>
                  <a:gd name="T106" fmla="*/ 16 w 28"/>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6"/>
                    </a:moveTo>
                    <a:cubicBezTo>
                      <a:pt x="24" y="15"/>
                      <a:pt x="24" y="15"/>
                      <a:pt x="24" y="15"/>
                    </a:cubicBezTo>
                    <a:cubicBezTo>
                      <a:pt x="24" y="14"/>
                      <a:pt x="24" y="13"/>
                      <a:pt x="24" y="13"/>
                    </a:cubicBezTo>
                    <a:cubicBezTo>
                      <a:pt x="26" y="12"/>
                      <a:pt x="26" y="12"/>
                      <a:pt x="26" y="12"/>
                    </a:cubicBezTo>
                    <a:cubicBezTo>
                      <a:pt x="27" y="12"/>
                      <a:pt x="28" y="10"/>
                      <a:pt x="27" y="9"/>
                    </a:cubicBezTo>
                    <a:cubicBezTo>
                      <a:pt x="26" y="7"/>
                      <a:pt x="26" y="7"/>
                      <a:pt x="26" y="7"/>
                    </a:cubicBezTo>
                    <a:cubicBezTo>
                      <a:pt x="26" y="6"/>
                      <a:pt x="25" y="6"/>
                      <a:pt x="24" y="6"/>
                    </a:cubicBezTo>
                    <a:cubicBezTo>
                      <a:pt x="22" y="7"/>
                      <a:pt x="22" y="7"/>
                      <a:pt x="22" y="7"/>
                    </a:cubicBezTo>
                    <a:cubicBezTo>
                      <a:pt x="21" y="7"/>
                      <a:pt x="21" y="6"/>
                      <a:pt x="20" y="6"/>
                    </a:cubicBezTo>
                    <a:cubicBezTo>
                      <a:pt x="21" y="4"/>
                      <a:pt x="21" y="4"/>
                      <a:pt x="21" y="4"/>
                    </a:cubicBezTo>
                    <a:cubicBezTo>
                      <a:pt x="22" y="3"/>
                      <a:pt x="21" y="2"/>
                      <a:pt x="20" y="2"/>
                    </a:cubicBezTo>
                    <a:cubicBezTo>
                      <a:pt x="18" y="1"/>
                      <a:pt x="18" y="1"/>
                      <a:pt x="18" y="1"/>
                    </a:cubicBezTo>
                    <a:cubicBezTo>
                      <a:pt x="17" y="0"/>
                      <a:pt x="16" y="1"/>
                      <a:pt x="15" y="2"/>
                    </a:cubicBezTo>
                    <a:cubicBezTo>
                      <a:pt x="15" y="4"/>
                      <a:pt x="15" y="4"/>
                      <a:pt x="15" y="4"/>
                    </a:cubicBezTo>
                    <a:cubicBezTo>
                      <a:pt x="14" y="4"/>
                      <a:pt x="13" y="4"/>
                      <a:pt x="13" y="4"/>
                    </a:cubicBezTo>
                    <a:cubicBezTo>
                      <a:pt x="12" y="2"/>
                      <a:pt x="12" y="2"/>
                      <a:pt x="12" y="2"/>
                    </a:cubicBezTo>
                    <a:cubicBezTo>
                      <a:pt x="12" y="1"/>
                      <a:pt x="10" y="0"/>
                      <a:pt x="9" y="1"/>
                    </a:cubicBezTo>
                    <a:cubicBezTo>
                      <a:pt x="7" y="2"/>
                      <a:pt x="7" y="2"/>
                      <a:pt x="7" y="2"/>
                    </a:cubicBezTo>
                    <a:cubicBezTo>
                      <a:pt x="6" y="2"/>
                      <a:pt x="6" y="3"/>
                      <a:pt x="6" y="4"/>
                    </a:cubicBezTo>
                    <a:cubicBezTo>
                      <a:pt x="7" y="6"/>
                      <a:pt x="7" y="6"/>
                      <a:pt x="7" y="6"/>
                    </a:cubicBezTo>
                    <a:cubicBezTo>
                      <a:pt x="7" y="6"/>
                      <a:pt x="6" y="7"/>
                      <a:pt x="6" y="7"/>
                    </a:cubicBezTo>
                    <a:cubicBezTo>
                      <a:pt x="4" y="7"/>
                      <a:pt x="4" y="7"/>
                      <a:pt x="4" y="7"/>
                    </a:cubicBezTo>
                    <a:cubicBezTo>
                      <a:pt x="3" y="6"/>
                      <a:pt x="2" y="7"/>
                      <a:pt x="1" y="8"/>
                    </a:cubicBezTo>
                    <a:cubicBezTo>
                      <a:pt x="1" y="10"/>
                      <a:pt x="1" y="10"/>
                      <a:pt x="1" y="10"/>
                    </a:cubicBezTo>
                    <a:cubicBezTo>
                      <a:pt x="0" y="11"/>
                      <a:pt x="1" y="12"/>
                      <a:pt x="2" y="12"/>
                    </a:cubicBezTo>
                    <a:cubicBezTo>
                      <a:pt x="3" y="13"/>
                      <a:pt x="3" y="13"/>
                      <a:pt x="3" y="13"/>
                    </a:cubicBezTo>
                    <a:cubicBezTo>
                      <a:pt x="3" y="14"/>
                      <a:pt x="3" y="15"/>
                      <a:pt x="3" y="15"/>
                    </a:cubicBezTo>
                    <a:cubicBezTo>
                      <a:pt x="2" y="16"/>
                      <a:pt x="2" y="16"/>
                      <a:pt x="2" y="16"/>
                    </a:cubicBezTo>
                    <a:cubicBezTo>
                      <a:pt x="1" y="16"/>
                      <a:pt x="0" y="18"/>
                      <a:pt x="1" y="19"/>
                    </a:cubicBezTo>
                    <a:cubicBezTo>
                      <a:pt x="2" y="21"/>
                      <a:pt x="2" y="21"/>
                      <a:pt x="2" y="21"/>
                    </a:cubicBezTo>
                    <a:cubicBezTo>
                      <a:pt x="2" y="22"/>
                      <a:pt x="3" y="22"/>
                      <a:pt x="4" y="22"/>
                    </a:cubicBezTo>
                    <a:cubicBezTo>
                      <a:pt x="6" y="21"/>
                      <a:pt x="6" y="21"/>
                      <a:pt x="6" y="21"/>
                    </a:cubicBezTo>
                    <a:cubicBezTo>
                      <a:pt x="6" y="21"/>
                      <a:pt x="7" y="22"/>
                      <a:pt x="7" y="22"/>
                    </a:cubicBezTo>
                    <a:cubicBezTo>
                      <a:pt x="7" y="24"/>
                      <a:pt x="7" y="24"/>
                      <a:pt x="7" y="24"/>
                    </a:cubicBezTo>
                    <a:cubicBezTo>
                      <a:pt x="6" y="25"/>
                      <a:pt x="7" y="26"/>
                      <a:pt x="8" y="26"/>
                    </a:cubicBezTo>
                    <a:cubicBezTo>
                      <a:pt x="10" y="27"/>
                      <a:pt x="10" y="27"/>
                      <a:pt x="10" y="27"/>
                    </a:cubicBezTo>
                    <a:cubicBezTo>
                      <a:pt x="11" y="28"/>
                      <a:pt x="12" y="27"/>
                      <a:pt x="12" y="26"/>
                    </a:cubicBezTo>
                    <a:cubicBezTo>
                      <a:pt x="13" y="25"/>
                      <a:pt x="13" y="25"/>
                      <a:pt x="13" y="25"/>
                    </a:cubicBezTo>
                    <a:cubicBezTo>
                      <a:pt x="14" y="25"/>
                      <a:pt x="15" y="25"/>
                      <a:pt x="15" y="24"/>
                    </a:cubicBezTo>
                    <a:cubicBezTo>
                      <a:pt x="16" y="26"/>
                      <a:pt x="16" y="26"/>
                      <a:pt x="16" y="26"/>
                    </a:cubicBezTo>
                    <a:cubicBezTo>
                      <a:pt x="16" y="27"/>
                      <a:pt x="18" y="28"/>
                      <a:pt x="19" y="27"/>
                    </a:cubicBezTo>
                    <a:cubicBezTo>
                      <a:pt x="21" y="26"/>
                      <a:pt x="21" y="26"/>
                      <a:pt x="21" y="26"/>
                    </a:cubicBezTo>
                    <a:cubicBezTo>
                      <a:pt x="21" y="26"/>
                      <a:pt x="22" y="25"/>
                      <a:pt x="22" y="24"/>
                    </a:cubicBezTo>
                    <a:cubicBezTo>
                      <a:pt x="21" y="22"/>
                      <a:pt x="21" y="22"/>
                      <a:pt x="21" y="22"/>
                    </a:cubicBezTo>
                    <a:cubicBezTo>
                      <a:pt x="21" y="21"/>
                      <a:pt x="22" y="21"/>
                      <a:pt x="22" y="20"/>
                    </a:cubicBezTo>
                    <a:cubicBezTo>
                      <a:pt x="24" y="21"/>
                      <a:pt x="24" y="21"/>
                      <a:pt x="24" y="21"/>
                    </a:cubicBezTo>
                    <a:cubicBezTo>
                      <a:pt x="25" y="22"/>
                      <a:pt x="26" y="21"/>
                      <a:pt x="26" y="20"/>
                    </a:cubicBezTo>
                    <a:cubicBezTo>
                      <a:pt x="27" y="18"/>
                      <a:pt x="27" y="18"/>
                      <a:pt x="27" y="18"/>
                    </a:cubicBezTo>
                    <a:cubicBezTo>
                      <a:pt x="28" y="17"/>
                      <a:pt x="27" y="16"/>
                      <a:pt x="26" y="16"/>
                    </a:cubicBezTo>
                    <a:close/>
                    <a:moveTo>
                      <a:pt x="16" y="19"/>
                    </a:moveTo>
                    <a:cubicBezTo>
                      <a:pt x="13" y="20"/>
                      <a:pt x="10" y="19"/>
                      <a:pt x="9" y="16"/>
                    </a:cubicBezTo>
                    <a:cubicBezTo>
                      <a:pt x="8" y="14"/>
                      <a:pt x="9" y="10"/>
                      <a:pt x="12" y="9"/>
                    </a:cubicBezTo>
                    <a:cubicBezTo>
                      <a:pt x="14" y="8"/>
                      <a:pt x="17" y="9"/>
                      <a:pt x="19" y="12"/>
                    </a:cubicBezTo>
                    <a:cubicBezTo>
                      <a:pt x="20" y="15"/>
                      <a:pt x="19" y="18"/>
                      <a:pt x="16"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1" name="Freeform 617"/>
              <p:cNvSpPr>
                <a:spLocks noEditPoints="1"/>
              </p:cNvSpPr>
              <p:nvPr/>
            </p:nvSpPr>
            <p:spPr bwMode="auto">
              <a:xfrm>
                <a:off x="3805" y="2831"/>
                <a:ext cx="52" cy="52"/>
              </a:xfrm>
              <a:custGeom>
                <a:avLst/>
                <a:gdLst>
                  <a:gd name="T0" fmla="*/ 25 w 27"/>
                  <a:gd name="T1" fmla="*/ 15 h 27"/>
                  <a:gd name="T2" fmla="*/ 24 w 27"/>
                  <a:gd name="T3" fmla="*/ 15 h 27"/>
                  <a:gd name="T4" fmla="*/ 23 w 27"/>
                  <a:gd name="T5" fmla="*/ 13 h 27"/>
                  <a:gd name="T6" fmla="*/ 25 w 27"/>
                  <a:gd name="T7" fmla="*/ 12 h 27"/>
                  <a:gd name="T8" fmla="*/ 26 w 27"/>
                  <a:gd name="T9" fmla="*/ 9 h 27"/>
                  <a:gd name="T10" fmla="*/ 26 w 27"/>
                  <a:gd name="T11" fmla="*/ 7 h 27"/>
                  <a:gd name="T12" fmla="*/ 23 w 27"/>
                  <a:gd name="T13" fmla="*/ 6 h 27"/>
                  <a:gd name="T14" fmla="*/ 21 w 27"/>
                  <a:gd name="T15" fmla="*/ 7 h 27"/>
                  <a:gd name="T16" fmla="*/ 20 w 27"/>
                  <a:gd name="T17" fmla="*/ 6 h 27"/>
                  <a:gd name="T18" fmla="*/ 20 w 27"/>
                  <a:gd name="T19" fmla="*/ 4 h 27"/>
                  <a:gd name="T20" fmla="*/ 19 w 27"/>
                  <a:gd name="T21" fmla="*/ 1 h 27"/>
                  <a:gd name="T22" fmla="*/ 17 w 27"/>
                  <a:gd name="T23" fmla="*/ 0 h 27"/>
                  <a:gd name="T24" fmla="*/ 15 w 27"/>
                  <a:gd name="T25" fmla="*/ 2 h 27"/>
                  <a:gd name="T26" fmla="*/ 14 w 27"/>
                  <a:gd name="T27" fmla="*/ 3 h 27"/>
                  <a:gd name="T28" fmla="*/ 12 w 27"/>
                  <a:gd name="T29" fmla="*/ 3 h 27"/>
                  <a:gd name="T30" fmla="*/ 11 w 27"/>
                  <a:gd name="T31" fmla="*/ 2 h 27"/>
                  <a:gd name="T32" fmla="*/ 9 w 27"/>
                  <a:gd name="T33" fmla="*/ 1 h 27"/>
                  <a:gd name="T34" fmla="*/ 7 w 27"/>
                  <a:gd name="T35" fmla="*/ 2 h 27"/>
                  <a:gd name="T36" fmla="*/ 6 w 27"/>
                  <a:gd name="T37" fmla="*/ 4 h 27"/>
                  <a:gd name="T38" fmla="*/ 6 w 27"/>
                  <a:gd name="T39" fmla="*/ 6 h 27"/>
                  <a:gd name="T40" fmla="*/ 5 w 27"/>
                  <a:gd name="T41" fmla="*/ 7 h 27"/>
                  <a:gd name="T42" fmla="*/ 3 w 27"/>
                  <a:gd name="T43" fmla="*/ 7 h 27"/>
                  <a:gd name="T44" fmla="*/ 1 w 27"/>
                  <a:gd name="T45" fmla="*/ 8 h 27"/>
                  <a:gd name="T46" fmla="*/ 0 w 27"/>
                  <a:gd name="T47" fmla="*/ 10 h 27"/>
                  <a:gd name="T48" fmla="*/ 1 w 27"/>
                  <a:gd name="T49" fmla="*/ 12 h 27"/>
                  <a:gd name="T50" fmla="*/ 3 w 27"/>
                  <a:gd name="T51" fmla="*/ 13 h 27"/>
                  <a:gd name="T52" fmla="*/ 3 w 27"/>
                  <a:gd name="T53" fmla="*/ 15 h 27"/>
                  <a:gd name="T54" fmla="*/ 1 w 27"/>
                  <a:gd name="T55" fmla="*/ 16 h 27"/>
                  <a:gd name="T56" fmla="*/ 0 w 27"/>
                  <a:gd name="T57" fmla="*/ 18 h 27"/>
                  <a:gd name="T58" fmla="*/ 1 w 27"/>
                  <a:gd name="T59" fmla="*/ 20 h 27"/>
                  <a:gd name="T60" fmla="*/ 4 w 27"/>
                  <a:gd name="T61" fmla="*/ 21 h 27"/>
                  <a:gd name="T62" fmla="*/ 5 w 27"/>
                  <a:gd name="T63" fmla="*/ 21 h 27"/>
                  <a:gd name="T64" fmla="*/ 7 w 27"/>
                  <a:gd name="T65" fmla="*/ 22 h 27"/>
                  <a:gd name="T66" fmla="*/ 6 w 27"/>
                  <a:gd name="T67" fmla="*/ 24 h 27"/>
                  <a:gd name="T68" fmla="*/ 7 w 27"/>
                  <a:gd name="T69" fmla="*/ 26 h 27"/>
                  <a:gd name="T70" fmla="*/ 9 w 27"/>
                  <a:gd name="T71" fmla="*/ 27 h 27"/>
                  <a:gd name="T72" fmla="*/ 12 w 27"/>
                  <a:gd name="T73" fmla="*/ 26 h 27"/>
                  <a:gd name="T74" fmla="*/ 12 w 27"/>
                  <a:gd name="T75" fmla="*/ 24 h 27"/>
                  <a:gd name="T76" fmla="*/ 15 w 27"/>
                  <a:gd name="T77" fmla="*/ 24 h 27"/>
                  <a:gd name="T78" fmla="*/ 15 w 27"/>
                  <a:gd name="T79" fmla="*/ 26 h 27"/>
                  <a:gd name="T80" fmla="*/ 18 w 27"/>
                  <a:gd name="T81" fmla="*/ 27 h 27"/>
                  <a:gd name="T82" fmla="*/ 20 w 27"/>
                  <a:gd name="T83" fmla="*/ 26 h 27"/>
                  <a:gd name="T84" fmla="*/ 21 w 27"/>
                  <a:gd name="T85" fmla="*/ 23 h 27"/>
                  <a:gd name="T86" fmla="*/ 20 w 27"/>
                  <a:gd name="T87" fmla="*/ 22 h 27"/>
                  <a:gd name="T88" fmla="*/ 21 w 27"/>
                  <a:gd name="T89" fmla="*/ 20 h 27"/>
                  <a:gd name="T90" fmla="*/ 23 w 27"/>
                  <a:gd name="T91" fmla="*/ 21 h 27"/>
                  <a:gd name="T92" fmla="*/ 26 w 27"/>
                  <a:gd name="T93" fmla="*/ 20 h 27"/>
                  <a:gd name="T94" fmla="*/ 27 w 27"/>
                  <a:gd name="T95" fmla="*/ 18 h 27"/>
                  <a:gd name="T96" fmla="*/ 25 w 27"/>
                  <a:gd name="T97" fmla="*/ 15 h 27"/>
                  <a:gd name="T98" fmla="*/ 15 w 27"/>
                  <a:gd name="T99" fmla="*/ 19 h 27"/>
                  <a:gd name="T100" fmla="*/ 8 w 27"/>
                  <a:gd name="T101" fmla="*/ 16 h 27"/>
                  <a:gd name="T102" fmla="*/ 11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5" y="15"/>
                    </a:moveTo>
                    <a:cubicBezTo>
                      <a:pt x="24" y="15"/>
                      <a:pt x="24" y="15"/>
                      <a:pt x="24" y="15"/>
                    </a:cubicBezTo>
                    <a:cubicBezTo>
                      <a:pt x="24" y="14"/>
                      <a:pt x="24" y="13"/>
                      <a:pt x="23" y="13"/>
                    </a:cubicBezTo>
                    <a:cubicBezTo>
                      <a:pt x="25" y="12"/>
                      <a:pt x="25" y="12"/>
                      <a:pt x="25" y="12"/>
                    </a:cubicBezTo>
                    <a:cubicBezTo>
                      <a:pt x="26" y="11"/>
                      <a:pt x="27" y="10"/>
                      <a:pt x="26" y="9"/>
                    </a:cubicBezTo>
                    <a:cubicBezTo>
                      <a:pt x="26" y="7"/>
                      <a:pt x="26" y="7"/>
                      <a:pt x="26" y="7"/>
                    </a:cubicBezTo>
                    <a:cubicBezTo>
                      <a:pt x="25" y="6"/>
                      <a:pt x="24" y="6"/>
                      <a:pt x="23" y="6"/>
                    </a:cubicBezTo>
                    <a:cubicBezTo>
                      <a:pt x="21" y="7"/>
                      <a:pt x="21" y="7"/>
                      <a:pt x="21" y="7"/>
                    </a:cubicBezTo>
                    <a:cubicBezTo>
                      <a:pt x="21" y="7"/>
                      <a:pt x="20" y="6"/>
                      <a:pt x="20" y="6"/>
                    </a:cubicBezTo>
                    <a:cubicBezTo>
                      <a:pt x="20" y="4"/>
                      <a:pt x="20" y="4"/>
                      <a:pt x="20" y="4"/>
                    </a:cubicBezTo>
                    <a:cubicBezTo>
                      <a:pt x="21" y="3"/>
                      <a:pt x="20" y="2"/>
                      <a:pt x="19" y="1"/>
                    </a:cubicBezTo>
                    <a:cubicBezTo>
                      <a:pt x="17" y="0"/>
                      <a:pt x="17" y="0"/>
                      <a:pt x="17" y="0"/>
                    </a:cubicBezTo>
                    <a:cubicBezTo>
                      <a:pt x="16" y="0"/>
                      <a:pt x="15" y="1"/>
                      <a:pt x="15" y="2"/>
                    </a:cubicBezTo>
                    <a:cubicBezTo>
                      <a:pt x="14" y="3"/>
                      <a:pt x="14" y="3"/>
                      <a:pt x="14" y="3"/>
                    </a:cubicBezTo>
                    <a:cubicBezTo>
                      <a:pt x="13" y="3"/>
                      <a:pt x="13" y="3"/>
                      <a:pt x="12" y="3"/>
                    </a:cubicBezTo>
                    <a:cubicBezTo>
                      <a:pt x="11" y="2"/>
                      <a:pt x="11" y="2"/>
                      <a:pt x="11" y="2"/>
                    </a:cubicBezTo>
                    <a:cubicBezTo>
                      <a:pt x="11" y="1"/>
                      <a:pt x="10" y="0"/>
                      <a:pt x="9" y="1"/>
                    </a:cubicBezTo>
                    <a:cubicBezTo>
                      <a:pt x="7" y="2"/>
                      <a:pt x="7" y="2"/>
                      <a:pt x="7" y="2"/>
                    </a:cubicBezTo>
                    <a:cubicBezTo>
                      <a:pt x="6" y="2"/>
                      <a:pt x="5" y="3"/>
                      <a:pt x="6" y="4"/>
                    </a:cubicBezTo>
                    <a:cubicBezTo>
                      <a:pt x="6" y="6"/>
                      <a:pt x="6" y="6"/>
                      <a:pt x="6" y="6"/>
                    </a:cubicBezTo>
                    <a:cubicBezTo>
                      <a:pt x="6" y="6"/>
                      <a:pt x="5" y="7"/>
                      <a:pt x="5" y="7"/>
                    </a:cubicBezTo>
                    <a:cubicBezTo>
                      <a:pt x="3" y="7"/>
                      <a:pt x="3" y="7"/>
                      <a:pt x="3" y="7"/>
                    </a:cubicBezTo>
                    <a:cubicBezTo>
                      <a:pt x="2" y="6"/>
                      <a:pt x="1" y="7"/>
                      <a:pt x="1" y="8"/>
                    </a:cubicBezTo>
                    <a:cubicBezTo>
                      <a:pt x="0" y="10"/>
                      <a:pt x="0" y="10"/>
                      <a:pt x="0" y="10"/>
                    </a:cubicBezTo>
                    <a:cubicBezTo>
                      <a:pt x="0" y="11"/>
                      <a:pt x="0" y="12"/>
                      <a:pt x="1" y="12"/>
                    </a:cubicBezTo>
                    <a:cubicBezTo>
                      <a:pt x="3" y="13"/>
                      <a:pt x="3" y="13"/>
                      <a:pt x="3" y="13"/>
                    </a:cubicBezTo>
                    <a:cubicBezTo>
                      <a:pt x="3" y="14"/>
                      <a:pt x="3" y="14"/>
                      <a:pt x="3" y="15"/>
                    </a:cubicBezTo>
                    <a:cubicBezTo>
                      <a:pt x="1" y="16"/>
                      <a:pt x="1" y="16"/>
                      <a:pt x="1" y="16"/>
                    </a:cubicBezTo>
                    <a:cubicBezTo>
                      <a:pt x="0" y="16"/>
                      <a:pt x="0" y="17"/>
                      <a:pt x="0" y="18"/>
                    </a:cubicBezTo>
                    <a:cubicBezTo>
                      <a:pt x="1" y="20"/>
                      <a:pt x="1" y="20"/>
                      <a:pt x="1" y="20"/>
                    </a:cubicBezTo>
                    <a:cubicBezTo>
                      <a:pt x="1" y="21"/>
                      <a:pt x="3" y="22"/>
                      <a:pt x="4" y="21"/>
                    </a:cubicBezTo>
                    <a:cubicBezTo>
                      <a:pt x="5" y="21"/>
                      <a:pt x="5" y="21"/>
                      <a:pt x="5" y="21"/>
                    </a:cubicBezTo>
                    <a:cubicBezTo>
                      <a:pt x="6" y="21"/>
                      <a:pt x="6" y="22"/>
                      <a:pt x="7" y="22"/>
                    </a:cubicBezTo>
                    <a:cubicBezTo>
                      <a:pt x="6" y="24"/>
                      <a:pt x="6" y="24"/>
                      <a:pt x="6" y="24"/>
                    </a:cubicBezTo>
                    <a:cubicBezTo>
                      <a:pt x="6" y="25"/>
                      <a:pt x="6" y="26"/>
                      <a:pt x="7" y="26"/>
                    </a:cubicBezTo>
                    <a:cubicBezTo>
                      <a:pt x="9" y="27"/>
                      <a:pt x="9" y="27"/>
                      <a:pt x="9" y="27"/>
                    </a:cubicBezTo>
                    <a:cubicBezTo>
                      <a:pt x="10" y="27"/>
                      <a:pt x="11" y="27"/>
                      <a:pt x="12" y="26"/>
                    </a:cubicBezTo>
                    <a:cubicBezTo>
                      <a:pt x="12" y="24"/>
                      <a:pt x="12" y="24"/>
                      <a:pt x="12" y="24"/>
                    </a:cubicBezTo>
                    <a:cubicBezTo>
                      <a:pt x="13" y="24"/>
                      <a:pt x="14" y="24"/>
                      <a:pt x="15" y="24"/>
                    </a:cubicBezTo>
                    <a:cubicBezTo>
                      <a:pt x="15" y="26"/>
                      <a:pt x="15" y="26"/>
                      <a:pt x="15" y="26"/>
                    </a:cubicBezTo>
                    <a:cubicBezTo>
                      <a:pt x="16" y="27"/>
                      <a:pt x="17" y="27"/>
                      <a:pt x="18" y="27"/>
                    </a:cubicBezTo>
                    <a:cubicBezTo>
                      <a:pt x="20" y="26"/>
                      <a:pt x="20" y="26"/>
                      <a:pt x="20" y="26"/>
                    </a:cubicBezTo>
                    <a:cubicBezTo>
                      <a:pt x="21" y="26"/>
                      <a:pt x="21" y="24"/>
                      <a:pt x="21" y="23"/>
                    </a:cubicBezTo>
                    <a:cubicBezTo>
                      <a:pt x="20" y="22"/>
                      <a:pt x="20" y="22"/>
                      <a:pt x="20" y="22"/>
                    </a:cubicBezTo>
                    <a:cubicBezTo>
                      <a:pt x="21" y="21"/>
                      <a:pt x="21" y="21"/>
                      <a:pt x="21" y="20"/>
                    </a:cubicBezTo>
                    <a:cubicBezTo>
                      <a:pt x="23" y="21"/>
                      <a:pt x="23" y="21"/>
                      <a:pt x="23" y="21"/>
                    </a:cubicBezTo>
                    <a:cubicBezTo>
                      <a:pt x="24" y="21"/>
                      <a:pt x="25" y="21"/>
                      <a:pt x="26" y="20"/>
                    </a:cubicBezTo>
                    <a:cubicBezTo>
                      <a:pt x="27" y="18"/>
                      <a:pt x="27" y="18"/>
                      <a:pt x="27" y="18"/>
                    </a:cubicBezTo>
                    <a:cubicBezTo>
                      <a:pt x="27" y="17"/>
                      <a:pt x="26" y="16"/>
                      <a:pt x="25" y="15"/>
                    </a:cubicBezTo>
                    <a:close/>
                    <a:moveTo>
                      <a:pt x="15" y="19"/>
                    </a:moveTo>
                    <a:cubicBezTo>
                      <a:pt x="13" y="20"/>
                      <a:pt x="9" y="19"/>
                      <a:pt x="8" y="16"/>
                    </a:cubicBezTo>
                    <a:cubicBezTo>
                      <a:pt x="7" y="13"/>
                      <a:pt x="8" y="10"/>
                      <a:pt x="11" y="9"/>
                    </a:cubicBezTo>
                    <a:cubicBezTo>
                      <a:pt x="14" y="8"/>
                      <a:pt x="17" y="9"/>
                      <a:pt x="18" y="12"/>
                    </a:cubicBezTo>
                    <a:cubicBezTo>
                      <a:pt x="19" y="14"/>
                      <a:pt x="18" y="17"/>
                      <a:pt x="15"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2" name="Freeform 618"/>
              <p:cNvSpPr>
                <a:spLocks noEditPoints="1"/>
              </p:cNvSpPr>
              <p:nvPr/>
            </p:nvSpPr>
            <p:spPr bwMode="auto">
              <a:xfrm>
                <a:off x="4690" y="3161"/>
                <a:ext cx="65" cy="65"/>
              </a:xfrm>
              <a:custGeom>
                <a:avLst/>
                <a:gdLst>
                  <a:gd name="T0" fmla="*/ 31 w 33"/>
                  <a:gd name="T1" fmla="*/ 18 h 33"/>
                  <a:gd name="T2" fmla="*/ 29 w 33"/>
                  <a:gd name="T3" fmla="*/ 18 h 33"/>
                  <a:gd name="T4" fmla="*/ 28 w 33"/>
                  <a:gd name="T5" fmla="*/ 15 h 33"/>
                  <a:gd name="T6" fmla="*/ 31 w 33"/>
                  <a:gd name="T7" fmla="*/ 14 h 33"/>
                  <a:gd name="T8" fmla="*/ 32 w 33"/>
                  <a:gd name="T9" fmla="*/ 11 h 33"/>
                  <a:gd name="T10" fmla="*/ 31 w 33"/>
                  <a:gd name="T11" fmla="*/ 9 h 33"/>
                  <a:gd name="T12" fmla="*/ 28 w 33"/>
                  <a:gd name="T13" fmla="*/ 8 h 33"/>
                  <a:gd name="T14" fmla="*/ 26 w 33"/>
                  <a:gd name="T15" fmla="*/ 9 h 33"/>
                  <a:gd name="T16" fmla="*/ 24 w 33"/>
                  <a:gd name="T17" fmla="*/ 7 h 33"/>
                  <a:gd name="T18" fmla="*/ 25 w 33"/>
                  <a:gd name="T19" fmla="*/ 5 h 33"/>
                  <a:gd name="T20" fmla="*/ 23 w 33"/>
                  <a:gd name="T21" fmla="*/ 2 h 33"/>
                  <a:gd name="T22" fmla="*/ 21 w 33"/>
                  <a:gd name="T23" fmla="*/ 1 h 33"/>
                  <a:gd name="T24" fmla="*/ 18 w 33"/>
                  <a:gd name="T25" fmla="*/ 2 h 33"/>
                  <a:gd name="T26" fmla="*/ 17 w 33"/>
                  <a:gd name="T27" fmla="*/ 4 h 33"/>
                  <a:gd name="T28" fmla="*/ 15 w 33"/>
                  <a:gd name="T29" fmla="*/ 4 h 33"/>
                  <a:gd name="T30" fmla="*/ 14 w 33"/>
                  <a:gd name="T31" fmla="*/ 2 h 33"/>
                  <a:gd name="T32" fmla="*/ 11 w 33"/>
                  <a:gd name="T33" fmla="*/ 1 h 33"/>
                  <a:gd name="T34" fmla="*/ 8 w 33"/>
                  <a:gd name="T35" fmla="*/ 2 h 33"/>
                  <a:gd name="T36" fmla="*/ 7 w 33"/>
                  <a:gd name="T37" fmla="*/ 5 h 33"/>
                  <a:gd name="T38" fmla="*/ 8 w 33"/>
                  <a:gd name="T39" fmla="*/ 7 h 33"/>
                  <a:gd name="T40" fmla="*/ 6 w 33"/>
                  <a:gd name="T41" fmla="*/ 9 h 33"/>
                  <a:gd name="T42" fmla="*/ 4 w 33"/>
                  <a:gd name="T43" fmla="*/ 8 h 33"/>
                  <a:gd name="T44" fmla="*/ 1 w 33"/>
                  <a:gd name="T45" fmla="*/ 9 h 33"/>
                  <a:gd name="T46" fmla="*/ 0 w 33"/>
                  <a:gd name="T47" fmla="*/ 12 h 33"/>
                  <a:gd name="T48" fmla="*/ 2 w 33"/>
                  <a:gd name="T49" fmla="*/ 15 h 33"/>
                  <a:gd name="T50" fmla="*/ 4 w 33"/>
                  <a:gd name="T51" fmla="*/ 16 h 33"/>
                  <a:gd name="T52" fmla="*/ 4 w 33"/>
                  <a:gd name="T53" fmla="*/ 18 h 33"/>
                  <a:gd name="T54" fmla="*/ 2 w 33"/>
                  <a:gd name="T55" fmla="*/ 19 h 33"/>
                  <a:gd name="T56" fmla="*/ 1 w 33"/>
                  <a:gd name="T57" fmla="*/ 22 h 33"/>
                  <a:gd name="T58" fmla="*/ 2 w 33"/>
                  <a:gd name="T59" fmla="*/ 24 h 33"/>
                  <a:gd name="T60" fmla="*/ 5 w 33"/>
                  <a:gd name="T61" fmla="*/ 26 h 33"/>
                  <a:gd name="T62" fmla="*/ 7 w 33"/>
                  <a:gd name="T63" fmla="*/ 25 h 33"/>
                  <a:gd name="T64" fmla="*/ 8 w 33"/>
                  <a:gd name="T65" fmla="*/ 27 h 33"/>
                  <a:gd name="T66" fmla="*/ 8 w 33"/>
                  <a:gd name="T67" fmla="*/ 29 h 33"/>
                  <a:gd name="T68" fmla="*/ 9 w 33"/>
                  <a:gd name="T69" fmla="*/ 32 h 33"/>
                  <a:gd name="T70" fmla="*/ 11 w 33"/>
                  <a:gd name="T71" fmla="*/ 32 h 33"/>
                  <a:gd name="T72" fmla="*/ 14 w 33"/>
                  <a:gd name="T73" fmla="*/ 31 h 33"/>
                  <a:gd name="T74" fmla="*/ 15 w 33"/>
                  <a:gd name="T75" fmla="*/ 29 h 33"/>
                  <a:gd name="T76" fmla="*/ 18 w 33"/>
                  <a:gd name="T77" fmla="*/ 29 h 33"/>
                  <a:gd name="T78" fmla="*/ 19 w 33"/>
                  <a:gd name="T79" fmla="*/ 31 h 33"/>
                  <a:gd name="T80" fmla="*/ 22 w 33"/>
                  <a:gd name="T81" fmla="*/ 32 h 33"/>
                  <a:gd name="T82" fmla="*/ 24 w 33"/>
                  <a:gd name="T83" fmla="*/ 31 h 33"/>
                  <a:gd name="T84" fmla="*/ 25 w 33"/>
                  <a:gd name="T85" fmla="*/ 28 h 33"/>
                  <a:gd name="T86" fmla="*/ 24 w 33"/>
                  <a:gd name="T87" fmla="*/ 26 h 33"/>
                  <a:gd name="T88" fmla="*/ 26 w 33"/>
                  <a:gd name="T89" fmla="*/ 24 h 33"/>
                  <a:gd name="T90" fmla="*/ 28 w 33"/>
                  <a:gd name="T91" fmla="*/ 25 h 33"/>
                  <a:gd name="T92" fmla="*/ 31 w 33"/>
                  <a:gd name="T93" fmla="*/ 24 h 33"/>
                  <a:gd name="T94" fmla="*/ 32 w 33"/>
                  <a:gd name="T95" fmla="*/ 21 h 33"/>
                  <a:gd name="T96" fmla="*/ 31 w 33"/>
                  <a:gd name="T97" fmla="*/ 18 h 33"/>
                  <a:gd name="T98" fmla="*/ 19 w 33"/>
                  <a:gd name="T99" fmla="*/ 22 h 33"/>
                  <a:gd name="T100" fmla="*/ 10 w 33"/>
                  <a:gd name="T101" fmla="*/ 19 h 33"/>
                  <a:gd name="T102" fmla="*/ 14 w 33"/>
                  <a:gd name="T103" fmla="*/ 11 h 33"/>
                  <a:gd name="T104" fmla="*/ 22 w 33"/>
                  <a:gd name="T105" fmla="*/ 14 h 33"/>
                  <a:gd name="T106" fmla="*/ 19 w 33"/>
                  <a:gd name="T10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 h="33">
                    <a:moveTo>
                      <a:pt x="31" y="18"/>
                    </a:moveTo>
                    <a:cubicBezTo>
                      <a:pt x="29" y="18"/>
                      <a:pt x="29" y="18"/>
                      <a:pt x="29" y="18"/>
                    </a:cubicBezTo>
                    <a:cubicBezTo>
                      <a:pt x="29" y="17"/>
                      <a:pt x="29" y="16"/>
                      <a:pt x="28" y="15"/>
                    </a:cubicBezTo>
                    <a:cubicBezTo>
                      <a:pt x="31" y="14"/>
                      <a:pt x="31" y="14"/>
                      <a:pt x="31" y="14"/>
                    </a:cubicBezTo>
                    <a:cubicBezTo>
                      <a:pt x="32" y="14"/>
                      <a:pt x="32" y="12"/>
                      <a:pt x="32" y="11"/>
                    </a:cubicBezTo>
                    <a:cubicBezTo>
                      <a:pt x="31" y="9"/>
                      <a:pt x="31" y="9"/>
                      <a:pt x="31" y="9"/>
                    </a:cubicBezTo>
                    <a:cubicBezTo>
                      <a:pt x="30" y="8"/>
                      <a:pt x="29" y="7"/>
                      <a:pt x="28" y="8"/>
                    </a:cubicBezTo>
                    <a:cubicBezTo>
                      <a:pt x="26" y="9"/>
                      <a:pt x="26" y="9"/>
                      <a:pt x="26" y="9"/>
                    </a:cubicBezTo>
                    <a:cubicBezTo>
                      <a:pt x="25" y="8"/>
                      <a:pt x="25" y="8"/>
                      <a:pt x="24" y="7"/>
                    </a:cubicBezTo>
                    <a:cubicBezTo>
                      <a:pt x="25" y="5"/>
                      <a:pt x="25" y="5"/>
                      <a:pt x="25" y="5"/>
                    </a:cubicBezTo>
                    <a:cubicBezTo>
                      <a:pt x="25" y="4"/>
                      <a:pt x="25" y="2"/>
                      <a:pt x="23" y="2"/>
                    </a:cubicBezTo>
                    <a:cubicBezTo>
                      <a:pt x="21" y="1"/>
                      <a:pt x="21" y="1"/>
                      <a:pt x="21" y="1"/>
                    </a:cubicBezTo>
                    <a:cubicBezTo>
                      <a:pt x="20" y="0"/>
                      <a:pt x="19" y="1"/>
                      <a:pt x="18" y="2"/>
                    </a:cubicBezTo>
                    <a:cubicBezTo>
                      <a:pt x="17" y="4"/>
                      <a:pt x="17" y="4"/>
                      <a:pt x="17" y="4"/>
                    </a:cubicBezTo>
                    <a:cubicBezTo>
                      <a:pt x="16" y="4"/>
                      <a:pt x="16" y="4"/>
                      <a:pt x="15" y="4"/>
                    </a:cubicBezTo>
                    <a:cubicBezTo>
                      <a:pt x="14" y="2"/>
                      <a:pt x="14" y="2"/>
                      <a:pt x="14" y="2"/>
                    </a:cubicBezTo>
                    <a:cubicBezTo>
                      <a:pt x="13" y="1"/>
                      <a:pt x="12" y="1"/>
                      <a:pt x="11" y="1"/>
                    </a:cubicBezTo>
                    <a:cubicBezTo>
                      <a:pt x="8" y="2"/>
                      <a:pt x="8" y="2"/>
                      <a:pt x="8" y="2"/>
                    </a:cubicBezTo>
                    <a:cubicBezTo>
                      <a:pt x="7" y="3"/>
                      <a:pt x="7" y="4"/>
                      <a:pt x="7" y="5"/>
                    </a:cubicBezTo>
                    <a:cubicBezTo>
                      <a:pt x="8" y="7"/>
                      <a:pt x="8" y="7"/>
                      <a:pt x="8" y="7"/>
                    </a:cubicBezTo>
                    <a:cubicBezTo>
                      <a:pt x="7" y="8"/>
                      <a:pt x="7" y="8"/>
                      <a:pt x="6" y="9"/>
                    </a:cubicBezTo>
                    <a:cubicBezTo>
                      <a:pt x="4" y="8"/>
                      <a:pt x="4" y="8"/>
                      <a:pt x="4" y="8"/>
                    </a:cubicBezTo>
                    <a:cubicBezTo>
                      <a:pt x="3" y="8"/>
                      <a:pt x="2" y="8"/>
                      <a:pt x="1" y="9"/>
                    </a:cubicBezTo>
                    <a:cubicBezTo>
                      <a:pt x="0" y="12"/>
                      <a:pt x="0" y="12"/>
                      <a:pt x="0" y="12"/>
                    </a:cubicBezTo>
                    <a:cubicBezTo>
                      <a:pt x="0" y="13"/>
                      <a:pt x="1" y="14"/>
                      <a:pt x="2" y="15"/>
                    </a:cubicBezTo>
                    <a:cubicBezTo>
                      <a:pt x="4" y="16"/>
                      <a:pt x="4" y="16"/>
                      <a:pt x="4" y="16"/>
                    </a:cubicBezTo>
                    <a:cubicBezTo>
                      <a:pt x="3" y="16"/>
                      <a:pt x="4" y="17"/>
                      <a:pt x="4" y="18"/>
                    </a:cubicBezTo>
                    <a:cubicBezTo>
                      <a:pt x="2" y="19"/>
                      <a:pt x="2" y="19"/>
                      <a:pt x="2" y="19"/>
                    </a:cubicBezTo>
                    <a:cubicBezTo>
                      <a:pt x="1" y="20"/>
                      <a:pt x="0" y="21"/>
                      <a:pt x="1" y="22"/>
                    </a:cubicBezTo>
                    <a:cubicBezTo>
                      <a:pt x="2" y="24"/>
                      <a:pt x="2" y="24"/>
                      <a:pt x="2" y="24"/>
                    </a:cubicBezTo>
                    <a:cubicBezTo>
                      <a:pt x="2" y="26"/>
                      <a:pt x="4" y="26"/>
                      <a:pt x="5" y="26"/>
                    </a:cubicBezTo>
                    <a:cubicBezTo>
                      <a:pt x="7" y="25"/>
                      <a:pt x="7" y="25"/>
                      <a:pt x="7" y="25"/>
                    </a:cubicBezTo>
                    <a:cubicBezTo>
                      <a:pt x="7" y="26"/>
                      <a:pt x="8" y="26"/>
                      <a:pt x="8" y="27"/>
                    </a:cubicBezTo>
                    <a:cubicBezTo>
                      <a:pt x="8" y="29"/>
                      <a:pt x="8" y="29"/>
                      <a:pt x="8" y="29"/>
                    </a:cubicBezTo>
                    <a:cubicBezTo>
                      <a:pt x="7" y="30"/>
                      <a:pt x="8" y="31"/>
                      <a:pt x="9" y="32"/>
                    </a:cubicBezTo>
                    <a:cubicBezTo>
                      <a:pt x="11" y="32"/>
                      <a:pt x="11" y="32"/>
                      <a:pt x="11" y="32"/>
                    </a:cubicBezTo>
                    <a:cubicBezTo>
                      <a:pt x="13" y="33"/>
                      <a:pt x="14" y="32"/>
                      <a:pt x="14" y="31"/>
                    </a:cubicBezTo>
                    <a:cubicBezTo>
                      <a:pt x="15" y="29"/>
                      <a:pt x="15" y="29"/>
                      <a:pt x="15" y="29"/>
                    </a:cubicBezTo>
                    <a:cubicBezTo>
                      <a:pt x="16" y="29"/>
                      <a:pt x="17" y="29"/>
                      <a:pt x="18" y="29"/>
                    </a:cubicBezTo>
                    <a:cubicBezTo>
                      <a:pt x="19" y="31"/>
                      <a:pt x="19" y="31"/>
                      <a:pt x="19" y="31"/>
                    </a:cubicBezTo>
                    <a:cubicBezTo>
                      <a:pt x="19" y="32"/>
                      <a:pt x="21" y="33"/>
                      <a:pt x="22" y="32"/>
                    </a:cubicBezTo>
                    <a:cubicBezTo>
                      <a:pt x="24" y="31"/>
                      <a:pt x="24" y="31"/>
                      <a:pt x="24" y="31"/>
                    </a:cubicBezTo>
                    <a:cubicBezTo>
                      <a:pt x="25" y="31"/>
                      <a:pt x="26" y="29"/>
                      <a:pt x="25" y="28"/>
                    </a:cubicBezTo>
                    <a:cubicBezTo>
                      <a:pt x="24" y="26"/>
                      <a:pt x="24" y="26"/>
                      <a:pt x="24" y="26"/>
                    </a:cubicBezTo>
                    <a:cubicBezTo>
                      <a:pt x="25" y="26"/>
                      <a:pt x="25" y="25"/>
                      <a:pt x="26" y="24"/>
                    </a:cubicBezTo>
                    <a:cubicBezTo>
                      <a:pt x="28" y="25"/>
                      <a:pt x="28" y="25"/>
                      <a:pt x="28" y="25"/>
                    </a:cubicBezTo>
                    <a:cubicBezTo>
                      <a:pt x="29" y="26"/>
                      <a:pt x="31" y="25"/>
                      <a:pt x="31" y="24"/>
                    </a:cubicBezTo>
                    <a:cubicBezTo>
                      <a:pt x="32" y="21"/>
                      <a:pt x="32" y="21"/>
                      <a:pt x="32" y="21"/>
                    </a:cubicBezTo>
                    <a:cubicBezTo>
                      <a:pt x="33" y="20"/>
                      <a:pt x="32" y="19"/>
                      <a:pt x="31" y="18"/>
                    </a:cubicBezTo>
                    <a:close/>
                    <a:moveTo>
                      <a:pt x="19" y="22"/>
                    </a:moveTo>
                    <a:cubicBezTo>
                      <a:pt x="15" y="24"/>
                      <a:pt x="12" y="22"/>
                      <a:pt x="10" y="19"/>
                    </a:cubicBezTo>
                    <a:cubicBezTo>
                      <a:pt x="9" y="16"/>
                      <a:pt x="10" y="12"/>
                      <a:pt x="14" y="11"/>
                    </a:cubicBezTo>
                    <a:cubicBezTo>
                      <a:pt x="17" y="10"/>
                      <a:pt x="20" y="11"/>
                      <a:pt x="22" y="14"/>
                    </a:cubicBezTo>
                    <a:cubicBezTo>
                      <a:pt x="23" y="17"/>
                      <a:pt x="22" y="21"/>
                      <a:pt x="19" y="2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3" name="Freeform 619"/>
              <p:cNvSpPr>
                <a:spLocks noEditPoints="1"/>
              </p:cNvSpPr>
              <p:nvPr/>
            </p:nvSpPr>
            <p:spPr bwMode="auto">
              <a:xfrm>
                <a:off x="4749" y="1730"/>
                <a:ext cx="53" cy="53"/>
              </a:xfrm>
              <a:custGeom>
                <a:avLst/>
                <a:gdLst>
                  <a:gd name="T0" fmla="*/ 26 w 27"/>
                  <a:gd name="T1" fmla="*/ 15 h 27"/>
                  <a:gd name="T2" fmla="*/ 24 w 27"/>
                  <a:gd name="T3" fmla="*/ 14 h 27"/>
                  <a:gd name="T4" fmla="*/ 24 w 27"/>
                  <a:gd name="T5" fmla="*/ 12 h 27"/>
                  <a:gd name="T6" fmla="*/ 26 w 27"/>
                  <a:gd name="T7" fmla="*/ 11 h 27"/>
                  <a:gd name="T8" fmla="*/ 27 w 27"/>
                  <a:gd name="T9" fmla="*/ 9 h 27"/>
                  <a:gd name="T10" fmla="*/ 26 w 27"/>
                  <a:gd name="T11" fmla="*/ 7 h 27"/>
                  <a:gd name="T12" fmla="*/ 23 w 27"/>
                  <a:gd name="T13" fmla="*/ 6 h 27"/>
                  <a:gd name="T14" fmla="*/ 21 w 27"/>
                  <a:gd name="T15" fmla="*/ 7 h 27"/>
                  <a:gd name="T16" fmla="*/ 20 w 27"/>
                  <a:gd name="T17" fmla="*/ 5 h 27"/>
                  <a:gd name="T18" fmla="*/ 21 w 27"/>
                  <a:gd name="T19" fmla="*/ 3 h 27"/>
                  <a:gd name="T20" fmla="*/ 20 w 27"/>
                  <a:gd name="T21" fmla="*/ 1 h 27"/>
                  <a:gd name="T22" fmla="*/ 18 w 27"/>
                  <a:gd name="T23" fmla="*/ 0 h 27"/>
                  <a:gd name="T24" fmla="*/ 15 w 27"/>
                  <a:gd name="T25" fmla="*/ 1 h 27"/>
                  <a:gd name="T26" fmla="*/ 14 w 27"/>
                  <a:gd name="T27" fmla="*/ 3 h 27"/>
                  <a:gd name="T28" fmla="*/ 12 w 27"/>
                  <a:gd name="T29" fmla="*/ 3 h 27"/>
                  <a:gd name="T30" fmla="*/ 12 w 27"/>
                  <a:gd name="T31" fmla="*/ 1 h 27"/>
                  <a:gd name="T32" fmla="*/ 9 w 27"/>
                  <a:gd name="T33" fmla="*/ 0 h 27"/>
                  <a:gd name="T34" fmla="*/ 7 w 27"/>
                  <a:gd name="T35" fmla="*/ 1 h 27"/>
                  <a:gd name="T36" fmla="*/ 6 w 27"/>
                  <a:gd name="T37" fmla="*/ 4 h 27"/>
                  <a:gd name="T38" fmla="*/ 7 w 27"/>
                  <a:gd name="T39" fmla="*/ 5 h 27"/>
                  <a:gd name="T40" fmla="*/ 5 w 27"/>
                  <a:gd name="T41" fmla="*/ 7 h 27"/>
                  <a:gd name="T42" fmla="*/ 4 w 27"/>
                  <a:gd name="T43" fmla="*/ 6 h 27"/>
                  <a:gd name="T44" fmla="*/ 1 w 27"/>
                  <a:gd name="T45" fmla="*/ 7 h 27"/>
                  <a:gd name="T46" fmla="*/ 0 w 27"/>
                  <a:gd name="T47" fmla="*/ 9 h 27"/>
                  <a:gd name="T48" fmla="*/ 1 w 27"/>
                  <a:gd name="T49" fmla="*/ 12 h 27"/>
                  <a:gd name="T50" fmla="*/ 3 w 27"/>
                  <a:gd name="T51" fmla="*/ 12 h 27"/>
                  <a:gd name="T52" fmla="*/ 3 w 27"/>
                  <a:gd name="T53" fmla="*/ 15 h 27"/>
                  <a:gd name="T54" fmla="*/ 1 w 27"/>
                  <a:gd name="T55" fmla="*/ 15 h 27"/>
                  <a:gd name="T56" fmla="*/ 0 w 27"/>
                  <a:gd name="T57" fmla="*/ 18 h 27"/>
                  <a:gd name="T58" fmla="*/ 1 w 27"/>
                  <a:gd name="T59" fmla="*/ 20 h 27"/>
                  <a:gd name="T60" fmla="*/ 4 w 27"/>
                  <a:gd name="T61" fmla="*/ 21 h 27"/>
                  <a:gd name="T62" fmla="*/ 5 w 27"/>
                  <a:gd name="T63" fmla="*/ 20 h 27"/>
                  <a:gd name="T64" fmla="*/ 7 w 27"/>
                  <a:gd name="T65" fmla="*/ 22 h 27"/>
                  <a:gd name="T66" fmla="*/ 6 w 27"/>
                  <a:gd name="T67" fmla="*/ 23 h 27"/>
                  <a:gd name="T68" fmla="*/ 7 w 27"/>
                  <a:gd name="T69" fmla="*/ 26 h 27"/>
                  <a:gd name="T70" fmla="*/ 10 w 27"/>
                  <a:gd name="T71" fmla="*/ 27 h 27"/>
                  <a:gd name="T72" fmla="*/ 12 w 27"/>
                  <a:gd name="T73" fmla="*/ 26 h 27"/>
                  <a:gd name="T74" fmla="*/ 13 w 27"/>
                  <a:gd name="T75" fmla="*/ 24 h 27"/>
                  <a:gd name="T76" fmla="*/ 15 w 27"/>
                  <a:gd name="T77" fmla="*/ 24 h 27"/>
                  <a:gd name="T78" fmla="*/ 16 w 27"/>
                  <a:gd name="T79" fmla="*/ 25 h 27"/>
                  <a:gd name="T80" fmla="*/ 18 w 27"/>
                  <a:gd name="T81" fmla="*/ 26 h 27"/>
                  <a:gd name="T82" fmla="*/ 20 w 27"/>
                  <a:gd name="T83" fmla="*/ 26 h 27"/>
                  <a:gd name="T84" fmla="*/ 21 w 27"/>
                  <a:gd name="T85" fmla="*/ 23 h 27"/>
                  <a:gd name="T86" fmla="*/ 20 w 27"/>
                  <a:gd name="T87" fmla="*/ 21 h 27"/>
                  <a:gd name="T88" fmla="*/ 22 w 27"/>
                  <a:gd name="T89" fmla="*/ 20 h 27"/>
                  <a:gd name="T90" fmla="*/ 24 w 27"/>
                  <a:gd name="T91" fmla="*/ 20 h 27"/>
                  <a:gd name="T92" fmla="*/ 26 w 27"/>
                  <a:gd name="T93" fmla="*/ 19 h 27"/>
                  <a:gd name="T94" fmla="*/ 27 w 27"/>
                  <a:gd name="T95" fmla="*/ 17 h 27"/>
                  <a:gd name="T96" fmla="*/ 26 w 27"/>
                  <a:gd name="T97" fmla="*/ 15 h 27"/>
                  <a:gd name="T98" fmla="*/ 15 w 27"/>
                  <a:gd name="T99" fmla="*/ 18 h 27"/>
                  <a:gd name="T100" fmla="*/ 9 w 27"/>
                  <a:gd name="T101" fmla="*/ 15 h 27"/>
                  <a:gd name="T102" fmla="*/ 11 w 27"/>
                  <a:gd name="T103" fmla="*/ 9 h 27"/>
                  <a:gd name="T104" fmla="*/ 18 w 27"/>
                  <a:gd name="T105" fmla="*/ 11 h 27"/>
                  <a:gd name="T106" fmla="*/ 15 w 27"/>
                  <a:gd name="T10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3"/>
                      <a:pt x="24" y="13"/>
                      <a:pt x="24" y="12"/>
                    </a:cubicBezTo>
                    <a:cubicBezTo>
                      <a:pt x="26" y="11"/>
                      <a:pt x="26" y="11"/>
                      <a:pt x="26" y="11"/>
                    </a:cubicBezTo>
                    <a:cubicBezTo>
                      <a:pt x="27" y="11"/>
                      <a:pt x="27" y="10"/>
                      <a:pt x="27" y="9"/>
                    </a:cubicBezTo>
                    <a:cubicBezTo>
                      <a:pt x="26" y="7"/>
                      <a:pt x="26" y="7"/>
                      <a:pt x="26" y="7"/>
                    </a:cubicBezTo>
                    <a:cubicBezTo>
                      <a:pt x="25" y="6"/>
                      <a:pt x="24" y="5"/>
                      <a:pt x="23" y="6"/>
                    </a:cubicBezTo>
                    <a:cubicBezTo>
                      <a:pt x="21" y="7"/>
                      <a:pt x="21" y="7"/>
                      <a:pt x="21" y="7"/>
                    </a:cubicBezTo>
                    <a:cubicBezTo>
                      <a:pt x="21" y="6"/>
                      <a:pt x="20" y="6"/>
                      <a:pt x="20" y="5"/>
                    </a:cubicBezTo>
                    <a:cubicBezTo>
                      <a:pt x="21" y="3"/>
                      <a:pt x="21" y="3"/>
                      <a:pt x="21" y="3"/>
                    </a:cubicBezTo>
                    <a:cubicBezTo>
                      <a:pt x="21" y="2"/>
                      <a:pt x="21" y="1"/>
                      <a:pt x="20" y="1"/>
                    </a:cubicBezTo>
                    <a:cubicBezTo>
                      <a:pt x="18" y="0"/>
                      <a:pt x="18" y="0"/>
                      <a:pt x="18" y="0"/>
                    </a:cubicBezTo>
                    <a:cubicBezTo>
                      <a:pt x="17" y="0"/>
                      <a:pt x="15" y="0"/>
                      <a:pt x="15" y="1"/>
                    </a:cubicBezTo>
                    <a:cubicBezTo>
                      <a:pt x="14" y="3"/>
                      <a:pt x="14" y="3"/>
                      <a:pt x="14" y="3"/>
                    </a:cubicBezTo>
                    <a:cubicBezTo>
                      <a:pt x="14" y="3"/>
                      <a:pt x="13" y="3"/>
                      <a:pt x="12" y="3"/>
                    </a:cubicBezTo>
                    <a:cubicBezTo>
                      <a:pt x="12" y="1"/>
                      <a:pt x="12" y="1"/>
                      <a:pt x="12" y="1"/>
                    </a:cubicBezTo>
                    <a:cubicBezTo>
                      <a:pt x="11" y="0"/>
                      <a:pt x="10" y="0"/>
                      <a:pt x="9" y="0"/>
                    </a:cubicBezTo>
                    <a:cubicBezTo>
                      <a:pt x="7" y="1"/>
                      <a:pt x="7" y="1"/>
                      <a:pt x="7" y="1"/>
                    </a:cubicBezTo>
                    <a:cubicBezTo>
                      <a:pt x="6" y="1"/>
                      <a:pt x="6" y="3"/>
                      <a:pt x="6" y="4"/>
                    </a:cubicBezTo>
                    <a:cubicBezTo>
                      <a:pt x="7" y="5"/>
                      <a:pt x="7" y="5"/>
                      <a:pt x="7" y="5"/>
                    </a:cubicBezTo>
                    <a:cubicBezTo>
                      <a:pt x="6" y="6"/>
                      <a:pt x="6" y="6"/>
                      <a:pt x="5" y="7"/>
                    </a:cubicBezTo>
                    <a:cubicBezTo>
                      <a:pt x="4" y="6"/>
                      <a:pt x="4" y="6"/>
                      <a:pt x="4" y="6"/>
                    </a:cubicBezTo>
                    <a:cubicBezTo>
                      <a:pt x="3" y="6"/>
                      <a:pt x="1" y="6"/>
                      <a:pt x="1" y="7"/>
                    </a:cubicBezTo>
                    <a:cubicBezTo>
                      <a:pt x="0" y="9"/>
                      <a:pt x="0" y="9"/>
                      <a:pt x="0" y="9"/>
                    </a:cubicBezTo>
                    <a:cubicBezTo>
                      <a:pt x="0" y="10"/>
                      <a:pt x="0" y="11"/>
                      <a:pt x="1" y="12"/>
                    </a:cubicBezTo>
                    <a:cubicBezTo>
                      <a:pt x="3" y="12"/>
                      <a:pt x="3" y="12"/>
                      <a:pt x="3" y="12"/>
                    </a:cubicBezTo>
                    <a:cubicBezTo>
                      <a:pt x="3" y="13"/>
                      <a:pt x="3" y="14"/>
                      <a:pt x="3" y="15"/>
                    </a:cubicBezTo>
                    <a:cubicBezTo>
                      <a:pt x="1" y="15"/>
                      <a:pt x="1" y="15"/>
                      <a:pt x="1" y="15"/>
                    </a:cubicBezTo>
                    <a:cubicBezTo>
                      <a:pt x="0" y="16"/>
                      <a:pt x="0" y="17"/>
                      <a:pt x="0" y="18"/>
                    </a:cubicBezTo>
                    <a:cubicBezTo>
                      <a:pt x="1" y="20"/>
                      <a:pt x="1" y="20"/>
                      <a:pt x="1" y="20"/>
                    </a:cubicBezTo>
                    <a:cubicBezTo>
                      <a:pt x="2" y="21"/>
                      <a:pt x="3" y="21"/>
                      <a:pt x="4" y="21"/>
                    </a:cubicBezTo>
                    <a:cubicBezTo>
                      <a:pt x="5" y="20"/>
                      <a:pt x="5" y="20"/>
                      <a:pt x="5" y="20"/>
                    </a:cubicBezTo>
                    <a:cubicBezTo>
                      <a:pt x="6" y="21"/>
                      <a:pt x="6" y="21"/>
                      <a:pt x="7" y="22"/>
                    </a:cubicBezTo>
                    <a:cubicBezTo>
                      <a:pt x="6" y="23"/>
                      <a:pt x="6" y="23"/>
                      <a:pt x="6" y="23"/>
                    </a:cubicBezTo>
                    <a:cubicBezTo>
                      <a:pt x="6" y="24"/>
                      <a:pt x="6" y="25"/>
                      <a:pt x="7" y="26"/>
                    </a:cubicBezTo>
                    <a:cubicBezTo>
                      <a:pt x="10" y="27"/>
                      <a:pt x="10" y="27"/>
                      <a:pt x="10" y="27"/>
                    </a:cubicBezTo>
                    <a:cubicBezTo>
                      <a:pt x="11" y="27"/>
                      <a:pt x="12" y="27"/>
                      <a:pt x="12" y="26"/>
                    </a:cubicBezTo>
                    <a:cubicBezTo>
                      <a:pt x="13" y="24"/>
                      <a:pt x="13" y="24"/>
                      <a:pt x="13" y="24"/>
                    </a:cubicBezTo>
                    <a:cubicBezTo>
                      <a:pt x="13" y="24"/>
                      <a:pt x="14" y="24"/>
                      <a:pt x="15" y="24"/>
                    </a:cubicBezTo>
                    <a:cubicBezTo>
                      <a:pt x="16" y="25"/>
                      <a:pt x="16" y="25"/>
                      <a:pt x="16" y="25"/>
                    </a:cubicBezTo>
                    <a:cubicBezTo>
                      <a:pt x="16" y="26"/>
                      <a:pt x="17" y="27"/>
                      <a:pt x="18" y="26"/>
                    </a:cubicBezTo>
                    <a:cubicBezTo>
                      <a:pt x="20" y="26"/>
                      <a:pt x="20" y="26"/>
                      <a:pt x="20" y="26"/>
                    </a:cubicBezTo>
                    <a:cubicBezTo>
                      <a:pt x="21" y="25"/>
                      <a:pt x="22" y="24"/>
                      <a:pt x="21" y="23"/>
                    </a:cubicBezTo>
                    <a:cubicBezTo>
                      <a:pt x="20" y="21"/>
                      <a:pt x="20" y="21"/>
                      <a:pt x="20" y="21"/>
                    </a:cubicBezTo>
                    <a:cubicBezTo>
                      <a:pt x="21" y="21"/>
                      <a:pt x="21" y="20"/>
                      <a:pt x="22" y="20"/>
                    </a:cubicBezTo>
                    <a:cubicBezTo>
                      <a:pt x="24" y="20"/>
                      <a:pt x="24" y="20"/>
                      <a:pt x="24" y="20"/>
                    </a:cubicBezTo>
                    <a:cubicBezTo>
                      <a:pt x="25" y="21"/>
                      <a:pt x="26" y="20"/>
                      <a:pt x="26" y="19"/>
                    </a:cubicBezTo>
                    <a:cubicBezTo>
                      <a:pt x="27" y="17"/>
                      <a:pt x="27" y="17"/>
                      <a:pt x="27" y="17"/>
                    </a:cubicBezTo>
                    <a:cubicBezTo>
                      <a:pt x="27" y="16"/>
                      <a:pt x="27" y="15"/>
                      <a:pt x="26" y="15"/>
                    </a:cubicBezTo>
                    <a:close/>
                    <a:moveTo>
                      <a:pt x="15" y="18"/>
                    </a:moveTo>
                    <a:cubicBezTo>
                      <a:pt x="13" y="19"/>
                      <a:pt x="10" y="18"/>
                      <a:pt x="9" y="15"/>
                    </a:cubicBezTo>
                    <a:cubicBezTo>
                      <a:pt x="7" y="13"/>
                      <a:pt x="9" y="10"/>
                      <a:pt x="11" y="9"/>
                    </a:cubicBezTo>
                    <a:cubicBezTo>
                      <a:pt x="14" y="7"/>
                      <a:pt x="17" y="9"/>
                      <a:pt x="18" y="11"/>
                    </a:cubicBezTo>
                    <a:cubicBezTo>
                      <a:pt x="19" y="14"/>
                      <a:pt x="18" y="17"/>
                      <a:pt x="15" y="18"/>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4" name="Freeform 620"/>
              <p:cNvSpPr>
                <a:spLocks noEditPoints="1"/>
              </p:cNvSpPr>
              <p:nvPr/>
            </p:nvSpPr>
            <p:spPr bwMode="auto">
              <a:xfrm>
                <a:off x="4284" y="1530"/>
                <a:ext cx="53" cy="53"/>
              </a:xfrm>
              <a:custGeom>
                <a:avLst/>
                <a:gdLst>
                  <a:gd name="T0" fmla="*/ 26 w 27"/>
                  <a:gd name="T1" fmla="*/ 15 h 27"/>
                  <a:gd name="T2" fmla="*/ 24 w 27"/>
                  <a:gd name="T3" fmla="*/ 14 h 27"/>
                  <a:gd name="T4" fmla="*/ 24 w 27"/>
                  <a:gd name="T5" fmla="*/ 13 h 27"/>
                  <a:gd name="T6" fmla="*/ 26 w 27"/>
                  <a:gd name="T7" fmla="*/ 12 h 27"/>
                  <a:gd name="T8" fmla="*/ 27 w 27"/>
                  <a:gd name="T9" fmla="*/ 9 h 27"/>
                  <a:gd name="T10" fmla="*/ 26 w 27"/>
                  <a:gd name="T11" fmla="*/ 7 h 27"/>
                  <a:gd name="T12" fmla="*/ 23 w 27"/>
                  <a:gd name="T13" fmla="*/ 6 h 27"/>
                  <a:gd name="T14" fmla="*/ 21 w 27"/>
                  <a:gd name="T15" fmla="*/ 7 h 27"/>
                  <a:gd name="T16" fmla="*/ 20 w 27"/>
                  <a:gd name="T17" fmla="*/ 6 h 27"/>
                  <a:gd name="T18" fmla="*/ 21 w 27"/>
                  <a:gd name="T19" fmla="*/ 4 h 27"/>
                  <a:gd name="T20" fmla="*/ 20 w 27"/>
                  <a:gd name="T21" fmla="*/ 1 h 27"/>
                  <a:gd name="T22" fmla="*/ 18 w 27"/>
                  <a:gd name="T23" fmla="*/ 0 h 27"/>
                  <a:gd name="T24" fmla="*/ 15 w 27"/>
                  <a:gd name="T25" fmla="*/ 2 h 27"/>
                  <a:gd name="T26" fmla="*/ 14 w 27"/>
                  <a:gd name="T27" fmla="*/ 3 h 27"/>
                  <a:gd name="T28" fmla="*/ 12 w 27"/>
                  <a:gd name="T29" fmla="*/ 3 h 27"/>
                  <a:gd name="T30" fmla="*/ 11 w 27"/>
                  <a:gd name="T31" fmla="*/ 2 h 27"/>
                  <a:gd name="T32" fmla="*/ 9 w 27"/>
                  <a:gd name="T33" fmla="*/ 1 h 27"/>
                  <a:gd name="T34" fmla="*/ 7 w 27"/>
                  <a:gd name="T35" fmla="*/ 1 h 27"/>
                  <a:gd name="T36" fmla="*/ 6 w 27"/>
                  <a:gd name="T37" fmla="*/ 4 h 27"/>
                  <a:gd name="T38" fmla="*/ 7 w 27"/>
                  <a:gd name="T39" fmla="*/ 6 h 27"/>
                  <a:gd name="T40" fmla="*/ 5 w 27"/>
                  <a:gd name="T41" fmla="*/ 7 h 27"/>
                  <a:gd name="T42" fmla="*/ 3 w 27"/>
                  <a:gd name="T43" fmla="*/ 7 h 27"/>
                  <a:gd name="T44" fmla="*/ 1 w 27"/>
                  <a:gd name="T45" fmla="*/ 8 h 27"/>
                  <a:gd name="T46" fmla="*/ 0 w 27"/>
                  <a:gd name="T47" fmla="*/ 10 h 27"/>
                  <a:gd name="T48" fmla="*/ 1 w 27"/>
                  <a:gd name="T49" fmla="*/ 12 h 27"/>
                  <a:gd name="T50" fmla="*/ 3 w 27"/>
                  <a:gd name="T51" fmla="*/ 13 h 27"/>
                  <a:gd name="T52" fmla="*/ 3 w 27"/>
                  <a:gd name="T53" fmla="*/ 15 h 27"/>
                  <a:gd name="T54" fmla="*/ 1 w 27"/>
                  <a:gd name="T55" fmla="*/ 16 h 27"/>
                  <a:gd name="T56" fmla="*/ 0 w 27"/>
                  <a:gd name="T57" fmla="*/ 18 h 27"/>
                  <a:gd name="T58" fmla="*/ 1 w 27"/>
                  <a:gd name="T59" fmla="*/ 20 h 27"/>
                  <a:gd name="T60" fmla="*/ 4 w 27"/>
                  <a:gd name="T61" fmla="*/ 21 h 27"/>
                  <a:gd name="T62" fmla="*/ 5 w 27"/>
                  <a:gd name="T63" fmla="*/ 21 h 27"/>
                  <a:gd name="T64" fmla="*/ 7 w 27"/>
                  <a:gd name="T65" fmla="*/ 22 h 27"/>
                  <a:gd name="T66" fmla="*/ 6 w 27"/>
                  <a:gd name="T67" fmla="*/ 24 h 27"/>
                  <a:gd name="T68" fmla="*/ 7 w 27"/>
                  <a:gd name="T69" fmla="*/ 26 h 27"/>
                  <a:gd name="T70" fmla="*/ 9 w 27"/>
                  <a:gd name="T71" fmla="*/ 27 h 27"/>
                  <a:gd name="T72" fmla="*/ 12 w 27"/>
                  <a:gd name="T73" fmla="*/ 26 h 27"/>
                  <a:gd name="T74" fmla="*/ 13 w 27"/>
                  <a:gd name="T75" fmla="*/ 24 h 27"/>
                  <a:gd name="T76" fmla="*/ 15 w 27"/>
                  <a:gd name="T77" fmla="*/ 24 h 27"/>
                  <a:gd name="T78" fmla="*/ 15 w 27"/>
                  <a:gd name="T79" fmla="*/ 26 h 27"/>
                  <a:gd name="T80" fmla="*/ 18 w 27"/>
                  <a:gd name="T81" fmla="*/ 27 h 27"/>
                  <a:gd name="T82" fmla="*/ 20 w 27"/>
                  <a:gd name="T83" fmla="*/ 26 h 27"/>
                  <a:gd name="T84" fmla="*/ 21 w 27"/>
                  <a:gd name="T85" fmla="*/ 23 h 27"/>
                  <a:gd name="T86" fmla="*/ 20 w 27"/>
                  <a:gd name="T87" fmla="*/ 22 h 27"/>
                  <a:gd name="T88" fmla="*/ 22 w 27"/>
                  <a:gd name="T89" fmla="*/ 20 h 27"/>
                  <a:gd name="T90" fmla="*/ 23 w 27"/>
                  <a:gd name="T91" fmla="*/ 21 h 27"/>
                  <a:gd name="T92" fmla="*/ 26 w 27"/>
                  <a:gd name="T93" fmla="*/ 20 h 27"/>
                  <a:gd name="T94" fmla="*/ 27 w 27"/>
                  <a:gd name="T95" fmla="*/ 18 h 27"/>
                  <a:gd name="T96" fmla="*/ 26 w 27"/>
                  <a:gd name="T97" fmla="*/ 15 h 27"/>
                  <a:gd name="T98" fmla="*/ 15 w 27"/>
                  <a:gd name="T99" fmla="*/ 19 h 27"/>
                  <a:gd name="T100" fmla="*/ 8 w 27"/>
                  <a:gd name="T101" fmla="*/ 16 h 27"/>
                  <a:gd name="T102" fmla="*/ 11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4"/>
                      <a:pt x="24" y="13"/>
                      <a:pt x="24" y="13"/>
                    </a:cubicBezTo>
                    <a:cubicBezTo>
                      <a:pt x="26" y="12"/>
                      <a:pt x="26" y="12"/>
                      <a:pt x="26" y="12"/>
                    </a:cubicBezTo>
                    <a:cubicBezTo>
                      <a:pt x="27" y="11"/>
                      <a:pt x="27" y="10"/>
                      <a:pt x="27" y="9"/>
                    </a:cubicBezTo>
                    <a:cubicBezTo>
                      <a:pt x="26" y="7"/>
                      <a:pt x="26" y="7"/>
                      <a:pt x="26" y="7"/>
                    </a:cubicBezTo>
                    <a:cubicBezTo>
                      <a:pt x="25" y="6"/>
                      <a:pt x="24" y="6"/>
                      <a:pt x="23" y="6"/>
                    </a:cubicBezTo>
                    <a:cubicBezTo>
                      <a:pt x="21" y="7"/>
                      <a:pt x="21" y="7"/>
                      <a:pt x="21" y="7"/>
                    </a:cubicBezTo>
                    <a:cubicBezTo>
                      <a:pt x="21" y="6"/>
                      <a:pt x="20" y="6"/>
                      <a:pt x="20" y="6"/>
                    </a:cubicBezTo>
                    <a:cubicBezTo>
                      <a:pt x="21" y="4"/>
                      <a:pt x="21" y="4"/>
                      <a:pt x="21" y="4"/>
                    </a:cubicBezTo>
                    <a:cubicBezTo>
                      <a:pt x="21" y="3"/>
                      <a:pt x="21" y="2"/>
                      <a:pt x="20" y="1"/>
                    </a:cubicBezTo>
                    <a:cubicBezTo>
                      <a:pt x="18" y="0"/>
                      <a:pt x="18" y="0"/>
                      <a:pt x="18" y="0"/>
                    </a:cubicBezTo>
                    <a:cubicBezTo>
                      <a:pt x="17" y="0"/>
                      <a:pt x="15" y="1"/>
                      <a:pt x="15" y="2"/>
                    </a:cubicBezTo>
                    <a:cubicBezTo>
                      <a:pt x="14" y="3"/>
                      <a:pt x="14" y="3"/>
                      <a:pt x="14" y="3"/>
                    </a:cubicBezTo>
                    <a:cubicBezTo>
                      <a:pt x="14" y="3"/>
                      <a:pt x="13" y="3"/>
                      <a:pt x="12" y="3"/>
                    </a:cubicBezTo>
                    <a:cubicBezTo>
                      <a:pt x="11" y="2"/>
                      <a:pt x="11" y="2"/>
                      <a:pt x="11" y="2"/>
                    </a:cubicBezTo>
                    <a:cubicBezTo>
                      <a:pt x="11" y="1"/>
                      <a:pt x="10" y="0"/>
                      <a:pt x="9" y="1"/>
                    </a:cubicBezTo>
                    <a:cubicBezTo>
                      <a:pt x="7" y="1"/>
                      <a:pt x="7" y="1"/>
                      <a:pt x="7" y="1"/>
                    </a:cubicBezTo>
                    <a:cubicBezTo>
                      <a:pt x="6" y="2"/>
                      <a:pt x="5" y="3"/>
                      <a:pt x="6" y="4"/>
                    </a:cubicBezTo>
                    <a:cubicBezTo>
                      <a:pt x="7" y="6"/>
                      <a:pt x="7" y="6"/>
                      <a:pt x="7" y="6"/>
                    </a:cubicBezTo>
                    <a:cubicBezTo>
                      <a:pt x="6" y="6"/>
                      <a:pt x="6" y="7"/>
                      <a:pt x="5" y="7"/>
                    </a:cubicBezTo>
                    <a:cubicBezTo>
                      <a:pt x="3" y="7"/>
                      <a:pt x="3" y="7"/>
                      <a:pt x="3" y="7"/>
                    </a:cubicBezTo>
                    <a:cubicBezTo>
                      <a:pt x="2" y="6"/>
                      <a:pt x="1" y="7"/>
                      <a:pt x="1" y="8"/>
                    </a:cubicBezTo>
                    <a:cubicBezTo>
                      <a:pt x="0" y="10"/>
                      <a:pt x="0" y="10"/>
                      <a:pt x="0" y="10"/>
                    </a:cubicBezTo>
                    <a:cubicBezTo>
                      <a:pt x="0" y="11"/>
                      <a:pt x="0" y="12"/>
                      <a:pt x="1" y="12"/>
                    </a:cubicBezTo>
                    <a:cubicBezTo>
                      <a:pt x="3" y="13"/>
                      <a:pt x="3" y="13"/>
                      <a:pt x="3" y="13"/>
                    </a:cubicBezTo>
                    <a:cubicBezTo>
                      <a:pt x="3" y="14"/>
                      <a:pt x="3" y="14"/>
                      <a:pt x="3" y="15"/>
                    </a:cubicBezTo>
                    <a:cubicBezTo>
                      <a:pt x="1" y="16"/>
                      <a:pt x="1" y="16"/>
                      <a:pt x="1" y="16"/>
                    </a:cubicBezTo>
                    <a:cubicBezTo>
                      <a:pt x="0" y="16"/>
                      <a:pt x="0" y="17"/>
                      <a:pt x="0" y="18"/>
                    </a:cubicBezTo>
                    <a:cubicBezTo>
                      <a:pt x="1" y="20"/>
                      <a:pt x="1" y="20"/>
                      <a:pt x="1" y="20"/>
                    </a:cubicBezTo>
                    <a:cubicBezTo>
                      <a:pt x="2" y="21"/>
                      <a:pt x="3" y="22"/>
                      <a:pt x="4" y="21"/>
                    </a:cubicBezTo>
                    <a:cubicBezTo>
                      <a:pt x="5" y="21"/>
                      <a:pt x="5" y="21"/>
                      <a:pt x="5" y="21"/>
                    </a:cubicBezTo>
                    <a:cubicBezTo>
                      <a:pt x="6" y="21"/>
                      <a:pt x="6" y="22"/>
                      <a:pt x="7" y="22"/>
                    </a:cubicBezTo>
                    <a:cubicBezTo>
                      <a:pt x="6" y="24"/>
                      <a:pt x="6" y="24"/>
                      <a:pt x="6" y="24"/>
                    </a:cubicBezTo>
                    <a:cubicBezTo>
                      <a:pt x="6" y="25"/>
                      <a:pt x="6" y="26"/>
                      <a:pt x="7" y="26"/>
                    </a:cubicBezTo>
                    <a:cubicBezTo>
                      <a:pt x="9" y="27"/>
                      <a:pt x="9" y="27"/>
                      <a:pt x="9" y="27"/>
                    </a:cubicBezTo>
                    <a:cubicBezTo>
                      <a:pt x="10" y="27"/>
                      <a:pt x="12" y="27"/>
                      <a:pt x="12" y="26"/>
                    </a:cubicBezTo>
                    <a:cubicBezTo>
                      <a:pt x="13" y="24"/>
                      <a:pt x="13" y="24"/>
                      <a:pt x="13" y="24"/>
                    </a:cubicBezTo>
                    <a:cubicBezTo>
                      <a:pt x="13" y="24"/>
                      <a:pt x="14" y="24"/>
                      <a:pt x="15" y="24"/>
                    </a:cubicBezTo>
                    <a:cubicBezTo>
                      <a:pt x="15" y="26"/>
                      <a:pt x="15" y="26"/>
                      <a:pt x="15" y="26"/>
                    </a:cubicBezTo>
                    <a:cubicBezTo>
                      <a:pt x="16" y="27"/>
                      <a:pt x="17" y="27"/>
                      <a:pt x="18" y="27"/>
                    </a:cubicBezTo>
                    <a:cubicBezTo>
                      <a:pt x="20" y="26"/>
                      <a:pt x="20" y="26"/>
                      <a:pt x="20" y="26"/>
                    </a:cubicBezTo>
                    <a:cubicBezTo>
                      <a:pt x="21" y="26"/>
                      <a:pt x="21" y="24"/>
                      <a:pt x="21" y="23"/>
                    </a:cubicBezTo>
                    <a:cubicBezTo>
                      <a:pt x="20" y="22"/>
                      <a:pt x="20" y="22"/>
                      <a:pt x="20" y="22"/>
                    </a:cubicBezTo>
                    <a:cubicBezTo>
                      <a:pt x="21" y="21"/>
                      <a:pt x="21" y="21"/>
                      <a:pt x="22" y="20"/>
                    </a:cubicBezTo>
                    <a:cubicBezTo>
                      <a:pt x="23" y="21"/>
                      <a:pt x="23" y="21"/>
                      <a:pt x="23" y="21"/>
                    </a:cubicBezTo>
                    <a:cubicBezTo>
                      <a:pt x="24" y="21"/>
                      <a:pt x="26" y="21"/>
                      <a:pt x="26" y="20"/>
                    </a:cubicBezTo>
                    <a:cubicBezTo>
                      <a:pt x="27" y="18"/>
                      <a:pt x="27" y="18"/>
                      <a:pt x="27" y="18"/>
                    </a:cubicBezTo>
                    <a:cubicBezTo>
                      <a:pt x="27" y="17"/>
                      <a:pt x="27" y="16"/>
                      <a:pt x="26" y="15"/>
                    </a:cubicBezTo>
                    <a:close/>
                    <a:moveTo>
                      <a:pt x="15" y="19"/>
                    </a:moveTo>
                    <a:cubicBezTo>
                      <a:pt x="13" y="20"/>
                      <a:pt x="10" y="19"/>
                      <a:pt x="8" y="16"/>
                    </a:cubicBezTo>
                    <a:cubicBezTo>
                      <a:pt x="7" y="13"/>
                      <a:pt x="9" y="10"/>
                      <a:pt x="11" y="9"/>
                    </a:cubicBezTo>
                    <a:cubicBezTo>
                      <a:pt x="14" y="8"/>
                      <a:pt x="17" y="9"/>
                      <a:pt x="18" y="12"/>
                    </a:cubicBezTo>
                    <a:cubicBezTo>
                      <a:pt x="19" y="14"/>
                      <a:pt x="18" y="17"/>
                      <a:pt x="15"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5" name="Freeform 621"/>
              <p:cNvSpPr>
                <a:spLocks noEditPoints="1"/>
              </p:cNvSpPr>
              <p:nvPr/>
            </p:nvSpPr>
            <p:spPr bwMode="auto">
              <a:xfrm>
                <a:off x="4217" y="1372"/>
                <a:ext cx="65" cy="65"/>
              </a:xfrm>
              <a:custGeom>
                <a:avLst/>
                <a:gdLst>
                  <a:gd name="T0" fmla="*/ 31 w 33"/>
                  <a:gd name="T1" fmla="*/ 18 h 33"/>
                  <a:gd name="T2" fmla="*/ 29 w 33"/>
                  <a:gd name="T3" fmla="*/ 17 h 33"/>
                  <a:gd name="T4" fmla="*/ 29 w 33"/>
                  <a:gd name="T5" fmla="*/ 15 h 33"/>
                  <a:gd name="T6" fmla="*/ 31 w 33"/>
                  <a:gd name="T7" fmla="*/ 14 h 33"/>
                  <a:gd name="T8" fmla="*/ 32 w 33"/>
                  <a:gd name="T9" fmla="*/ 11 h 33"/>
                  <a:gd name="T10" fmla="*/ 31 w 33"/>
                  <a:gd name="T11" fmla="*/ 9 h 33"/>
                  <a:gd name="T12" fmla="*/ 28 w 33"/>
                  <a:gd name="T13" fmla="*/ 7 h 33"/>
                  <a:gd name="T14" fmla="*/ 26 w 33"/>
                  <a:gd name="T15" fmla="*/ 8 h 33"/>
                  <a:gd name="T16" fmla="*/ 24 w 33"/>
                  <a:gd name="T17" fmla="*/ 7 h 33"/>
                  <a:gd name="T18" fmla="*/ 25 w 33"/>
                  <a:gd name="T19" fmla="*/ 5 h 33"/>
                  <a:gd name="T20" fmla="*/ 24 w 33"/>
                  <a:gd name="T21" fmla="*/ 2 h 33"/>
                  <a:gd name="T22" fmla="*/ 21 w 33"/>
                  <a:gd name="T23" fmla="*/ 1 h 33"/>
                  <a:gd name="T24" fmla="*/ 18 w 33"/>
                  <a:gd name="T25" fmla="*/ 2 h 33"/>
                  <a:gd name="T26" fmla="*/ 18 w 33"/>
                  <a:gd name="T27" fmla="*/ 4 h 33"/>
                  <a:gd name="T28" fmla="*/ 15 w 33"/>
                  <a:gd name="T29" fmla="*/ 4 h 33"/>
                  <a:gd name="T30" fmla="*/ 14 w 33"/>
                  <a:gd name="T31" fmla="*/ 2 h 33"/>
                  <a:gd name="T32" fmla="*/ 11 w 33"/>
                  <a:gd name="T33" fmla="*/ 1 h 33"/>
                  <a:gd name="T34" fmla="*/ 9 w 33"/>
                  <a:gd name="T35" fmla="*/ 2 h 33"/>
                  <a:gd name="T36" fmla="*/ 8 w 33"/>
                  <a:gd name="T37" fmla="*/ 5 h 33"/>
                  <a:gd name="T38" fmla="*/ 9 w 33"/>
                  <a:gd name="T39" fmla="*/ 7 h 33"/>
                  <a:gd name="T40" fmla="*/ 7 w 33"/>
                  <a:gd name="T41" fmla="*/ 9 h 33"/>
                  <a:gd name="T42" fmla="*/ 5 w 33"/>
                  <a:gd name="T43" fmla="*/ 8 h 33"/>
                  <a:gd name="T44" fmla="*/ 2 w 33"/>
                  <a:gd name="T45" fmla="*/ 9 h 33"/>
                  <a:gd name="T46" fmla="*/ 1 w 33"/>
                  <a:gd name="T47" fmla="*/ 12 h 33"/>
                  <a:gd name="T48" fmla="*/ 2 w 33"/>
                  <a:gd name="T49" fmla="*/ 15 h 33"/>
                  <a:gd name="T50" fmla="*/ 4 w 33"/>
                  <a:gd name="T51" fmla="*/ 15 h 33"/>
                  <a:gd name="T52" fmla="*/ 4 w 33"/>
                  <a:gd name="T53" fmla="*/ 18 h 33"/>
                  <a:gd name="T54" fmla="*/ 2 w 33"/>
                  <a:gd name="T55" fmla="*/ 19 h 33"/>
                  <a:gd name="T56" fmla="*/ 1 w 33"/>
                  <a:gd name="T57" fmla="*/ 22 h 33"/>
                  <a:gd name="T58" fmla="*/ 2 w 33"/>
                  <a:gd name="T59" fmla="*/ 24 h 33"/>
                  <a:gd name="T60" fmla="*/ 5 w 33"/>
                  <a:gd name="T61" fmla="*/ 25 h 33"/>
                  <a:gd name="T62" fmla="*/ 7 w 33"/>
                  <a:gd name="T63" fmla="*/ 25 h 33"/>
                  <a:gd name="T64" fmla="*/ 9 w 33"/>
                  <a:gd name="T65" fmla="*/ 27 h 33"/>
                  <a:gd name="T66" fmla="*/ 8 w 33"/>
                  <a:gd name="T67" fmla="*/ 28 h 33"/>
                  <a:gd name="T68" fmla="*/ 9 w 33"/>
                  <a:gd name="T69" fmla="*/ 31 h 33"/>
                  <a:gd name="T70" fmla="*/ 12 w 33"/>
                  <a:gd name="T71" fmla="*/ 32 h 33"/>
                  <a:gd name="T72" fmla="*/ 15 w 33"/>
                  <a:gd name="T73" fmla="*/ 31 h 33"/>
                  <a:gd name="T74" fmla="*/ 16 w 33"/>
                  <a:gd name="T75" fmla="*/ 29 h 33"/>
                  <a:gd name="T76" fmla="*/ 18 w 33"/>
                  <a:gd name="T77" fmla="*/ 29 h 33"/>
                  <a:gd name="T78" fmla="*/ 19 w 33"/>
                  <a:gd name="T79" fmla="*/ 31 h 33"/>
                  <a:gd name="T80" fmla="*/ 22 w 33"/>
                  <a:gd name="T81" fmla="*/ 32 h 33"/>
                  <a:gd name="T82" fmla="*/ 24 w 33"/>
                  <a:gd name="T83" fmla="*/ 31 h 33"/>
                  <a:gd name="T84" fmla="*/ 26 w 33"/>
                  <a:gd name="T85" fmla="*/ 28 h 33"/>
                  <a:gd name="T86" fmla="*/ 25 w 33"/>
                  <a:gd name="T87" fmla="*/ 26 h 33"/>
                  <a:gd name="T88" fmla="*/ 26 w 33"/>
                  <a:gd name="T89" fmla="*/ 24 h 33"/>
                  <a:gd name="T90" fmla="*/ 29 w 33"/>
                  <a:gd name="T91" fmla="*/ 25 h 33"/>
                  <a:gd name="T92" fmla="*/ 32 w 33"/>
                  <a:gd name="T93" fmla="*/ 24 h 33"/>
                  <a:gd name="T94" fmla="*/ 33 w 33"/>
                  <a:gd name="T95" fmla="*/ 21 h 33"/>
                  <a:gd name="T96" fmla="*/ 31 w 33"/>
                  <a:gd name="T97" fmla="*/ 18 h 33"/>
                  <a:gd name="T98" fmla="*/ 19 w 33"/>
                  <a:gd name="T99" fmla="*/ 22 h 33"/>
                  <a:gd name="T100" fmla="*/ 11 w 33"/>
                  <a:gd name="T101" fmla="*/ 19 h 33"/>
                  <a:gd name="T102" fmla="*/ 14 w 33"/>
                  <a:gd name="T103" fmla="*/ 11 h 33"/>
                  <a:gd name="T104" fmla="*/ 22 w 33"/>
                  <a:gd name="T105" fmla="*/ 14 h 33"/>
                  <a:gd name="T106" fmla="*/ 19 w 33"/>
                  <a:gd name="T10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 h="33">
                    <a:moveTo>
                      <a:pt x="31" y="18"/>
                    </a:moveTo>
                    <a:cubicBezTo>
                      <a:pt x="29" y="17"/>
                      <a:pt x="29" y="17"/>
                      <a:pt x="29" y="17"/>
                    </a:cubicBezTo>
                    <a:cubicBezTo>
                      <a:pt x="29" y="17"/>
                      <a:pt x="29" y="16"/>
                      <a:pt x="29" y="15"/>
                    </a:cubicBezTo>
                    <a:cubicBezTo>
                      <a:pt x="31" y="14"/>
                      <a:pt x="31" y="14"/>
                      <a:pt x="31" y="14"/>
                    </a:cubicBezTo>
                    <a:cubicBezTo>
                      <a:pt x="32" y="14"/>
                      <a:pt x="33" y="12"/>
                      <a:pt x="32" y="11"/>
                    </a:cubicBezTo>
                    <a:cubicBezTo>
                      <a:pt x="31" y="9"/>
                      <a:pt x="31" y="9"/>
                      <a:pt x="31" y="9"/>
                    </a:cubicBezTo>
                    <a:cubicBezTo>
                      <a:pt x="31" y="7"/>
                      <a:pt x="29" y="7"/>
                      <a:pt x="28" y="7"/>
                    </a:cubicBezTo>
                    <a:cubicBezTo>
                      <a:pt x="26" y="8"/>
                      <a:pt x="26" y="8"/>
                      <a:pt x="26" y="8"/>
                    </a:cubicBezTo>
                    <a:cubicBezTo>
                      <a:pt x="25" y="8"/>
                      <a:pt x="25" y="7"/>
                      <a:pt x="24" y="7"/>
                    </a:cubicBezTo>
                    <a:cubicBezTo>
                      <a:pt x="25" y="5"/>
                      <a:pt x="25" y="5"/>
                      <a:pt x="25" y="5"/>
                    </a:cubicBezTo>
                    <a:cubicBezTo>
                      <a:pt x="26" y="3"/>
                      <a:pt x="25" y="2"/>
                      <a:pt x="24" y="2"/>
                    </a:cubicBezTo>
                    <a:cubicBezTo>
                      <a:pt x="21" y="1"/>
                      <a:pt x="21" y="1"/>
                      <a:pt x="21" y="1"/>
                    </a:cubicBezTo>
                    <a:cubicBezTo>
                      <a:pt x="20" y="0"/>
                      <a:pt x="19" y="1"/>
                      <a:pt x="18" y="2"/>
                    </a:cubicBezTo>
                    <a:cubicBezTo>
                      <a:pt x="18" y="4"/>
                      <a:pt x="18" y="4"/>
                      <a:pt x="18" y="4"/>
                    </a:cubicBezTo>
                    <a:cubicBezTo>
                      <a:pt x="17" y="4"/>
                      <a:pt x="16" y="4"/>
                      <a:pt x="15" y="4"/>
                    </a:cubicBezTo>
                    <a:cubicBezTo>
                      <a:pt x="14" y="2"/>
                      <a:pt x="14" y="2"/>
                      <a:pt x="14" y="2"/>
                    </a:cubicBezTo>
                    <a:cubicBezTo>
                      <a:pt x="14" y="1"/>
                      <a:pt x="12" y="0"/>
                      <a:pt x="11" y="1"/>
                    </a:cubicBezTo>
                    <a:cubicBezTo>
                      <a:pt x="9" y="2"/>
                      <a:pt x="9" y="2"/>
                      <a:pt x="9" y="2"/>
                    </a:cubicBezTo>
                    <a:cubicBezTo>
                      <a:pt x="8" y="2"/>
                      <a:pt x="7" y="4"/>
                      <a:pt x="8" y="5"/>
                    </a:cubicBezTo>
                    <a:cubicBezTo>
                      <a:pt x="9" y="7"/>
                      <a:pt x="9" y="7"/>
                      <a:pt x="9" y="7"/>
                    </a:cubicBezTo>
                    <a:cubicBezTo>
                      <a:pt x="8" y="7"/>
                      <a:pt x="7" y="8"/>
                      <a:pt x="7" y="9"/>
                    </a:cubicBezTo>
                    <a:cubicBezTo>
                      <a:pt x="5" y="8"/>
                      <a:pt x="5" y="8"/>
                      <a:pt x="5" y="8"/>
                    </a:cubicBezTo>
                    <a:cubicBezTo>
                      <a:pt x="4" y="7"/>
                      <a:pt x="2" y="8"/>
                      <a:pt x="2" y="9"/>
                    </a:cubicBezTo>
                    <a:cubicBezTo>
                      <a:pt x="1" y="12"/>
                      <a:pt x="1" y="12"/>
                      <a:pt x="1" y="12"/>
                    </a:cubicBezTo>
                    <a:cubicBezTo>
                      <a:pt x="0" y="13"/>
                      <a:pt x="1" y="14"/>
                      <a:pt x="2" y="15"/>
                    </a:cubicBezTo>
                    <a:cubicBezTo>
                      <a:pt x="4" y="15"/>
                      <a:pt x="4" y="15"/>
                      <a:pt x="4" y="15"/>
                    </a:cubicBezTo>
                    <a:cubicBezTo>
                      <a:pt x="4" y="16"/>
                      <a:pt x="4" y="17"/>
                      <a:pt x="4" y="18"/>
                    </a:cubicBezTo>
                    <a:cubicBezTo>
                      <a:pt x="2" y="19"/>
                      <a:pt x="2" y="19"/>
                      <a:pt x="2" y="19"/>
                    </a:cubicBezTo>
                    <a:cubicBezTo>
                      <a:pt x="1" y="19"/>
                      <a:pt x="1" y="21"/>
                      <a:pt x="1" y="22"/>
                    </a:cubicBezTo>
                    <a:cubicBezTo>
                      <a:pt x="2" y="24"/>
                      <a:pt x="2" y="24"/>
                      <a:pt x="2" y="24"/>
                    </a:cubicBezTo>
                    <a:cubicBezTo>
                      <a:pt x="3" y="25"/>
                      <a:pt x="4" y="26"/>
                      <a:pt x="5" y="25"/>
                    </a:cubicBezTo>
                    <a:cubicBezTo>
                      <a:pt x="7" y="25"/>
                      <a:pt x="7" y="25"/>
                      <a:pt x="7" y="25"/>
                    </a:cubicBezTo>
                    <a:cubicBezTo>
                      <a:pt x="7" y="25"/>
                      <a:pt x="8" y="26"/>
                      <a:pt x="9" y="27"/>
                    </a:cubicBezTo>
                    <a:cubicBezTo>
                      <a:pt x="8" y="28"/>
                      <a:pt x="8" y="28"/>
                      <a:pt x="8" y="28"/>
                    </a:cubicBezTo>
                    <a:cubicBezTo>
                      <a:pt x="8" y="30"/>
                      <a:pt x="8" y="31"/>
                      <a:pt x="9" y="31"/>
                    </a:cubicBezTo>
                    <a:cubicBezTo>
                      <a:pt x="12" y="32"/>
                      <a:pt x="12" y="32"/>
                      <a:pt x="12" y="32"/>
                    </a:cubicBezTo>
                    <a:cubicBezTo>
                      <a:pt x="13" y="33"/>
                      <a:pt x="14" y="32"/>
                      <a:pt x="15" y="31"/>
                    </a:cubicBezTo>
                    <a:cubicBezTo>
                      <a:pt x="16" y="29"/>
                      <a:pt x="16" y="29"/>
                      <a:pt x="16" y="29"/>
                    </a:cubicBezTo>
                    <a:cubicBezTo>
                      <a:pt x="16" y="29"/>
                      <a:pt x="17" y="29"/>
                      <a:pt x="18" y="29"/>
                    </a:cubicBezTo>
                    <a:cubicBezTo>
                      <a:pt x="19" y="31"/>
                      <a:pt x="19" y="31"/>
                      <a:pt x="19" y="31"/>
                    </a:cubicBezTo>
                    <a:cubicBezTo>
                      <a:pt x="20" y="32"/>
                      <a:pt x="21" y="33"/>
                      <a:pt x="22" y="32"/>
                    </a:cubicBezTo>
                    <a:cubicBezTo>
                      <a:pt x="24" y="31"/>
                      <a:pt x="24" y="31"/>
                      <a:pt x="24" y="31"/>
                    </a:cubicBezTo>
                    <a:cubicBezTo>
                      <a:pt x="26" y="31"/>
                      <a:pt x="26" y="29"/>
                      <a:pt x="26" y="28"/>
                    </a:cubicBezTo>
                    <a:cubicBezTo>
                      <a:pt x="25" y="26"/>
                      <a:pt x="25" y="26"/>
                      <a:pt x="25" y="26"/>
                    </a:cubicBezTo>
                    <a:cubicBezTo>
                      <a:pt x="25" y="25"/>
                      <a:pt x="26" y="25"/>
                      <a:pt x="26" y="24"/>
                    </a:cubicBezTo>
                    <a:cubicBezTo>
                      <a:pt x="29" y="25"/>
                      <a:pt x="29" y="25"/>
                      <a:pt x="29" y="25"/>
                    </a:cubicBezTo>
                    <a:cubicBezTo>
                      <a:pt x="30" y="25"/>
                      <a:pt x="31" y="25"/>
                      <a:pt x="32" y="24"/>
                    </a:cubicBezTo>
                    <a:cubicBezTo>
                      <a:pt x="33" y="21"/>
                      <a:pt x="33" y="21"/>
                      <a:pt x="33" y="21"/>
                    </a:cubicBezTo>
                    <a:cubicBezTo>
                      <a:pt x="33" y="20"/>
                      <a:pt x="32" y="19"/>
                      <a:pt x="31" y="18"/>
                    </a:cubicBezTo>
                    <a:close/>
                    <a:moveTo>
                      <a:pt x="19" y="22"/>
                    </a:moveTo>
                    <a:cubicBezTo>
                      <a:pt x="16" y="24"/>
                      <a:pt x="12" y="22"/>
                      <a:pt x="11" y="19"/>
                    </a:cubicBezTo>
                    <a:cubicBezTo>
                      <a:pt x="9" y="16"/>
                      <a:pt x="11" y="12"/>
                      <a:pt x="14" y="11"/>
                    </a:cubicBezTo>
                    <a:cubicBezTo>
                      <a:pt x="17" y="9"/>
                      <a:pt x="21" y="11"/>
                      <a:pt x="22" y="14"/>
                    </a:cubicBezTo>
                    <a:cubicBezTo>
                      <a:pt x="24" y="17"/>
                      <a:pt x="22" y="21"/>
                      <a:pt x="19" y="2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6" name="Freeform 622"/>
              <p:cNvSpPr>
                <a:spLocks noEditPoints="1"/>
              </p:cNvSpPr>
              <p:nvPr/>
            </p:nvSpPr>
            <p:spPr bwMode="auto">
              <a:xfrm>
                <a:off x="4254" y="824"/>
                <a:ext cx="53" cy="53"/>
              </a:xfrm>
              <a:custGeom>
                <a:avLst/>
                <a:gdLst>
                  <a:gd name="T0" fmla="*/ 26 w 27"/>
                  <a:gd name="T1" fmla="*/ 15 h 27"/>
                  <a:gd name="T2" fmla="*/ 24 w 27"/>
                  <a:gd name="T3" fmla="*/ 14 h 27"/>
                  <a:gd name="T4" fmla="*/ 24 w 27"/>
                  <a:gd name="T5" fmla="*/ 13 h 27"/>
                  <a:gd name="T6" fmla="*/ 26 w 27"/>
                  <a:gd name="T7" fmla="*/ 12 h 27"/>
                  <a:gd name="T8" fmla="*/ 27 w 27"/>
                  <a:gd name="T9" fmla="*/ 9 h 27"/>
                  <a:gd name="T10" fmla="*/ 26 w 27"/>
                  <a:gd name="T11" fmla="*/ 7 h 27"/>
                  <a:gd name="T12" fmla="*/ 23 w 27"/>
                  <a:gd name="T13" fmla="*/ 6 h 27"/>
                  <a:gd name="T14" fmla="*/ 21 w 27"/>
                  <a:gd name="T15" fmla="*/ 7 h 27"/>
                  <a:gd name="T16" fmla="*/ 20 w 27"/>
                  <a:gd name="T17" fmla="*/ 6 h 27"/>
                  <a:gd name="T18" fmla="*/ 21 w 27"/>
                  <a:gd name="T19" fmla="*/ 4 h 27"/>
                  <a:gd name="T20" fmla="*/ 20 w 27"/>
                  <a:gd name="T21" fmla="*/ 1 h 27"/>
                  <a:gd name="T22" fmla="*/ 18 w 27"/>
                  <a:gd name="T23" fmla="*/ 0 h 27"/>
                  <a:gd name="T24" fmla="*/ 15 w 27"/>
                  <a:gd name="T25" fmla="*/ 1 h 27"/>
                  <a:gd name="T26" fmla="*/ 15 w 27"/>
                  <a:gd name="T27" fmla="*/ 3 h 27"/>
                  <a:gd name="T28" fmla="*/ 12 w 27"/>
                  <a:gd name="T29" fmla="*/ 3 h 27"/>
                  <a:gd name="T30" fmla="*/ 12 w 27"/>
                  <a:gd name="T31" fmla="*/ 2 h 27"/>
                  <a:gd name="T32" fmla="*/ 9 w 27"/>
                  <a:gd name="T33" fmla="*/ 1 h 27"/>
                  <a:gd name="T34" fmla="*/ 7 w 27"/>
                  <a:gd name="T35" fmla="*/ 1 h 27"/>
                  <a:gd name="T36" fmla="*/ 6 w 27"/>
                  <a:gd name="T37" fmla="*/ 4 h 27"/>
                  <a:gd name="T38" fmla="*/ 7 w 27"/>
                  <a:gd name="T39" fmla="*/ 6 h 27"/>
                  <a:gd name="T40" fmla="*/ 5 w 27"/>
                  <a:gd name="T41" fmla="*/ 7 h 27"/>
                  <a:gd name="T42" fmla="*/ 4 w 27"/>
                  <a:gd name="T43" fmla="*/ 6 h 27"/>
                  <a:gd name="T44" fmla="*/ 1 w 27"/>
                  <a:gd name="T45" fmla="*/ 8 h 27"/>
                  <a:gd name="T46" fmla="*/ 0 w 27"/>
                  <a:gd name="T47" fmla="*/ 10 h 27"/>
                  <a:gd name="T48" fmla="*/ 2 w 27"/>
                  <a:gd name="T49" fmla="*/ 12 h 27"/>
                  <a:gd name="T50" fmla="*/ 3 w 27"/>
                  <a:gd name="T51" fmla="*/ 13 h 27"/>
                  <a:gd name="T52" fmla="*/ 3 w 27"/>
                  <a:gd name="T53" fmla="*/ 15 h 27"/>
                  <a:gd name="T54" fmla="*/ 2 w 27"/>
                  <a:gd name="T55" fmla="*/ 16 h 27"/>
                  <a:gd name="T56" fmla="*/ 1 w 27"/>
                  <a:gd name="T57" fmla="*/ 18 h 27"/>
                  <a:gd name="T58" fmla="*/ 1 w 27"/>
                  <a:gd name="T59" fmla="*/ 20 h 27"/>
                  <a:gd name="T60" fmla="*/ 4 w 27"/>
                  <a:gd name="T61" fmla="*/ 21 h 27"/>
                  <a:gd name="T62" fmla="*/ 5 w 27"/>
                  <a:gd name="T63" fmla="*/ 21 h 27"/>
                  <a:gd name="T64" fmla="*/ 7 w 27"/>
                  <a:gd name="T65" fmla="*/ 22 h 27"/>
                  <a:gd name="T66" fmla="*/ 7 w 27"/>
                  <a:gd name="T67" fmla="*/ 24 h 27"/>
                  <a:gd name="T68" fmla="*/ 8 w 27"/>
                  <a:gd name="T69" fmla="*/ 26 h 27"/>
                  <a:gd name="T70" fmla="*/ 10 w 27"/>
                  <a:gd name="T71" fmla="*/ 27 h 27"/>
                  <a:gd name="T72" fmla="*/ 12 w 27"/>
                  <a:gd name="T73" fmla="*/ 26 h 27"/>
                  <a:gd name="T74" fmla="*/ 13 w 27"/>
                  <a:gd name="T75" fmla="*/ 24 h 27"/>
                  <a:gd name="T76" fmla="*/ 15 w 27"/>
                  <a:gd name="T77" fmla="*/ 24 h 27"/>
                  <a:gd name="T78" fmla="*/ 16 w 27"/>
                  <a:gd name="T79" fmla="*/ 26 h 27"/>
                  <a:gd name="T80" fmla="*/ 18 w 27"/>
                  <a:gd name="T81" fmla="*/ 27 h 27"/>
                  <a:gd name="T82" fmla="*/ 20 w 27"/>
                  <a:gd name="T83" fmla="*/ 26 h 27"/>
                  <a:gd name="T84" fmla="*/ 21 w 27"/>
                  <a:gd name="T85" fmla="*/ 23 h 27"/>
                  <a:gd name="T86" fmla="*/ 20 w 27"/>
                  <a:gd name="T87" fmla="*/ 22 h 27"/>
                  <a:gd name="T88" fmla="*/ 22 w 27"/>
                  <a:gd name="T89" fmla="*/ 20 h 27"/>
                  <a:gd name="T90" fmla="*/ 24 w 27"/>
                  <a:gd name="T91" fmla="*/ 21 h 27"/>
                  <a:gd name="T92" fmla="*/ 26 w 27"/>
                  <a:gd name="T93" fmla="*/ 20 h 27"/>
                  <a:gd name="T94" fmla="*/ 27 w 27"/>
                  <a:gd name="T95" fmla="*/ 18 h 27"/>
                  <a:gd name="T96" fmla="*/ 26 w 27"/>
                  <a:gd name="T97" fmla="*/ 15 h 27"/>
                  <a:gd name="T98" fmla="*/ 16 w 27"/>
                  <a:gd name="T99" fmla="*/ 19 h 27"/>
                  <a:gd name="T100" fmla="*/ 9 w 27"/>
                  <a:gd name="T101" fmla="*/ 16 h 27"/>
                  <a:gd name="T102" fmla="*/ 11 w 27"/>
                  <a:gd name="T103" fmla="*/ 9 h 27"/>
                  <a:gd name="T104" fmla="*/ 18 w 27"/>
                  <a:gd name="T105" fmla="*/ 12 h 27"/>
                  <a:gd name="T106" fmla="*/ 16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4"/>
                      <a:pt x="24" y="13"/>
                      <a:pt x="24" y="13"/>
                    </a:cubicBezTo>
                    <a:cubicBezTo>
                      <a:pt x="26" y="12"/>
                      <a:pt x="26" y="12"/>
                      <a:pt x="26" y="12"/>
                    </a:cubicBezTo>
                    <a:cubicBezTo>
                      <a:pt x="27" y="11"/>
                      <a:pt x="27" y="10"/>
                      <a:pt x="27" y="9"/>
                    </a:cubicBezTo>
                    <a:cubicBezTo>
                      <a:pt x="26" y="7"/>
                      <a:pt x="26" y="7"/>
                      <a:pt x="26" y="7"/>
                    </a:cubicBezTo>
                    <a:cubicBezTo>
                      <a:pt x="26" y="6"/>
                      <a:pt x="24" y="6"/>
                      <a:pt x="23" y="6"/>
                    </a:cubicBezTo>
                    <a:cubicBezTo>
                      <a:pt x="21" y="7"/>
                      <a:pt x="21" y="7"/>
                      <a:pt x="21" y="7"/>
                    </a:cubicBezTo>
                    <a:cubicBezTo>
                      <a:pt x="21" y="6"/>
                      <a:pt x="21" y="6"/>
                      <a:pt x="20" y="6"/>
                    </a:cubicBezTo>
                    <a:cubicBezTo>
                      <a:pt x="21" y="4"/>
                      <a:pt x="21" y="4"/>
                      <a:pt x="21" y="4"/>
                    </a:cubicBezTo>
                    <a:cubicBezTo>
                      <a:pt x="21" y="3"/>
                      <a:pt x="21" y="2"/>
                      <a:pt x="20" y="1"/>
                    </a:cubicBezTo>
                    <a:cubicBezTo>
                      <a:pt x="18" y="0"/>
                      <a:pt x="18" y="0"/>
                      <a:pt x="18" y="0"/>
                    </a:cubicBezTo>
                    <a:cubicBezTo>
                      <a:pt x="17" y="0"/>
                      <a:pt x="16" y="0"/>
                      <a:pt x="15" y="1"/>
                    </a:cubicBezTo>
                    <a:cubicBezTo>
                      <a:pt x="15" y="3"/>
                      <a:pt x="15" y="3"/>
                      <a:pt x="15" y="3"/>
                    </a:cubicBezTo>
                    <a:cubicBezTo>
                      <a:pt x="14" y="3"/>
                      <a:pt x="13" y="3"/>
                      <a:pt x="12" y="3"/>
                    </a:cubicBezTo>
                    <a:cubicBezTo>
                      <a:pt x="12" y="2"/>
                      <a:pt x="12" y="2"/>
                      <a:pt x="12" y="2"/>
                    </a:cubicBezTo>
                    <a:cubicBezTo>
                      <a:pt x="11" y="1"/>
                      <a:pt x="10" y="0"/>
                      <a:pt x="9" y="1"/>
                    </a:cubicBezTo>
                    <a:cubicBezTo>
                      <a:pt x="7" y="1"/>
                      <a:pt x="7" y="1"/>
                      <a:pt x="7" y="1"/>
                    </a:cubicBezTo>
                    <a:cubicBezTo>
                      <a:pt x="6" y="2"/>
                      <a:pt x="6" y="3"/>
                      <a:pt x="6" y="4"/>
                    </a:cubicBezTo>
                    <a:cubicBezTo>
                      <a:pt x="7" y="6"/>
                      <a:pt x="7" y="6"/>
                      <a:pt x="7" y="6"/>
                    </a:cubicBezTo>
                    <a:cubicBezTo>
                      <a:pt x="6" y="6"/>
                      <a:pt x="6" y="7"/>
                      <a:pt x="5" y="7"/>
                    </a:cubicBezTo>
                    <a:cubicBezTo>
                      <a:pt x="4" y="6"/>
                      <a:pt x="4" y="6"/>
                      <a:pt x="4" y="6"/>
                    </a:cubicBezTo>
                    <a:cubicBezTo>
                      <a:pt x="3" y="6"/>
                      <a:pt x="2" y="7"/>
                      <a:pt x="1" y="8"/>
                    </a:cubicBezTo>
                    <a:cubicBezTo>
                      <a:pt x="0" y="10"/>
                      <a:pt x="0" y="10"/>
                      <a:pt x="0" y="10"/>
                    </a:cubicBezTo>
                    <a:cubicBezTo>
                      <a:pt x="0" y="11"/>
                      <a:pt x="1" y="12"/>
                      <a:pt x="2" y="12"/>
                    </a:cubicBezTo>
                    <a:cubicBezTo>
                      <a:pt x="3" y="13"/>
                      <a:pt x="3" y="13"/>
                      <a:pt x="3" y="13"/>
                    </a:cubicBezTo>
                    <a:cubicBezTo>
                      <a:pt x="3" y="13"/>
                      <a:pt x="3" y="14"/>
                      <a:pt x="3" y="15"/>
                    </a:cubicBezTo>
                    <a:cubicBezTo>
                      <a:pt x="2" y="16"/>
                      <a:pt x="2" y="16"/>
                      <a:pt x="2" y="16"/>
                    </a:cubicBezTo>
                    <a:cubicBezTo>
                      <a:pt x="1" y="16"/>
                      <a:pt x="0" y="17"/>
                      <a:pt x="1" y="18"/>
                    </a:cubicBezTo>
                    <a:cubicBezTo>
                      <a:pt x="1" y="20"/>
                      <a:pt x="1" y="20"/>
                      <a:pt x="1" y="20"/>
                    </a:cubicBezTo>
                    <a:cubicBezTo>
                      <a:pt x="2" y="21"/>
                      <a:pt x="3" y="22"/>
                      <a:pt x="4" y="21"/>
                    </a:cubicBezTo>
                    <a:cubicBezTo>
                      <a:pt x="5" y="21"/>
                      <a:pt x="5" y="21"/>
                      <a:pt x="5" y="21"/>
                    </a:cubicBezTo>
                    <a:cubicBezTo>
                      <a:pt x="6" y="21"/>
                      <a:pt x="7" y="22"/>
                      <a:pt x="7" y="22"/>
                    </a:cubicBezTo>
                    <a:cubicBezTo>
                      <a:pt x="7" y="24"/>
                      <a:pt x="7" y="24"/>
                      <a:pt x="7" y="24"/>
                    </a:cubicBezTo>
                    <a:cubicBezTo>
                      <a:pt x="6" y="25"/>
                      <a:pt x="7" y="26"/>
                      <a:pt x="8" y="26"/>
                    </a:cubicBezTo>
                    <a:cubicBezTo>
                      <a:pt x="10" y="27"/>
                      <a:pt x="10" y="27"/>
                      <a:pt x="10" y="27"/>
                    </a:cubicBezTo>
                    <a:cubicBezTo>
                      <a:pt x="11" y="27"/>
                      <a:pt x="12" y="27"/>
                      <a:pt x="12" y="26"/>
                    </a:cubicBezTo>
                    <a:cubicBezTo>
                      <a:pt x="13" y="24"/>
                      <a:pt x="13" y="24"/>
                      <a:pt x="13" y="24"/>
                    </a:cubicBezTo>
                    <a:cubicBezTo>
                      <a:pt x="14" y="24"/>
                      <a:pt x="14" y="24"/>
                      <a:pt x="15" y="24"/>
                    </a:cubicBezTo>
                    <a:cubicBezTo>
                      <a:pt x="16" y="26"/>
                      <a:pt x="16" y="26"/>
                      <a:pt x="16" y="26"/>
                    </a:cubicBezTo>
                    <a:cubicBezTo>
                      <a:pt x="16" y="27"/>
                      <a:pt x="17" y="27"/>
                      <a:pt x="18" y="27"/>
                    </a:cubicBezTo>
                    <a:cubicBezTo>
                      <a:pt x="20" y="26"/>
                      <a:pt x="20" y="26"/>
                      <a:pt x="20" y="26"/>
                    </a:cubicBezTo>
                    <a:cubicBezTo>
                      <a:pt x="21" y="25"/>
                      <a:pt x="22" y="24"/>
                      <a:pt x="21" y="23"/>
                    </a:cubicBezTo>
                    <a:cubicBezTo>
                      <a:pt x="20" y="22"/>
                      <a:pt x="20" y="22"/>
                      <a:pt x="20" y="22"/>
                    </a:cubicBezTo>
                    <a:cubicBezTo>
                      <a:pt x="21" y="21"/>
                      <a:pt x="21" y="21"/>
                      <a:pt x="22" y="20"/>
                    </a:cubicBezTo>
                    <a:cubicBezTo>
                      <a:pt x="24" y="21"/>
                      <a:pt x="24" y="21"/>
                      <a:pt x="24" y="21"/>
                    </a:cubicBezTo>
                    <a:cubicBezTo>
                      <a:pt x="25" y="21"/>
                      <a:pt x="26" y="21"/>
                      <a:pt x="26" y="20"/>
                    </a:cubicBezTo>
                    <a:cubicBezTo>
                      <a:pt x="27" y="18"/>
                      <a:pt x="27" y="18"/>
                      <a:pt x="27" y="18"/>
                    </a:cubicBezTo>
                    <a:cubicBezTo>
                      <a:pt x="27" y="17"/>
                      <a:pt x="27" y="16"/>
                      <a:pt x="26" y="15"/>
                    </a:cubicBezTo>
                    <a:close/>
                    <a:moveTo>
                      <a:pt x="16" y="19"/>
                    </a:moveTo>
                    <a:cubicBezTo>
                      <a:pt x="13" y="20"/>
                      <a:pt x="10" y="19"/>
                      <a:pt x="9" y="16"/>
                    </a:cubicBezTo>
                    <a:cubicBezTo>
                      <a:pt x="8" y="13"/>
                      <a:pt x="9" y="10"/>
                      <a:pt x="11" y="9"/>
                    </a:cubicBezTo>
                    <a:cubicBezTo>
                      <a:pt x="14" y="8"/>
                      <a:pt x="17" y="9"/>
                      <a:pt x="18" y="12"/>
                    </a:cubicBezTo>
                    <a:cubicBezTo>
                      <a:pt x="19" y="14"/>
                      <a:pt x="18" y="17"/>
                      <a:pt x="16"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7" name="Freeform 623"/>
              <p:cNvSpPr>
                <a:spLocks noEditPoints="1"/>
              </p:cNvSpPr>
              <p:nvPr/>
            </p:nvSpPr>
            <p:spPr bwMode="auto">
              <a:xfrm>
                <a:off x="4947" y="1642"/>
                <a:ext cx="47" cy="82"/>
              </a:xfrm>
              <a:custGeom>
                <a:avLst/>
                <a:gdLst>
                  <a:gd name="T0" fmla="*/ 12 w 24"/>
                  <a:gd name="T1" fmla="*/ 42 h 42"/>
                  <a:gd name="T2" fmla="*/ 24 w 24"/>
                  <a:gd name="T3" fmla="*/ 30 h 42"/>
                  <a:gd name="T4" fmla="*/ 11 w 24"/>
                  <a:gd name="T5" fmla="*/ 0 h 42"/>
                  <a:gd name="T6" fmla="*/ 0 w 24"/>
                  <a:gd name="T7" fmla="*/ 30 h 42"/>
                  <a:gd name="T8" fmla="*/ 12 w 24"/>
                  <a:gd name="T9" fmla="*/ 42 h 42"/>
                  <a:gd name="T10" fmla="*/ 19 w 24"/>
                  <a:gd name="T11" fmla="*/ 27 h 42"/>
                  <a:gd name="T12" fmla="*/ 12 w 24"/>
                  <a:gd name="T13" fmla="*/ 37 h 42"/>
                  <a:gd name="T14" fmla="*/ 19 w 24"/>
                  <a:gd name="T15" fmla="*/ 27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2">
                    <a:moveTo>
                      <a:pt x="12" y="42"/>
                    </a:moveTo>
                    <a:cubicBezTo>
                      <a:pt x="19" y="42"/>
                      <a:pt x="24" y="36"/>
                      <a:pt x="24" y="30"/>
                    </a:cubicBezTo>
                    <a:cubicBezTo>
                      <a:pt x="24" y="17"/>
                      <a:pt x="11" y="0"/>
                      <a:pt x="11" y="0"/>
                    </a:cubicBezTo>
                    <a:cubicBezTo>
                      <a:pt x="11" y="0"/>
                      <a:pt x="0" y="18"/>
                      <a:pt x="0" y="30"/>
                    </a:cubicBezTo>
                    <a:cubicBezTo>
                      <a:pt x="0" y="37"/>
                      <a:pt x="6" y="42"/>
                      <a:pt x="12" y="42"/>
                    </a:cubicBezTo>
                    <a:close/>
                    <a:moveTo>
                      <a:pt x="19" y="27"/>
                    </a:moveTo>
                    <a:cubicBezTo>
                      <a:pt x="19" y="27"/>
                      <a:pt x="20" y="37"/>
                      <a:pt x="12" y="37"/>
                    </a:cubicBezTo>
                    <a:lnTo>
                      <a:pt x="19" y="2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8" name="Freeform 624"/>
              <p:cNvSpPr>
                <a:spLocks noEditPoints="1"/>
              </p:cNvSpPr>
              <p:nvPr/>
            </p:nvSpPr>
            <p:spPr bwMode="auto">
              <a:xfrm>
                <a:off x="4747" y="1636"/>
                <a:ext cx="47" cy="80"/>
              </a:xfrm>
              <a:custGeom>
                <a:avLst/>
                <a:gdLst>
                  <a:gd name="T0" fmla="*/ 13 w 24"/>
                  <a:gd name="T1" fmla="*/ 41 h 41"/>
                  <a:gd name="T2" fmla="*/ 24 w 24"/>
                  <a:gd name="T3" fmla="*/ 29 h 41"/>
                  <a:gd name="T4" fmla="*/ 12 w 24"/>
                  <a:gd name="T5" fmla="*/ 0 h 41"/>
                  <a:gd name="T6" fmla="*/ 1 w 24"/>
                  <a:gd name="T7" fmla="*/ 29 h 41"/>
                  <a:gd name="T8" fmla="*/ 13 w 24"/>
                  <a:gd name="T9" fmla="*/ 41 h 41"/>
                  <a:gd name="T10" fmla="*/ 19 w 24"/>
                  <a:gd name="T11" fmla="*/ 27 h 41"/>
                  <a:gd name="T12" fmla="*/ 12 w 24"/>
                  <a:gd name="T13" fmla="*/ 36 h 41"/>
                  <a:gd name="T14" fmla="*/ 19 w 24"/>
                  <a:gd name="T15" fmla="*/ 2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1">
                    <a:moveTo>
                      <a:pt x="13" y="41"/>
                    </a:moveTo>
                    <a:cubicBezTo>
                      <a:pt x="19" y="41"/>
                      <a:pt x="24" y="35"/>
                      <a:pt x="24" y="29"/>
                    </a:cubicBezTo>
                    <a:cubicBezTo>
                      <a:pt x="24" y="17"/>
                      <a:pt x="12" y="0"/>
                      <a:pt x="12" y="0"/>
                    </a:cubicBezTo>
                    <a:cubicBezTo>
                      <a:pt x="12" y="0"/>
                      <a:pt x="0" y="17"/>
                      <a:pt x="1" y="29"/>
                    </a:cubicBezTo>
                    <a:cubicBezTo>
                      <a:pt x="1" y="36"/>
                      <a:pt x="6" y="41"/>
                      <a:pt x="13" y="41"/>
                    </a:cubicBezTo>
                    <a:close/>
                    <a:moveTo>
                      <a:pt x="19" y="27"/>
                    </a:moveTo>
                    <a:cubicBezTo>
                      <a:pt x="19" y="27"/>
                      <a:pt x="21" y="36"/>
                      <a:pt x="12" y="36"/>
                    </a:cubicBezTo>
                    <a:lnTo>
                      <a:pt x="19" y="27"/>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9" name="Freeform 625"/>
              <p:cNvSpPr>
                <a:spLocks noEditPoints="1"/>
              </p:cNvSpPr>
              <p:nvPr/>
            </p:nvSpPr>
            <p:spPr bwMode="auto">
              <a:xfrm>
                <a:off x="4550" y="2451"/>
                <a:ext cx="66" cy="114"/>
              </a:xfrm>
              <a:custGeom>
                <a:avLst/>
                <a:gdLst>
                  <a:gd name="T0" fmla="*/ 17 w 34"/>
                  <a:gd name="T1" fmla="*/ 58 h 58"/>
                  <a:gd name="T2" fmla="*/ 33 w 34"/>
                  <a:gd name="T3" fmla="*/ 41 h 58"/>
                  <a:gd name="T4" fmla="*/ 16 w 34"/>
                  <a:gd name="T5" fmla="*/ 0 h 58"/>
                  <a:gd name="T6" fmla="*/ 0 w 34"/>
                  <a:gd name="T7" fmla="*/ 42 h 58"/>
                  <a:gd name="T8" fmla="*/ 17 w 34"/>
                  <a:gd name="T9" fmla="*/ 58 h 58"/>
                  <a:gd name="T10" fmla="*/ 27 w 34"/>
                  <a:gd name="T11" fmla="*/ 38 h 58"/>
                  <a:gd name="T12" fmla="*/ 17 w 34"/>
                  <a:gd name="T13" fmla="*/ 51 h 58"/>
                  <a:gd name="T14" fmla="*/ 27 w 34"/>
                  <a:gd name="T15" fmla="*/ 3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8">
                    <a:moveTo>
                      <a:pt x="17" y="58"/>
                    </a:moveTo>
                    <a:cubicBezTo>
                      <a:pt x="26" y="57"/>
                      <a:pt x="34" y="50"/>
                      <a:pt x="33" y="41"/>
                    </a:cubicBezTo>
                    <a:cubicBezTo>
                      <a:pt x="33" y="24"/>
                      <a:pt x="16" y="0"/>
                      <a:pt x="16" y="0"/>
                    </a:cubicBezTo>
                    <a:cubicBezTo>
                      <a:pt x="16" y="0"/>
                      <a:pt x="0" y="25"/>
                      <a:pt x="0" y="42"/>
                    </a:cubicBezTo>
                    <a:cubicBezTo>
                      <a:pt x="1" y="51"/>
                      <a:pt x="8" y="58"/>
                      <a:pt x="17" y="58"/>
                    </a:cubicBezTo>
                    <a:close/>
                    <a:moveTo>
                      <a:pt x="27" y="38"/>
                    </a:moveTo>
                    <a:cubicBezTo>
                      <a:pt x="27" y="38"/>
                      <a:pt x="29" y="51"/>
                      <a:pt x="17" y="51"/>
                    </a:cubicBezTo>
                    <a:lnTo>
                      <a:pt x="27" y="38"/>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0" name="Freeform 626"/>
              <p:cNvSpPr>
                <a:spLocks noEditPoints="1"/>
              </p:cNvSpPr>
              <p:nvPr/>
            </p:nvSpPr>
            <p:spPr bwMode="auto">
              <a:xfrm>
                <a:off x="3938" y="2084"/>
                <a:ext cx="45" cy="60"/>
              </a:xfrm>
              <a:custGeom>
                <a:avLst/>
                <a:gdLst>
                  <a:gd name="T0" fmla="*/ 7 w 23"/>
                  <a:gd name="T1" fmla="*/ 29 h 31"/>
                  <a:gd name="T2" fmla="*/ 19 w 23"/>
                  <a:gd name="T3" fmla="*/ 25 h 31"/>
                  <a:gd name="T4" fmla="*/ 22 w 23"/>
                  <a:gd name="T5" fmla="*/ 0 h 31"/>
                  <a:gd name="T6" fmla="*/ 3 w 23"/>
                  <a:gd name="T7" fmla="*/ 16 h 31"/>
                  <a:gd name="T8" fmla="*/ 7 w 23"/>
                  <a:gd name="T9" fmla="*/ 29 h 31"/>
                  <a:gd name="T10" fmla="*/ 17 w 23"/>
                  <a:gd name="T11" fmla="*/ 22 h 31"/>
                  <a:gd name="T12" fmla="*/ 8 w 23"/>
                  <a:gd name="T13" fmla="*/ 25 h 31"/>
                  <a:gd name="T14" fmla="*/ 17 w 23"/>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1">
                    <a:moveTo>
                      <a:pt x="7" y="29"/>
                    </a:moveTo>
                    <a:cubicBezTo>
                      <a:pt x="11" y="31"/>
                      <a:pt x="17" y="29"/>
                      <a:pt x="19" y="25"/>
                    </a:cubicBezTo>
                    <a:cubicBezTo>
                      <a:pt x="23" y="17"/>
                      <a:pt x="22" y="0"/>
                      <a:pt x="22" y="0"/>
                    </a:cubicBezTo>
                    <a:cubicBezTo>
                      <a:pt x="22" y="0"/>
                      <a:pt x="7" y="8"/>
                      <a:pt x="3" y="16"/>
                    </a:cubicBezTo>
                    <a:cubicBezTo>
                      <a:pt x="0" y="21"/>
                      <a:pt x="2" y="26"/>
                      <a:pt x="7" y="29"/>
                    </a:cubicBezTo>
                    <a:close/>
                    <a:moveTo>
                      <a:pt x="17" y="22"/>
                    </a:moveTo>
                    <a:cubicBezTo>
                      <a:pt x="17" y="22"/>
                      <a:pt x="14" y="29"/>
                      <a:pt x="8" y="25"/>
                    </a:cubicBezTo>
                    <a:lnTo>
                      <a:pt x="17" y="2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1" name="Freeform 627"/>
              <p:cNvSpPr>
                <a:spLocks noEditPoints="1"/>
              </p:cNvSpPr>
              <p:nvPr/>
            </p:nvSpPr>
            <p:spPr bwMode="auto">
              <a:xfrm>
                <a:off x="4603" y="3402"/>
                <a:ext cx="54" cy="95"/>
              </a:xfrm>
              <a:custGeom>
                <a:avLst/>
                <a:gdLst>
                  <a:gd name="T0" fmla="*/ 15 w 28"/>
                  <a:gd name="T1" fmla="*/ 49 h 49"/>
                  <a:gd name="T2" fmla="*/ 28 w 28"/>
                  <a:gd name="T3" fmla="*/ 35 h 49"/>
                  <a:gd name="T4" fmla="*/ 13 w 28"/>
                  <a:gd name="T5" fmla="*/ 0 h 49"/>
                  <a:gd name="T6" fmla="*/ 0 w 28"/>
                  <a:gd name="T7" fmla="*/ 36 h 49"/>
                  <a:gd name="T8" fmla="*/ 15 w 28"/>
                  <a:gd name="T9" fmla="*/ 49 h 49"/>
                  <a:gd name="T10" fmla="*/ 23 w 28"/>
                  <a:gd name="T11" fmla="*/ 32 h 49"/>
                  <a:gd name="T12" fmla="*/ 14 w 28"/>
                  <a:gd name="T13" fmla="*/ 44 h 49"/>
                  <a:gd name="T14" fmla="*/ 23 w 28"/>
                  <a:gd name="T15" fmla="*/ 32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9">
                    <a:moveTo>
                      <a:pt x="15" y="49"/>
                    </a:moveTo>
                    <a:cubicBezTo>
                      <a:pt x="22" y="49"/>
                      <a:pt x="28" y="43"/>
                      <a:pt x="28" y="35"/>
                    </a:cubicBezTo>
                    <a:cubicBezTo>
                      <a:pt x="28" y="21"/>
                      <a:pt x="13" y="0"/>
                      <a:pt x="13" y="0"/>
                    </a:cubicBezTo>
                    <a:cubicBezTo>
                      <a:pt x="13" y="0"/>
                      <a:pt x="0" y="21"/>
                      <a:pt x="0" y="36"/>
                    </a:cubicBezTo>
                    <a:cubicBezTo>
                      <a:pt x="0" y="43"/>
                      <a:pt x="7" y="49"/>
                      <a:pt x="15" y="49"/>
                    </a:cubicBezTo>
                    <a:close/>
                    <a:moveTo>
                      <a:pt x="23" y="32"/>
                    </a:moveTo>
                    <a:cubicBezTo>
                      <a:pt x="23" y="32"/>
                      <a:pt x="24" y="43"/>
                      <a:pt x="14" y="44"/>
                    </a:cubicBezTo>
                    <a:lnTo>
                      <a:pt x="23" y="32"/>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2" name="Freeform 628"/>
              <p:cNvSpPr>
                <a:spLocks noEditPoints="1"/>
              </p:cNvSpPr>
              <p:nvPr/>
            </p:nvSpPr>
            <p:spPr bwMode="auto">
              <a:xfrm>
                <a:off x="4202" y="662"/>
                <a:ext cx="60" cy="100"/>
              </a:xfrm>
              <a:custGeom>
                <a:avLst/>
                <a:gdLst>
                  <a:gd name="T0" fmla="*/ 11 w 31"/>
                  <a:gd name="T1" fmla="*/ 0 h 51"/>
                  <a:gd name="T2" fmla="*/ 2 w 31"/>
                  <a:gd name="T3" fmla="*/ 37 h 51"/>
                  <a:gd name="T4" fmla="*/ 18 w 31"/>
                  <a:gd name="T5" fmla="*/ 50 h 51"/>
                  <a:gd name="T6" fmla="*/ 30 w 31"/>
                  <a:gd name="T7" fmla="*/ 34 h 51"/>
                  <a:gd name="T8" fmla="*/ 11 w 31"/>
                  <a:gd name="T9" fmla="*/ 0 h 51"/>
                  <a:gd name="T10" fmla="*/ 17 w 31"/>
                  <a:gd name="T11" fmla="*/ 44 h 51"/>
                  <a:gd name="T12" fmla="*/ 24 w 31"/>
                  <a:gd name="T13" fmla="*/ 32 h 51"/>
                  <a:gd name="T14" fmla="*/ 17 w 31"/>
                  <a:gd name="T15" fmla="*/ 4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1">
                    <a:moveTo>
                      <a:pt x="11" y="0"/>
                    </a:moveTo>
                    <a:cubicBezTo>
                      <a:pt x="11" y="0"/>
                      <a:pt x="0" y="23"/>
                      <a:pt x="2" y="37"/>
                    </a:cubicBezTo>
                    <a:cubicBezTo>
                      <a:pt x="3" y="45"/>
                      <a:pt x="10" y="51"/>
                      <a:pt x="18" y="50"/>
                    </a:cubicBezTo>
                    <a:cubicBezTo>
                      <a:pt x="25" y="49"/>
                      <a:pt x="31" y="42"/>
                      <a:pt x="30" y="34"/>
                    </a:cubicBezTo>
                    <a:cubicBezTo>
                      <a:pt x="28" y="19"/>
                      <a:pt x="11" y="0"/>
                      <a:pt x="11" y="0"/>
                    </a:cubicBezTo>
                    <a:close/>
                    <a:moveTo>
                      <a:pt x="17" y="44"/>
                    </a:moveTo>
                    <a:cubicBezTo>
                      <a:pt x="24" y="32"/>
                      <a:pt x="24" y="32"/>
                      <a:pt x="24" y="32"/>
                    </a:cubicBezTo>
                    <a:cubicBezTo>
                      <a:pt x="24" y="32"/>
                      <a:pt x="27" y="43"/>
                      <a:pt x="17" y="4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3" name="Freeform 629"/>
              <p:cNvSpPr>
                <a:spLocks/>
              </p:cNvSpPr>
              <p:nvPr/>
            </p:nvSpPr>
            <p:spPr bwMode="auto">
              <a:xfrm>
                <a:off x="4661" y="1687"/>
                <a:ext cx="84" cy="174"/>
              </a:xfrm>
              <a:custGeom>
                <a:avLst/>
                <a:gdLst>
                  <a:gd name="T0" fmla="*/ 42 w 43"/>
                  <a:gd name="T1" fmla="*/ 10 h 89"/>
                  <a:gd name="T2" fmla="*/ 42 w 43"/>
                  <a:gd name="T3" fmla="*/ 10 h 89"/>
                  <a:gd name="T4" fmla="*/ 42 w 43"/>
                  <a:gd name="T5" fmla="*/ 10 h 89"/>
                  <a:gd name="T6" fmla="*/ 26 w 43"/>
                  <a:gd name="T7" fmla="*/ 1 h 89"/>
                  <a:gd name="T8" fmla="*/ 25 w 43"/>
                  <a:gd name="T9" fmla="*/ 1 h 89"/>
                  <a:gd name="T10" fmla="*/ 18 w 43"/>
                  <a:gd name="T11" fmla="*/ 1 h 89"/>
                  <a:gd name="T12" fmla="*/ 0 w 43"/>
                  <a:gd name="T13" fmla="*/ 12 h 89"/>
                  <a:gd name="T14" fmla="*/ 1 w 43"/>
                  <a:gd name="T15" fmla="*/ 39 h 89"/>
                  <a:gd name="T16" fmla="*/ 5 w 43"/>
                  <a:gd name="T17" fmla="*/ 43 h 89"/>
                  <a:gd name="T18" fmla="*/ 9 w 43"/>
                  <a:gd name="T19" fmla="*/ 39 h 89"/>
                  <a:gd name="T20" fmla="*/ 9 w 43"/>
                  <a:gd name="T21" fmla="*/ 18 h 89"/>
                  <a:gd name="T22" fmla="*/ 11 w 43"/>
                  <a:gd name="T23" fmla="*/ 18 h 89"/>
                  <a:gd name="T24" fmla="*/ 11 w 43"/>
                  <a:gd name="T25" fmla="*/ 31 h 89"/>
                  <a:gd name="T26" fmla="*/ 11 w 43"/>
                  <a:gd name="T27" fmla="*/ 42 h 89"/>
                  <a:gd name="T28" fmla="*/ 12 w 43"/>
                  <a:gd name="T29" fmla="*/ 84 h 89"/>
                  <a:gd name="T30" fmla="*/ 17 w 43"/>
                  <a:gd name="T31" fmla="*/ 89 h 89"/>
                  <a:gd name="T32" fmla="*/ 22 w 43"/>
                  <a:gd name="T33" fmla="*/ 83 h 89"/>
                  <a:gd name="T34" fmla="*/ 21 w 43"/>
                  <a:gd name="T35" fmla="*/ 45 h 89"/>
                  <a:gd name="T36" fmla="*/ 23 w 43"/>
                  <a:gd name="T37" fmla="*/ 45 h 89"/>
                  <a:gd name="T38" fmla="*/ 24 w 43"/>
                  <a:gd name="T39" fmla="*/ 83 h 89"/>
                  <a:gd name="T40" fmla="*/ 29 w 43"/>
                  <a:gd name="T41" fmla="*/ 88 h 89"/>
                  <a:gd name="T42" fmla="*/ 34 w 43"/>
                  <a:gd name="T43" fmla="*/ 83 h 89"/>
                  <a:gd name="T44" fmla="*/ 33 w 43"/>
                  <a:gd name="T45" fmla="*/ 41 h 89"/>
                  <a:gd name="T46" fmla="*/ 33 w 43"/>
                  <a:gd name="T47" fmla="*/ 30 h 89"/>
                  <a:gd name="T48" fmla="*/ 32 w 43"/>
                  <a:gd name="T49" fmla="*/ 17 h 89"/>
                  <a:gd name="T50" fmla="*/ 34 w 43"/>
                  <a:gd name="T51" fmla="*/ 17 h 89"/>
                  <a:gd name="T52" fmla="*/ 34 w 43"/>
                  <a:gd name="T53" fmla="*/ 38 h 89"/>
                  <a:gd name="T54" fmla="*/ 38 w 43"/>
                  <a:gd name="T55" fmla="*/ 42 h 89"/>
                  <a:gd name="T56" fmla="*/ 43 w 43"/>
                  <a:gd name="T57" fmla="*/ 38 h 89"/>
                  <a:gd name="T58" fmla="*/ 42 w 43"/>
                  <a:gd name="T59" fmla="*/ 11 h 89"/>
                  <a:gd name="T60" fmla="*/ 42 w 43"/>
                  <a:gd name="T61" fmla="*/ 1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89">
                    <a:moveTo>
                      <a:pt x="42" y="10"/>
                    </a:moveTo>
                    <a:cubicBezTo>
                      <a:pt x="42" y="10"/>
                      <a:pt x="42" y="10"/>
                      <a:pt x="42" y="10"/>
                    </a:cubicBezTo>
                    <a:cubicBezTo>
                      <a:pt x="42" y="10"/>
                      <a:pt x="42" y="10"/>
                      <a:pt x="42" y="10"/>
                    </a:cubicBezTo>
                    <a:cubicBezTo>
                      <a:pt x="41" y="3"/>
                      <a:pt x="31" y="1"/>
                      <a:pt x="26" y="1"/>
                    </a:cubicBezTo>
                    <a:cubicBezTo>
                      <a:pt x="25" y="1"/>
                      <a:pt x="25" y="1"/>
                      <a:pt x="25" y="1"/>
                    </a:cubicBezTo>
                    <a:cubicBezTo>
                      <a:pt x="18" y="1"/>
                      <a:pt x="18" y="1"/>
                      <a:pt x="18" y="1"/>
                    </a:cubicBezTo>
                    <a:cubicBezTo>
                      <a:pt x="18" y="1"/>
                      <a:pt x="0" y="0"/>
                      <a:pt x="0" y="12"/>
                    </a:cubicBezTo>
                    <a:cubicBezTo>
                      <a:pt x="1" y="39"/>
                      <a:pt x="1" y="39"/>
                      <a:pt x="1" y="39"/>
                    </a:cubicBezTo>
                    <a:cubicBezTo>
                      <a:pt x="1" y="41"/>
                      <a:pt x="3" y="43"/>
                      <a:pt x="5" y="43"/>
                    </a:cubicBezTo>
                    <a:cubicBezTo>
                      <a:pt x="8" y="43"/>
                      <a:pt x="9" y="41"/>
                      <a:pt x="9" y="39"/>
                    </a:cubicBezTo>
                    <a:cubicBezTo>
                      <a:pt x="9" y="18"/>
                      <a:pt x="9" y="18"/>
                      <a:pt x="9" y="18"/>
                    </a:cubicBezTo>
                    <a:cubicBezTo>
                      <a:pt x="11" y="18"/>
                      <a:pt x="11" y="18"/>
                      <a:pt x="11" y="18"/>
                    </a:cubicBezTo>
                    <a:cubicBezTo>
                      <a:pt x="11" y="31"/>
                      <a:pt x="11" y="31"/>
                      <a:pt x="11" y="31"/>
                    </a:cubicBezTo>
                    <a:cubicBezTo>
                      <a:pt x="11" y="42"/>
                      <a:pt x="11" y="42"/>
                      <a:pt x="11" y="42"/>
                    </a:cubicBezTo>
                    <a:cubicBezTo>
                      <a:pt x="12" y="84"/>
                      <a:pt x="12" y="84"/>
                      <a:pt x="12" y="84"/>
                    </a:cubicBezTo>
                    <a:cubicBezTo>
                      <a:pt x="12" y="86"/>
                      <a:pt x="14" y="89"/>
                      <a:pt x="17" y="89"/>
                    </a:cubicBezTo>
                    <a:cubicBezTo>
                      <a:pt x="20" y="88"/>
                      <a:pt x="22" y="86"/>
                      <a:pt x="22" y="83"/>
                    </a:cubicBezTo>
                    <a:cubicBezTo>
                      <a:pt x="21" y="45"/>
                      <a:pt x="21" y="45"/>
                      <a:pt x="21" y="45"/>
                    </a:cubicBezTo>
                    <a:cubicBezTo>
                      <a:pt x="23" y="45"/>
                      <a:pt x="23" y="45"/>
                      <a:pt x="23" y="45"/>
                    </a:cubicBezTo>
                    <a:cubicBezTo>
                      <a:pt x="24" y="83"/>
                      <a:pt x="24" y="83"/>
                      <a:pt x="24" y="83"/>
                    </a:cubicBezTo>
                    <a:cubicBezTo>
                      <a:pt x="24" y="86"/>
                      <a:pt x="26" y="88"/>
                      <a:pt x="29" y="88"/>
                    </a:cubicBezTo>
                    <a:cubicBezTo>
                      <a:pt x="32" y="88"/>
                      <a:pt x="34" y="86"/>
                      <a:pt x="34" y="83"/>
                    </a:cubicBezTo>
                    <a:cubicBezTo>
                      <a:pt x="33" y="41"/>
                      <a:pt x="33" y="41"/>
                      <a:pt x="33" y="41"/>
                    </a:cubicBezTo>
                    <a:cubicBezTo>
                      <a:pt x="33" y="30"/>
                      <a:pt x="33" y="30"/>
                      <a:pt x="33" y="30"/>
                    </a:cubicBezTo>
                    <a:cubicBezTo>
                      <a:pt x="32" y="17"/>
                      <a:pt x="32" y="17"/>
                      <a:pt x="32" y="17"/>
                    </a:cubicBezTo>
                    <a:cubicBezTo>
                      <a:pt x="34" y="17"/>
                      <a:pt x="34" y="17"/>
                      <a:pt x="34" y="17"/>
                    </a:cubicBezTo>
                    <a:cubicBezTo>
                      <a:pt x="34" y="38"/>
                      <a:pt x="34" y="38"/>
                      <a:pt x="34" y="38"/>
                    </a:cubicBezTo>
                    <a:cubicBezTo>
                      <a:pt x="34" y="40"/>
                      <a:pt x="36" y="42"/>
                      <a:pt x="38" y="42"/>
                    </a:cubicBezTo>
                    <a:cubicBezTo>
                      <a:pt x="41" y="42"/>
                      <a:pt x="43" y="40"/>
                      <a:pt x="43" y="38"/>
                    </a:cubicBezTo>
                    <a:cubicBezTo>
                      <a:pt x="42" y="11"/>
                      <a:pt x="42" y="11"/>
                      <a:pt x="42" y="11"/>
                    </a:cubicBezTo>
                    <a:cubicBezTo>
                      <a:pt x="42" y="11"/>
                      <a:pt x="42" y="11"/>
                      <a:pt x="42" y="10"/>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4" name="Freeform 630"/>
              <p:cNvSpPr>
                <a:spLocks/>
              </p:cNvSpPr>
              <p:nvPr/>
            </p:nvSpPr>
            <p:spPr bwMode="auto">
              <a:xfrm>
                <a:off x="4683" y="1650"/>
                <a:ext cx="37" cy="37"/>
              </a:xfrm>
              <a:custGeom>
                <a:avLst/>
                <a:gdLst>
                  <a:gd name="T0" fmla="*/ 10 w 19"/>
                  <a:gd name="T1" fmla="*/ 19 h 19"/>
                  <a:gd name="T2" fmla="*/ 19 w 19"/>
                  <a:gd name="T3" fmla="*/ 9 h 19"/>
                  <a:gd name="T4" fmla="*/ 10 w 19"/>
                  <a:gd name="T5" fmla="*/ 0 h 19"/>
                  <a:gd name="T6" fmla="*/ 0 w 19"/>
                  <a:gd name="T7" fmla="*/ 9 h 19"/>
                  <a:gd name="T8" fmla="*/ 10 w 19"/>
                  <a:gd name="T9" fmla="*/ 19 h 19"/>
                </a:gdLst>
                <a:ahLst/>
                <a:cxnLst>
                  <a:cxn ang="0">
                    <a:pos x="T0" y="T1"/>
                  </a:cxn>
                  <a:cxn ang="0">
                    <a:pos x="T2" y="T3"/>
                  </a:cxn>
                  <a:cxn ang="0">
                    <a:pos x="T4" y="T5"/>
                  </a:cxn>
                  <a:cxn ang="0">
                    <a:pos x="T6" y="T7"/>
                  </a:cxn>
                  <a:cxn ang="0">
                    <a:pos x="T8" y="T9"/>
                  </a:cxn>
                </a:cxnLst>
                <a:rect l="0" t="0" r="r" b="b"/>
                <a:pathLst>
                  <a:path w="19" h="19">
                    <a:moveTo>
                      <a:pt x="10" y="19"/>
                    </a:moveTo>
                    <a:cubicBezTo>
                      <a:pt x="15" y="18"/>
                      <a:pt x="19" y="14"/>
                      <a:pt x="19" y="9"/>
                    </a:cubicBezTo>
                    <a:cubicBezTo>
                      <a:pt x="19" y="4"/>
                      <a:pt x="15" y="0"/>
                      <a:pt x="10" y="0"/>
                    </a:cubicBezTo>
                    <a:cubicBezTo>
                      <a:pt x="4" y="0"/>
                      <a:pt x="0" y="4"/>
                      <a:pt x="0" y="9"/>
                    </a:cubicBezTo>
                    <a:cubicBezTo>
                      <a:pt x="1" y="15"/>
                      <a:pt x="5" y="19"/>
                      <a:pt x="10" y="19"/>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5" name="Freeform 631"/>
              <p:cNvSpPr>
                <a:spLocks/>
              </p:cNvSpPr>
              <p:nvPr/>
            </p:nvSpPr>
            <p:spPr bwMode="auto">
              <a:xfrm>
                <a:off x="4653" y="3292"/>
                <a:ext cx="118" cy="241"/>
              </a:xfrm>
              <a:custGeom>
                <a:avLst/>
                <a:gdLst>
                  <a:gd name="T0" fmla="*/ 59 w 60"/>
                  <a:gd name="T1" fmla="*/ 14 h 123"/>
                  <a:gd name="T2" fmla="*/ 59 w 60"/>
                  <a:gd name="T3" fmla="*/ 14 h 123"/>
                  <a:gd name="T4" fmla="*/ 59 w 60"/>
                  <a:gd name="T5" fmla="*/ 13 h 123"/>
                  <a:gd name="T6" fmla="*/ 36 w 60"/>
                  <a:gd name="T7" fmla="*/ 1 h 123"/>
                  <a:gd name="T8" fmla="*/ 35 w 60"/>
                  <a:gd name="T9" fmla="*/ 1 h 123"/>
                  <a:gd name="T10" fmla="*/ 26 w 60"/>
                  <a:gd name="T11" fmla="*/ 1 h 123"/>
                  <a:gd name="T12" fmla="*/ 1 w 60"/>
                  <a:gd name="T13" fmla="*/ 16 h 123"/>
                  <a:gd name="T14" fmla="*/ 1 w 60"/>
                  <a:gd name="T15" fmla="*/ 54 h 123"/>
                  <a:gd name="T16" fmla="*/ 8 w 60"/>
                  <a:gd name="T17" fmla="*/ 60 h 123"/>
                  <a:gd name="T18" fmla="*/ 13 w 60"/>
                  <a:gd name="T19" fmla="*/ 54 h 123"/>
                  <a:gd name="T20" fmla="*/ 13 w 60"/>
                  <a:gd name="T21" fmla="*/ 24 h 123"/>
                  <a:gd name="T22" fmla="*/ 15 w 60"/>
                  <a:gd name="T23" fmla="*/ 24 h 123"/>
                  <a:gd name="T24" fmla="*/ 15 w 60"/>
                  <a:gd name="T25" fmla="*/ 42 h 123"/>
                  <a:gd name="T26" fmla="*/ 16 w 60"/>
                  <a:gd name="T27" fmla="*/ 57 h 123"/>
                  <a:gd name="T28" fmla="*/ 17 w 60"/>
                  <a:gd name="T29" fmla="*/ 116 h 123"/>
                  <a:gd name="T30" fmla="*/ 24 w 60"/>
                  <a:gd name="T31" fmla="*/ 123 h 123"/>
                  <a:gd name="T32" fmla="*/ 31 w 60"/>
                  <a:gd name="T33" fmla="*/ 116 h 123"/>
                  <a:gd name="T34" fmla="*/ 30 w 60"/>
                  <a:gd name="T35" fmla="*/ 62 h 123"/>
                  <a:gd name="T36" fmla="*/ 32 w 60"/>
                  <a:gd name="T37" fmla="*/ 62 h 123"/>
                  <a:gd name="T38" fmla="*/ 33 w 60"/>
                  <a:gd name="T39" fmla="*/ 115 h 123"/>
                  <a:gd name="T40" fmla="*/ 40 w 60"/>
                  <a:gd name="T41" fmla="*/ 122 h 123"/>
                  <a:gd name="T42" fmla="*/ 47 w 60"/>
                  <a:gd name="T43" fmla="*/ 115 h 123"/>
                  <a:gd name="T44" fmla="*/ 46 w 60"/>
                  <a:gd name="T45" fmla="*/ 57 h 123"/>
                  <a:gd name="T46" fmla="*/ 45 w 60"/>
                  <a:gd name="T47" fmla="*/ 42 h 123"/>
                  <a:gd name="T48" fmla="*/ 45 w 60"/>
                  <a:gd name="T49" fmla="*/ 24 h 123"/>
                  <a:gd name="T50" fmla="*/ 47 w 60"/>
                  <a:gd name="T51" fmla="*/ 24 h 123"/>
                  <a:gd name="T52" fmla="*/ 48 w 60"/>
                  <a:gd name="T53" fmla="*/ 52 h 123"/>
                  <a:gd name="T54" fmla="*/ 54 w 60"/>
                  <a:gd name="T55" fmla="*/ 58 h 123"/>
                  <a:gd name="T56" fmla="*/ 60 w 60"/>
                  <a:gd name="T57" fmla="*/ 52 h 123"/>
                  <a:gd name="T58" fmla="*/ 59 w 60"/>
                  <a:gd name="T59" fmla="*/ 15 h 123"/>
                  <a:gd name="T60" fmla="*/ 59 w 60"/>
                  <a:gd name="T61"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123">
                    <a:moveTo>
                      <a:pt x="59" y="14"/>
                    </a:moveTo>
                    <a:cubicBezTo>
                      <a:pt x="59" y="14"/>
                      <a:pt x="59" y="14"/>
                      <a:pt x="59" y="14"/>
                    </a:cubicBezTo>
                    <a:cubicBezTo>
                      <a:pt x="59" y="14"/>
                      <a:pt x="59" y="13"/>
                      <a:pt x="59" y="13"/>
                    </a:cubicBezTo>
                    <a:cubicBezTo>
                      <a:pt x="57" y="3"/>
                      <a:pt x="43" y="1"/>
                      <a:pt x="36" y="1"/>
                    </a:cubicBezTo>
                    <a:cubicBezTo>
                      <a:pt x="36" y="1"/>
                      <a:pt x="35" y="1"/>
                      <a:pt x="35" y="1"/>
                    </a:cubicBezTo>
                    <a:cubicBezTo>
                      <a:pt x="26" y="1"/>
                      <a:pt x="26" y="1"/>
                      <a:pt x="26" y="1"/>
                    </a:cubicBezTo>
                    <a:cubicBezTo>
                      <a:pt x="26" y="1"/>
                      <a:pt x="0" y="0"/>
                      <a:pt x="1" y="16"/>
                    </a:cubicBezTo>
                    <a:cubicBezTo>
                      <a:pt x="1" y="54"/>
                      <a:pt x="1" y="54"/>
                      <a:pt x="1" y="54"/>
                    </a:cubicBezTo>
                    <a:cubicBezTo>
                      <a:pt x="2" y="57"/>
                      <a:pt x="4" y="60"/>
                      <a:pt x="8" y="60"/>
                    </a:cubicBezTo>
                    <a:cubicBezTo>
                      <a:pt x="11" y="60"/>
                      <a:pt x="13" y="57"/>
                      <a:pt x="13" y="54"/>
                    </a:cubicBezTo>
                    <a:cubicBezTo>
                      <a:pt x="13" y="24"/>
                      <a:pt x="13" y="24"/>
                      <a:pt x="13" y="24"/>
                    </a:cubicBezTo>
                    <a:cubicBezTo>
                      <a:pt x="15" y="24"/>
                      <a:pt x="15" y="24"/>
                      <a:pt x="15" y="24"/>
                    </a:cubicBezTo>
                    <a:cubicBezTo>
                      <a:pt x="15" y="42"/>
                      <a:pt x="15" y="42"/>
                      <a:pt x="15" y="42"/>
                    </a:cubicBezTo>
                    <a:cubicBezTo>
                      <a:pt x="16" y="57"/>
                      <a:pt x="16" y="57"/>
                      <a:pt x="16" y="57"/>
                    </a:cubicBezTo>
                    <a:cubicBezTo>
                      <a:pt x="17" y="116"/>
                      <a:pt x="17" y="116"/>
                      <a:pt x="17" y="116"/>
                    </a:cubicBezTo>
                    <a:cubicBezTo>
                      <a:pt x="17" y="120"/>
                      <a:pt x="20" y="123"/>
                      <a:pt x="24" y="123"/>
                    </a:cubicBezTo>
                    <a:cubicBezTo>
                      <a:pt x="28" y="123"/>
                      <a:pt x="31" y="119"/>
                      <a:pt x="31" y="116"/>
                    </a:cubicBezTo>
                    <a:cubicBezTo>
                      <a:pt x="30" y="62"/>
                      <a:pt x="30" y="62"/>
                      <a:pt x="30" y="62"/>
                    </a:cubicBezTo>
                    <a:cubicBezTo>
                      <a:pt x="32" y="62"/>
                      <a:pt x="32" y="62"/>
                      <a:pt x="32" y="62"/>
                    </a:cubicBezTo>
                    <a:cubicBezTo>
                      <a:pt x="33" y="115"/>
                      <a:pt x="33" y="115"/>
                      <a:pt x="33" y="115"/>
                    </a:cubicBezTo>
                    <a:cubicBezTo>
                      <a:pt x="33" y="119"/>
                      <a:pt x="36" y="122"/>
                      <a:pt x="40" y="122"/>
                    </a:cubicBezTo>
                    <a:cubicBezTo>
                      <a:pt x="44" y="122"/>
                      <a:pt x="47" y="119"/>
                      <a:pt x="47" y="115"/>
                    </a:cubicBezTo>
                    <a:cubicBezTo>
                      <a:pt x="46" y="57"/>
                      <a:pt x="46" y="57"/>
                      <a:pt x="46" y="57"/>
                    </a:cubicBezTo>
                    <a:cubicBezTo>
                      <a:pt x="45" y="42"/>
                      <a:pt x="45" y="42"/>
                      <a:pt x="45" y="42"/>
                    </a:cubicBezTo>
                    <a:cubicBezTo>
                      <a:pt x="45" y="24"/>
                      <a:pt x="45" y="24"/>
                      <a:pt x="45" y="24"/>
                    </a:cubicBezTo>
                    <a:cubicBezTo>
                      <a:pt x="47" y="24"/>
                      <a:pt x="47" y="24"/>
                      <a:pt x="47" y="24"/>
                    </a:cubicBezTo>
                    <a:cubicBezTo>
                      <a:pt x="48" y="52"/>
                      <a:pt x="48" y="52"/>
                      <a:pt x="48" y="52"/>
                    </a:cubicBezTo>
                    <a:cubicBezTo>
                      <a:pt x="48" y="56"/>
                      <a:pt x="50" y="58"/>
                      <a:pt x="54" y="58"/>
                    </a:cubicBezTo>
                    <a:cubicBezTo>
                      <a:pt x="57" y="58"/>
                      <a:pt x="60" y="55"/>
                      <a:pt x="60" y="52"/>
                    </a:cubicBezTo>
                    <a:cubicBezTo>
                      <a:pt x="59" y="15"/>
                      <a:pt x="59" y="15"/>
                      <a:pt x="59" y="15"/>
                    </a:cubicBezTo>
                    <a:cubicBezTo>
                      <a:pt x="59" y="14"/>
                      <a:pt x="59" y="14"/>
                      <a:pt x="59" y="1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6" name="Freeform 632"/>
              <p:cNvSpPr>
                <a:spLocks/>
              </p:cNvSpPr>
              <p:nvPr/>
            </p:nvSpPr>
            <p:spPr bwMode="auto">
              <a:xfrm>
                <a:off x="4685" y="3239"/>
                <a:ext cx="50" cy="51"/>
              </a:xfrm>
              <a:custGeom>
                <a:avLst/>
                <a:gdLst>
                  <a:gd name="T0" fmla="*/ 14 w 26"/>
                  <a:gd name="T1" fmla="*/ 26 h 26"/>
                  <a:gd name="T2" fmla="*/ 26 w 26"/>
                  <a:gd name="T3" fmla="*/ 13 h 26"/>
                  <a:gd name="T4" fmla="*/ 13 w 26"/>
                  <a:gd name="T5" fmla="*/ 0 h 26"/>
                  <a:gd name="T6" fmla="*/ 0 w 26"/>
                  <a:gd name="T7" fmla="*/ 13 h 26"/>
                  <a:gd name="T8" fmla="*/ 14 w 26"/>
                  <a:gd name="T9" fmla="*/ 26 h 26"/>
                </a:gdLst>
                <a:ahLst/>
                <a:cxnLst>
                  <a:cxn ang="0">
                    <a:pos x="T0" y="T1"/>
                  </a:cxn>
                  <a:cxn ang="0">
                    <a:pos x="T2" y="T3"/>
                  </a:cxn>
                  <a:cxn ang="0">
                    <a:pos x="T4" y="T5"/>
                  </a:cxn>
                  <a:cxn ang="0">
                    <a:pos x="T6" y="T7"/>
                  </a:cxn>
                  <a:cxn ang="0">
                    <a:pos x="T8" y="T9"/>
                  </a:cxn>
                </a:cxnLst>
                <a:rect l="0" t="0" r="r" b="b"/>
                <a:pathLst>
                  <a:path w="26" h="26">
                    <a:moveTo>
                      <a:pt x="14" y="26"/>
                    </a:moveTo>
                    <a:cubicBezTo>
                      <a:pt x="21" y="26"/>
                      <a:pt x="26" y="20"/>
                      <a:pt x="26" y="13"/>
                    </a:cubicBezTo>
                    <a:cubicBezTo>
                      <a:pt x="26" y="6"/>
                      <a:pt x="20" y="0"/>
                      <a:pt x="13" y="0"/>
                    </a:cubicBezTo>
                    <a:cubicBezTo>
                      <a:pt x="6" y="0"/>
                      <a:pt x="0" y="6"/>
                      <a:pt x="0" y="13"/>
                    </a:cubicBezTo>
                    <a:cubicBezTo>
                      <a:pt x="0" y="21"/>
                      <a:pt x="6" y="26"/>
                      <a:pt x="14" y="26"/>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60" name="Freeform 634"/>
            <p:cNvSpPr>
              <a:spLocks noEditPoints="1"/>
            </p:cNvSpPr>
            <p:nvPr/>
          </p:nvSpPr>
          <p:spPr bwMode="auto">
            <a:xfrm>
              <a:off x="4313" y="1294"/>
              <a:ext cx="153" cy="277"/>
            </a:xfrm>
            <a:custGeom>
              <a:avLst/>
              <a:gdLst>
                <a:gd name="T0" fmla="*/ 37 w 78"/>
                <a:gd name="T1" fmla="*/ 22 h 142"/>
                <a:gd name="T2" fmla="*/ 48 w 78"/>
                <a:gd name="T3" fmla="*/ 10 h 142"/>
                <a:gd name="T4" fmla="*/ 37 w 78"/>
                <a:gd name="T5" fmla="*/ 0 h 142"/>
                <a:gd name="T6" fmla="*/ 26 w 78"/>
                <a:gd name="T7" fmla="*/ 11 h 142"/>
                <a:gd name="T8" fmla="*/ 37 w 78"/>
                <a:gd name="T9" fmla="*/ 22 h 142"/>
                <a:gd name="T10" fmla="*/ 67 w 78"/>
                <a:gd name="T11" fmla="*/ 60 h 142"/>
                <a:gd name="T12" fmla="*/ 74 w 78"/>
                <a:gd name="T13" fmla="*/ 64 h 142"/>
                <a:gd name="T14" fmla="*/ 78 w 78"/>
                <a:gd name="T15" fmla="*/ 57 h 142"/>
                <a:gd name="T16" fmla="*/ 72 w 78"/>
                <a:gd name="T17" fmla="*/ 35 h 142"/>
                <a:gd name="T18" fmla="*/ 67 w 78"/>
                <a:gd name="T19" fmla="*/ 30 h 142"/>
                <a:gd name="T20" fmla="*/ 53 w 78"/>
                <a:gd name="T21" fmla="*/ 25 h 142"/>
                <a:gd name="T22" fmla="*/ 42 w 78"/>
                <a:gd name="T23" fmla="*/ 23 h 142"/>
                <a:gd name="T24" fmla="*/ 33 w 78"/>
                <a:gd name="T25" fmla="*/ 28 h 142"/>
                <a:gd name="T26" fmla="*/ 33 w 78"/>
                <a:gd name="T27" fmla="*/ 28 h 142"/>
                <a:gd name="T28" fmla="*/ 33 w 78"/>
                <a:gd name="T29" fmla="*/ 29 h 142"/>
                <a:gd name="T30" fmla="*/ 32 w 78"/>
                <a:gd name="T31" fmla="*/ 29 h 142"/>
                <a:gd name="T32" fmla="*/ 20 w 78"/>
                <a:gd name="T33" fmla="*/ 49 h 142"/>
                <a:gd name="T34" fmla="*/ 20 w 78"/>
                <a:gd name="T35" fmla="*/ 50 h 142"/>
                <a:gd name="T36" fmla="*/ 2 w 78"/>
                <a:gd name="T37" fmla="*/ 65 h 142"/>
                <a:gd name="T38" fmla="*/ 2 w 78"/>
                <a:gd name="T39" fmla="*/ 73 h 142"/>
                <a:gd name="T40" fmla="*/ 10 w 78"/>
                <a:gd name="T41" fmla="*/ 73 h 142"/>
                <a:gd name="T42" fmla="*/ 27 w 78"/>
                <a:gd name="T43" fmla="*/ 58 h 142"/>
                <a:gd name="T44" fmla="*/ 28 w 78"/>
                <a:gd name="T45" fmla="*/ 57 h 142"/>
                <a:gd name="T46" fmla="*/ 30 w 78"/>
                <a:gd name="T47" fmla="*/ 55 h 142"/>
                <a:gd name="T48" fmla="*/ 32 w 78"/>
                <a:gd name="T49" fmla="*/ 51 h 142"/>
                <a:gd name="T50" fmla="*/ 35 w 78"/>
                <a:gd name="T51" fmla="*/ 69 h 142"/>
                <a:gd name="T52" fmla="*/ 37 w 78"/>
                <a:gd name="T53" fmla="*/ 74 h 142"/>
                <a:gd name="T54" fmla="*/ 27 w 78"/>
                <a:gd name="T55" fmla="*/ 99 h 142"/>
                <a:gd name="T56" fmla="*/ 27 w 78"/>
                <a:gd name="T57" fmla="*/ 99 h 142"/>
                <a:gd name="T58" fmla="*/ 27 w 78"/>
                <a:gd name="T59" fmla="*/ 100 h 142"/>
                <a:gd name="T60" fmla="*/ 26 w 78"/>
                <a:gd name="T61" fmla="*/ 104 h 142"/>
                <a:gd name="T62" fmla="*/ 21 w 78"/>
                <a:gd name="T63" fmla="*/ 135 h 142"/>
                <a:gd name="T64" fmla="*/ 28 w 78"/>
                <a:gd name="T65" fmla="*/ 142 h 142"/>
                <a:gd name="T66" fmla="*/ 35 w 78"/>
                <a:gd name="T67" fmla="*/ 135 h 142"/>
                <a:gd name="T68" fmla="*/ 40 w 78"/>
                <a:gd name="T69" fmla="*/ 106 h 142"/>
                <a:gd name="T70" fmla="*/ 50 w 78"/>
                <a:gd name="T71" fmla="*/ 89 h 142"/>
                <a:gd name="T72" fmla="*/ 62 w 78"/>
                <a:gd name="T73" fmla="*/ 135 h 142"/>
                <a:gd name="T74" fmla="*/ 71 w 78"/>
                <a:gd name="T75" fmla="*/ 140 h 142"/>
                <a:gd name="T76" fmla="*/ 76 w 78"/>
                <a:gd name="T77" fmla="*/ 131 h 142"/>
                <a:gd name="T78" fmla="*/ 62 w 78"/>
                <a:gd name="T79" fmla="*/ 71 h 142"/>
                <a:gd name="T80" fmla="*/ 63 w 78"/>
                <a:gd name="T81" fmla="*/ 63 h 142"/>
                <a:gd name="T82" fmla="*/ 59 w 78"/>
                <a:gd name="T83" fmla="*/ 39 h 142"/>
                <a:gd name="T84" fmla="*/ 62 w 78"/>
                <a:gd name="T85" fmla="*/ 41 h 142"/>
                <a:gd name="T86" fmla="*/ 67 w 78"/>
                <a:gd name="T87"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42">
                  <a:moveTo>
                    <a:pt x="37" y="22"/>
                  </a:moveTo>
                  <a:cubicBezTo>
                    <a:pt x="44" y="22"/>
                    <a:pt x="48" y="16"/>
                    <a:pt x="48" y="10"/>
                  </a:cubicBezTo>
                  <a:cubicBezTo>
                    <a:pt x="48" y="4"/>
                    <a:pt x="43" y="0"/>
                    <a:pt x="37" y="0"/>
                  </a:cubicBezTo>
                  <a:cubicBezTo>
                    <a:pt x="31" y="0"/>
                    <a:pt x="26" y="5"/>
                    <a:pt x="26" y="11"/>
                  </a:cubicBezTo>
                  <a:cubicBezTo>
                    <a:pt x="26" y="17"/>
                    <a:pt x="31" y="22"/>
                    <a:pt x="37" y="22"/>
                  </a:cubicBezTo>
                  <a:close/>
                  <a:moveTo>
                    <a:pt x="67" y="60"/>
                  </a:moveTo>
                  <a:cubicBezTo>
                    <a:pt x="68" y="63"/>
                    <a:pt x="71" y="65"/>
                    <a:pt x="74" y="64"/>
                  </a:cubicBezTo>
                  <a:cubicBezTo>
                    <a:pt x="77" y="63"/>
                    <a:pt x="78" y="60"/>
                    <a:pt x="78" y="57"/>
                  </a:cubicBezTo>
                  <a:cubicBezTo>
                    <a:pt x="72" y="35"/>
                    <a:pt x="72" y="35"/>
                    <a:pt x="72" y="35"/>
                  </a:cubicBezTo>
                  <a:cubicBezTo>
                    <a:pt x="72" y="32"/>
                    <a:pt x="70" y="31"/>
                    <a:pt x="67" y="30"/>
                  </a:cubicBezTo>
                  <a:cubicBezTo>
                    <a:pt x="53" y="25"/>
                    <a:pt x="53" y="25"/>
                    <a:pt x="53" y="25"/>
                  </a:cubicBezTo>
                  <a:cubicBezTo>
                    <a:pt x="50" y="23"/>
                    <a:pt x="46" y="22"/>
                    <a:pt x="42" y="23"/>
                  </a:cubicBezTo>
                  <a:cubicBezTo>
                    <a:pt x="38" y="24"/>
                    <a:pt x="35" y="26"/>
                    <a:pt x="33" y="28"/>
                  </a:cubicBezTo>
                  <a:cubicBezTo>
                    <a:pt x="33" y="28"/>
                    <a:pt x="33" y="28"/>
                    <a:pt x="33" y="28"/>
                  </a:cubicBezTo>
                  <a:cubicBezTo>
                    <a:pt x="33" y="28"/>
                    <a:pt x="33" y="29"/>
                    <a:pt x="33" y="29"/>
                  </a:cubicBezTo>
                  <a:cubicBezTo>
                    <a:pt x="32" y="29"/>
                    <a:pt x="32" y="29"/>
                    <a:pt x="32" y="29"/>
                  </a:cubicBezTo>
                  <a:cubicBezTo>
                    <a:pt x="20" y="49"/>
                    <a:pt x="20" y="49"/>
                    <a:pt x="20" y="49"/>
                  </a:cubicBezTo>
                  <a:cubicBezTo>
                    <a:pt x="20" y="49"/>
                    <a:pt x="20" y="49"/>
                    <a:pt x="20" y="50"/>
                  </a:cubicBezTo>
                  <a:cubicBezTo>
                    <a:pt x="2" y="65"/>
                    <a:pt x="2" y="65"/>
                    <a:pt x="2" y="65"/>
                  </a:cubicBezTo>
                  <a:cubicBezTo>
                    <a:pt x="0" y="67"/>
                    <a:pt x="0" y="71"/>
                    <a:pt x="2" y="73"/>
                  </a:cubicBezTo>
                  <a:cubicBezTo>
                    <a:pt x="4" y="75"/>
                    <a:pt x="7" y="76"/>
                    <a:pt x="10" y="73"/>
                  </a:cubicBezTo>
                  <a:cubicBezTo>
                    <a:pt x="27" y="58"/>
                    <a:pt x="27" y="58"/>
                    <a:pt x="27" y="58"/>
                  </a:cubicBezTo>
                  <a:cubicBezTo>
                    <a:pt x="28" y="58"/>
                    <a:pt x="28" y="57"/>
                    <a:pt x="28" y="57"/>
                  </a:cubicBezTo>
                  <a:cubicBezTo>
                    <a:pt x="29" y="56"/>
                    <a:pt x="30" y="56"/>
                    <a:pt x="30" y="55"/>
                  </a:cubicBezTo>
                  <a:cubicBezTo>
                    <a:pt x="32" y="51"/>
                    <a:pt x="32" y="51"/>
                    <a:pt x="32" y="51"/>
                  </a:cubicBezTo>
                  <a:cubicBezTo>
                    <a:pt x="35" y="69"/>
                    <a:pt x="35" y="69"/>
                    <a:pt x="35" y="69"/>
                  </a:cubicBezTo>
                  <a:cubicBezTo>
                    <a:pt x="36" y="71"/>
                    <a:pt x="36" y="72"/>
                    <a:pt x="37" y="74"/>
                  </a:cubicBezTo>
                  <a:cubicBezTo>
                    <a:pt x="27" y="99"/>
                    <a:pt x="27" y="99"/>
                    <a:pt x="27" y="99"/>
                  </a:cubicBezTo>
                  <a:cubicBezTo>
                    <a:pt x="27" y="99"/>
                    <a:pt x="27" y="99"/>
                    <a:pt x="27" y="99"/>
                  </a:cubicBezTo>
                  <a:cubicBezTo>
                    <a:pt x="27" y="99"/>
                    <a:pt x="27" y="99"/>
                    <a:pt x="27" y="100"/>
                  </a:cubicBezTo>
                  <a:cubicBezTo>
                    <a:pt x="26" y="101"/>
                    <a:pt x="25" y="102"/>
                    <a:pt x="26" y="104"/>
                  </a:cubicBezTo>
                  <a:cubicBezTo>
                    <a:pt x="21" y="135"/>
                    <a:pt x="21" y="135"/>
                    <a:pt x="21" y="135"/>
                  </a:cubicBezTo>
                  <a:cubicBezTo>
                    <a:pt x="21" y="139"/>
                    <a:pt x="24" y="142"/>
                    <a:pt x="28" y="142"/>
                  </a:cubicBezTo>
                  <a:cubicBezTo>
                    <a:pt x="32" y="142"/>
                    <a:pt x="35" y="138"/>
                    <a:pt x="35" y="135"/>
                  </a:cubicBezTo>
                  <a:cubicBezTo>
                    <a:pt x="40" y="106"/>
                    <a:pt x="40" y="106"/>
                    <a:pt x="40" y="106"/>
                  </a:cubicBezTo>
                  <a:cubicBezTo>
                    <a:pt x="50" y="89"/>
                    <a:pt x="50" y="89"/>
                    <a:pt x="50" y="89"/>
                  </a:cubicBezTo>
                  <a:cubicBezTo>
                    <a:pt x="62" y="135"/>
                    <a:pt x="62" y="135"/>
                    <a:pt x="62" y="135"/>
                  </a:cubicBezTo>
                  <a:cubicBezTo>
                    <a:pt x="63" y="139"/>
                    <a:pt x="67" y="141"/>
                    <a:pt x="71" y="140"/>
                  </a:cubicBezTo>
                  <a:cubicBezTo>
                    <a:pt x="75" y="139"/>
                    <a:pt x="77" y="135"/>
                    <a:pt x="76" y="131"/>
                  </a:cubicBezTo>
                  <a:cubicBezTo>
                    <a:pt x="62" y="71"/>
                    <a:pt x="62" y="71"/>
                    <a:pt x="62" y="71"/>
                  </a:cubicBezTo>
                  <a:cubicBezTo>
                    <a:pt x="63" y="68"/>
                    <a:pt x="63" y="66"/>
                    <a:pt x="63" y="63"/>
                  </a:cubicBezTo>
                  <a:cubicBezTo>
                    <a:pt x="59" y="39"/>
                    <a:pt x="59" y="39"/>
                    <a:pt x="59" y="39"/>
                  </a:cubicBezTo>
                  <a:cubicBezTo>
                    <a:pt x="62" y="41"/>
                    <a:pt x="62" y="41"/>
                    <a:pt x="62" y="41"/>
                  </a:cubicBezTo>
                  <a:lnTo>
                    <a:pt x="67" y="60"/>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1" name="Freeform 635"/>
            <p:cNvSpPr>
              <a:spLocks/>
            </p:cNvSpPr>
            <p:nvPr/>
          </p:nvSpPr>
          <p:spPr bwMode="auto">
            <a:xfrm>
              <a:off x="4043" y="1663"/>
              <a:ext cx="77" cy="55"/>
            </a:xfrm>
            <a:custGeom>
              <a:avLst/>
              <a:gdLst>
                <a:gd name="T0" fmla="*/ 16 w 39"/>
                <a:gd name="T1" fmla="*/ 24 h 28"/>
                <a:gd name="T2" fmla="*/ 2 w 39"/>
                <a:gd name="T3" fmla="*/ 7 h 28"/>
                <a:gd name="T4" fmla="*/ 6 w 39"/>
                <a:gd name="T5" fmla="*/ 0 h 28"/>
                <a:gd name="T6" fmla="*/ 33 w 39"/>
                <a:gd name="T7" fmla="*/ 0 h 28"/>
                <a:gd name="T8" fmla="*/ 37 w 39"/>
                <a:gd name="T9" fmla="*/ 7 h 28"/>
                <a:gd name="T10" fmla="*/ 24 w 39"/>
                <a:gd name="T11" fmla="*/ 24 h 28"/>
                <a:gd name="T12" fmla="*/ 16 w 39"/>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39" h="28">
                  <a:moveTo>
                    <a:pt x="16" y="24"/>
                  </a:moveTo>
                  <a:cubicBezTo>
                    <a:pt x="2" y="7"/>
                    <a:pt x="2" y="7"/>
                    <a:pt x="2" y="7"/>
                  </a:cubicBezTo>
                  <a:cubicBezTo>
                    <a:pt x="0" y="4"/>
                    <a:pt x="2" y="1"/>
                    <a:pt x="6" y="0"/>
                  </a:cubicBezTo>
                  <a:cubicBezTo>
                    <a:pt x="33" y="0"/>
                    <a:pt x="33" y="0"/>
                    <a:pt x="33" y="0"/>
                  </a:cubicBezTo>
                  <a:cubicBezTo>
                    <a:pt x="37" y="0"/>
                    <a:pt x="39" y="3"/>
                    <a:pt x="37" y="7"/>
                  </a:cubicBezTo>
                  <a:cubicBezTo>
                    <a:pt x="24" y="24"/>
                    <a:pt x="24" y="24"/>
                    <a:pt x="24" y="24"/>
                  </a:cubicBezTo>
                  <a:cubicBezTo>
                    <a:pt x="22" y="28"/>
                    <a:pt x="18" y="28"/>
                    <a:pt x="16" y="24"/>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2" name="Freeform 636"/>
            <p:cNvSpPr>
              <a:spLocks noEditPoints="1"/>
            </p:cNvSpPr>
            <p:nvPr/>
          </p:nvSpPr>
          <p:spPr bwMode="auto">
            <a:xfrm>
              <a:off x="4221" y="451"/>
              <a:ext cx="84" cy="111"/>
            </a:xfrm>
            <a:custGeom>
              <a:avLst/>
              <a:gdLst>
                <a:gd name="T0" fmla="*/ 31 w 43"/>
                <a:gd name="T1" fmla="*/ 17 h 57"/>
                <a:gd name="T2" fmla="*/ 37 w 43"/>
                <a:gd name="T3" fmla="*/ 9 h 57"/>
                <a:gd name="T4" fmla="*/ 29 w 43"/>
                <a:gd name="T5" fmla="*/ 0 h 57"/>
                <a:gd name="T6" fmla="*/ 14 w 43"/>
                <a:gd name="T7" fmla="*/ 0 h 57"/>
                <a:gd name="T8" fmla="*/ 7 w 43"/>
                <a:gd name="T9" fmla="*/ 9 h 57"/>
                <a:gd name="T10" fmla="*/ 13 w 43"/>
                <a:gd name="T11" fmla="*/ 16 h 57"/>
                <a:gd name="T12" fmla="*/ 0 w 43"/>
                <a:gd name="T13" fmla="*/ 36 h 57"/>
                <a:gd name="T14" fmla="*/ 22 w 43"/>
                <a:gd name="T15" fmla="*/ 57 h 57"/>
                <a:gd name="T16" fmla="*/ 43 w 43"/>
                <a:gd name="T17" fmla="*/ 36 h 57"/>
                <a:gd name="T18" fmla="*/ 31 w 43"/>
                <a:gd name="T19" fmla="*/ 17 h 57"/>
                <a:gd name="T20" fmla="*/ 26 w 43"/>
                <a:gd name="T21" fmla="*/ 2 h 57"/>
                <a:gd name="T22" fmla="*/ 31 w 43"/>
                <a:gd name="T23" fmla="*/ 9 h 57"/>
                <a:gd name="T24" fmla="*/ 26 w 43"/>
                <a:gd name="T25" fmla="*/ 9 h 57"/>
                <a:gd name="T26" fmla="*/ 26 w 43"/>
                <a:gd name="T27" fmla="*/ 2 h 57"/>
                <a:gd name="T28" fmla="*/ 11 w 43"/>
                <a:gd name="T29" fmla="*/ 9 h 57"/>
                <a:gd name="T30" fmla="*/ 16 w 43"/>
                <a:gd name="T31" fmla="*/ 9 h 57"/>
                <a:gd name="T32" fmla="*/ 17 w 43"/>
                <a:gd name="T33" fmla="*/ 16 h 57"/>
                <a:gd name="T34" fmla="*/ 11 w 43"/>
                <a:gd name="T35" fmla="*/ 9 h 57"/>
                <a:gd name="T36" fmla="*/ 22 w 43"/>
                <a:gd name="T37" fmla="*/ 52 h 57"/>
                <a:gd name="T38" fmla="*/ 6 w 43"/>
                <a:gd name="T39" fmla="*/ 36 h 57"/>
                <a:gd name="T40" fmla="*/ 21 w 43"/>
                <a:gd name="T41" fmla="*/ 21 h 57"/>
                <a:gd name="T42" fmla="*/ 37 w 43"/>
                <a:gd name="T43" fmla="*/ 36 h 57"/>
                <a:gd name="T44" fmla="*/ 22 w 43"/>
                <a:gd name="T45"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57">
                  <a:moveTo>
                    <a:pt x="31" y="17"/>
                  </a:moveTo>
                  <a:cubicBezTo>
                    <a:pt x="37" y="9"/>
                    <a:pt x="37" y="9"/>
                    <a:pt x="37" y="9"/>
                  </a:cubicBezTo>
                  <a:cubicBezTo>
                    <a:pt x="29" y="0"/>
                    <a:pt x="29" y="0"/>
                    <a:pt x="29" y="0"/>
                  </a:cubicBezTo>
                  <a:cubicBezTo>
                    <a:pt x="14" y="0"/>
                    <a:pt x="14" y="0"/>
                    <a:pt x="14" y="0"/>
                  </a:cubicBezTo>
                  <a:cubicBezTo>
                    <a:pt x="7" y="9"/>
                    <a:pt x="7" y="9"/>
                    <a:pt x="7" y="9"/>
                  </a:cubicBezTo>
                  <a:cubicBezTo>
                    <a:pt x="13" y="16"/>
                    <a:pt x="13" y="16"/>
                    <a:pt x="13" y="16"/>
                  </a:cubicBezTo>
                  <a:cubicBezTo>
                    <a:pt x="5" y="20"/>
                    <a:pt x="0" y="27"/>
                    <a:pt x="0" y="36"/>
                  </a:cubicBezTo>
                  <a:cubicBezTo>
                    <a:pt x="0" y="48"/>
                    <a:pt x="10" y="57"/>
                    <a:pt x="22" y="57"/>
                  </a:cubicBezTo>
                  <a:cubicBezTo>
                    <a:pt x="33" y="57"/>
                    <a:pt x="43" y="47"/>
                    <a:pt x="43" y="36"/>
                  </a:cubicBezTo>
                  <a:cubicBezTo>
                    <a:pt x="43" y="27"/>
                    <a:pt x="38" y="20"/>
                    <a:pt x="31" y="17"/>
                  </a:cubicBezTo>
                  <a:close/>
                  <a:moveTo>
                    <a:pt x="26" y="2"/>
                  </a:moveTo>
                  <a:cubicBezTo>
                    <a:pt x="31" y="9"/>
                    <a:pt x="31" y="9"/>
                    <a:pt x="31" y="9"/>
                  </a:cubicBezTo>
                  <a:cubicBezTo>
                    <a:pt x="26" y="9"/>
                    <a:pt x="26" y="9"/>
                    <a:pt x="26" y="9"/>
                  </a:cubicBezTo>
                  <a:lnTo>
                    <a:pt x="26" y="2"/>
                  </a:lnTo>
                  <a:close/>
                  <a:moveTo>
                    <a:pt x="11" y="9"/>
                  </a:moveTo>
                  <a:cubicBezTo>
                    <a:pt x="16" y="9"/>
                    <a:pt x="16" y="9"/>
                    <a:pt x="16" y="9"/>
                  </a:cubicBezTo>
                  <a:cubicBezTo>
                    <a:pt x="17" y="16"/>
                    <a:pt x="17" y="16"/>
                    <a:pt x="17" y="16"/>
                  </a:cubicBezTo>
                  <a:lnTo>
                    <a:pt x="11" y="9"/>
                  </a:lnTo>
                  <a:close/>
                  <a:moveTo>
                    <a:pt x="22" y="52"/>
                  </a:moveTo>
                  <a:cubicBezTo>
                    <a:pt x="13" y="52"/>
                    <a:pt x="6" y="45"/>
                    <a:pt x="6" y="36"/>
                  </a:cubicBezTo>
                  <a:cubicBezTo>
                    <a:pt x="6" y="28"/>
                    <a:pt x="13" y="21"/>
                    <a:pt x="21" y="21"/>
                  </a:cubicBezTo>
                  <a:cubicBezTo>
                    <a:pt x="30" y="20"/>
                    <a:pt x="37" y="27"/>
                    <a:pt x="37" y="36"/>
                  </a:cubicBezTo>
                  <a:cubicBezTo>
                    <a:pt x="37" y="44"/>
                    <a:pt x="30" y="51"/>
                    <a:pt x="22" y="5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3" name="Freeform 637"/>
            <p:cNvSpPr>
              <a:spLocks noEditPoints="1"/>
            </p:cNvSpPr>
            <p:nvPr/>
          </p:nvSpPr>
          <p:spPr bwMode="auto">
            <a:xfrm>
              <a:off x="4953" y="1745"/>
              <a:ext cx="76" cy="102"/>
            </a:xfrm>
            <a:custGeom>
              <a:avLst/>
              <a:gdLst>
                <a:gd name="T0" fmla="*/ 28 w 39"/>
                <a:gd name="T1" fmla="*/ 15 h 52"/>
                <a:gd name="T2" fmla="*/ 33 w 39"/>
                <a:gd name="T3" fmla="*/ 8 h 52"/>
                <a:gd name="T4" fmla="*/ 26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2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4 h 52"/>
                <a:gd name="T34" fmla="*/ 10 w 39"/>
                <a:gd name="T35" fmla="*/ 8 h 52"/>
                <a:gd name="T36" fmla="*/ 19 w 39"/>
                <a:gd name="T37" fmla="*/ 47 h 52"/>
                <a:gd name="T38" fmla="*/ 5 w 39"/>
                <a:gd name="T39" fmla="*/ 33 h 52"/>
                <a:gd name="T40" fmla="*/ 19 w 39"/>
                <a:gd name="T41" fmla="*/ 19 h 52"/>
                <a:gd name="T42" fmla="*/ 33 w 39"/>
                <a:gd name="T43" fmla="*/ 33 h 52"/>
                <a:gd name="T44" fmla="*/ 19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3" y="8"/>
                    <a:pt x="33" y="8"/>
                    <a:pt x="33" y="8"/>
                  </a:cubicBezTo>
                  <a:cubicBezTo>
                    <a:pt x="26" y="0"/>
                    <a:pt x="26" y="0"/>
                    <a:pt x="26"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2"/>
                  </a:cubicBezTo>
                  <a:cubicBezTo>
                    <a:pt x="39" y="25"/>
                    <a:pt x="34" y="18"/>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4"/>
                    <a:pt x="15" y="14"/>
                    <a:pt x="15" y="14"/>
                  </a:cubicBezTo>
                  <a:lnTo>
                    <a:pt x="10" y="8"/>
                  </a:lnTo>
                  <a:close/>
                  <a:moveTo>
                    <a:pt x="19" y="47"/>
                  </a:moveTo>
                  <a:cubicBezTo>
                    <a:pt x="12" y="47"/>
                    <a:pt x="5" y="41"/>
                    <a:pt x="5" y="33"/>
                  </a:cubicBezTo>
                  <a:cubicBezTo>
                    <a:pt x="5" y="25"/>
                    <a:pt x="11" y="19"/>
                    <a:pt x="19" y="19"/>
                  </a:cubicBezTo>
                  <a:cubicBezTo>
                    <a:pt x="27" y="19"/>
                    <a:pt x="33" y="25"/>
                    <a:pt x="33" y="33"/>
                  </a:cubicBezTo>
                  <a:cubicBezTo>
                    <a:pt x="34" y="40"/>
                    <a:pt x="27" y="47"/>
                    <a:pt x="19" y="47"/>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4" name="Freeform 638"/>
            <p:cNvSpPr>
              <a:spLocks noEditPoints="1"/>
            </p:cNvSpPr>
            <p:nvPr/>
          </p:nvSpPr>
          <p:spPr bwMode="auto">
            <a:xfrm>
              <a:off x="4127" y="1679"/>
              <a:ext cx="77" cy="102"/>
            </a:xfrm>
            <a:custGeom>
              <a:avLst/>
              <a:gdLst>
                <a:gd name="T0" fmla="*/ 28 w 39"/>
                <a:gd name="T1" fmla="*/ 15 h 52"/>
                <a:gd name="T2" fmla="*/ 33 w 39"/>
                <a:gd name="T3" fmla="*/ 8 h 52"/>
                <a:gd name="T4" fmla="*/ 26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3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5 h 52"/>
                <a:gd name="T34" fmla="*/ 10 w 39"/>
                <a:gd name="T35" fmla="*/ 8 h 52"/>
                <a:gd name="T36" fmla="*/ 20 w 39"/>
                <a:gd name="T37" fmla="*/ 47 h 52"/>
                <a:gd name="T38" fmla="*/ 5 w 39"/>
                <a:gd name="T39" fmla="*/ 33 h 52"/>
                <a:gd name="T40" fmla="*/ 19 w 39"/>
                <a:gd name="T41" fmla="*/ 19 h 52"/>
                <a:gd name="T42" fmla="*/ 33 w 39"/>
                <a:gd name="T43" fmla="*/ 33 h 52"/>
                <a:gd name="T44" fmla="*/ 20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3" y="8"/>
                    <a:pt x="33" y="8"/>
                    <a:pt x="33" y="8"/>
                  </a:cubicBezTo>
                  <a:cubicBezTo>
                    <a:pt x="26" y="0"/>
                    <a:pt x="26" y="0"/>
                    <a:pt x="26"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3"/>
                  </a:cubicBezTo>
                  <a:cubicBezTo>
                    <a:pt x="39" y="25"/>
                    <a:pt x="34" y="19"/>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5"/>
                    <a:pt x="15" y="15"/>
                    <a:pt x="15" y="15"/>
                  </a:cubicBezTo>
                  <a:lnTo>
                    <a:pt x="10" y="8"/>
                  </a:lnTo>
                  <a:close/>
                  <a:moveTo>
                    <a:pt x="20" y="47"/>
                  </a:moveTo>
                  <a:cubicBezTo>
                    <a:pt x="12" y="47"/>
                    <a:pt x="5" y="41"/>
                    <a:pt x="5" y="33"/>
                  </a:cubicBezTo>
                  <a:cubicBezTo>
                    <a:pt x="5" y="25"/>
                    <a:pt x="11" y="19"/>
                    <a:pt x="19" y="19"/>
                  </a:cubicBezTo>
                  <a:cubicBezTo>
                    <a:pt x="27" y="19"/>
                    <a:pt x="33" y="25"/>
                    <a:pt x="33" y="33"/>
                  </a:cubicBezTo>
                  <a:cubicBezTo>
                    <a:pt x="34" y="41"/>
                    <a:pt x="27" y="47"/>
                    <a:pt x="20" y="47"/>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5" name="Freeform 639"/>
            <p:cNvSpPr>
              <a:spLocks noEditPoints="1"/>
            </p:cNvSpPr>
            <p:nvPr/>
          </p:nvSpPr>
          <p:spPr bwMode="auto">
            <a:xfrm>
              <a:off x="4473" y="2230"/>
              <a:ext cx="77" cy="102"/>
            </a:xfrm>
            <a:custGeom>
              <a:avLst/>
              <a:gdLst>
                <a:gd name="T0" fmla="*/ 28 w 39"/>
                <a:gd name="T1" fmla="*/ 15 h 52"/>
                <a:gd name="T2" fmla="*/ 34 w 39"/>
                <a:gd name="T3" fmla="*/ 8 h 52"/>
                <a:gd name="T4" fmla="*/ 27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3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5 h 52"/>
                <a:gd name="T34" fmla="*/ 10 w 39"/>
                <a:gd name="T35" fmla="*/ 8 h 52"/>
                <a:gd name="T36" fmla="*/ 20 w 39"/>
                <a:gd name="T37" fmla="*/ 47 h 52"/>
                <a:gd name="T38" fmla="*/ 5 w 39"/>
                <a:gd name="T39" fmla="*/ 33 h 52"/>
                <a:gd name="T40" fmla="*/ 19 w 39"/>
                <a:gd name="T41" fmla="*/ 19 h 52"/>
                <a:gd name="T42" fmla="*/ 34 w 39"/>
                <a:gd name="T43" fmla="*/ 33 h 52"/>
                <a:gd name="T44" fmla="*/ 20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4" y="8"/>
                    <a:pt x="34" y="8"/>
                    <a:pt x="34" y="8"/>
                  </a:cubicBezTo>
                  <a:cubicBezTo>
                    <a:pt x="27" y="0"/>
                    <a:pt x="27" y="0"/>
                    <a:pt x="27"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3"/>
                  </a:cubicBezTo>
                  <a:cubicBezTo>
                    <a:pt x="39" y="25"/>
                    <a:pt x="34" y="19"/>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5"/>
                    <a:pt x="15" y="15"/>
                    <a:pt x="15" y="15"/>
                  </a:cubicBezTo>
                  <a:lnTo>
                    <a:pt x="10" y="8"/>
                  </a:lnTo>
                  <a:close/>
                  <a:moveTo>
                    <a:pt x="20" y="47"/>
                  </a:moveTo>
                  <a:cubicBezTo>
                    <a:pt x="12" y="47"/>
                    <a:pt x="6" y="41"/>
                    <a:pt x="5" y="33"/>
                  </a:cubicBezTo>
                  <a:cubicBezTo>
                    <a:pt x="5" y="25"/>
                    <a:pt x="12" y="19"/>
                    <a:pt x="19" y="19"/>
                  </a:cubicBezTo>
                  <a:cubicBezTo>
                    <a:pt x="27" y="19"/>
                    <a:pt x="34" y="25"/>
                    <a:pt x="34" y="33"/>
                  </a:cubicBezTo>
                  <a:cubicBezTo>
                    <a:pt x="34" y="41"/>
                    <a:pt x="28" y="47"/>
                    <a:pt x="20" y="47"/>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6" name="Freeform 640"/>
            <p:cNvSpPr>
              <a:spLocks noEditPoints="1"/>
            </p:cNvSpPr>
            <p:nvPr/>
          </p:nvSpPr>
          <p:spPr bwMode="auto">
            <a:xfrm>
              <a:off x="3711" y="2402"/>
              <a:ext cx="164" cy="171"/>
            </a:xfrm>
            <a:custGeom>
              <a:avLst/>
              <a:gdLst>
                <a:gd name="T0" fmla="*/ 0 w 84"/>
                <a:gd name="T1" fmla="*/ 79 h 87"/>
                <a:gd name="T2" fmla="*/ 0 w 84"/>
                <a:gd name="T3" fmla="*/ 87 h 87"/>
                <a:gd name="T4" fmla="*/ 15 w 84"/>
                <a:gd name="T5" fmla="*/ 87 h 87"/>
                <a:gd name="T6" fmla="*/ 51 w 84"/>
                <a:gd name="T7" fmla="*/ 87 h 87"/>
                <a:gd name="T8" fmla="*/ 65 w 84"/>
                <a:gd name="T9" fmla="*/ 87 h 87"/>
                <a:gd name="T10" fmla="*/ 65 w 84"/>
                <a:gd name="T11" fmla="*/ 79 h 87"/>
                <a:gd name="T12" fmla="*/ 59 w 84"/>
                <a:gd name="T13" fmla="*/ 79 h 87"/>
                <a:gd name="T14" fmla="*/ 59 w 84"/>
                <a:gd name="T15" fmla="*/ 69 h 87"/>
                <a:gd name="T16" fmla="*/ 72 w 84"/>
                <a:gd name="T17" fmla="*/ 69 h 87"/>
                <a:gd name="T18" fmla="*/ 84 w 84"/>
                <a:gd name="T19" fmla="*/ 57 h 87"/>
                <a:gd name="T20" fmla="*/ 84 w 84"/>
                <a:gd name="T21" fmla="*/ 20 h 87"/>
                <a:gd name="T22" fmla="*/ 72 w 84"/>
                <a:gd name="T23" fmla="*/ 8 h 87"/>
                <a:gd name="T24" fmla="*/ 62 w 84"/>
                <a:gd name="T25" fmla="*/ 8 h 87"/>
                <a:gd name="T26" fmla="*/ 62 w 84"/>
                <a:gd name="T27" fmla="*/ 16 h 87"/>
                <a:gd name="T28" fmla="*/ 69 w 84"/>
                <a:gd name="T29" fmla="*/ 16 h 87"/>
                <a:gd name="T30" fmla="*/ 67 w 84"/>
                <a:gd name="T31" fmla="*/ 21 h 87"/>
                <a:gd name="T32" fmla="*/ 75 w 84"/>
                <a:gd name="T33" fmla="*/ 28 h 87"/>
                <a:gd name="T34" fmla="*/ 76 w 84"/>
                <a:gd name="T35" fmla="*/ 28 h 87"/>
                <a:gd name="T36" fmla="*/ 76 w 84"/>
                <a:gd name="T37" fmla="*/ 57 h 87"/>
                <a:gd name="T38" fmla="*/ 72 w 84"/>
                <a:gd name="T39" fmla="*/ 61 h 87"/>
                <a:gd name="T40" fmla="*/ 59 w 84"/>
                <a:gd name="T41" fmla="*/ 61 h 87"/>
                <a:gd name="T42" fmla="*/ 59 w 84"/>
                <a:gd name="T43" fmla="*/ 16 h 87"/>
                <a:gd name="T44" fmla="*/ 59 w 84"/>
                <a:gd name="T45" fmla="*/ 8 h 87"/>
                <a:gd name="T46" fmla="*/ 51 w 84"/>
                <a:gd name="T47" fmla="*/ 0 h 87"/>
                <a:gd name="T48" fmla="*/ 15 w 84"/>
                <a:gd name="T49" fmla="*/ 0 h 87"/>
                <a:gd name="T50" fmla="*/ 6 w 84"/>
                <a:gd name="T51" fmla="*/ 8 h 87"/>
                <a:gd name="T52" fmla="*/ 6 w 84"/>
                <a:gd name="T53" fmla="*/ 79 h 87"/>
                <a:gd name="T54" fmla="*/ 0 w 84"/>
                <a:gd name="T55" fmla="*/ 79 h 87"/>
                <a:gd name="T56" fmla="*/ 75 w 84"/>
                <a:gd name="T57" fmla="*/ 25 h 87"/>
                <a:gd name="T58" fmla="*/ 70 w 84"/>
                <a:gd name="T59" fmla="*/ 21 h 87"/>
                <a:gd name="T60" fmla="*/ 75 w 84"/>
                <a:gd name="T61" fmla="*/ 16 h 87"/>
                <a:gd name="T62" fmla="*/ 76 w 84"/>
                <a:gd name="T63" fmla="*/ 17 h 87"/>
                <a:gd name="T64" fmla="*/ 74 w 84"/>
                <a:gd name="T65" fmla="*/ 20 h 87"/>
                <a:gd name="T66" fmla="*/ 74 w 84"/>
                <a:gd name="T67" fmla="*/ 22 h 87"/>
                <a:gd name="T68" fmla="*/ 75 w 84"/>
                <a:gd name="T69" fmla="*/ 22 h 87"/>
                <a:gd name="T70" fmla="*/ 77 w 84"/>
                <a:gd name="T71" fmla="*/ 21 h 87"/>
                <a:gd name="T72" fmla="*/ 77 w 84"/>
                <a:gd name="T73" fmla="*/ 21 h 87"/>
                <a:gd name="T74" fmla="*/ 75 w 84"/>
                <a:gd name="T75" fmla="*/ 25 h 87"/>
                <a:gd name="T76" fmla="*/ 16 w 84"/>
                <a:gd name="T77" fmla="*/ 39 h 87"/>
                <a:gd name="T78" fmla="*/ 18 w 84"/>
                <a:gd name="T79" fmla="*/ 37 h 87"/>
                <a:gd name="T80" fmla="*/ 47 w 84"/>
                <a:gd name="T81" fmla="*/ 37 h 87"/>
                <a:gd name="T82" fmla="*/ 49 w 84"/>
                <a:gd name="T83" fmla="*/ 39 h 87"/>
                <a:gd name="T84" fmla="*/ 49 w 84"/>
                <a:gd name="T85" fmla="*/ 41 h 87"/>
                <a:gd name="T86" fmla="*/ 47 w 84"/>
                <a:gd name="T87" fmla="*/ 43 h 87"/>
                <a:gd name="T88" fmla="*/ 18 w 84"/>
                <a:gd name="T89" fmla="*/ 43 h 87"/>
                <a:gd name="T90" fmla="*/ 16 w 84"/>
                <a:gd name="T91" fmla="*/ 41 h 87"/>
                <a:gd name="T92" fmla="*/ 16 w 84"/>
                <a:gd name="T93" fmla="*/ 39 h 87"/>
                <a:gd name="T94" fmla="*/ 16 w 84"/>
                <a:gd name="T95" fmla="*/ 11 h 87"/>
                <a:gd name="T96" fmla="*/ 18 w 84"/>
                <a:gd name="T97" fmla="*/ 9 h 87"/>
                <a:gd name="T98" fmla="*/ 47 w 84"/>
                <a:gd name="T99" fmla="*/ 9 h 87"/>
                <a:gd name="T100" fmla="*/ 49 w 84"/>
                <a:gd name="T101" fmla="*/ 11 h 87"/>
                <a:gd name="T102" fmla="*/ 49 w 84"/>
                <a:gd name="T103" fmla="*/ 26 h 87"/>
                <a:gd name="T104" fmla="*/ 47 w 84"/>
                <a:gd name="T105" fmla="*/ 29 h 87"/>
                <a:gd name="T106" fmla="*/ 18 w 84"/>
                <a:gd name="T107" fmla="*/ 29 h 87"/>
                <a:gd name="T108" fmla="*/ 16 w 84"/>
                <a:gd name="T109" fmla="*/ 26 h 87"/>
                <a:gd name="T110" fmla="*/ 16 w 84"/>
                <a:gd name="T111"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87">
                  <a:moveTo>
                    <a:pt x="0" y="79"/>
                  </a:moveTo>
                  <a:cubicBezTo>
                    <a:pt x="0" y="87"/>
                    <a:pt x="0" y="87"/>
                    <a:pt x="0" y="87"/>
                  </a:cubicBezTo>
                  <a:cubicBezTo>
                    <a:pt x="15" y="87"/>
                    <a:pt x="15" y="87"/>
                    <a:pt x="15" y="87"/>
                  </a:cubicBezTo>
                  <a:cubicBezTo>
                    <a:pt x="51" y="87"/>
                    <a:pt x="51" y="87"/>
                    <a:pt x="51" y="87"/>
                  </a:cubicBezTo>
                  <a:cubicBezTo>
                    <a:pt x="65" y="87"/>
                    <a:pt x="65" y="87"/>
                    <a:pt x="65" y="87"/>
                  </a:cubicBezTo>
                  <a:cubicBezTo>
                    <a:pt x="65" y="79"/>
                    <a:pt x="65" y="79"/>
                    <a:pt x="65" y="79"/>
                  </a:cubicBezTo>
                  <a:cubicBezTo>
                    <a:pt x="59" y="79"/>
                    <a:pt x="59" y="79"/>
                    <a:pt x="59" y="79"/>
                  </a:cubicBezTo>
                  <a:cubicBezTo>
                    <a:pt x="59" y="69"/>
                    <a:pt x="59" y="69"/>
                    <a:pt x="59" y="69"/>
                  </a:cubicBezTo>
                  <a:cubicBezTo>
                    <a:pt x="72" y="69"/>
                    <a:pt x="72" y="69"/>
                    <a:pt x="72" y="69"/>
                  </a:cubicBezTo>
                  <a:cubicBezTo>
                    <a:pt x="79" y="69"/>
                    <a:pt x="84" y="63"/>
                    <a:pt x="84" y="57"/>
                  </a:cubicBezTo>
                  <a:cubicBezTo>
                    <a:pt x="84" y="20"/>
                    <a:pt x="84" y="20"/>
                    <a:pt x="84" y="20"/>
                  </a:cubicBezTo>
                  <a:cubicBezTo>
                    <a:pt x="84" y="14"/>
                    <a:pt x="79" y="8"/>
                    <a:pt x="72" y="8"/>
                  </a:cubicBezTo>
                  <a:cubicBezTo>
                    <a:pt x="62" y="8"/>
                    <a:pt x="62" y="8"/>
                    <a:pt x="62" y="8"/>
                  </a:cubicBezTo>
                  <a:cubicBezTo>
                    <a:pt x="62" y="16"/>
                    <a:pt x="62" y="16"/>
                    <a:pt x="62" y="16"/>
                  </a:cubicBezTo>
                  <a:cubicBezTo>
                    <a:pt x="69" y="16"/>
                    <a:pt x="69" y="16"/>
                    <a:pt x="69" y="16"/>
                  </a:cubicBezTo>
                  <a:cubicBezTo>
                    <a:pt x="68" y="18"/>
                    <a:pt x="67" y="19"/>
                    <a:pt x="67" y="21"/>
                  </a:cubicBezTo>
                  <a:cubicBezTo>
                    <a:pt x="67" y="25"/>
                    <a:pt x="71" y="28"/>
                    <a:pt x="75" y="28"/>
                  </a:cubicBezTo>
                  <a:cubicBezTo>
                    <a:pt x="75" y="28"/>
                    <a:pt x="76" y="28"/>
                    <a:pt x="76" y="28"/>
                  </a:cubicBezTo>
                  <a:cubicBezTo>
                    <a:pt x="76" y="57"/>
                    <a:pt x="76" y="57"/>
                    <a:pt x="76" y="57"/>
                  </a:cubicBezTo>
                  <a:cubicBezTo>
                    <a:pt x="76" y="59"/>
                    <a:pt x="74" y="61"/>
                    <a:pt x="72" y="61"/>
                  </a:cubicBezTo>
                  <a:cubicBezTo>
                    <a:pt x="59" y="61"/>
                    <a:pt x="59" y="61"/>
                    <a:pt x="59" y="61"/>
                  </a:cubicBezTo>
                  <a:cubicBezTo>
                    <a:pt x="59" y="16"/>
                    <a:pt x="59" y="16"/>
                    <a:pt x="59" y="16"/>
                  </a:cubicBezTo>
                  <a:cubicBezTo>
                    <a:pt x="59" y="8"/>
                    <a:pt x="59" y="8"/>
                    <a:pt x="59" y="8"/>
                  </a:cubicBezTo>
                  <a:cubicBezTo>
                    <a:pt x="59" y="4"/>
                    <a:pt x="55" y="0"/>
                    <a:pt x="51" y="0"/>
                  </a:cubicBezTo>
                  <a:cubicBezTo>
                    <a:pt x="15" y="0"/>
                    <a:pt x="15" y="0"/>
                    <a:pt x="15" y="0"/>
                  </a:cubicBezTo>
                  <a:cubicBezTo>
                    <a:pt x="10" y="0"/>
                    <a:pt x="6" y="4"/>
                    <a:pt x="6" y="8"/>
                  </a:cubicBezTo>
                  <a:cubicBezTo>
                    <a:pt x="6" y="79"/>
                    <a:pt x="6" y="79"/>
                    <a:pt x="6" y="79"/>
                  </a:cubicBezTo>
                  <a:lnTo>
                    <a:pt x="0" y="79"/>
                  </a:lnTo>
                  <a:close/>
                  <a:moveTo>
                    <a:pt x="75" y="25"/>
                  </a:moveTo>
                  <a:cubicBezTo>
                    <a:pt x="72" y="25"/>
                    <a:pt x="70" y="23"/>
                    <a:pt x="70" y="21"/>
                  </a:cubicBezTo>
                  <a:cubicBezTo>
                    <a:pt x="70" y="18"/>
                    <a:pt x="72" y="16"/>
                    <a:pt x="75" y="16"/>
                  </a:cubicBezTo>
                  <a:cubicBezTo>
                    <a:pt x="76" y="16"/>
                    <a:pt x="76" y="17"/>
                    <a:pt x="76" y="17"/>
                  </a:cubicBezTo>
                  <a:cubicBezTo>
                    <a:pt x="74" y="20"/>
                    <a:pt x="74" y="20"/>
                    <a:pt x="74" y="20"/>
                  </a:cubicBezTo>
                  <a:cubicBezTo>
                    <a:pt x="73" y="20"/>
                    <a:pt x="73" y="21"/>
                    <a:pt x="74" y="22"/>
                  </a:cubicBezTo>
                  <a:cubicBezTo>
                    <a:pt x="74" y="22"/>
                    <a:pt x="75" y="22"/>
                    <a:pt x="75" y="22"/>
                  </a:cubicBezTo>
                  <a:cubicBezTo>
                    <a:pt x="77" y="21"/>
                    <a:pt x="77" y="21"/>
                    <a:pt x="77" y="21"/>
                  </a:cubicBezTo>
                  <a:cubicBezTo>
                    <a:pt x="77" y="21"/>
                    <a:pt x="77" y="21"/>
                    <a:pt x="77" y="21"/>
                  </a:cubicBezTo>
                  <a:cubicBezTo>
                    <a:pt x="77" y="23"/>
                    <a:pt x="77" y="25"/>
                    <a:pt x="75" y="25"/>
                  </a:cubicBezTo>
                  <a:close/>
                  <a:moveTo>
                    <a:pt x="16" y="39"/>
                  </a:moveTo>
                  <a:cubicBezTo>
                    <a:pt x="16" y="38"/>
                    <a:pt x="17" y="37"/>
                    <a:pt x="18" y="37"/>
                  </a:cubicBezTo>
                  <a:cubicBezTo>
                    <a:pt x="47" y="37"/>
                    <a:pt x="47" y="37"/>
                    <a:pt x="47" y="37"/>
                  </a:cubicBezTo>
                  <a:cubicBezTo>
                    <a:pt x="48" y="37"/>
                    <a:pt x="49" y="38"/>
                    <a:pt x="49" y="39"/>
                  </a:cubicBezTo>
                  <a:cubicBezTo>
                    <a:pt x="49" y="41"/>
                    <a:pt x="49" y="41"/>
                    <a:pt x="49" y="41"/>
                  </a:cubicBezTo>
                  <a:cubicBezTo>
                    <a:pt x="49" y="42"/>
                    <a:pt x="48" y="43"/>
                    <a:pt x="47" y="43"/>
                  </a:cubicBezTo>
                  <a:cubicBezTo>
                    <a:pt x="18" y="43"/>
                    <a:pt x="18" y="43"/>
                    <a:pt x="18" y="43"/>
                  </a:cubicBezTo>
                  <a:cubicBezTo>
                    <a:pt x="17" y="43"/>
                    <a:pt x="16" y="42"/>
                    <a:pt x="16" y="41"/>
                  </a:cubicBezTo>
                  <a:lnTo>
                    <a:pt x="16" y="39"/>
                  </a:lnTo>
                  <a:close/>
                  <a:moveTo>
                    <a:pt x="16" y="11"/>
                  </a:moveTo>
                  <a:cubicBezTo>
                    <a:pt x="16" y="10"/>
                    <a:pt x="17" y="9"/>
                    <a:pt x="18" y="9"/>
                  </a:cubicBezTo>
                  <a:cubicBezTo>
                    <a:pt x="47" y="9"/>
                    <a:pt x="47" y="9"/>
                    <a:pt x="47" y="9"/>
                  </a:cubicBezTo>
                  <a:cubicBezTo>
                    <a:pt x="48" y="9"/>
                    <a:pt x="49" y="10"/>
                    <a:pt x="49" y="11"/>
                  </a:cubicBezTo>
                  <a:cubicBezTo>
                    <a:pt x="49" y="26"/>
                    <a:pt x="49" y="26"/>
                    <a:pt x="49" y="26"/>
                  </a:cubicBezTo>
                  <a:cubicBezTo>
                    <a:pt x="49" y="27"/>
                    <a:pt x="48" y="29"/>
                    <a:pt x="47" y="29"/>
                  </a:cubicBezTo>
                  <a:cubicBezTo>
                    <a:pt x="18" y="29"/>
                    <a:pt x="18" y="29"/>
                    <a:pt x="18" y="29"/>
                  </a:cubicBezTo>
                  <a:cubicBezTo>
                    <a:pt x="17" y="29"/>
                    <a:pt x="16" y="27"/>
                    <a:pt x="16" y="26"/>
                  </a:cubicBezTo>
                  <a:lnTo>
                    <a:pt x="16" y="11"/>
                  </a:ln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7" name="Freeform 641"/>
            <p:cNvSpPr>
              <a:spLocks/>
            </p:cNvSpPr>
            <p:nvPr/>
          </p:nvSpPr>
          <p:spPr bwMode="auto">
            <a:xfrm>
              <a:off x="4556" y="1916"/>
              <a:ext cx="1016" cy="766"/>
            </a:xfrm>
            <a:custGeom>
              <a:avLst/>
              <a:gdLst>
                <a:gd name="T0" fmla="*/ 516 w 520"/>
                <a:gd name="T1" fmla="*/ 252 h 392"/>
                <a:gd name="T2" fmla="*/ 456 w 520"/>
                <a:gd name="T3" fmla="*/ 22 h 392"/>
                <a:gd name="T4" fmla="*/ 424 w 520"/>
                <a:gd name="T5" fmla="*/ 4 h 392"/>
                <a:gd name="T6" fmla="*/ 266 w 520"/>
                <a:gd name="T7" fmla="*/ 45 h 392"/>
                <a:gd name="T8" fmla="*/ 256 w 520"/>
                <a:gd name="T9" fmla="*/ 6 h 392"/>
                <a:gd name="T10" fmla="*/ 248 w 520"/>
                <a:gd name="T11" fmla="*/ 1 h 392"/>
                <a:gd name="T12" fmla="*/ 232 w 520"/>
                <a:gd name="T13" fmla="*/ 5 h 392"/>
                <a:gd name="T14" fmla="*/ 232 w 520"/>
                <a:gd name="T15" fmla="*/ 27 h 392"/>
                <a:gd name="T16" fmla="*/ 239 w 520"/>
                <a:gd name="T17" fmla="*/ 25 h 392"/>
                <a:gd name="T18" fmla="*/ 245 w 520"/>
                <a:gd name="T19" fmla="*/ 50 h 392"/>
                <a:gd name="T20" fmla="*/ 174 w 520"/>
                <a:gd name="T21" fmla="*/ 69 h 392"/>
                <a:gd name="T22" fmla="*/ 170 w 520"/>
                <a:gd name="T23" fmla="*/ 53 h 392"/>
                <a:gd name="T24" fmla="*/ 145 w 520"/>
                <a:gd name="T25" fmla="*/ 29 h 392"/>
                <a:gd name="T26" fmla="*/ 143 w 520"/>
                <a:gd name="T27" fmla="*/ 35 h 392"/>
                <a:gd name="T28" fmla="*/ 153 w 520"/>
                <a:gd name="T29" fmla="*/ 74 h 392"/>
                <a:gd name="T30" fmla="*/ 23 w 520"/>
                <a:gd name="T31" fmla="*/ 108 h 392"/>
                <a:gd name="T32" fmla="*/ 4 w 520"/>
                <a:gd name="T33" fmla="*/ 140 h 392"/>
                <a:gd name="T34" fmla="*/ 64 w 520"/>
                <a:gd name="T35" fmla="*/ 370 h 392"/>
                <a:gd name="T36" fmla="*/ 96 w 520"/>
                <a:gd name="T37" fmla="*/ 388 h 392"/>
                <a:gd name="T38" fmla="*/ 497 w 520"/>
                <a:gd name="T39" fmla="*/ 284 h 392"/>
                <a:gd name="T40" fmla="*/ 516 w 520"/>
                <a:gd name="T41" fmla="*/ 25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0" h="392">
                  <a:moveTo>
                    <a:pt x="516" y="252"/>
                  </a:moveTo>
                  <a:cubicBezTo>
                    <a:pt x="456" y="22"/>
                    <a:pt x="456" y="22"/>
                    <a:pt x="456" y="22"/>
                  </a:cubicBezTo>
                  <a:cubicBezTo>
                    <a:pt x="452" y="8"/>
                    <a:pt x="438" y="0"/>
                    <a:pt x="424" y="4"/>
                  </a:cubicBezTo>
                  <a:cubicBezTo>
                    <a:pt x="266" y="45"/>
                    <a:pt x="266" y="45"/>
                    <a:pt x="266" y="45"/>
                  </a:cubicBezTo>
                  <a:cubicBezTo>
                    <a:pt x="256" y="6"/>
                    <a:pt x="256" y="6"/>
                    <a:pt x="256" y="6"/>
                  </a:cubicBezTo>
                  <a:cubicBezTo>
                    <a:pt x="255" y="2"/>
                    <a:pt x="251" y="0"/>
                    <a:pt x="248" y="1"/>
                  </a:cubicBezTo>
                  <a:cubicBezTo>
                    <a:pt x="232" y="5"/>
                    <a:pt x="232" y="5"/>
                    <a:pt x="232" y="5"/>
                  </a:cubicBezTo>
                  <a:cubicBezTo>
                    <a:pt x="232" y="11"/>
                    <a:pt x="232" y="20"/>
                    <a:pt x="232" y="27"/>
                  </a:cubicBezTo>
                  <a:cubicBezTo>
                    <a:pt x="239" y="25"/>
                    <a:pt x="239" y="25"/>
                    <a:pt x="239" y="25"/>
                  </a:cubicBezTo>
                  <a:cubicBezTo>
                    <a:pt x="245" y="50"/>
                    <a:pt x="245" y="50"/>
                    <a:pt x="245" y="50"/>
                  </a:cubicBezTo>
                  <a:cubicBezTo>
                    <a:pt x="174" y="69"/>
                    <a:pt x="174" y="69"/>
                    <a:pt x="174" y="69"/>
                  </a:cubicBezTo>
                  <a:cubicBezTo>
                    <a:pt x="170" y="53"/>
                    <a:pt x="170" y="53"/>
                    <a:pt x="170" y="53"/>
                  </a:cubicBezTo>
                  <a:cubicBezTo>
                    <a:pt x="161" y="48"/>
                    <a:pt x="149" y="39"/>
                    <a:pt x="145" y="29"/>
                  </a:cubicBezTo>
                  <a:cubicBezTo>
                    <a:pt x="143" y="31"/>
                    <a:pt x="142" y="33"/>
                    <a:pt x="143" y="35"/>
                  </a:cubicBezTo>
                  <a:cubicBezTo>
                    <a:pt x="153" y="74"/>
                    <a:pt x="153" y="74"/>
                    <a:pt x="153" y="74"/>
                  </a:cubicBezTo>
                  <a:cubicBezTo>
                    <a:pt x="23" y="108"/>
                    <a:pt x="23" y="108"/>
                    <a:pt x="23" y="108"/>
                  </a:cubicBezTo>
                  <a:cubicBezTo>
                    <a:pt x="9" y="112"/>
                    <a:pt x="0" y="126"/>
                    <a:pt x="4" y="140"/>
                  </a:cubicBezTo>
                  <a:cubicBezTo>
                    <a:pt x="64" y="370"/>
                    <a:pt x="64" y="370"/>
                    <a:pt x="64" y="370"/>
                  </a:cubicBezTo>
                  <a:cubicBezTo>
                    <a:pt x="67" y="384"/>
                    <a:pt x="82" y="392"/>
                    <a:pt x="96" y="388"/>
                  </a:cubicBezTo>
                  <a:cubicBezTo>
                    <a:pt x="497" y="284"/>
                    <a:pt x="497" y="284"/>
                    <a:pt x="497" y="284"/>
                  </a:cubicBezTo>
                  <a:cubicBezTo>
                    <a:pt x="511" y="280"/>
                    <a:pt x="520" y="266"/>
                    <a:pt x="516" y="252"/>
                  </a:cubicBezTo>
                  <a:close/>
                </a:path>
              </a:pathLst>
            </a:custGeom>
            <a:solidFill>
              <a:srgbClr val="39363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467" name="Group 644"/>
          <p:cNvGrpSpPr>
            <a:grpSpLocks noChangeAspect="1"/>
          </p:cNvGrpSpPr>
          <p:nvPr/>
        </p:nvGrpSpPr>
        <p:grpSpPr bwMode="auto">
          <a:xfrm>
            <a:off x="3391843" y="2141827"/>
            <a:ext cx="6302376" cy="4195763"/>
            <a:chOff x="-174" y="1518"/>
            <a:chExt cx="3970" cy="2643"/>
          </a:xfrm>
        </p:grpSpPr>
        <p:sp>
          <p:nvSpPr>
            <p:cNvPr id="468" name="AutoShape 643"/>
            <p:cNvSpPr>
              <a:spLocks noChangeAspect="1" noChangeArrowheads="1" noTextEdit="1"/>
            </p:cNvSpPr>
            <p:nvPr/>
          </p:nvSpPr>
          <p:spPr bwMode="auto">
            <a:xfrm>
              <a:off x="-174" y="1518"/>
              <a:ext cx="3968" cy="2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9" name="Freeform 646"/>
            <p:cNvSpPr>
              <a:spLocks/>
            </p:cNvSpPr>
            <p:nvPr/>
          </p:nvSpPr>
          <p:spPr bwMode="auto">
            <a:xfrm>
              <a:off x="538" y="2944"/>
              <a:ext cx="1124" cy="743"/>
            </a:xfrm>
            <a:custGeom>
              <a:avLst/>
              <a:gdLst>
                <a:gd name="T0" fmla="*/ 1124 w 1124"/>
                <a:gd name="T1" fmla="*/ 440 h 743"/>
                <a:gd name="T2" fmla="*/ 734 w 1124"/>
                <a:gd name="T3" fmla="*/ 440 h 743"/>
                <a:gd name="T4" fmla="*/ 481 w 1124"/>
                <a:gd name="T5" fmla="*/ 743 h 743"/>
                <a:gd name="T6" fmla="*/ 478 w 1124"/>
                <a:gd name="T7" fmla="*/ 440 h 743"/>
                <a:gd name="T8" fmla="*/ 0 w 1124"/>
                <a:gd name="T9" fmla="*/ 440 h 743"/>
                <a:gd name="T10" fmla="*/ 0 w 1124"/>
                <a:gd name="T11" fmla="*/ 0 h 743"/>
                <a:gd name="T12" fmla="*/ 1124 w 1124"/>
                <a:gd name="T13" fmla="*/ 0 h 743"/>
                <a:gd name="T14" fmla="*/ 1124 w 1124"/>
                <a:gd name="T15" fmla="*/ 44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3">
                  <a:moveTo>
                    <a:pt x="1124" y="440"/>
                  </a:moveTo>
                  <a:lnTo>
                    <a:pt x="734" y="440"/>
                  </a:lnTo>
                  <a:lnTo>
                    <a:pt x="481" y="743"/>
                  </a:lnTo>
                  <a:lnTo>
                    <a:pt x="478" y="440"/>
                  </a:lnTo>
                  <a:lnTo>
                    <a:pt x="0" y="440"/>
                  </a:lnTo>
                  <a:lnTo>
                    <a:pt x="0" y="0"/>
                  </a:lnTo>
                  <a:lnTo>
                    <a:pt x="1124" y="0"/>
                  </a:lnTo>
                  <a:lnTo>
                    <a:pt x="1124" y="440"/>
                  </a:lnTo>
                  <a:close/>
                </a:path>
              </a:pathLst>
            </a:custGeom>
            <a:solidFill>
              <a:srgbClr val="2366F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0" name="Freeform 647"/>
            <p:cNvSpPr>
              <a:spLocks/>
            </p:cNvSpPr>
            <p:nvPr/>
          </p:nvSpPr>
          <p:spPr bwMode="auto">
            <a:xfrm>
              <a:off x="1250" y="2468"/>
              <a:ext cx="1124" cy="743"/>
            </a:xfrm>
            <a:custGeom>
              <a:avLst/>
              <a:gdLst>
                <a:gd name="T0" fmla="*/ 1124 w 1124"/>
                <a:gd name="T1" fmla="*/ 440 h 743"/>
                <a:gd name="T2" fmla="*/ 734 w 1124"/>
                <a:gd name="T3" fmla="*/ 440 h 743"/>
                <a:gd name="T4" fmla="*/ 481 w 1124"/>
                <a:gd name="T5" fmla="*/ 743 h 743"/>
                <a:gd name="T6" fmla="*/ 478 w 1124"/>
                <a:gd name="T7" fmla="*/ 440 h 743"/>
                <a:gd name="T8" fmla="*/ 0 w 1124"/>
                <a:gd name="T9" fmla="*/ 440 h 743"/>
                <a:gd name="T10" fmla="*/ 0 w 1124"/>
                <a:gd name="T11" fmla="*/ 0 h 743"/>
                <a:gd name="T12" fmla="*/ 1124 w 1124"/>
                <a:gd name="T13" fmla="*/ 0 h 743"/>
                <a:gd name="T14" fmla="*/ 1124 w 1124"/>
                <a:gd name="T15" fmla="*/ 44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3">
                  <a:moveTo>
                    <a:pt x="1124" y="440"/>
                  </a:moveTo>
                  <a:lnTo>
                    <a:pt x="734" y="440"/>
                  </a:lnTo>
                  <a:lnTo>
                    <a:pt x="481" y="743"/>
                  </a:lnTo>
                  <a:lnTo>
                    <a:pt x="478" y="440"/>
                  </a:lnTo>
                  <a:lnTo>
                    <a:pt x="0" y="440"/>
                  </a:lnTo>
                  <a:lnTo>
                    <a:pt x="0" y="0"/>
                  </a:lnTo>
                  <a:lnTo>
                    <a:pt x="1124" y="0"/>
                  </a:lnTo>
                  <a:lnTo>
                    <a:pt x="1124" y="440"/>
                  </a:lnTo>
                  <a:close/>
                </a:path>
              </a:pathLst>
            </a:custGeom>
            <a:solidFill>
              <a:srgbClr val="5959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1" name="Freeform 648"/>
            <p:cNvSpPr>
              <a:spLocks/>
            </p:cNvSpPr>
            <p:nvPr/>
          </p:nvSpPr>
          <p:spPr bwMode="auto">
            <a:xfrm>
              <a:off x="1963" y="1994"/>
              <a:ext cx="1123" cy="741"/>
            </a:xfrm>
            <a:custGeom>
              <a:avLst/>
              <a:gdLst>
                <a:gd name="T0" fmla="*/ 1123 w 1123"/>
                <a:gd name="T1" fmla="*/ 440 h 741"/>
                <a:gd name="T2" fmla="*/ 733 w 1123"/>
                <a:gd name="T3" fmla="*/ 440 h 741"/>
                <a:gd name="T4" fmla="*/ 482 w 1123"/>
                <a:gd name="T5" fmla="*/ 741 h 741"/>
                <a:gd name="T6" fmla="*/ 480 w 1123"/>
                <a:gd name="T7" fmla="*/ 440 h 741"/>
                <a:gd name="T8" fmla="*/ 0 w 1123"/>
                <a:gd name="T9" fmla="*/ 440 h 741"/>
                <a:gd name="T10" fmla="*/ 0 w 1123"/>
                <a:gd name="T11" fmla="*/ 0 h 741"/>
                <a:gd name="T12" fmla="*/ 1123 w 1123"/>
                <a:gd name="T13" fmla="*/ 0 h 741"/>
                <a:gd name="T14" fmla="*/ 1123 w 1123"/>
                <a:gd name="T15" fmla="*/ 440 h 7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741">
                  <a:moveTo>
                    <a:pt x="1123" y="440"/>
                  </a:moveTo>
                  <a:lnTo>
                    <a:pt x="733" y="440"/>
                  </a:lnTo>
                  <a:lnTo>
                    <a:pt x="482" y="741"/>
                  </a:lnTo>
                  <a:lnTo>
                    <a:pt x="480" y="440"/>
                  </a:lnTo>
                  <a:lnTo>
                    <a:pt x="0" y="440"/>
                  </a:lnTo>
                  <a:lnTo>
                    <a:pt x="0" y="0"/>
                  </a:lnTo>
                  <a:lnTo>
                    <a:pt x="1123" y="0"/>
                  </a:lnTo>
                  <a:lnTo>
                    <a:pt x="1123" y="440"/>
                  </a:lnTo>
                  <a:close/>
                </a:path>
              </a:pathLst>
            </a:custGeom>
            <a:solidFill>
              <a:srgbClr val="7F7F7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2" name="Freeform 649"/>
            <p:cNvSpPr>
              <a:spLocks/>
            </p:cNvSpPr>
            <p:nvPr/>
          </p:nvSpPr>
          <p:spPr bwMode="auto">
            <a:xfrm>
              <a:off x="2672" y="1520"/>
              <a:ext cx="1124" cy="742"/>
            </a:xfrm>
            <a:custGeom>
              <a:avLst/>
              <a:gdLst>
                <a:gd name="T0" fmla="*/ 1124 w 1124"/>
                <a:gd name="T1" fmla="*/ 441 h 742"/>
                <a:gd name="T2" fmla="*/ 734 w 1124"/>
                <a:gd name="T3" fmla="*/ 441 h 742"/>
                <a:gd name="T4" fmla="*/ 483 w 1124"/>
                <a:gd name="T5" fmla="*/ 742 h 742"/>
                <a:gd name="T6" fmla="*/ 481 w 1124"/>
                <a:gd name="T7" fmla="*/ 441 h 742"/>
                <a:gd name="T8" fmla="*/ 0 w 1124"/>
                <a:gd name="T9" fmla="*/ 441 h 742"/>
                <a:gd name="T10" fmla="*/ 0 w 1124"/>
                <a:gd name="T11" fmla="*/ 0 h 742"/>
                <a:gd name="T12" fmla="*/ 1124 w 1124"/>
                <a:gd name="T13" fmla="*/ 0 h 742"/>
                <a:gd name="T14" fmla="*/ 1124 w 1124"/>
                <a:gd name="T15" fmla="*/ 441 h 7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2">
                  <a:moveTo>
                    <a:pt x="1124" y="441"/>
                  </a:moveTo>
                  <a:lnTo>
                    <a:pt x="734" y="441"/>
                  </a:lnTo>
                  <a:lnTo>
                    <a:pt x="483" y="742"/>
                  </a:lnTo>
                  <a:lnTo>
                    <a:pt x="481" y="441"/>
                  </a:lnTo>
                  <a:lnTo>
                    <a:pt x="0" y="441"/>
                  </a:lnTo>
                  <a:lnTo>
                    <a:pt x="0" y="0"/>
                  </a:lnTo>
                  <a:lnTo>
                    <a:pt x="1124" y="0"/>
                  </a:lnTo>
                  <a:lnTo>
                    <a:pt x="1124" y="441"/>
                  </a:lnTo>
                  <a:close/>
                </a:path>
              </a:pathLst>
            </a:custGeom>
            <a:solidFill>
              <a:srgbClr val="BFBFB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487" name="TextBox 486"/>
          <p:cNvSpPr txBox="1"/>
          <p:nvPr/>
        </p:nvSpPr>
        <p:spPr>
          <a:xfrm>
            <a:off x="4316864" y="4662441"/>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PLANNING</a:t>
            </a:r>
          </a:p>
        </p:txBody>
      </p:sp>
      <p:sp>
        <p:nvSpPr>
          <p:cNvPr id="488" name="TextBox 487"/>
          <p:cNvSpPr txBox="1"/>
          <p:nvPr/>
        </p:nvSpPr>
        <p:spPr>
          <a:xfrm>
            <a:off x="5686539" y="5216521"/>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p>
        </p:txBody>
      </p:sp>
      <p:sp>
        <p:nvSpPr>
          <p:cNvPr id="489" name="TextBox 488"/>
          <p:cNvSpPr txBox="1"/>
          <p:nvPr/>
        </p:nvSpPr>
        <p:spPr>
          <a:xfrm>
            <a:off x="5452546" y="3899986"/>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CONCEPT</a:t>
            </a:r>
          </a:p>
        </p:txBody>
      </p:sp>
      <p:sp>
        <p:nvSpPr>
          <p:cNvPr id="490" name="TextBox 489"/>
          <p:cNvSpPr txBox="1"/>
          <p:nvPr/>
        </p:nvSpPr>
        <p:spPr>
          <a:xfrm>
            <a:off x="6822221" y="4454066"/>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p>
        </p:txBody>
      </p:sp>
      <p:sp>
        <p:nvSpPr>
          <p:cNvPr id="491" name="TextBox 490"/>
          <p:cNvSpPr txBox="1"/>
          <p:nvPr/>
        </p:nvSpPr>
        <p:spPr>
          <a:xfrm>
            <a:off x="6588227" y="3137531"/>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STRATEGY</a:t>
            </a:r>
          </a:p>
        </p:txBody>
      </p:sp>
      <p:sp>
        <p:nvSpPr>
          <p:cNvPr id="492" name="TextBox 491"/>
          <p:cNvSpPr txBox="1"/>
          <p:nvPr/>
        </p:nvSpPr>
        <p:spPr>
          <a:xfrm>
            <a:off x="7957902" y="3691611"/>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p>
        </p:txBody>
      </p:sp>
      <p:sp>
        <p:nvSpPr>
          <p:cNvPr id="493" name="TextBox 492"/>
          <p:cNvSpPr txBox="1"/>
          <p:nvPr/>
        </p:nvSpPr>
        <p:spPr>
          <a:xfrm>
            <a:off x="7694418" y="2372876"/>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PROMOTION</a:t>
            </a:r>
          </a:p>
        </p:txBody>
      </p:sp>
      <p:sp>
        <p:nvSpPr>
          <p:cNvPr id="494" name="TextBox 493"/>
          <p:cNvSpPr txBox="1"/>
          <p:nvPr/>
        </p:nvSpPr>
        <p:spPr>
          <a:xfrm>
            <a:off x="9064093" y="2926956"/>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p>
        </p:txBody>
      </p:sp>
      <p:sp>
        <p:nvSpPr>
          <p:cNvPr id="495" name="TextBox 494"/>
          <p:cNvSpPr txBox="1"/>
          <p:nvPr/>
        </p:nvSpPr>
        <p:spPr>
          <a:xfrm>
            <a:off x="873719" y="2041811"/>
            <a:ext cx="2318263"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a:t>
            </a:r>
          </a:p>
          <a:p>
            <a:pPr>
              <a:lnSpc>
                <a:spcPct val="90000"/>
              </a:lnSpc>
            </a:pPr>
            <a:r>
              <a:rPr lang="en-US" sz="2800" dirty="0">
                <a:solidFill>
                  <a:schemeClr val="tx1">
                    <a:lumMod val="75000"/>
                    <a:lumOff val="25000"/>
                  </a:schemeClr>
                </a:solidFill>
                <a:cs typeface="+mn-ea"/>
                <a:sym typeface="+mn-lt"/>
              </a:rPr>
              <a:t>STEP UP</a:t>
            </a:r>
          </a:p>
        </p:txBody>
      </p:sp>
      <p:sp>
        <p:nvSpPr>
          <p:cNvPr id="496" name="TextBox 495"/>
          <p:cNvSpPr txBox="1"/>
          <p:nvPr/>
        </p:nvSpPr>
        <p:spPr>
          <a:xfrm>
            <a:off x="883526" y="288102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02" name="TextBox 501"/>
          <p:cNvSpPr txBox="1"/>
          <p:nvPr/>
        </p:nvSpPr>
        <p:spPr>
          <a:xfrm>
            <a:off x="868590" y="334010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Tree>
    <p:extLst>
      <p:ext uri="{BB962C8B-B14F-4D97-AF65-F5344CB8AC3E}">
        <p14:creationId xmlns:p14="http://schemas.microsoft.com/office/powerpoint/2010/main" val="18382371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4"/>
          <p:cNvGrpSpPr>
            <a:grpSpLocks noChangeAspect="1"/>
          </p:cNvGrpSpPr>
          <p:nvPr/>
        </p:nvGrpSpPr>
        <p:grpSpPr bwMode="auto">
          <a:xfrm>
            <a:off x="4437712" y="2536691"/>
            <a:ext cx="3726891" cy="3112232"/>
            <a:chOff x="-3339" y="-3835"/>
            <a:chExt cx="14358" cy="11990"/>
          </a:xfrm>
        </p:grpSpPr>
        <p:sp>
          <p:nvSpPr>
            <p:cNvPr id="24" name="AutoShape 3"/>
            <p:cNvSpPr>
              <a:spLocks noChangeAspect="1" noChangeArrowheads="1" noTextEdit="1"/>
            </p:cNvSpPr>
            <p:nvPr/>
          </p:nvSpPr>
          <p:spPr bwMode="auto">
            <a:xfrm>
              <a:off x="-3339" y="-3835"/>
              <a:ext cx="14358" cy="1199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5"/>
            <p:cNvSpPr>
              <a:spLocks/>
            </p:cNvSpPr>
            <p:nvPr/>
          </p:nvSpPr>
          <p:spPr bwMode="auto">
            <a:xfrm>
              <a:off x="-3464" y="-1507"/>
              <a:ext cx="3108" cy="2777"/>
            </a:xfrm>
            <a:custGeom>
              <a:avLst/>
              <a:gdLst>
                <a:gd name="T0" fmla="*/ 1047 w 1315"/>
                <a:gd name="T1" fmla="*/ 802 h 1175"/>
                <a:gd name="T2" fmla="*/ 1294 w 1315"/>
                <a:gd name="T3" fmla="*/ 812 h 1175"/>
                <a:gd name="T4" fmla="*/ 1315 w 1315"/>
                <a:gd name="T5" fmla="*/ 833 h 1175"/>
                <a:gd name="T6" fmla="*/ 1154 w 1315"/>
                <a:gd name="T7" fmla="*/ 500 h 1175"/>
                <a:gd name="T8" fmla="*/ 622 w 1315"/>
                <a:gd name="T9" fmla="*/ 116 h 1175"/>
                <a:gd name="T10" fmla="*/ 119 w 1315"/>
                <a:gd name="T11" fmla="*/ 200 h 1175"/>
                <a:gd name="T12" fmla="*/ 205 w 1315"/>
                <a:gd name="T13" fmla="*/ 705 h 1175"/>
                <a:gd name="T14" fmla="*/ 733 w 1315"/>
                <a:gd name="T15" fmla="*/ 1091 h 1175"/>
                <a:gd name="T16" fmla="*/ 1103 w 1315"/>
                <a:gd name="T17" fmla="*/ 1119 h 1175"/>
                <a:gd name="T18" fmla="*/ 1036 w 1315"/>
                <a:gd name="T19" fmla="*/ 1051 h 1175"/>
                <a:gd name="T20" fmla="*/ 1047 w 1315"/>
                <a:gd name="T21" fmla="*/ 802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5" h="1175">
                  <a:moveTo>
                    <a:pt x="1047" y="802"/>
                  </a:moveTo>
                  <a:cubicBezTo>
                    <a:pt x="1122" y="735"/>
                    <a:pt x="1231" y="742"/>
                    <a:pt x="1294" y="812"/>
                  </a:cubicBezTo>
                  <a:cubicBezTo>
                    <a:pt x="1315" y="833"/>
                    <a:pt x="1315" y="833"/>
                    <a:pt x="1315" y="833"/>
                  </a:cubicBezTo>
                  <a:cubicBezTo>
                    <a:pt x="1315" y="705"/>
                    <a:pt x="1266" y="584"/>
                    <a:pt x="1154" y="500"/>
                  </a:cubicBezTo>
                  <a:cubicBezTo>
                    <a:pt x="622" y="116"/>
                    <a:pt x="622" y="116"/>
                    <a:pt x="622" y="116"/>
                  </a:cubicBezTo>
                  <a:cubicBezTo>
                    <a:pt x="463" y="0"/>
                    <a:pt x="233" y="42"/>
                    <a:pt x="119" y="200"/>
                  </a:cubicBezTo>
                  <a:cubicBezTo>
                    <a:pt x="0" y="363"/>
                    <a:pt x="47" y="584"/>
                    <a:pt x="205" y="705"/>
                  </a:cubicBezTo>
                  <a:cubicBezTo>
                    <a:pt x="733" y="1091"/>
                    <a:pt x="733" y="1091"/>
                    <a:pt x="733" y="1091"/>
                  </a:cubicBezTo>
                  <a:cubicBezTo>
                    <a:pt x="852" y="1175"/>
                    <a:pt x="996" y="1175"/>
                    <a:pt x="1103" y="1119"/>
                  </a:cubicBezTo>
                  <a:cubicBezTo>
                    <a:pt x="1036" y="1051"/>
                    <a:pt x="1036" y="1051"/>
                    <a:pt x="1036" y="1051"/>
                  </a:cubicBezTo>
                  <a:cubicBezTo>
                    <a:pt x="978" y="977"/>
                    <a:pt x="978" y="861"/>
                    <a:pt x="1047" y="802"/>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6"/>
            <p:cNvSpPr>
              <a:spLocks/>
            </p:cNvSpPr>
            <p:nvPr/>
          </p:nvSpPr>
          <p:spPr bwMode="auto">
            <a:xfrm>
              <a:off x="946" y="2452"/>
              <a:ext cx="4550" cy="808"/>
            </a:xfrm>
            <a:custGeom>
              <a:avLst/>
              <a:gdLst>
                <a:gd name="T0" fmla="*/ 1925 w 1925"/>
                <a:gd name="T1" fmla="*/ 172 h 342"/>
                <a:gd name="T2" fmla="*/ 1752 w 1925"/>
                <a:gd name="T3" fmla="*/ 0 h 342"/>
                <a:gd name="T4" fmla="*/ 172 w 1925"/>
                <a:gd name="T5" fmla="*/ 12 h 342"/>
                <a:gd name="T6" fmla="*/ 0 w 1925"/>
                <a:gd name="T7" fmla="*/ 188 h 342"/>
                <a:gd name="T8" fmla="*/ 172 w 1925"/>
                <a:gd name="T9" fmla="*/ 342 h 342"/>
                <a:gd name="T10" fmla="*/ 1752 w 1925"/>
                <a:gd name="T11" fmla="*/ 335 h 342"/>
                <a:gd name="T12" fmla="*/ 1925 w 1925"/>
                <a:gd name="T13" fmla="*/ 172 h 342"/>
              </a:gdLst>
              <a:ahLst/>
              <a:cxnLst>
                <a:cxn ang="0">
                  <a:pos x="T0" y="T1"/>
                </a:cxn>
                <a:cxn ang="0">
                  <a:pos x="T2" y="T3"/>
                </a:cxn>
                <a:cxn ang="0">
                  <a:pos x="T4" y="T5"/>
                </a:cxn>
                <a:cxn ang="0">
                  <a:pos x="T6" y="T7"/>
                </a:cxn>
                <a:cxn ang="0">
                  <a:pos x="T8" y="T9"/>
                </a:cxn>
                <a:cxn ang="0">
                  <a:pos x="T10" y="T11"/>
                </a:cxn>
                <a:cxn ang="0">
                  <a:pos x="T12" y="T13"/>
                </a:cxn>
              </a:cxnLst>
              <a:rect l="0" t="0" r="r" b="b"/>
              <a:pathLst>
                <a:path w="1925" h="342">
                  <a:moveTo>
                    <a:pt x="1925" y="172"/>
                  </a:moveTo>
                  <a:cubicBezTo>
                    <a:pt x="1925" y="79"/>
                    <a:pt x="1843" y="0"/>
                    <a:pt x="1752" y="0"/>
                  </a:cubicBezTo>
                  <a:cubicBezTo>
                    <a:pt x="172" y="12"/>
                    <a:pt x="172" y="12"/>
                    <a:pt x="172" y="12"/>
                  </a:cubicBezTo>
                  <a:cubicBezTo>
                    <a:pt x="77" y="12"/>
                    <a:pt x="0" y="84"/>
                    <a:pt x="0" y="188"/>
                  </a:cubicBezTo>
                  <a:cubicBezTo>
                    <a:pt x="24" y="277"/>
                    <a:pt x="96" y="342"/>
                    <a:pt x="172" y="342"/>
                  </a:cubicBezTo>
                  <a:cubicBezTo>
                    <a:pt x="1752" y="335"/>
                    <a:pt x="1752" y="335"/>
                    <a:pt x="1752" y="335"/>
                  </a:cubicBezTo>
                  <a:cubicBezTo>
                    <a:pt x="1859" y="335"/>
                    <a:pt x="1925" y="258"/>
                    <a:pt x="1925" y="172"/>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7"/>
            <p:cNvSpPr>
              <a:spLocks noEditPoints="1"/>
            </p:cNvSpPr>
            <p:nvPr/>
          </p:nvSpPr>
          <p:spPr bwMode="auto">
            <a:xfrm>
              <a:off x="3312" y="4997"/>
              <a:ext cx="1342" cy="1288"/>
            </a:xfrm>
            <a:custGeom>
              <a:avLst/>
              <a:gdLst>
                <a:gd name="T0" fmla="*/ 0 w 568"/>
                <a:gd name="T1" fmla="*/ 272 h 545"/>
                <a:gd name="T2" fmla="*/ 279 w 568"/>
                <a:gd name="T3" fmla="*/ 545 h 545"/>
                <a:gd name="T4" fmla="*/ 568 w 568"/>
                <a:gd name="T5" fmla="*/ 272 h 545"/>
                <a:gd name="T6" fmla="*/ 279 w 568"/>
                <a:gd name="T7" fmla="*/ 0 h 545"/>
                <a:gd name="T8" fmla="*/ 0 w 568"/>
                <a:gd name="T9" fmla="*/ 272 h 545"/>
                <a:gd name="T10" fmla="*/ 465 w 568"/>
                <a:gd name="T11" fmla="*/ 272 h 545"/>
                <a:gd name="T12" fmla="*/ 279 w 568"/>
                <a:gd name="T13" fmla="*/ 447 h 545"/>
                <a:gd name="T14" fmla="*/ 112 w 568"/>
                <a:gd name="T15" fmla="*/ 272 h 545"/>
                <a:gd name="T16" fmla="*/ 279 w 568"/>
                <a:gd name="T17" fmla="*/ 105 h 545"/>
                <a:gd name="T18" fmla="*/ 465 w 568"/>
                <a:gd name="T19" fmla="*/ 27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545">
                  <a:moveTo>
                    <a:pt x="0" y="272"/>
                  </a:moveTo>
                  <a:cubicBezTo>
                    <a:pt x="0" y="431"/>
                    <a:pt x="142" y="545"/>
                    <a:pt x="279" y="545"/>
                  </a:cubicBezTo>
                  <a:cubicBezTo>
                    <a:pt x="437" y="545"/>
                    <a:pt x="568" y="431"/>
                    <a:pt x="568" y="272"/>
                  </a:cubicBezTo>
                  <a:cubicBezTo>
                    <a:pt x="568" y="119"/>
                    <a:pt x="437" y="0"/>
                    <a:pt x="279" y="0"/>
                  </a:cubicBezTo>
                  <a:cubicBezTo>
                    <a:pt x="142" y="0"/>
                    <a:pt x="0" y="119"/>
                    <a:pt x="0" y="272"/>
                  </a:cubicBezTo>
                  <a:close/>
                  <a:moveTo>
                    <a:pt x="465" y="272"/>
                  </a:moveTo>
                  <a:cubicBezTo>
                    <a:pt x="465" y="377"/>
                    <a:pt x="374" y="447"/>
                    <a:pt x="279" y="447"/>
                  </a:cubicBezTo>
                  <a:cubicBezTo>
                    <a:pt x="188" y="447"/>
                    <a:pt x="112" y="377"/>
                    <a:pt x="112" y="272"/>
                  </a:cubicBezTo>
                  <a:cubicBezTo>
                    <a:pt x="112" y="182"/>
                    <a:pt x="188" y="105"/>
                    <a:pt x="279" y="105"/>
                  </a:cubicBezTo>
                  <a:cubicBezTo>
                    <a:pt x="374" y="105"/>
                    <a:pt x="465" y="182"/>
                    <a:pt x="465" y="272"/>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 name="Freeform 8"/>
            <p:cNvSpPr>
              <a:spLocks/>
            </p:cNvSpPr>
            <p:nvPr/>
          </p:nvSpPr>
          <p:spPr bwMode="auto">
            <a:xfrm>
              <a:off x="3801" y="5437"/>
              <a:ext cx="385" cy="380"/>
            </a:xfrm>
            <a:custGeom>
              <a:avLst/>
              <a:gdLst>
                <a:gd name="T0" fmla="*/ 0 w 163"/>
                <a:gd name="T1" fmla="*/ 86 h 161"/>
                <a:gd name="T2" fmla="*/ 72 w 163"/>
                <a:gd name="T3" fmla="*/ 161 h 161"/>
                <a:gd name="T4" fmla="*/ 163 w 163"/>
                <a:gd name="T5" fmla="*/ 86 h 161"/>
                <a:gd name="T6" fmla="*/ 72 w 163"/>
                <a:gd name="T7" fmla="*/ 0 h 161"/>
                <a:gd name="T8" fmla="*/ 0 w 163"/>
                <a:gd name="T9" fmla="*/ 86 h 161"/>
              </a:gdLst>
              <a:ahLst/>
              <a:cxnLst>
                <a:cxn ang="0">
                  <a:pos x="T0" y="T1"/>
                </a:cxn>
                <a:cxn ang="0">
                  <a:pos x="T2" y="T3"/>
                </a:cxn>
                <a:cxn ang="0">
                  <a:pos x="T4" y="T5"/>
                </a:cxn>
                <a:cxn ang="0">
                  <a:pos x="T6" y="T7"/>
                </a:cxn>
                <a:cxn ang="0">
                  <a:pos x="T8" y="T9"/>
                </a:cxn>
              </a:cxnLst>
              <a:rect l="0" t="0" r="r" b="b"/>
              <a:pathLst>
                <a:path w="163" h="161">
                  <a:moveTo>
                    <a:pt x="0" y="86"/>
                  </a:moveTo>
                  <a:cubicBezTo>
                    <a:pt x="0" y="131"/>
                    <a:pt x="28" y="161"/>
                    <a:pt x="72" y="161"/>
                  </a:cubicBezTo>
                  <a:cubicBezTo>
                    <a:pt x="123" y="161"/>
                    <a:pt x="163" y="131"/>
                    <a:pt x="163" y="86"/>
                  </a:cubicBezTo>
                  <a:cubicBezTo>
                    <a:pt x="163" y="45"/>
                    <a:pt x="123" y="0"/>
                    <a:pt x="72" y="0"/>
                  </a:cubicBezTo>
                  <a:cubicBezTo>
                    <a:pt x="28" y="0"/>
                    <a:pt x="0" y="45"/>
                    <a:pt x="0" y="86"/>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 name="Freeform 9"/>
            <p:cNvSpPr>
              <a:spLocks/>
            </p:cNvSpPr>
            <p:nvPr/>
          </p:nvSpPr>
          <p:spPr bwMode="auto">
            <a:xfrm>
              <a:off x="5148" y="6203"/>
              <a:ext cx="1132" cy="295"/>
            </a:xfrm>
            <a:custGeom>
              <a:avLst/>
              <a:gdLst>
                <a:gd name="T0" fmla="*/ 479 w 479"/>
                <a:gd name="T1" fmla="*/ 46 h 125"/>
                <a:gd name="T2" fmla="*/ 421 w 479"/>
                <a:gd name="T3" fmla="*/ 0 h 125"/>
                <a:gd name="T4" fmla="*/ 81 w 479"/>
                <a:gd name="T5" fmla="*/ 0 h 125"/>
                <a:gd name="T6" fmla="*/ 0 w 479"/>
                <a:gd name="T7" fmla="*/ 46 h 125"/>
                <a:gd name="T8" fmla="*/ 81 w 479"/>
                <a:gd name="T9" fmla="*/ 125 h 125"/>
                <a:gd name="T10" fmla="*/ 421 w 479"/>
                <a:gd name="T11" fmla="*/ 125 h 125"/>
                <a:gd name="T12" fmla="*/ 479 w 479"/>
                <a:gd name="T13" fmla="*/ 46 h 125"/>
              </a:gdLst>
              <a:ahLst/>
              <a:cxnLst>
                <a:cxn ang="0">
                  <a:pos x="T0" y="T1"/>
                </a:cxn>
                <a:cxn ang="0">
                  <a:pos x="T2" y="T3"/>
                </a:cxn>
                <a:cxn ang="0">
                  <a:pos x="T4" y="T5"/>
                </a:cxn>
                <a:cxn ang="0">
                  <a:pos x="T6" y="T7"/>
                </a:cxn>
                <a:cxn ang="0">
                  <a:pos x="T8" y="T9"/>
                </a:cxn>
                <a:cxn ang="0">
                  <a:pos x="T10" y="T11"/>
                </a:cxn>
                <a:cxn ang="0">
                  <a:pos x="T12" y="T13"/>
                </a:cxn>
              </a:cxnLst>
              <a:rect l="0" t="0" r="r" b="b"/>
              <a:pathLst>
                <a:path w="479" h="125">
                  <a:moveTo>
                    <a:pt x="479" y="46"/>
                  </a:moveTo>
                  <a:cubicBezTo>
                    <a:pt x="479" y="30"/>
                    <a:pt x="451" y="0"/>
                    <a:pt x="421" y="0"/>
                  </a:cubicBezTo>
                  <a:cubicBezTo>
                    <a:pt x="81" y="0"/>
                    <a:pt x="81" y="0"/>
                    <a:pt x="81" y="0"/>
                  </a:cubicBezTo>
                  <a:cubicBezTo>
                    <a:pt x="35" y="0"/>
                    <a:pt x="0" y="30"/>
                    <a:pt x="0" y="46"/>
                  </a:cubicBezTo>
                  <a:cubicBezTo>
                    <a:pt x="0" y="95"/>
                    <a:pt x="35" y="125"/>
                    <a:pt x="81" y="125"/>
                  </a:cubicBezTo>
                  <a:cubicBezTo>
                    <a:pt x="421" y="125"/>
                    <a:pt x="421" y="125"/>
                    <a:pt x="421" y="125"/>
                  </a:cubicBezTo>
                  <a:cubicBezTo>
                    <a:pt x="451" y="125"/>
                    <a:pt x="479" y="95"/>
                    <a:pt x="479" y="46"/>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 name="Freeform 10"/>
            <p:cNvSpPr>
              <a:spLocks/>
            </p:cNvSpPr>
            <p:nvPr/>
          </p:nvSpPr>
          <p:spPr bwMode="auto">
            <a:xfrm>
              <a:off x="5340" y="6631"/>
              <a:ext cx="765" cy="264"/>
            </a:xfrm>
            <a:custGeom>
              <a:avLst/>
              <a:gdLst>
                <a:gd name="T0" fmla="*/ 324 w 324"/>
                <a:gd name="T1" fmla="*/ 51 h 112"/>
                <a:gd name="T2" fmla="*/ 275 w 324"/>
                <a:gd name="T3" fmla="*/ 0 h 112"/>
                <a:gd name="T4" fmla="*/ 66 w 324"/>
                <a:gd name="T5" fmla="*/ 0 h 112"/>
                <a:gd name="T6" fmla="*/ 0 w 324"/>
                <a:gd name="T7" fmla="*/ 51 h 112"/>
                <a:gd name="T8" fmla="*/ 66 w 324"/>
                <a:gd name="T9" fmla="*/ 112 h 112"/>
                <a:gd name="T10" fmla="*/ 275 w 324"/>
                <a:gd name="T11" fmla="*/ 112 h 112"/>
                <a:gd name="T12" fmla="*/ 324 w 324"/>
                <a:gd name="T13" fmla="*/ 51 h 112"/>
              </a:gdLst>
              <a:ahLst/>
              <a:cxnLst>
                <a:cxn ang="0">
                  <a:pos x="T0" y="T1"/>
                </a:cxn>
                <a:cxn ang="0">
                  <a:pos x="T2" y="T3"/>
                </a:cxn>
                <a:cxn ang="0">
                  <a:pos x="T4" y="T5"/>
                </a:cxn>
                <a:cxn ang="0">
                  <a:pos x="T6" y="T7"/>
                </a:cxn>
                <a:cxn ang="0">
                  <a:pos x="T8" y="T9"/>
                </a:cxn>
                <a:cxn ang="0">
                  <a:pos x="T10" y="T11"/>
                </a:cxn>
                <a:cxn ang="0">
                  <a:pos x="T12" y="T13"/>
                </a:cxn>
              </a:cxnLst>
              <a:rect l="0" t="0" r="r" b="b"/>
              <a:pathLst>
                <a:path w="324" h="112">
                  <a:moveTo>
                    <a:pt x="324" y="51"/>
                  </a:moveTo>
                  <a:cubicBezTo>
                    <a:pt x="324" y="35"/>
                    <a:pt x="296" y="0"/>
                    <a:pt x="275" y="0"/>
                  </a:cubicBezTo>
                  <a:cubicBezTo>
                    <a:pt x="66" y="0"/>
                    <a:pt x="66" y="0"/>
                    <a:pt x="66" y="0"/>
                  </a:cubicBezTo>
                  <a:cubicBezTo>
                    <a:pt x="26" y="0"/>
                    <a:pt x="0" y="35"/>
                    <a:pt x="0" y="51"/>
                  </a:cubicBezTo>
                  <a:cubicBezTo>
                    <a:pt x="0" y="82"/>
                    <a:pt x="26" y="112"/>
                    <a:pt x="66" y="112"/>
                  </a:cubicBezTo>
                  <a:cubicBezTo>
                    <a:pt x="275" y="112"/>
                    <a:pt x="275" y="112"/>
                    <a:pt x="275" y="112"/>
                  </a:cubicBezTo>
                  <a:cubicBezTo>
                    <a:pt x="296" y="112"/>
                    <a:pt x="324" y="82"/>
                    <a:pt x="324" y="51"/>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Freeform 11"/>
            <p:cNvSpPr>
              <a:spLocks/>
            </p:cNvSpPr>
            <p:nvPr/>
          </p:nvSpPr>
          <p:spPr bwMode="auto">
            <a:xfrm>
              <a:off x="5472" y="6994"/>
              <a:ext cx="518" cy="303"/>
            </a:xfrm>
            <a:custGeom>
              <a:avLst/>
              <a:gdLst>
                <a:gd name="T0" fmla="*/ 156 w 219"/>
                <a:gd name="T1" fmla="*/ 0 h 128"/>
                <a:gd name="T2" fmla="*/ 54 w 219"/>
                <a:gd name="T3" fmla="*/ 0 h 128"/>
                <a:gd name="T4" fmla="*/ 0 w 219"/>
                <a:gd name="T5" fmla="*/ 63 h 128"/>
                <a:gd name="T6" fmla="*/ 54 w 219"/>
                <a:gd name="T7" fmla="*/ 128 h 128"/>
                <a:gd name="T8" fmla="*/ 156 w 219"/>
                <a:gd name="T9" fmla="*/ 128 h 128"/>
                <a:gd name="T10" fmla="*/ 219 w 219"/>
                <a:gd name="T11" fmla="*/ 63 h 128"/>
                <a:gd name="T12" fmla="*/ 156 w 219"/>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19" h="128">
                  <a:moveTo>
                    <a:pt x="156" y="0"/>
                  </a:moveTo>
                  <a:cubicBezTo>
                    <a:pt x="54" y="0"/>
                    <a:pt x="54" y="0"/>
                    <a:pt x="54" y="0"/>
                  </a:cubicBezTo>
                  <a:cubicBezTo>
                    <a:pt x="28" y="0"/>
                    <a:pt x="0" y="32"/>
                    <a:pt x="0" y="63"/>
                  </a:cubicBezTo>
                  <a:cubicBezTo>
                    <a:pt x="0" y="104"/>
                    <a:pt x="28" y="128"/>
                    <a:pt x="54" y="128"/>
                  </a:cubicBezTo>
                  <a:cubicBezTo>
                    <a:pt x="156" y="128"/>
                    <a:pt x="156" y="128"/>
                    <a:pt x="156" y="128"/>
                  </a:cubicBezTo>
                  <a:cubicBezTo>
                    <a:pt x="200" y="128"/>
                    <a:pt x="219" y="104"/>
                    <a:pt x="219" y="63"/>
                  </a:cubicBezTo>
                  <a:cubicBezTo>
                    <a:pt x="219" y="32"/>
                    <a:pt x="200" y="0"/>
                    <a:pt x="156" y="0"/>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 name="Freeform 12"/>
            <p:cNvSpPr>
              <a:spLocks/>
            </p:cNvSpPr>
            <p:nvPr/>
          </p:nvSpPr>
          <p:spPr bwMode="auto">
            <a:xfrm>
              <a:off x="3647" y="7418"/>
              <a:ext cx="4184" cy="600"/>
            </a:xfrm>
            <a:custGeom>
              <a:avLst/>
              <a:gdLst>
                <a:gd name="T0" fmla="*/ 1770 w 1770"/>
                <a:gd name="T1" fmla="*/ 198 h 254"/>
                <a:gd name="T2" fmla="*/ 1600 w 1770"/>
                <a:gd name="T3" fmla="*/ 109 h 254"/>
                <a:gd name="T4" fmla="*/ 1507 w 1770"/>
                <a:gd name="T5" fmla="*/ 0 h 254"/>
                <a:gd name="T6" fmla="*/ 879 w 1770"/>
                <a:gd name="T7" fmla="*/ 0 h 254"/>
                <a:gd name="T8" fmla="*/ 263 w 1770"/>
                <a:gd name="T9" fmla="*/ 0 h 254"/>
                <a:gd name="T10" fmla="*/ 156 w 1770"/>
                <a:gd name="T11" fmla="*/ 109 h 254"/>
                <a:gd name="T12" fmla="*/ 0 w 1770"/>
                <a:gd name="T13" fmla="*/ 198 h 254"/>
                <a:gd name="T14" fmla="*/ 263 w 1770"/>
                <a:gd name="T15" fmla="*/ 226 h 254"/>
                <a:gd name="T16" fmla="*/ 879 w 1770"/>
                <a:gd name="T17" fmla="*/ 226 h 254"/>
                <a:gd name="T18" fmla="*/ 1507 w 1770"/>
                <a:gd name="T19" fmla="*/ 226 h 254"/>
                <a:gd name="T20" fmla="*/ 1770 w 1770"/>
                <a:gd name="T21" fmla="*/ 19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0" h="254">
                  <a:moveTo>
                    <a:pt x="1770" y="198"/>
                  </a:moveTo>
                  <a:cubicBezTo>
                    <a:pt x="1600" y="109"/>
                    <a:pt x="1600" y="109"/>
                    <a:pt x="1600" y="109"/>
                  </a:cubicBezTo>
                  <a:cubicBezTo>
                    <a:pt x="1600" y="39"/>
                    <a:pt x="1554" y="0"/>
                    <a:pt x="1507" y="0"/>
                  </a:cubicBezTo>
                  <a:cubicBezTo>
                    <a:pt x="879" y="0"/>
                    <a:pt x="879" y="0"/>
                    <a:pt x="879" y="0"/>
                  </a:cubicBezTo>
                  <a:cubicBezTo>
                    <a:pt x="263" y="0"/>
                    <a:pt x="263" y="0"/>
                    <a:pt x="263" y="0"/>
                  </a:cubicBezTo>
                  <a:cubicBezTo>
                    <a:pt x="207" y="0"/>
                    <a:pt x="156" y="39"/>
                    <a:pt x="156" y="109"/>
                  </a:cubicBezTo>
                  <a:cubicBezTo>
                    <a:pt x="0" y="198"/>
                    <a:pt x="0" y="198"/>
                    <a:pt x="0" y="198"/>
                  </a:cubicBezTo>
                  <a:cubicBezTo>
                    <a:pt x="0" y="254"/>
                    <a:pt x="207" y="226"/>
                    <a:pt x="263" y="226"/>
                  </a:cubicBezTo>
                  <a:cubicBezTo>
                    <a:pt x="879" y="226"/>
                    <a:pt x="879" y="226"/>
                    <a:pt x="879" y="226"/>
                  </a:cubicBezTo>
                  <a:cubicBezTo>
                    <a:pt x="1507" y="226"/>
                    <a:pt x="1507" y="226"/>
                    <a:pt x="1507" y="226"/>
                  </a:cubicBezTo>
                  <a:cubicBezTo>
                    <a:pt x="1554" y="226"/>
                    <a:pt x="1770" y="254"/>
                    <a:pt x="1770" y="198"/>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13"/>
            <p:cNvSpPr>
              <a:spLocks/>
            </p:cNvSpPr>
            <p:nvPr/>
          </p:nvSpPr>
          <p:spPr bwMode="auto">
            <a:xfrm>
              <a:off x="7292" y="8018"/>
              <a:ext cx="1101" cy="137"/>
            </a:xfrm>
            <a:custGeom>
              <a:avLst/>
              <a:gdLst>
                <a:gd name="T0" fmla="*/ 415 w 466"/>
                <a:gd name="T1" fmla="*/ 0 h 58"/>
                <a:gd name="T2" fmla="*/ 31 w 466"/>
                <a:gd name="T3" fmla="*/ 0 h 58"/>
                <a:gd name="T4" fmla="*/ 0 w 466"/>
                <a:gd name="T5" fmla="*/ 32 h 58"/>
                <a:gd name="T6" fmla="*/ 31 w 466"/>
                <a:gd name="T7" fmla="*/ 58 h 58"/>
                <a:gd name="T8" fmla="*/ 415 w 466"/>
                <a:gd name="T9" fmla="*/ 58 h 58"/>
                <a:gd name="T10" fmla="*/ 466 w 466"/>
                <a:gd name="T11" fmla="*/ 32 h 58"/>
                <a:gd name="T12" fmla="*/ 415 w 466"/>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66" h="58">
                  <a:moveTo>
                    <a:pt x="415" y="0"/>
                  </a:moveTo>
                  <a:cubicBezTo>
                    <a:pt x="31" y="0"/>
                    <a:pt x="31" y="0"/>
                    <a:pt x="31" y="0"/>
                  </a:cubicBezTo>
                  <a:cubicBezTo>
                    <a:pt x="12" y="0"/>
                    <a:pt x="0" y="13"/>
                    <a:pt x="0" y="32"/>
                  </a:cubicBezTo>
                  <a:cubicBezTo>
                    <a:pt x="0" y="58"/>
                    <a:pt x="12" y="58"/>
                    <a:pt x="31" y="58"/>
                  </a:cubicBezTo>
                  <a:cubicBezTo>
                    <a:pt x="415" y="58"/>
                    <a:pt x="415" y="58"/>
                    <a:pt x="415" y="58"/>
                  </a:cubicBezTo>
                  <a:cubicBezTo>
                    <a:pt x="438" y="58"/>
                    <a:pt x="466" y="58"/>
                    <a:pt x="466" y="32"/>
                  </a:cubicBezTo>
                  <a:cubicBezTo>
                    <a:pt x="466" y="13"/>
                    <a:pt x="438" y="0"/>
                    <a:pt x="415" y="0"/>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Freeform 14"/>
            <p:cNvSpPr>
              <a:spLocks/>
            </p:cNvSpPr>
            <p:nvPr/>
          </p:nvSpPr>
          <p:spPr bwMode="auto">
            <a:xfrm>
              <a:off x="3158" y="8018"/>
              <a:ext cx="1083" cy="137"/>
            </a:xfrm>
            <a:custGeom>
              <a:avLst/>
              <a:gdLst>
                <a:gd name="T0" fmla="*/ 435 w 458"/>
                <a:gd name="T1" fmla="*/ 0 h 58"/>
                <a:gd name="T2" fmla="*/ 46 w 458"/>
                <a:gd name="T3" fmla="*/ 0 h 58"/>
                <a:gd name="T4" fmla="*/ 0 w 458"/>
                <a:gd name="T5" fmla="*/ 32 h 58"/>
                <a:gd name="T6" fmla="*/ 46 w 458"/>
                <a:gd name="T7" fmla="*/ 58 h 58"/>
                <a:gd name="T8" fmla="*/ 435 w 458"/>
                <a:gd name="T9" fmla="*/ 58 h 58"/>
                <a:gd name="T10" fmla="*/ 458 w 458"/>
                <a:gd name="T11" fmla="*/ 32 h 58"/>
                <a:gd name="T12" fmla="*/ 435 w 458"/>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58" h="58">
                  <a:moveTo>
                    <a:pt x="435" y="0"/>
                  </a:moveTo>
                  <a:cubicBezTo>
                    <a:pt x="46" y="0"/>
                    <a:pt x="46" y="0"/>
                    <a:pt x="46" y="0"/>
                  </a:cubicBezTo>
                  <a:cubicBezTo>
                    <a:pt x="14" y="0"/>
                    <a:pt x="0" y="13"/>
                    <a:pt x="0" y="32"/>
                  </a:cubicBezTo>
                  <a:cubicBezTo>
                    <a:pt x="0" y="58"/>
                    <a:pt x="14" y="58"/>
                    <a:pt x="46" y="58"/>
                  </a:cubicBezTo>
                  <a:cubicBezTo>
                    <a:pt x="435" y="58"/>
                    <a:pt x="435" y="58"/>
                    <a:pt x="435" y="58"/>
                  </a:cubicBezTo>
                  <a:cubicBezTo>
                    <a:pt x="439" y="58"/>
                    <a:pt x="458" y="58"/>
                    <a:pt x="458" y="32"/>
                  </a:cubicBezTo>
                  <a:cubicBezTo>
                    <a:pt x="458" y="13"/>
                    <a:pt x="439" y="0"/>
                    <a:pt x="435" y="0"/>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15"/>
            <p:cNvSpPr>
              <a:spLocks/>
            </p:cNvSpPr>
            <p:nvPr/>
          </p:nvSpPr>
          <p:spPr bwMode="auto">
            <a:xfrm>
              <a:off x="-1153" y="230"/>
              <a:ext cx="2409" cy="2534"/>
            </a:xfrm>
            <a:custGeom>
              <a:avLst/>
              <a:gdLst>
                <a:gd name="T0" fmla="*/ 337 w 1019"/>
                <a:gd name="T1" fmla="*/ 98 h 1072"/>
                <a:gd name="T2" fmla="*/ 316 w 1019"/>
                <a:gd name="T3" fmla="*/ 77 h 1072"/>
                <a:gd name="T4" fmla="*/ 69 w 1019"/>
                <a:gd name="T5" fmla="*/ 67 h 1072"/>
                <a:gd name="T6" fmla="*/ 58 w 1019"/>
                <a:gd name="T7" fmla="*/ 316 h 1072"/>
                <a:gd name="T8" fmla="*/ 125 w 1019"/>
                <a:gd name="T9" fmla="*/ 384 h 1072"/>
                <a:gd name="T10" fmla="*/ 795 w 1019"/>
                <a:gd name="T11" fmla="*/ 1072 h 1072"/>
                <a:gd name="T12" fmla="*/ 1019 w 1019"/>
                <a:gd name="T13" fmla="*/ 842 h 1072"/>
                <a:gd name="T14" fmla="*/ 337 w 1019"/>
                <a:gd name="T15" fmla="*/ 98 h 10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9" h="1072">
                  <a:moveTo>
                    <a:pt x="337" y="98"/>
                  </a:moveTo>
                  <a:cubicBezTo>
                    <a:pt x="316" y="77"/>
                    <a:pt x="316" y="77"/>
                    <a:pt x="316" y="77"/>
                  </a:cubicBezTo>
                  <a:cubicBezTo>
                    <a:pt x="253" y="7"/>
                    <a:pt x="144" y="0"/>
                    <a:pt x="69" y="67"/>
                  </a:cubicBezTo>
                  <a:cubicBezTo>
                    <a:pt x="0" y="126"/>
                    <a:pt x="0" y="242"/>
                    <a:pt x="58" y="316"/>
                  </a:cubicBezTo>
                  <a:cubicBezTo>
                    <a:pt x="125" y="384"/>
                    <a:pt x="125" y="384"/>
                    <a:pt x="125" y="384"/>
                  </a:cubicBezTo>
                  <a:cubicBezTo>
                    <a:pt x="795" y="1072"/>
                    <a:pt x="795" y="1072"/>
                    <a:pt x="795" y="1072"/>
                  </a:cubicBezTo>
                  <a:cubicBezTo>
                    <a:pt x="805" y="952"/>
                    <a:pt x="912" y="858"/>
                    <a:pt x="1019" y="842"/>
                  </a:cubicBezTo>
                  <a:lnTo>
                    <a:pt x="337" y="98"/>
                  </a:ln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Freeform 16"/>
            <p:cNvSpPr>
              <a:spLocks/>
            </p:cNvSpPr>
            <p:nvPr/>
          </p:nvSpPr>
          <p:spPr bwMode="auto">
            <a:xfrm>
              <a:off x="1421" y="3546"/>
              <a:ext cx="2335" cy="1891"/>
            </a:xfrm>
            <a:custGeom>
              <a:avLst/>
              <a:gdLst>
                <a:gd name="T0" fmla="*/ 988 w 988"/>
                <a:gd name="T1" fmla="*/ 556 h 800"/>
                <a:gd name="T2" fmla="*/ 458 w 988"/>
                <a:gd name="T3" fmla="*/ 0 h 800"/>
                <a:gd name="T4" fmla="*/ 0 w 988"/>
                <a:gd name="T5" fmla="*/ 16 h 800"/>
                <a:gd name="T6" fmla="*/ 749 w 988"/>
                <a:gd name="T7" fmla="*/ 800 h 800"/>
                <a:gd name="T8" fmla="*/ 988 w 988"/>
                <a:gd name="T9" fmla="*/ 556 h 800"/>
              </a:gdLst>
              <a:ahLst/>
              <a:cxnLst>
                <a:cxn ang="0">
                  <a:pos x="T0" y="T1"/>
                </a:cxn>
                <a:cxn ang="0">
                  <a:pos x="T2" y="T3"/>
                </a:cxn>
                <a:cxn ang="0">
                  <a:pos x="T4" y="T5"/>
                </a:cxn>
                <a:cxn ang="0">
                  <a:pos x="T6" y="T7"/>
                </a:cxn>
                <a:cxn ang="0">
                  <a:pos x="T8" y="T9"/>
                </a:cxn>
              </a:cxnLst>
              <a:rect l="0" t="0" r="r" b="b"/>
              <a:pathLst>
                <a:path w="988" h="800">
                  <a:moveTo>
                    <a:pt x="988" y="556"/>
                  </a:moveTo>
                  <a:cubicBezTo>
                    <a:pt x="458" y="0"/>
                    <a:pt x="458" y="0"/>
                    <a:pt x="458" y="0"/>
                  </a:cubicBezTo>
                  <a:cubicBezTo>
                    <a:pt x="0" y="16"/>
                    <a:pt x="0" y="16"/>
                    <a:pt x="0" y="16"/>
                  </a:cubicBezTo>
                  <a:cubicBezTo>
                    <a:pt x="749" y="800"/>
                    <a:pt x="749" y="800"/>
                    <a:pt x="749" y="800"/>
                  </a:cubicBezTo>
                  <a:cubicBezTo>
                    <a:pt x="781" y="686"/>
                    <a:pt x="881" y="605"/>
                    <a:pt x="988" y="556"/>
                  </a:cubicBez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Freeform 17"/>
            <p:cNvSpPr>
              <a:spLocks/>
            </p:cNvSpPr>
            <p:nvPr/>
          </p:nvSpPr>
          <p:spPr bwMode="auto">
            <a:xfrm>
              <a:off x="4654" y="5246"/>
              <a:ext cx="2853" cy="808"/>
            </a:xfrm>
            <a:custGeom>
              <a:avLst/>
              <a:gdLst>
                <a:gd name="T0" fmla="*/ 7 w 1207"/>
                <a:gd name="T1" fmla="*/ 0 h 342"/>
                <a:gd name="T2" fmla="*/ 55 w 1207"/>
                <a:gd name="T3" fmla="*/ 167 h 342"/>
                <a:gd name="T4" fmla="*/ 0 w 1207"/>
                <a:gd name="T5" fmla="*/ 342 h 342"/>
                <a:gd name="T6" fmla="*/ 1207 w 1207"/>
                <a:gd name="T7" fmla="*/ 326 h 342"/>
                <a:gd name="T8" fmla="*/ 1174 w 1207"/>
                <a:gd name="T9" fmla="*/ 154 h 342"/>
                <a:gd name="T10" fmla="*/ 1174 w 1207"/>
                <a:gd name="T11" fmla="*/ 0 h 342"/>
                <a:gd name="T12" fmla="*/ 7 w 1207"/>
                <a:gd name="T13" fmla="*/ 0 h 342"/>
              </a:gdLst>
              <a:ahLst/>
              <a:cxnLst>
                <a:cxn ang="0">
                  <a:pos x="T0" y="T1"/>
                </a:cxn>
                <a:cxn ang="0">
                  <a:pos x="T2" y="T3"/>
                </a:cxn>
                <a:cxn ang="0">
                  <a:pos x="T4" y="T5"/>
                </a:cxn>
                <a:cxn ang="0">
                  <a:pos x="T6" y="T7"/>
                </a:cxn>
                <a:cxn ang="0">
                  <a:pos x="T8" y="T9"/>
                </a:cxn>
                <a:cxn ang="0">
                  <a:pos x="T10" y="T11"/>
                </a:cxn>
                <a:cxn ang="0">
                  <a:pos x="T12" y="T13"/>
                </a:cxn>
              </a:cxnLst>
              <a:rect l="0" t="0" r="r" b="b"/>
              <a:pathLst>
                <a:path w="1207" h="342">
                  <a:moveTo>
                    <a:pt x="7" y="0"/>
                  </a:moveTo>
                  <a:cubicBezTo>
                    <a:pt x="37" y="56"/>
                    <a:pt x="55" y="114"/>
                    <a:pt x="55" y="167"/>
                  </a:cubicBezTo>
                  <a:cubicBezTo>
                    <a:pt x="55" y="223"/>
                    <a:pt x="37" y="293"/>
                    <a:pt x="0" y="342"/>
                  </a:cubicBezTo>
                  <a:cubicBezTo>
                    <a:pt x="1207" y="326"/>
                    <a:pt x="1207" y="326"/>
                    <a:pt x="1207" y="326"/>
                  </a:cubicBezTo>
                  <a:cubicBezTo>
                    <a:pt x="1189" y="279"/>
                    <a:pt x="1174" y="223"/>
                    <a:pt x="1174" y="154"/>
                  </a:cubicBezTo>
                  <a:cubicBezTo>
                    <a:pt x="1174" y="0"/>
                    <a:pt x="1174" y="0"/>
                    <a:pt x="1174" y="0"/>
                  </a:cubicBezTo>
                  <a:lnTo>
                    <a:pt x="7" y="0"/>
                  </a:lnTo>
                  <a:close/>
                </a:path>
              </a:pathLst>
            </a:custGeom>
            <a:solidFill>
              <a:srgbClr val="A9BCB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Freeform 18"/>
            <p:cNvSpPr>
              <a:spLocks/>
            </p:cNvSpPr>
            <p:nvPr/>
          </p:nvSpPr>
          <p:spPr bwMode="auto">
            <a:xfrm>
              <a:off x="-1384" y="-3856"/>
              <a:ext cx="4003" cy="4509"/>
            </a:xfrm>
            <a:custGeom>
              <a:avLst/>
              <a:gdLst>
                <a:gd name="T0" fmla="*/ 72 w 1694"/>
                <a:gd name="T1" fmla="*/ 994 h 1908"/>
                <a:gd name="T2" fmla="*/ 458 w 1694"/>
                <a:gd name="T3" fmla="*/ 1077 h 1908"/>
                <a:gd name="T4" fmla="*/ 1010 w 1694"/>
                <a:gd name="T5" fmla="*/ 717 h 1908"/>
                <a:gd name="T6" fmla="*/ 1117 w 1694"/>
                <a:gd name="T7" fmla="*/ 1650 h 1908"/>
                <a:gd name="T8" fmla="*/ 1436 w 1694"/>
                <a:gd name="T9" fmla="*/ 1901 h 1908"/>
                <a:gd name="T10" fmla="*/ 1661 w 1694"/>
                <a:gd name="T11" fmla="*/ 1596 h 1908"/>
                <a:gd name="T12" fmla="*/ 1508 w 1694"/>
                <a:gd name="T13" fmla="*/ 249 h 1908"/>
                <a:gd name="T14" fmla="*/ 1200 w 1694"/>
                <a:gd name="T15" fmla="*/ 16 h 1908"/>
                <a:gd name="T16" fmla="*/ 1049 w 1694"/>
                <a:gd name="T17" fmla="*/ 65 h 1908"/>
                <a:gd name="T18" fmla="*/ 156 w 1694"/>
                <a:gd name="T19" fmla="*/ 619 h 1908"/>
                <a:gd name="T20" fmla="*/ 72 w 1694"/>
                <a:gd name="T21" fmla="*/ 994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4" h="1908">
                  <a:moveTo>
                    <a:pt x="72" y="994"/>
                  </a:moveTo>
                  <a:cubicBezTo>
                    <a:pt x="156" y="1129"/>
                    <a:pt x="335" y="1168"/>
                    <a:pt x="458" y="1077"/>
                  </a:cubicBezTo>
                  <a:cubicBezTo>
                    <a:pt x="1010" y="717"/>
                    <a:pt x="1010" y="717"/>
                    <a:pt x="1010" y="717"/>
                  </a:cubicBezTo>
                  <a:cubicBezTo>
                    <a:pt x="1117" y="1650"/>
                    <a:pt x="1117" y="1650"/>
                    <a:pt x="1117" y="1650"/>
                  </a:cubicBezTo>
                  <a:cubicBezTo>
                    <a:pt x="1145" y="1806"/>
                    <a:pt x="1273" y="1908"/>
                    <a:pt x="1436" y="1901"/>
                  </a:cubicBezTo>
                  <a:cubicBezTo>
                    <a:pt x="1573" y="1887"/>
                    <a:pt x="1694" y="1736"/>
                    <a:pt x="1661" y="1596"/>
                  </a:cubicBezTo>
                  <a:cubicBezTo>
                    <a:pt x="1508" y="249"/>
                    <a:pt x="1508" y="249"/>
                    <a:pt x="1508" y="249"/>
                  </a:cubicBezTo>
                  <a:cubicBezTo>
                    <a:pt x="1475" y="100"/>
                    <a:pt x="1343" y="0"/>
                    <a:pt x="1200" y="16"/>
                  </a:cubicBezTo>
                  <a:cubicBezTo>
                    <a:pt x="1158" y="0"/>
                    <a:pt x="1091" y="16"/>
                    <a:pt x="1049" y="65"/>
                  </a:cubicBezTo>
                  <a:cubicBezTo>
                    <a:pt x="156" y="619"/>
                    <a:pt x="156" y="619"/>
                    <a:pt x="156" y="619"/>
                  </a:cubicBezTo>
                  <a:cubicBezTo>
                    <a:pt x="26" y="689"/>
                    <a:pt x="0" y="861"/>
                    <a:pt x="72" y="994"/>
                  </a:cubicBezTo>
                  <a:close/>
                </a:path>
              </a:pathLst>
            </a:custGeom>
            <a:solidFill>
              <a:schemeClr val="bg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 name="Freeform 19"/>
            <p:cNvSpPr>
              <a:spLocks/>
            </p:cNvSpPr>
            <p:nvPr/>
          </p:nvSpPr>
          <p:spPr bwMode="auto">
            <a:xfrm>
              <a:off x="3456" y="-528"/>
              <a:ext cx="1631" cy="1621"/>
            </a:xfrm>
            <a:custGeom>
              <a:avLst/>
              <a:gdLst>
                <a:gd name="T0" fmla="*/ 344 w 690"/>
                <a:gd name="T1" fmla="*/ 686 h 686"/>
                <a:gd name="T2" fmla="*/ 690 w 690"/>
                <a:gd name="T3" fmla="*/ 346 h 686"/>
                <a:gd name="T4" fmla="*/ 344 w 690"/>
                <a:gd name="T5" fmla="*/ 0 h 686"/>
                <a:gd name="T6" fmla="*/ 0 w 690"/>
                <a:gd name="T7" fmla="*/ 346 h 686"/>
                <a:gd name="T8" fmla="*/ 344 w 690"/>
                <a:gd name="T9" fmla="*/ 686 h 686"/>
              </a:gdLst>
              <a:ahLst/>
              <a:cxnLst>
                <a:cxn ang="0">
                  <a:pos x="T0" y="T1"/>
                </a:cxn>
                <a:cxn ang="0">
                  <a:pos x="T2" y="T3"/>
                </a:cxn>
                <a:cxn ang="0">
                  <a:pos x="T4" y="T5"/>
                </a:cxn>
                <a:cxn ang="0">
                  <a:pos x="T6" y="T7"/>
                </a:cxn>
                <a:cxn ang="0">
                  <a:pos x="T8" y="T9"/>
                </a:cxn>
              </a:cxnLst>
              <a:rect l="0" t="0" r="r" b="b"/>
              <a:pathLst>
                <a:path w="690" h="686">
                  <a:moveTo>
                    <a:pt x="344" y="686"/>
                  </a:moveTo>
                  <a:cubicBezTo>
                    <a:pt x="544" y="686"/>
                    <a:pt x="690" y="530"/>
                    <a:pt x="690" y="346"/>
                  </a:cubicBezTo>
                  <a:cubicBezTo>
                    <a:pt x="690" y="156"/>
                    <a:pt x="544" y="0"/>
                    <a:pt x="344" y="0"/>
                  </a:cubicBezTo>
                  <a:cubicBezTo>
                    <a:pt x="160" y="0"/>
                    <a:pt x="0" y="156"/>
                    <a:pt x="0" y="346"/>
                  </a:cubicBezTo>
                  <a:cubicBezTo>
                    <a:pt x="0" y="530"/>
                    <a:pt x="160" y="686"/>
                    <a:pt x="344" y="686"/>
                  </a:cubicBezTo>
                  <a:close/>
                </a:path>
              </a:pathLst>
            </a:custGeom>
            <a:solidFill>
              <a:schemeClr val="bg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 name="Freeform 20"/>
            <p:cNvSpPr>
              <a:spLocks/>
            </p:cNvSpPr>
            <p:nvPr/>
          </p:nvSpPr>
          <p:spPr bwMode="auto">
            <a:xfrm>
              <a:off x="-2027" y="-3785"/>
              <a:ext cx="2815" cy="3086"/>
            </a:xfrm>
            <a:custGeom>
              <a:avLst/>
              <a:gdLst>
                <a:gd name="T0" fmla="*/ 1191 w 1191"/>
                <a:gd name="T1" fmla="*/ 1006 h 1306"/>
                <a:gd name="T2" fmla="*/ 1175 w 1191"/>
                <a:gd name="T3" fmla="*/ 889 h 1306"/>
                <a:gd name="T4" fmla="*/ 786 w 1191"/>
                <a:gd name="T5" fmla="*/ 1154 h 1306"/>
                <a:gd name="T6" fmla="*/ 577 w 1191"/>
                <a:gd name="T7" fmla="*/ 1203 h 1306"/>
                <a:gd name="T8" fmla="*/ 244 w 1191"/>
                <a:gd name="T9" fmla="*/ 1015 h 1306"/>
                <a:gd name="T10" fmla="*/ 200 w 1191"/>
                <a:gd name="T11" fmla="*/ 738 h 1306"/>
                <a:gd name="T12" fmla="*/ 370 w 1191"/>
                <a:gd name="T13" fmla="*/ 487 h 1306"/>
                <a:gd name="T14" fmla="*/ 977 w 1191"/>
                <a:gd name="T15" fmla="*/ 89 h 1306"/>
                <a:gd name="T16" fmla="*/ 644 w 1191"/>
                <a:gd name="T17" fmla="*/ 0 h 1306"/>
                <a:gd name="T18" fmla="*/ 0 w 1191"/>
                <a:gd name="T19" fmla="*/ 643 h 1306"/>
                <a:gd name="T20" fmla="*/ 644 w 1191"/>
                <a:gd name="T21" fmla="*/ 1306 h 1306"/>
                <a:gd name="T22" fmla="*/ 1191 w 1191"/>
                <a:gd name="T23" fmla="*/ 1006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1" h="1306">
                  <a:moveTo>
                    <a:pt x="1191" y="1006"/>
                  </a:moveTo>
                  <a:cubicBezTo>
                    <a:pt x="1175" y="889"/>
                    <a:pt x="1175" y="889"/>
                    <a:pt x="1175" y="889"/>
                  </a:cubicBezTo>
                  <a:cubicBezTo>
                    <a:pt x="786" y="1154"/>
                    <a:pt x="786" y="1154"/>
                    <a:pt x="786" y="1154"/>
                  </a:cubicBezTo>
                  <a:cubicBezTo>
                    <a:pt x="716" y="1192"/>
                    <a:pt x="644" y="1203"/>
                    <a:pt x="577" y="1203"/>
                  </a:cubicBezTo>
                  <a:cubicBezTo>
                    <a:pt x="439" y="1203"/>
                    <a:pt x="314" y="1138"/>
                    <a:pt x="244" y="1015"/>
                  </a:cubicBezTo>
                  <a:cubicBezTo>
                    <a:pt x="184" y="936"/>
                    <a:pt x="169" y="831"/>
                    <a:pt x="200" y="738"/>
                  </a:cubicBezTo>
                  <a:cubicBezTo>
                    <a:pt x="211" y="629"/>
                    <a:pt x="272" y="550"/>
                    <a:pt x="370" y="487"/>
                  </a:cubicBezTo>
                  <a:cubicBezTo>
                    <a:pt x="977" y="89"/>
                    <a:pt x="977" y="89"/>
                    <a:pt x="977" y="89"/>
                  </a:cubicBezTo>
                  <a:cubicBezTo>
                    <a:pt x="886" y="35"/>
                    <a:pt x="779" y="0"/>
                    <a:pt x="644" y="0"/>
                  </a:cubicBezTo>
                  <a:cubicBezTo>
                    <a:pt x="290" y="0"/>
                    <a:pt x="0" y="280"/>
                    <a:pt x="0" y="643"/>
                  </a:cubicBezTo>
                  <a:cubicBezTo>
                    <a:pt x="0" y="1006"/>
                    <a:pt x="290" y="1306"/>
                    <a:pt x="644" y="1306"/>
                  </a:cubicBezTo>
                  <a:cubicBezTo>
                    <a:pt x="872" y="1306"/>
                    <a:pt x="1072" y="1173"/>
                    <a:pt x="1191" y="1006"/>
                  </a:cubicBezTo>
                  <a:close/>
                </a:path>
              </a:pathLst>
            </a:custGeom>
            <a:solidFill>
              <a:srgbClr val="3B383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 name="Freeform 21"/>
            <p:cNvSpPr>
              <a:spLocks/>
            </p:cNvSpPr>
            <p:nvPr/>
          </p:nvSpPr>
          <p:spPr bwMode="auto">
            <a:xfrm>
              <a:off x="-37" y="-1386"/>
              <a:ext cx="7466" cy="6665"/>
            </a:xfrm>
            <a:custGeom>
              <a:avLst/>
              <a:gdLst>
                <a:gd name="T0" fmla="*/ 2757 w 3159"/>
                <a:gd name="T1" fmla="*/ 1598 h 2820"/>
                <a:gd name="T2" fmla="*/ 2168 w 3159"/>
                <a:gd name="T3" fmla="*/ 1010 h 2820"/>
                <a:gd name="T4" fmla="*/ 1822 w 3159"/>
                <a:gd name="T5" fmla="*/ 1168 h 2820"/>
                <a:gd name="T6" fmla="*/ 1366 w 3159"/>
                <a:gd name="T7" fmla="*/ 709 h 2820"/>
                <a:gd name="T8" fmla="*/ 1529 w 3159"/>
                <a:gd name="T9" fmla="*/ 363 h 2820"/>
                <a:gd name="T10" fmla="*/ 1240 w 3159"/>
                <a:gd name="T11" fmla="*/ 84 h 2820"/>
                <a:gd name="T12" fmla="*/ 1142 w 3159"/>
                <a:gd name="T13" fmla="*/ 0 h 2820"/>
                <a:gd name="T14" fmla="*/ 1212 w 3159"/>
                <a:gd name="T15" fmla="*/ 533 h 2820"/>
                <a:gd name="T16" fmla="*/ 1124 w 3159"/>
                <a:gd name="T17" fmla="*/ 823 h 2820"/>
                <a:gd name="T18" fmla="*/ 866 w 3159"/>
                <a:gd name="T19" fmla="*/ 968 h 2820"/>
                <a:gd name="T20" fmla="*/ 824 w 3159"/>
                <a:gd name="T21" fmla="*/ 968 h 2820"/>
                <a:gd name="T22" fmla="*/ 440 w 3159"/>
                <a:gd name="T23" fmla="*/ 623 h 2820"/>
                <a:gd name="T24" fmla="*/ 375 w 3159"/>
                <a:gd name="T25" fmla="*/ 139 h 2820"/>
                <a:gd name="T26" fmla="*/ 230 w 3159"/>
                <a:gd name="T27" fmla="*/ 279 h 2820"/>
                <a:gd name="T28" fmla="*/ 230 w 3159"/>
                <a:gd name="T29" fmla="*/ 1079 h 2820"/>
                <a:gd name="T30" fmla="*/ 665 w 3159"/>
                <a:gd name="T31" fmla="*/ 1526 h 2820"/>
                <a:gd name="T32" fmla="*/ 2168 w 3159"/>
                <a:gd name="T33" fmla="*/ 1517 h 2820"/>
                <a:gd name="T34" fmla="*/ 2464 w 3159"/>
                <a:gd name="T35" fmla="*/ 1796 h 2820"/>
                <a:gd name="T36" fmla="*/ 2366 w 3159"/>
                <a:gd name="T37" fmla="*/ 1999 h 2820"/>
                <a:gd name="T38" fmla="*/ 2168 w 3159"/>
                <a:gd name="T39" fmla="*/ 2087 h 2820"/>
                <a:gd name="T40" fmla="*/ 1240 w 3159"/>
                <a:gd name="T41" fmla="*/ 2087 h 2820"/>
                <a:gd name="T42" fmla="*/ 1747 w 3159"/>
                <a:gd name="T43" fmla="*/ 2601 h 2820"/>
                <a:gd name="T44" fmla="*/ 2550 w 3159"/>
                <a:gd name="T45" fmla="*/ 2601 h 2820"/>
                <a:gd name="T46" fmla="*/ 2550 w 3159"/>
                <a:gd name="T47" fmla="*/ 2601 h 2820"/>
                <a:gd name="T48" fmla="*/ 3159 w 3159"/>
                <a:gd name="T49" fmla="*/ 2738 h 2820"/>
                <a:gd name="T50" fmla="*/ 3159 w 3159"/>
                <a:gd name="T51" fmla="*/ 2029 h 2820"/>
                <a:gd name="T52" fmla="*/ 2915 w 3159"/>
                <a:gd name="T53" fmla="*/ 1980 h 2820"/>
                <a:gd name="T54" fmla="*/ 2757 w 3159"/>
                <a:gd name="T55" fmla="*/ 159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59" h="2820">
                  <a:moveTo>
                    <a:pt x="2757" y="1598"/>
                  </a:moveTo>
                  <a:cubicBezTo>
                    <a:pt x="2168" y="1010"/>
                    <a:pt x="2168" y="1010"/>
                    <a:pt x="2168" y="1010"/>
                  </a:cubicBezTo>
                  <a:cubicBezTo>
                    <a:pt x="2080" y="1105"/>
                    <a:pt x="1971" y="1168"/>
                    <a:pt x="1822" y="1168"/>
                  </a:cubicBezTo>
                  <a:cubicBezTo>
                    <a:pt x="1580" y="1168"/>
                    <a:pt x="1366" y="968"/>
                    <a:pt x="1366" y="709"/>
                  </a:cubicBezTo>
                  <a:cubicBezTo>
                    <a:pt x="1366" y="565"/>
                    <a:pt x="1417" y="449"/>
                    <a:pt x="1529" y="363"/>
                  </a:cubicBezTo>
                  <a:cubicBezTo>
                    <a:pt x="1240" y="84"/>
                    <a:pt x="1240" y="84"/>
                    <a:pt x="1240" y="84"/>
                  </a:cubicBezTo>
                  <a:cubicBezTo>
                    <a:pt x="1212" y="46"/>
                    <a:pt x="1180" y="19"/>
                    <a:pt x="1142" y="0"/>
                  </a:cubicBezTo>
                  <a:cubicBezTo>
                    <a:pt x="1212" y="533"/>
                    <a:pt x="1212" y="533"/>
                    <a:pt x="1212" y="533"/>
                  </a:cubicBezTo>
                  <a:cubicBezTo>
                    <a:pt x="1219" y="635"/>
                    <a:pt x="1196" y="735"/>
                    <a:pt x="1124" y="823"/>
                  </a:cubicBezTo>
                  <a:cubicBezTo>
                    <a:pt x="1063" y="912"/>
                    <a:pt x="961" y="949"/>
                    <a:pt x="866" y="968"/>
                  </a:cubicBezTo>
                  <a:cubicBezTo>
                    <a:pt x="854" y="968"/>
                    <a:pt x="835" y="968"/>
                    <a:pt x="824" y="968"/>
                  </a:cubicBezTo>
                  <a:cubicBezTo>
                    <a:pt x="617" y="968"/>
                    <a:pt x="461" y="823"/>
                    <a:pt x="440" y="623"/>
                  </a:cubicBezTo>
                  <a:cubicBezTo>
                    <a:pt x="375" y="139"/>
                    <a:pt x="375" y="139"/>
                    <a:pt x="375" y="139"/>
                  </a:cubicBezTo>
                  <a:cubicBezTo>
                    <a:pt x="230" y="279"/>
                    <a:pt x="230" y="279"/>
                    <a:pt x="230" y="279"/>
                  </a:cubicBezTo>
                  <a:cubicBezTo>
                    <a:pt x="0" y="507"/>
                    <a:pt x="0" y="856"/>
                    <a:pt x="230" y="1079"/>
                  </a:cubicBezTo>
                  <a:cubicBezTo>
                    <a:pt x="665" y="1526"/>
                    <a:pt x="665" y="1526"/>
                    <a:pt x="665" y="1526"/>
                  </a:cubicBezTo>
                  <a:cubicBezTo>
                    <a:pt x="2168" y="1517"/>
                    <a:pt x="2168" y="1517"/>
                    <a:pt x="2168" y="1517"/>
                  </a:cubicBezTo>
                  <a:cubicBezTo>
                    <a:pt x="2331" y="1517"/>
                    <a:pt x="2464" y="1636"/>
                    <a:pt x="2464" y="1796"/>
                  </a:cubicBezTo>
                  <a:cubicBezTo>
                    <a:pt x="2464" y="1870"/>
                    <a:pt x="2427" y="1943"/>
                    <a:pt x="2366" y="1999"/>
                  </a:cubicBezTo>
                  <a:cubicBezTo>
                    <a:pt x="2331" y="2059"/>
                    <a:pt x="2259" y="2087"/>
                    <a:pt x="2168" y="2087"/>
                  </a:cubicBezTo>
                  <a:cubicBezTo>
                    <a:pt x="1240" y="2087"/>
                    <a:pt x="1240" y="2087"/>
                    <a:pt x="1240" y="2087"/>
                  </a:cubicBezTo>
                  <a:cubicBezTo>
                    <a:pt x="1747" y="2601"/>
                    <a:pt x="1747" y="2601"/>
                    <a:pt x="1747" y="2601"/>
                  </a:cubicBezTo>
                  <a:cubicBezTo>
                    <a:pt x="1971" y="2820"/>
                    <a:pt x="2331" y="2820"/>
                    <a:pt x="2550" y="2601"/>
                  </a:cubicBezTo>
                  <a:cubicBezTo>
                    <a:pt x="2550" y="2601"/>
                    <a:pt x="2550" y="2601"/>
                    <a:pt x="2550" y="2601"/>
                  </a:cubicBezTo>
                  <a:cubicBezTo>
                    <a:pt x="3159" y="2738"/>
                    <a:pt x="3159" y="2738"/>
                    <a:pt x="3159" y="2738"/>
                  </a:cubicBezTo>
                  <a:cubicBezTo>
                    <a:pt x="3159" y="2029"/>
                    <a:pt x="3159" y="2029"/>
                    <a:pt x="3159" y="2029"/>
                  </a:cubicBezTo>
                  <a:cubicBezTo>
                    <a:pt x="2915" y="1980"/>
                    <a:pt x="2915" y="1980"/>
                    <a:pt x="2915" y="1980"/>
                  </a:cubicBezTo>
                  <a:cubicBezTo>
                    <a:pt x="2915" y="1838"/>
                    <a:pt x="2864" y="1703"/>
                    <a:pt x="2757" y="1598"/>
                  </a:cubicBezTo>
                  <a:close/>
                </a:path>
              </a:pathLst>
            </a:custGeom>
            <a:solidFill>
              <a:schemeClr val="bg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Freeform 22"/>
            <p:cNvSpPr>
              <a:spLocks/>
            </p:cNvSpPr>
            <p:nvPr/>
          </p:nvSpPr>
          <p:spPr bwMode="auto">
            <a:xfrm>
              <a:off x="9024" y="4118"/>
              <a:ext cx="2101" cy="3734"/>
            </a:xfrm>
            <a:custGeom>
              <a:avLst/>
              <a:gdLst>
                <a:gd name="T0" fmla="*/ 803 w 889"/>
                <a:gd name="T1" fmla="*/ 1063 h 1580"/>
                <a:gd name="T2" fmla="*/ 256 w 889"/>
                <a:gd name="T3" fmla="*/ 14 h 1580"/>
                <a:gd name="T4" fmla="*/ 247 w 889"/>
                <a:gd name="T5" fmla="*/ 0 h 1580"/>
                <a:gd name="T6" fmla="*/ 247 w 889"/>
                <a:gd name="T7" fmla="*/ 631 h 1580"/>
                <a:gd name="T8" fmla="*/ 0 w 889"/>
                <a:gd name="T9" fmla="*/ 1021 h 1580"/>
                <a:gd name="T10" fmla="*/ 198 w 889"/>
                <a:gd name="T11" fmla="*/ 1375 h 1580"/>
                <a:gd name="T12" fmla="*/ 608 w 889"/>
                <a:gd name="T13" fmla="*/ 1505 h 1580"/>
                <a:gd name="T14" fmla="*/ 698 w 889"/>
                <a:gd name="T15" fmla="*/ 1463 h 1580"/>
                <a:gd name="T16" fmla="*/ 803 w 889"/>
                <a:gd name="T17" fmla="*/ 1063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580">
                  <a:moveTo>
                    <a:pt x="803" y="1063"/>
                  </a:moveTo>
                  <a:cubicBezTo>
                    <a:pt x="256" y="14"/>
                    <a:pt x="256" y="14"/>
                    <a:pt x="256" y="14"/>
                  </a:cubicBezTo>
                  <a:cubicBezTo>
                    <a:pt x="247" y="0"/>
                    <a:pt x="247" y="0"/>
                    <a:pt x="247" y="0"/>
                  </a:cubicBezTo>
                  <a:cubicBezTo>
                    <a:pt x="247" y="631"/>
                    <a:pt x="247" y="631"/>
                    <a:pt x="247" y="631"/>
                  </a:cubicBezTo>
                  <a:cubicBezTo>
                    <a:pt x="247" y="803"/>
                    <a:pt x="149" y="947"/>
                    <a:pt x="0" y="1021"/>
                  </a:cubicBezTo>
                  <a:cubicBezTo>
                    <a:pt x="198" y="1375"/>
                    <a:pt x="198" y="1375"/>
                    <a:pt x="198" y="1375"/>
                  </a:cubicBezTo>
                  <a:cubicBezTo>
                    <a:pt x="275" y="1519"/>
                    <a:pt x="461" y="1580"/>
                    <a:pt x="608" y="1505"/>
                  </a:cubicBezTo>
                  <a:cubicBezTo>
                    <a:pt x="698" y="1463"/>
                    <a:pt x="698" y="1463"/>
                    <a:pt x="698" y="1463"/>
                  </a:cubicBezTo>
                  <a:cubicBezTo>
                    <a:pt x="833" y="1375"/>
                    <a:pt x="889" y="1205"/>
                    <a:pt x="803" y="1063"/>
                  </a:cubicBezTo>
                  <a:close/>
                </a:path>
              </a:pathLst>
            </a:custGeom>
            <a:solidFill>
              <a:srgbClr val="3B383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Freeform 23"/>
            <p:cNvSpPr>
              <a:spLocks/>
            </p:cNvSpPr>
            <p:nvPr/>
          </p:nvSpPr>
          <p:spPr bwMode="auto">
            <a:xfrm>
              <a:off x="6968" y="2038"/>
              <a:ext cx="2366" cy="4318"/>
            </a:xfrm>
            <a:custGeom>
              <a:avLst/>
              <a:gdLst>
                <a:gd name="T0" fmla="*/ 1001 w 1001"/>
                <a:gd name="T1" fmla="*/ 1524 h 1827"/>
                <a:gd name="T2" fmla="*/ 1001 w 1001"/>
                <a:gd name="T3" fmla="*/ 347 h 1827"/>
                <a:gd name="T4" fmla="*/ 882 w 1001"/>
                <a:gd name="T5" fmla="*/ 114 h 1827"/>
                <a:gd name="T6" fmla="*/ 584 w 1001"/>
                <a:gd name="T7" fmla="*/ 49 h 1827"/>
                <a:gd name="T8" fmla="*/ 0 w 1001"/>
                <a:gd name="T9" fmla="*/ 221 h 1827"/>
                <a:gd name="T10" fmla="*/ 70 w 1001"/>
                <a:gd name="T11" fmla="*/ 421 h 1827"/>
                <a:gd name="T12" fmla="*/ 310 w 1001"/>
                <a:gd name="T13" fmla="*/ 482 h 1827"/>
                <a:gd name="T14" fmla="*/ 310 w 1001"/>
                <a:gd name="T15" fmla="*/ 1524 h 1827"/>
                <a:gd name="T16" fmla="*/ 617 w 1001"/>
                <a:gd name="T17" fmla="*/ 1827 h 1827"/>
                <a:gd name="T18" fmla="*/ 705 w 1001"/>
                <a:gd name="T19" fmla="*/ 1827 h 1827"/>
                <a:gd name="T20" fmla="*/ 1001 w 1001"/>
                <a:gd name="T21" fmla="*/ 1524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827">
                  <a:moveTo>
                    <a:pt x="1001" y="1524"/>
                  </a:moveTo>
                  <a:cubicBezTo>
                    <a:pt x="1001" y="347"/>
                    <a:pt x="1001" y="347"/>
                    <a:pt x="1001" y="347"/>
                  </a:cubicBezTo>
                  <a:cubicBezTo>
                    <a:pt x="1001" y="259"/>
                    <a:pt x="961" y="175"/>
                    <a:pt x="882" y="114"/>
                  </a:cubicBezTo>
                  <a:cubicBezTo>
                    <a:pt x="810" y="49"/>
                    <a:pt x="705" y="0"/>
                    <a:pt x="584" y="49"/>
                  </a:cubicBezTo>
                  <a:cubicBezTo>
                    <a:pt x="0" y="221"/>
                    <a:pt x="0" y="221"/>
                    <a:pt x="0" y="221"/>
                  </a:cubicBezTo>
                  <a:cubicBezTo>
                    <a:pt x="26" y="275"/>
                    <a:pt x="51" y="347"/>
                    <a:pt x="70" y="421"/>
                  </a:cubicBezTo>
                  <a:cubicBezTo>
                    <a:pt x="310" y="482"/>
                    <a:pt x="310" y="482"/>
                    <a:pt x="310" y="482"/>
                  </a:cubicBezTo>
                  <a:cubicBezTo>
                    <a:pt x="310" y="1524"/>
                    <a:pt x="310" y="1524"/>
                    <a:pt x="310" y="1524"/>
                  </a:cubicBezTo>
                  <a:cubicBezTo>
                    <a:pt x="310" y="1699"/>
                    <a:pt x="444" y="1827"/>
                    <a:pt x="617" y="1827"/>
                  </a:cubicBezTo>
                  <a:cubicBezTo>
                    <a:pt x="705" y="1827"/>
                    <a:pt x="705" y="1827"/>
                    <a:pt x="705" y="1827"/>
                  </a:cubicBezTo>
                  <a:cubicBezTo>
                    <a:pt x="870" y="1827"/>
                    <a:pt x="1001" y="1699"/>
                    <a:pt x="1001" y="1524"/>
                  </a:cubicBezTo>
                  <a:close/>
                </a:path>
              </a:pathLst>
            </a:custGeom>
            <a:solidFill>
              <a:schemeClr val="bg2">
                <a:lumMod val="2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cxnSp>
        <p:nvCxnSpPr>
          <p:cNvPr id="44" name="Straight Connector 43"/>
          <p:cNvCxnSpPr/>
          <p:nvPr/>
        </p:nvCxnSpPr>
        <p:spPr>
          <a:xfrm>
            <a:off x="5921089" y="2611669"/>
            <a:ext cx="11462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Placeholder 32"/>
          <p:cNvSpPr txBox="1">
            <a:spLocks/>
          </p:cNvSpPr>
          <p:nvPr/>
        </p:nvSpPr>
        <p:spPr>
          <a:xfrm>
            <a:off x="7992998" y="26031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6" name="Text Placeholder 33"/>
          <p:cNvSpPr txBox="1">
            <a:spLocks/>
          </p:cNvSpPr>
          <p:nvPr/>
        </p:nvSpPr>
        <p:spPr>
          <a:xfrm>
            <a:off x="7993000" y="23909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7" name="Oval 46"/>
          <p:cNvSpPr>
            <a:spLocks noChangeAspect="1"/>
          </p:cNvSpPr>
          <p:nvPr/>
        </p:nvSpPr>
        <p:spPr>
          <a:xfrm>
            <a:off x="7282176" y="2353850"/>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cxnSp>
        <p:nvCxnSpPr>
          <p:cNvPr id="48" name="Straight Connector 47"/>
          <p:cNvCxnSpPr/>
          <p:nvPr/>
        </p:nvCxnSpPr>
        <p:spPr>
          <a:xfrm>
            <a:off x="7820279" y="4229127"/>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Text Placeholder 32"/>
          <p:cNvSpPr txBox="1">
            <a:spLocks/>
          </p:cNvSpPr>
          <p:nvPr/>
        </p:nvSpPr>
        <p:spPr>
          <a:xfrm>
            <a:off x="9368716" y="42196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0" name="Text Placeholder 33"/>
          <p:cNvSpPr txBox="1">
            <a:spLocks/>
          </p:cNvSpPr>
          <p:nvPr/>
        </p:nvSpPr>
        <p:spPr>
          <a:xfrm>
            <a:off x="9368718" y="40074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51" name="Oval 50"/>
          <p:cNvSpPr>
            <a:spLocks noChangeAspect="1"/>
          </p:cNvSpPr>
          <p:nvPr/>
        </p:nvSpPr>
        <p:spPr>
          <a:xfrm>
            <a:off x="8657894" y="3970340"/>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2" name="Text Placeholder 32"/>
          <p:cNvSpPr txBox="1">
            <a:spLocks/>
          </p:cNvSpPr>
          <p:nvPr/>
        </p:nvSpPr>
        <p:spPr>
          <a:xfrm>
            <a:off x="1164565" y="27805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3" name="Text Placeholder 33"/>
          <p:cNvSpPr txBox="1">
            <a:spLocks/>
          </p:cNvSpPr>
          <p:nvPr/>
        </p:nvSpPr>
        <p:spPr>
          <a:xfrm>
            <a:off x="993411" y="25683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4" name="Oval 53"/>
          <p:cNvSpPr>
            <a:spLocks noChangeAspect="1"/>
          </p:cNvSpPr>
          <p:nvPr/>
        </p:nvSpPr>
        <p:spPr>
          <a:xfrm>
            <a:off x="3260231" y="2531240"/>
            <a:ext cx="551992" cy="551992"/>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cxnSp>
        <p:nvCxnSpPr>
          <p:cNvPr id="55" name="Straight Connector 54"/>
          <p:cNvCxnSpPr/>
          <p:nvPr/>
        </p:nvCxnSpPr>
        <p:spPr>
          <a:xfrm>
            <a:off x="3903306" y="2845685"/>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Text Placeholder 32"/>
          <p:cNvSpPr txBox="1">
            <a:spLocks/>
          </p:cNvSpPr>
          <p:nvPr/>
        </p:nvSpPr>
        <p:spPr>
          <a:xfrm>
            <a:off x="2026522" y="450456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7" name="Text Placeholder 33"/>
          <p:cNvSpPr txBox="1">
            <a:spLocks/>
          </p:cNvSpPr>
          <p:nvPr/>
        </p:nvSpPr>
        <p:spPr>
          <a:xfrm>
            <a:off x="1855368" y="429238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58" name="Oval 57"/>
          <p:cNvSpPr>
            <a:spLocks noChangeAspect="1"/>
          </p:cNvSpPr>
          <p:nvPr/>
        </p:nvSpPr>
        <p:spPr>
          <a:xfrm>
            <a:off x="4122188" y="4255260"/>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cxnSp>
        <p:nvCxnSpPr>
          <p:cNvPr id="59" name="Straight Connector 58"/>
          <p:cNvCxnSpPr/>
          <p:nvPr/>
        </p:nvCxnSpPr>
        <p:spPr>
          <a:xfrm>
            <a:off x="4765263" y="4569705"/>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0" name="Freeform 49"/>
          <p:cNvSpPr>
            <a:spLocks noChangeArrowheads="1"/>
          </p:cNvSpPr>
          <p:nvPr/>
        </p:nvSpPr>
        <p:spPr bwMode="auto">
          <a:xfrm>
            <a:off x="3396822" y="2679652"/>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1" name="Freeform 40"/>
          <p:cNvSpPr>
            <a:spLocks noChangeArrowheads="1"/>
          </p:cNvSpPr>
          <p:nvPr/>
        </p:nvSpPr>
        <p:spPr bwMode="auto">
          <a:xfrm>
            <a:off x="7437391" y="247133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63" name="Freeform 96"/>
          <p:cNvSpPr>
            <a:spLocks noChangeArrowheads="1"/>
          </p:cNvSpPr>
          <p:nvPr/>
        </p:nvSpPr>
        <p:spPr bwMode="auto">
          <a:xfrm>
            <a:off x="8810981" y="4125062"/>
            <a:ext cx="257782" cy="257782"/>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4" name="Freeform 40"/>
          <p:cNvSpPr>
            <a:spLocks noChangeArrowheads="1"/>
          </p:cNvSpPr>
          <p:nvPr/>
        </p:nvSpPr>
        <p:spPr bwMode="auto">
          <a:xfrm>
            <a:off x="4275091" y="437633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72" name="TextBox 71"/>
          <p:cNvSpPr txBox="1"/>
          <p:nvPr/>
        </p:nvSpPr>
        <p:spPr>
          <a:xfrm>
            <a:off x="1079223" y="583795"/>
            <a:ext cx="432419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 STRATEGY</a:t>
            </a:r>
          </a:p>
        </p:txBody>
      </p:sp>
      <p:sp>
        <p:nvSpPr>
          <p:cNvPr id="73" name="TextBox 7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74" name="TextBox 7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75" name="Group 74"/>
          <p:cNvGrpSpPr/>
          <p:nvPr/>
        </p:nvGrpSpPr>
        <p:grpSpPr>
          <a:xfrm>
            <a:off x="1189313" y="1286590"/>
            <a:ext cx="434204" cy="76723"/>
            <a:chOff x="4733567" y="4719035"/>
            <a:chExt cx="635717" cy="112331"/>
          </a:xfrm>
        </p:grpSpPr>
        <p:sp>
          <p:nvSpPr>
            <p:cNvPr id="76" name="Oval 7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Oval 7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Oval 7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2240991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1652863" y="3007440"/>
            <a:ext cx="434204" cy="76723"/>
            <a:chOff x="4733567" y="4719035"/>
            <a:chExt cx="635717" cy="112331"/>
          </a:xfrm>
        </p:grpSpPr>
        <p:sp>
          <p:nvSpPr>
            <p:cNvPr id="36" name="Oval 3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Oval 3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 name="Group 4"/>
          <p:cNvGrpSpPr>
            <a:grpSpLocks noChangeAspect="1"/>
          </p:cNvGrpSpPr>
          <p:nvPr/>
        </p:nvGrpSpPr>
        <p:grpSpPr bwMode="auto">
          <a:xfrm>
            <a:off x="6585624" y="1201093"/>
            <a:ext cx="3326958" cy="3413869"/>
            <a:chOff x="226" y="-1552"/>
            <a:chExt cx="7235" cy="7424"/>
          </a:xfrm>
        </p:grpSpPr>
        <p:sp>
          <p:nvSpPr>
            <p:cNvPr id="3" name="AutoShape 3"/>
            <p:cNvSpPr>
              <a:spLocks noChangeAspect="1" noChangeArrowheads="1" noTextEdit="1"/>
            </p:cNvSpPr>
            <p:nvPr/>
          </p:nvSpPr>
          <p:spPr bwMode="auto">
            <a:xfrm>
              <a:off x="226" y="-1550"/>
              <a:ext cx="7228" cy="742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 name="Rectangle 3"/>
            <p:cNvSpPr>
              <a:spLocks noChangeArrowheads="1"/>
            </p:cNvSpPr>
            <p:nvPr/>
          </p:nvSpPr>
          <p:spPr bwMode="auto">
            <a:xfrm>
              <a:off x="228" y="4818"/>
              <a:ext cx="2412" cy="1054"/>
            </a:xfrm>
            <a:prstGeom prst="rect">
              <a:avLst/>
            </a:prstGeom>
            <a:solidFill>
              <a:srgbClr val="2366F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 name="Rectangle 4"/>
            <p:cNvSpPr>
              <a:spLocks noChangeArrowheads="1"/>
            </p:cNvSpPr>
            <p:nvPr/>
          </p:nvSpPr>
          <p:spPr bwMode="auto">
            <a:xfrm>
              <a:off x="2626" y="3990"/>
              <a:ext cx="2393" cy="1882"/>
            </a:xfrm>
            <a:prstGeom prst="rect">
              <a:avLst/>
            </a:prstGeom>
            <a:solidFill>
              <a:srgbClr val="59595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 name="Rectangle 5"/>
            <p:cNvSpPr>
              <a:spLocks noChangeArrowheads="1"/>
            </p:cNvSpPr>
            <p:nvPr/>
          </p:nvSpPr>
          <p:spPr bwMode="auto">
            <a:xfrm>
              <a:off x="5019" y="4515"/>
              <a:ext cx="2395" cy="1357"/>
            </a:xfrm>
            <a:prstGeom prst="rect">
              <a:avLst/>
            </a:prstGeom>
            <a:solidFill>
              <a:srgbClr val="7F7F7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 name="Freeform 6"/>
            <p:cNvSpPr>
              <a:spLocks/>
            </p:cNvSpPr>
            <p:nvPr/>
          </p:nvSpPr>
          <p:spPr bwMode="auto">
            <a:xfrm>
              <a:off x="994" y="2127"/>
              <a:ext cx="870" cy="877"/>
            </a:xfrm>
            <a:custGeom>
              <a:avLst/>
              <a:gdLst>
                <a:gd name="T0" fmla="*/ 183 w 368"/>
                <a:gd name="T1" fmla="*/ 371 h 371"/>
                <a:gd name="T2" fmla="*/ 368 w 368"/>
                <a:gd name="T3" fmla="*/ 187 h 371"/>
                <a:gd name="T4" fmla="*/ 183 w 368"/>
                <a:gd name="T5" fmla="*/ 0 h 371"/>
                <a:gd name="T6" fmla="*/ 0 w 368"/>
                <a:gd name="T7" fmla="*/ 187 h 371"/>
                <a:gd name="T8" fmla="*/ 183 w 368"/>
                <a:gd name="T9" fmla="*/ 371 h 371"/>
              </a:gdLst>
              <a:ahLst/>
              <a:cxnLst>
                <a:cxn ang="0">
                  <a:pos x="T0" y="T1"/>
                </a:cxn>
                <a:cxn ang="0">
                  <a:pos x="T2" y="T3"/>
                </a:cxn>
                <a:cxn ang="0">
                  <a:pos x="T4" y="T5"/>
                </a:cxn>
                <a:cxn ang="0">
                  <a:pos x="T6" y="T7"/>
                </a:cxn>
                <a:cxn ang="0">
                  <a:pos x="T8" y="T9"/>
                </a:cxn>
              </a:cxnLst>
              <a:rect l="0" t="0" r="r" b="b"/>
              <a:pathLst>
                <a:path w="368" h="371">
                  <a:moveTo>
                    <a:pt x="183" y="371"/>
                  </a:moveTo>
                  <a:cubicBezTo>
                    <a:pt x="291" y="371"/>
                    <a:pt x="368" y="291"/>
                    <a:pt x="368" y="187"/>
                  </a:cubicBezTo>
                  <a:cubicBezTo>
                    <a:pt x="368" y="88"/>
                    <a:pt x="291" y="0"/>
                    <a:pt x="183" y="0"/>
                  </a:cubicBezTo>
                  <a:cubicBezTo>
                    <a:pt x="84" y="0"/>
                    <a:pt x="0" y="88"/>
                    <a:pt x="0" y="187"/>
                  </a:cubicBezTo>
                  <a:cubicBezTo>
                    <a:pt x="0" y="291"/>
                    <a:pt x="84" y="371"/>
                    <a:pt x="183" y="371"/>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 name="Freeform 7"/>
            <p:cNvSpPr>
              <a:spLocks/>
            </p:cNvSpPr>
            <p:nvPr/>
          </p:nvSpPr>
          <p:spPr bwMode="auto">
            <a:xfrm>
              <a:off x="1737" y="4352"/>
              <a:ext cx="447" cy="1173"/>
            </a:xfrm>
            <a:custGeom>
              <a:avLst/>
              <a:gdLst>
                <a:gd name="T0" fmla="*/ 103 w 189"/>
                <a:gd name="T1" fmla="*/ 56 h 496"/>
                <a:gd name="T2" fmla="*/ 49 w 189"/>
                <a:gd name="T3" fmla="*/ 0 h 496"/>
                <a:gd name="T4" fmla="*/ 0 w 189"/>
                <a:gd name="T5" fmla="*/ 79 h 496"/>
                <a:gd name="T6" fmla="*/ 0 w 189"/>
                <a:gd name="T7" fmla="*/ 412 h 496"/>
                <a:gd name="T8" fmla="*/ 86 w 189"/>
                <a:gd name="T9" fmla="*/ 496 h 496"/>
                <a:gd name="T10" fmla="*/ 110 w 189"/>
                <a:gd name="T11" fmla="*/ 496 h 496"/>
                <a:gd name="T12" fmla="*/ 189 w 189"/>
                <a:gd name="T13" fmla="*/ 412 h 496"/>
                <a:gd name="T14" fmla="*/ 189 w 189"/>
                <a:gd name="T15" fmla="*/ 79 h 496"/>
                <a:gd name="T16" fmla="*/ 189 w 189"/>
                <a:gd name="T17" fmla="*/ 56 h 496"/>
                <a:gd name="T18" fmla="*/ 103 w 189"/>
                <a:gd name="T19" fmla="*/ 5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496">
                  <a:moveTo>
                    <a:pt x="103" y="56"/>
                  </a:moveTo>
                  <a:cubicBezTo>
                    <a:pt x="80" y="46"/>
                    <a:pt x="62" y="25"/>
                    <a:pt x="49" y="0"/>
                  </a:cubicBezTo>
                  <a:cubicBezTo>
                    <a:pt x="17" y="13"/>
                    <a:pt x="0" y="46"/>
                    <a:pt x="0" y="79"/>
                  </a:cubicBezTo>
                  <a:cubicBezTo>
                    <a:pt x="0" y="412"/>
                    <a:pt x="0" y="412"/>
                    <a:pt x="0" y="412"/>
                  </a:cubicBezTo>
                  <a:cubicBezTo>
                    <a:pt x="0" y="456"/>
                    <a:pt x="35" y="496"/>
                    <a:pt x="86" y="496"/>
                  </a:cubicBezTo>
                  <a:cubicBezTo>
                    <a:pt x="110" y="496"/>
                    <a:pt x="110" y="496"/>
                    <a:pt x="110" y="496"/>
                  </a:cubicBezTo>
                  <a:cubicBezTo>
                    <a:pt x="157" y="496"/>
                    <a:pt x="189" y="456"/>
                    <a:pt x="189" y="412"/>
                  </a:cubicBezTo>
                  <a:cubicBezTo>
                    <a:pt x="189" y="79"/>
                    <a:pt x="189" y="79"/>
                    <a:pt x="189" y="79"/>
                  </a:cubicBezTo>
                  <a:cubicBezTo>
                    <a:pt x="189" y="75"/>
                    <a:pt x="189" y="69"/>
                    <a:pt x="189" y="56"/>
                  </a:cubicBezTo>
                  <a:cubicBezTo>
                    <a:pt x="162" y="69"/>
                    <a:pt x="131" y="69"/>
                    <a:pt x="103" y="56"/>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 name="Freeform 8"/>
            <p:cNvSpPr>
              <a:spLocks/>
            </p:cNvSpPr>
            <p:nvPr/>
          </p:nvSpPr>
          <p:spPr bwMode="auto">
            <a:xfrm>
              <a:off x="637" y="4383"/>
              <a:ext cx="466" cy="1142"/>
            </a:xfrm>
            <a:custGeom>
              <a:avLst/>
              <a:gdLst>
                <a:gd name="T0" fmla="*/ 160 w 197"/>
                <a:gd name="T1" fmla="*/ 0 h 483"/>
                <a:gd name="T2" fmla="*/ 111 w 197"/>
                <a:gd name="T3" fmla="*/ 48 h 483"/>
                <a:gd name="T4" fmla="*/ 7 w 197"/>
                <a:gd name="T5" fmla="*/ 43 h 483"/>
                <a:gd name="T6" fmla="*/ 0 w 197"/>
                <a:gd name="T7" fmla="*/ 66 h 483"/>
                <a:gd name="T8" fmla="*/ 0 w 197"/>
                <a:gd name="T9" fmla="*/ 399 h 483"/>
                <a:gd name="T10" fmla="*/ 87 w 197"/>
                <a:gd name="T11" fmla="*/ 483 h 483"/>
                <a:gd name="T12" fmla="*/ 111 w 197"/>
                <a:gd name="T13" fmla="*/ 483 h 483"/>
                <a:gd name="T14" fmla="*/ 197 w 197"/>
                <a:gd name="T15" fmla="*/ 399 h 483"/>
                <a:gd name="T16" fmla="*/ 197 w 197"/>
                <a:gd name="T17" fmla="*/ 66 h 483"/>
                <a:gd name="T18" fmla="*/ 160 w 197"/>
                <a:gd name="T19"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483">
                  <a:moveTo>
                    <a:pt x="160" y="0"/>
                  </a:moveTo>
                  <a:cubicBezTo>
                    <a:pt x="151" y="18"/>
                    <a:pt x="137" y="36"/>
                    <a:pt x="111" y="48"/>
                  </a:cubicBezTo>
                  <a:cubicBezTo>
                    <a:pt x="74" y="62"/>
                    <a:pt x="36" y="62"/>
                    <a:pt x="7" y="43"/>
                  </a:cubicBezTo>
                  <a:cubicBezTo>
                    <a:pt x="0" y="48"/>
                    <a:pt x="0" y="56"/>
                    <a:pt x="0" y="66"/>
                  </a:cubicBezTo>
                  <a:cubicBezTo>
                    <a:pt x="0" y="399"/>
                    <a:pt x="0" y="399"/>
                    <a:pt x="0" y="399"/>
                  </a:cubicBezTo>
                  <a:cubicBezTo>
                    <a:pt x="0" y="443"/>
                    <a:pt x="36" y="483"/>
                    <a:pt x="87" y="483"/>
                  </a:cubicBezTo>
                  <a:cubicBezTo>
                    <a:pt x="111" y="483"/>
                    <a:pt x="111" y="483"/>
                    <a:pt x="111" y="483"/>
                  </a:cubicBezTo>
                  <a:cubicBezTo>
                    <a:pt x="160" y="483"/>
                    <a:pt x="197" y="443"/>
                    <a:pt x="197" y="399"/>
                  </a:cubicBezTo>
                  <a:cubicBezTo>
                    <a:pt x="197" y="66"/>
                    <a:pt x="197" y="66"/>
                    <a:pt x="197" y="66"/>
                  </a:cubicBezTo>
                  <a:cubicBezTo>
                    <a:pt x="197" y="43"/>
                    <a:pt x="186" y="18"/>
                    <a:pt x="160" y="0"/>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 name="Freeform 9"/>
            <p:cNvSpPr>
              <a:spLocks/>
            </p:cNvSpPr>
            <p:nvPr/>
          </p:nvSpPr>
          <p:spPr bwMode="auto">
            <a:xfrm>
              <a:off x="285" y="2569"/>
              <a:ext cx="2296" cy="2197"/>
            </a:xfrm>
            <a:custGeom>
              <a:avLst/>
              <a:gdLst>
                <a:gd name="T0" fmla="*/ 964 w 971"/>
                <a:gd name="T1" fmla="*/ 397 h 929"/>
                <a:gd name="T2" fmla="*/ 879 w 971"/>
                <a:gd name="T3" fmla="*/ 210 h 929"/>
                <a:gd name="T4" fmla="*/ 803 w 971"/>
                <a:gd name="T5" fmla="*/ 50 h 929"/>
                <a:gd name="T6" fmla="*/ 724 w 971"/>
                <a:gd name="T7" fmla="*/ 0 h 929"/>
                <a:gd name="T8" fmla="*/ 724 w 971"/>
                <a:gd name="T9" fmla="*/ 0 h 929"/>
                <a:gd name="T10" fmla="*/ 703 w 971"/>
                <a:gd name="T11" fmla="*/ 0 h 929"/>
                <a:gd name="T12" fmla="*/ 483 w 971"/>
                <a:gd name="T13" fmla="*/ 222 h 929"/>
                <a:gd name="T14" fmla="*/ 260 w 971"/>
                <a:gd name="T15" fmla="*/ 0 h 929"/>
                <a:gd name="T16" fmla="*/ 242 w 971"/>
                <a:gd name="T17" fmla="*/ 0 h 929"/>
                <a:gd name="T18" fmla="*/ 242 w 971"/>
                <a:gd name="T19" fmla="*/ 0 h 929"/>
                <a:gd name="T20" fmla="*/ 163 w 971"/>
                <a:gd name="T21" fmla="*/ 50 h 929"/>
                <a:gd name="T22" fmla="*/ 94 w 971"/>
                <a:gd name="T23" fmla="*/ 210 h 929"/>
                <a:gd name="T24" fmla="*/ 7 w 971"/>
                <a:gd name="T25" fmla="*/ 397 h 929"/>
                <a:gd name="T26" fmla="*/ 0 w 971"/>
                <a:gd name="T27" fmla="*/ 426 h 929"/>
                <a:gd name="T28" fmla="*/ 7 w 971"/>
                <a:gd name="T29" fmla="*/ 462 h 929"/>
                <a:gd name="T30" fmla="*/ 139 w 971"/>
                <a:gd name="T31" fmla="*/ 729 h 929"/>
                <a:gd name="T32" fmla="*/ 242 w 971"/>
                <a:gd name="T33" fmla="*/ 767 h 929"/>
                <a:gd name="T34" fmla="*/ 273 w 971"/>
                <a:gd name="T35" fmla="*/ 660 h 929"/>
                <a:gd name="T36" fmla="*/ 163 w 971"/>
                <a:gd name="T37" fmla="*/ 426 h 929"/>
                <a:gd name="T38" fmla="*/ 185 w 971"/>
                <a:gd name="T39" fmla="*/ 378 h 929"/>
                <a:gd name="T40" fmla="*/ 242 w 971"/>
                <a:gd name="T41" fmla="*/ 254 h 929"/>
                <a:gd name="T42" fmla="*/ 242 w 971"/>
                <a:gd name="T43" fmla="*/ 494 h 929"/>
                <a:gd name="T44" fmla="*/ 316 w 971"/>
                <a:gd name="T45" fmla="*/ 654 h 929"/>
                <a:gd name="T46" fmla="*/ 330 w 971"/>
                <a:gd name="T47" fmla="*/ 725 h 929"/>
                <a:gd name="T48" fmla="*/ 390 w 971"/>
                <a:gd name="T49" fmla="*/ 829 h 929"/>
                <a:gd name="T50" fmla="*/ 390 w 971"/>
                <a:gd name="T51" fmla="*/ 929 h 929"/>
                <a:gd name="T52" fmla="*/ 390 w 971"/>
                <a:gd name="T53" fmla="*/ 929 h 929"/>
                <a:gd name="T54" fmla="*/ 563 w 971"/>
                <a:gd name="T55" fmla="*/ 929 h 929"/>
                <a:gd name="T56" fmla="*/ 563 w 971"/>
                <a:gd name="T57" fmla="*/ 929 h 929"/>
                <a:gd name="T58" fmla="*/ 563 w 971"/>
                <a:gd name="T59" fmla="*/ 829 h 929"/>
                <a:gd name="T60" fmla="*/ 649 w 971"/>
                <a:gd name="T61" fmla="*/ 717 h 929"/>
                <a:gd name="T62" fmla="*/ 663 w 971"/>
                <a:gd name="T63" fmla="*/ 649 h 929"/>
                <a:gd name="T64" fmla="*/ 724 w 971"/>
                <a:gd name="T65" fmla="*/ 514 h 929"/>
                <a:gd name="T66" fmla="*/ 724 w 971"/>
                <a:gd name="T67" fmla="*/ 247 h 929"/>
                <a:gd name="T68" fmla="*/ 786 w 971"/>
                <a:gd name="T69" fmla="*/ 384 h 929"/>
                <a:gd name="T70" fmla="*/ 803 w 971"/>
                <a:gd name="T71" fmla="*/ 426 h 929"/>
                <a:gd name="T72" fmla="*/ 694 w 971"/>
                <a:gd name="T73" fmla="*/ 660 h 929"/>
                <a:gd name="T74" fmla="*/ 731 w 971"/>
                <a:gd name="T75" fmla="*/ 767 h 929"/>
                <a:gd name="T76" fmla="*/ 835 w 971"/>
                <a:gd name="T77" fmla="*/ 729 h 929"/>
                <a:gd name="T78" fmla="*/ 962 w 971"/>
                <a:gd name="T79" fmla="*/ 462 h 929"/>
                <a:gd name="T80" fmla="*/ 964 w 971"/>
                <a:gd name="T81" fmla="*/ 426 h 929"/>
                <a:gd name="T82" fmla="*/ 964 w 971"/>
                <a:gd name="T83" fmla="*/ 397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929">
                  <a:moveTo>
                    <a:pt x="964" y="397"/>
                  </a:moveTo>
                  <a:cubicBezTo>
                    <a:pt x="879" y="210"/>
                    <a:pt x="879" y="210"/>
                    <a:pt x="879" y="210"/>
                  </a:cubicBezTo>
                  <a:cubicBezTo>
                    <a:pt x="803" y="50"/>
                    <a:pt x="803" y="50"/>
                    <a:pt x="803" y="50"/>
                  </a:cubicBezTo>
                  <a:cubicBezTo>
                    <a:pt x="792" y="21"/>
                    <a:pt x="763" y="0"/>
                    <a:pt x="724" y="0"/>
                  </a:cubicBezTo>
                  <a:cubicBezTo>
                    <a:pt x="724" y="0"/>
                    <a:pt x="724" y="0"/>
                    <a:pt x="724" y="0"/>
                  </a:cubicBezTo>
                  <a:cubicBezTo>
                    <a:pt x="703" y="0"/>
                    <a:pt x="703" y="0"/>
                    <a:pt x="703" y="0"/>
                  </a:cubicBezTo>
                  <a:cubicBezTo>
                    <a:pt x="703" y="121"/>
                    <a:pt x="608" y="222"/>
                    <a:pt x="483" y="222"/>
                  </a:cubicBezTo>
                  <a:cubicBezTo>
                    <a:pt x="361" y="222"/>
                    <a:pt x="260" y="121"/>
                    <a:pt x="260" y="0"/>
                  </a:cubicBezTo>
                  <a:cubicBezTo>
                    <a:pt x="242" y="0"/>
                    <a:pt x="242" y="0"/>
                    <a:pt x="242" y="0"/>
                  </a:cubicBezTo>
                  <a:cubicBezTo>
                    <a:pt x="242" y="0"/>
                    <a:pt x="242" y="0"/>
                    <a:pt x="242" y="0"/>
                  </a:cubicBezTo>
                  <a:cubicBezTo>
                    <a:pt x="212" y="0"/>
                    <a:pt x="182" y="21"/>
                    <a:pt x="163" y="50"/>
                  </a:cubicBezTo>
                  <a:cubicBezTo>
                    <a:pt x="94" y="210"/>
                    <a:pt x="94" y="210"/>
                    <a:pt x="94" y="210"/>
                  </a:cubicBezTo>
                  <a:cubicBezTo>
                    <a:pt x="7" y="397"/>
                    <a:pt x="7" y="397"/>
                    <a:pt x="7" y="397"/>
                  </a:cubicBezTo>
                  <a:cubicBezTo>
                    <a:pt x="0" y="408"/>
                    <a:pt x="0" y="421"/>
                    <a:pt x="0" y="426"/>
                  </a:cubicBezTo>
                  <a:cubicBezTo>
                    <a:pt x="0" y="438"/>
                    <a:pt x="0" y="448"/>
                    <a:pt x="7" y="462"/>
                  </a:cubicBezTo>
                  <a:cubicBezTo>
                    <a:pt x="139" y="729"/>
                    <a:pt x="139" y="729"/>
                    <a:pt x="139" y="729"/>
                  </a:cubicBezTo>
                  <a:cubicBezTo>
                    <a:pt x="156" y="767"/>
                    <a:pt x="198" y="785"/>
                    <a:pt x="242" y="767"/>
                  </a:cubicBezTo>
                  <a:cubicBezTo>
                    <a:pt x="278" y="748"/>
                    <a:pt x="300" y="704"/>
                    <a:pt x="273" y="660"/>
                  </a:cubicBezTo>
                  <a:cubicBezTo>
                    <a:pt x="163" y="426"/>
                    <a:pt x="163" y="426"/>
                    <a:pt x="163" y="426"/>
                  </a:cubicBezTo>
                  <a:cubicBezTo>
                    <a:pt x="185" y="378"/>
                    <a:pt x="185" y="378"/>
                    <a:pt x="185" y="378"/>
                  </a:cubicBezTo>
                  <a:cubicBezTo>
                    <a:pt x="242" y="254"/>
                    <a:pt x="242" y="254"/>
                    <a:pt x="242" y="254"/>
                  </a:cubicBezTo>
                  <a:cubicBezTo>
                    <a:pt x="242" y="494"/>
                    <a:pt x="242" y="494"/>
                    <a:pt x="242" y="494"/>
                  </a:cubicBezTo>
                  <a:cubicBezTo>
                    <a:pt x="316" y="654"/>
                    <a:pt x="316" y="654"/>
                    <a:pt x="316" y="654"/>
                  </a:cubicBezTo>
                  <a:cubicBezTo>
                    <a:pt x="330" y="682"/>
                    <a:pt x="330" y="698"/>
                    <a:pt x="330" y="725"/>
                  </a:cubicBezTo>
                  <a:cubicBezTo>
                    <a:pt x="363" y="740"/>
                    <a:pt x="390" y="785"/>
                    <a:pt x="390" y="829"/>
                  </a:cubicBezTo>
                  <a:cubicBezTo>
                    <a:pt x="390" y="929"/>
                    <a:pt x="390" y="929"/>
                    <a:pt x="390" y="929"/>
                  </a:cubicBezTo>
                  <a:cubicBezTo>
                    <a:pt x="390" y="929"/>
                    <a:pt x="390" y="929"/>
                    <a:pt x="390" y="929"/>
                  </a:cubicBezTo>
                  <a:cubicBezTo>
                    <a:pt x="563" y="929"/>
                    <a:pt x="563" y="929"/>
                    <a:pt x="563" y="929"/>
                  </a:cubicBezTo>
                  <a:cubicBezTo>
                    <a:pt x="563" y="929"/>
                    <a:pt x="563" y="929"/>
                    <a:pt x="563" y="929"/>
                  </a:cubicBezTo>
                  <a:cubicBezTo>
                    <a:pt x="563" y="829"/>
                    <a:pt x="563" y="829"/>
                    <a:pt x="563" y="829"/>
                  </a:cubicBezTo>
                  <a:cubicBezTo>
                    <a:pt x="563" y="779"/>
                    <a:pt x="600" y="729"/>
                    <a:pt x="649" y="717"/>
                  </a:cubicBezTo>
                  <a:cubicBezTo>
                    <a:pt x="649" y="693"/>
                    <a:pt x="649" y="675"/>
                    <a:pt x="663" y="649"/>
                  </a:cubicBezTo>
                  <a:cubicBezTo>
                    <a:pt x="724" y="514"/>
                    <a:pt x="724" y="514"/>
                    <a:pt x="724" y="514"/>
                  </a:cubicBezTo>
                  <a:cubicBezTo>
                    <a:pt x="724" y="247"/>
                    <a:pt x="724" y="247"/>
                    <a:pt x="724" y="247"/>
                  </a:cubicBezTo>
                  <a:cubicBezTo>
                    <a:pt x="786" y="384"/>
                    <a:pt x="786" y="384"/>
                    <a:pt x="786" y="384"/>
                  </a:cubicBezTo>
                  <a:cubicBezTo>
                    <a:pt x="803" y="426"/>
                    <a:pt x="803" y="426"/>
                    <a:pt x="803" y="426"/>
                  </a:cubicBezTo>
                  <a:cubicBezTo>
                    <a:pt x="694" y="660"/>
                    <a:pt x="694" y="660"/>
                    <a:pt x="694" y="660"/>
                  </a:cubicBezTo>
                  <a:cubicBezTo>
                    <a:pt x="676" y="704"/>
                    <a:pt x="694" y="748"/>
                    <a:pt x="731" y="767"/>
                  </a:cubicBezTo>
                  <a:cubicBezTo>
                    <a:pt x="771" y="785"/>
                    <a:pt x="816" y="767"/>
                    <a:pt x="835" y="729"/>
                  </a:cubicBezTo>
                  <a:cubicBezTo>
                    <a:pt x="962" y="462"/>
                    <a:pt x="962" y="462"/>
                    <a:pt x="962" y="462"/>
                  </a:cubicBezTo>
                  <a:cubicBezTo>
                    <a:pt x="964" y="448"/>
                    <a:pt x="971" y="438"/>
                    <a:pt x="964" y="426"/>
                  </a:cubicBezTo>
                  <a:cubicBezTo>
                    <a:pt x="971" y="421"/>
                    <a:pt x="964" y="408"/>
                    <a:pt x="964" y="397"/>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 name="Freeform 10"/>
            <p:cNvSpPr>
              <a:spLocks/>
            </p:cNvSpPr>
            <p:nvPr/>
          </p:nvSpPr>
          <p:spPr bwMode="auto">
            <a:xfrm>
              <a:off x="2671" y="-1552"/>
              <a:ext cx="2348" cy="5493"/>
            </a:xfrm>
            <a:custGeom>
              <a:avLst/>
              <a:gdLst>
                <a:gd name="T0" fmla="*/ 919 w 993"/>
                <a:gd name="T1" fmla="*/ 0 h 2323"/>
                <a:gd name="T2" fmla="*/ 842 w 993"/>
                <a:gd name="T3" fmla="*/ 76 h 2323"/>
                <a:gd name="T4" fmla="*/ 842 w 993"/>
                <a:gd name="T5" fmla="*/ 349 h 2323"/>
                <a:gd name="T6" fmla="*/ 644 w 993"/>
                <a:gd name="T7" fmla="*/ 627 h 2323"/>
                <a:gd name="T8" fmla="*/ 354 w 993"/>
                <a:gd name="T9" fmla="*/ 627 h 2323"/>
                <a:gd name="T10" fmla="*/ 160 w 993"/>
                <a:gd name="T11" fmla="*/ 357 h 2323"/>
                <a:gd name="T12" fmla="*/ 160 w 993"/>
                <a:gd name="T13" fmla="*/ 76 h 2323"/>
                <a:gd name="T14" fmla="*/ 81 w 993"/>
                <a:gd name="T15" fmla="*/ 0 h 2323"/>
                <a:gd name="T16" fmla="*/ 0 w 993"/>
                <a:gd name="T17" fmla="*/ 76 h 2323"/>
                <a:gd name="T18" fmla="*/ 0 w 993"/>
                <a:gd name="T19" fmla="*/ 374 h 2323"/>
                <a:gd name="T20" fmla="*/ 0 w 993"/>
                <a:gd name="T21" fmla="*/ 380 h 2323"/>
                <a:gd name="T22" fmla="*/ 7 w 993"/>
                <a:gd name="T23" fmla="*/ 404 h 2323"/>
                <a:gd name="T24" fmla="*/ 7 w 993"/>
                <a:gd name="T25" fmla="*/ 412 h 2323"/>
                <a:gd name="T26" fmla="*/ 16 w 993"/>
                <a:gd name="T27" fmla="*/ 426 h 2323"/>
                <a:gd name="T28" fmla="*/ 241 w 993"/>
                <a:gd name="T29" fmla="*/ 742 h 2323"/>
                <a:gd name="T30" fmla="*/ 255 w 993"/>
                <a:gd name="T31" fmla="*/ 758 h 2323"/>
                <a:gd name="T32" fmla="*/ 255 w 993"/>
                <a:gd name="T33" fmla="*/ 1537 h 2323"/>
                <a:gd name="T34" fmla="*/ 255 w 993"/>
                <a:gd name="T35" fmla="*/ 1562 h 2323"/>
                <a:gd name="T36" fmla="*/ 255 w 993"/>
                <a:gd name="T37" fmla="*/ 1878 h 2323"/>
                <a:gd name="T38" fmla="*/ 260 w 993"/>
                <a:gd name="T39" fmla="*/ 1890 h 2323"/>
                <a:gd name="T40" fmla="*/ 255 w 993"/>
                <a:gd name="T41" fmla="*/ 1900 h 2323"/>
                <a:gd name="T42" fmla="*/ 255 w 993"/>
                <a:gd name="T43" fmla="*/ 2237 h 2323"/>
                <a:gd name="T44" fmla="*/ 339 w 993"/>
                <a:gd name="T45" fmla="*/ 2323 h 2323"/>
                <a:gd name="T46" fmla="*/ 367 w 993"/>
                <a:gd name="T47" fmla="*/ 2323 h 2323"/>
                <a:gd name="T48" fmla="*/ 453 w 993"/>
                <a:gd name="T49" fmla="*/ 2237 h 2323"/>
                <a:gd name="T50" fmla="*/ 453 w 993"/>
                <a:gd name="T51" fmla="*/ 1900 h 2323"/>
                <a:gd name="T52" fmla="*/ 453 w 993"/>
                <a:gd name="T53" fmla="*/ 1890 h 2323"/>
                <a:gd name="T54" fmla="*/ 453 w 993"/>
                <a:gd name="T55" fmla="*/ 1878 h 2323"/>
                <a:gd name="T56" fmla="*/ 453 w 993"/>
                <a:gd name="T57" fmla="*/ 1562 h 2323"/>
                <a:gd name="T58" fmla="*/ 553 w 993"/>
                <a:gd name="T59" fmla="*/ 1562 h 2323"/>
                <a:gd name="T60" fmla="*/ 553 w 993"/>
                <a:gd name="T61" fmla="*/ 1878 h 2323"/>
                <a:gd name="T62" fmla="*/ 553 w 993"/>
                <a:gd name="T63" fmla="*/ 1890 h 2323"/>
                <a:gd name="T64" fmla="*/ 553 w 993"/>
                <a:gd name="T65" fmla="*/ 1900 h 2323"/>
                <a:gd name="T66" fmla="*/ 553 w 993"/>
                <a:gd name="T67" fmla="*/ 2237 h 2323"/>
                <a:gd name="T68" fmla="*/ 636 w 993"/>
                <a:gd name="T69" fmla="*/ 2323 h 2323"/>
                <a:gd name="T70" fmla="*/ 659 w 993"/>
                <a:gd name="T71" fmla="*/ 2323 h 2323"/>
                <a:gd name="T72" fmla="*/ 747 w 993"/>
                <a:gd name="T73" fmla="*/ 2237 h 2323"/>
                <a:gd name="T74" fmla="*/ 747 w 993"/>
                <a:gd name="T75" fmla="*/ 1900 h 2323"/>
                <a:gd name="T76" fmla="*/ 747 w 993"/>
                <a:gd name="T77" fmla="*/ 1890 h 2323"/>
                <a:gd name="T78" fmla="*/ 747 w 993"/>
                <a:gd name="T79" fmla="*/ 1878 h 2323"/>
                <a:gd name="T80" fmla="*/ 747 w 993"/>
                <a:gd name="T81" fmla="*/ 1562 h 2323"/>
                <a:gd name="T82" fmla="*/ 747 w 993"/>
                <a:gd name="T83" fmla="*/ 1537 h 2323"/>
                <a:gd name="T84" fmla="*/ 747 w 993"/>
                <a:gd name="T85" fmla="*/ 744 h 2323"/>
                <a:gd name="T86" fmla="*/ 761 w 993"/>
                <a:gd name="T87" fmla="*/ 742 h 2323"/>
                <a:gd name="T88" fmla="*/ 984 w 993"/>
                <a:gd name="T89" fmla="*/ 426 h 2323"/>
                <a:gd name="T90" fmla="*/ 990 w 993"/>
                <a:gd name="T91" fmla="*/ 404 h 2323"/>
                <a:gd name="T92" fmla="*/ 990 w 993"/>
                <a:gd name="T93" fmla="*/ 404 h 2323"/>
                <a:gd name="T94" fmla="*/ 993 w 993"/>
                <a:gd name="T95" fmla="*/ 380 h 2323"/>
                <a:gd name="T96" fmla="*/ 993 w 993"/>
                <a:gd name="T97" fmla="*/ 374 h 2323"/>
                <a:gd name="T98" fmla="*/ 993 w 993"/>
                <a:gd name="T99" fmla="*/ 76 h 2323"/>
                <a:gd name="T100" fmla="*/ 919 w 993"/>
                <a:gd name="T101" fmla="*/ 0 h 2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3" h="2323">
                  <a:moveTo>
                    <a:pt x="919" y="0"/>
                  </a:moveTo>
                  <a:cubicBezTo>
                    <a:pt x="878" y="0"/>
                    <a:pt x="842" y="34"/>
                    <a:pt x="842" y="76"/>
                  </a:cubicBezTo>
                  <a:cubicBezTo>
                    <a:pt x="842" y="349"/>
                    <a:pt x="842" y="349"/>
                    <a:pt x="842" y="349"/>
                  </a:cubicBezTo>
                  <a:cubicBezTo>
                    <a:pt x="644" y="627"/>
                    <a:pt x="644" y="627"/>
                    <a:pt x="644" y="627"/>
                  </a:cubicBezTo>
                  <a:cubicBezTo>
                    <a:pt x="354" y="627"/>
                    <a:pt x="354" y="627"/>
                    <a:pt x="354" y="627"/>
                  </a:cubicBezTo>
                  <a:cubicBezTo>
                    <a:pt x="160" y="357"/>
                    <a:pt x="160" y="357"/>
                    <a:pt x="160" y="357"/>
                  </a:cubicBezTo>
                  <a:cubicBezTo>
                    <a:pt x="160" y="76"/>
                    <a:pt x="160" y="76"/>
                    <a:pt x="160" y="76"/>
                  </a:cubicBezTo>
                  <a:cubicBezTo>
                    <a:pt x="160" y="34"/>
                    <a:pt x="124" y="0"/>
                    <a:pt x="81" y="0"/>
                  </a:cubicBezTo>
                  <a:cubicBezTo>
                    <a:pt x="38" y="0"/>
                    <a:pt x="0" y="34"/>
                    <a:pt x="0" y="76"/>
                  </a:cubicBezTo>
                  <a:cubicBezTo>
                    <a:pt x="0" y="374"/>
                    <a:pt x="0" y="374"/>
                    <a:pt x="0" y="374"/>
                  </a:cubicBezTo>
                  <a:cubicBezTo>
                    <a:pt x="0" y="380"/>
                    <a:pt x="0" y="380"/>
                    <a:pt x="0" y="380"/>
                  </a:cubicBezTo>
                  <a:cubicBezTo>
                    <a:pt x="0" y="393"/>
                    <a:pt x="7" y="399"/>
                    <a:pt x="7" y="404"/>
                  </a:cubicBezTo>
                  <a:cubicBezTo>
                    <a:pt x="7" y="404"/>
                    <a:pt x="7" y="404"/>
                    <a:pt x="7" y="412"/>
                  </a:cubicBezTo>
                  <a:cubicBezTo>
                    <a:pt x="11" y="417"/>
                    <a:pt x="11" y="417"/>
                    <a:pt x="16" y="426"/>
                  </a:cubicBezTo>
                  <a:cubicBezTo>
                    <a:pt x="241" y="742"/>
                    <a:pt x="241" y="742"/>
                    <a:pt x="241" y="742"/>
                  </a:cubicBezTo>
                  <a:cubicBezTo>
                    <a:pt x="241" y="744"/>
                    <a:pt x="247" y="753"/>
                    <a:pt x="255" y="758"/>
                  </a:cubicBezTo>
                  <a:cubicBezTo>
                    <a:pt x="255" y="1537"/>
                    <a:pt x="255" y="1537"/>
                    <a:pt x="255" y="1537"/>
                  </a:cubicBezTo>
                  <a:cubicBezTo>
                    <a:pt x="255" y="1562"/>
                    <a:pt x="255" y="1562"/>
                    <a:pt x="255" y="1562"/>
                  </a:cubicBezTo>
                  <a:cubicBezTo>
                    <a:pt x="255" y="1878"/>
                    <a:pt x="255" y="1878"/>
                    <a:pt x="255" y="1878"/>
                  </a:cubicBezTo>
                  <a:cubicBezTo>
                    <a:pt x="255" y="1886"/>
                    <a:pt x="260" y="1886"/>
                    <a:pt x="260" y="1890"/>
                  </a:cubicBezTo>
                  <a:cubicBezTo>
                    <a:pt x="255" y="1900"/>
                    <a:pt x="255" y="1900"/>
                    <a:pt x="255" y="1900"/>
                  </a:cubicBezTo>
                  <a:cubicBezTo>
                    <a:pt x="255" y="2237"/>
                    <a:pt x="255" y="2237"/>
                    <a:pt x="255" y="2237"/>
                  </a:cubicBezTo>
                  <a:cubicBezTo>
                    <a:pt x="255" y="2288"/>
                    <a:pt x="300" y="2323"/>
                    <a:pt x="339" y="2323"/>
                  </a:cubicBezTo>
                  <a:cubicBezTo>
                    <a:pt x="367" y="2323"/>
                    <a:pt x="367" y="2323"/>
                    <a:pt x="367" y="2323"/>
                  </a:cubicBezTo>
                  <a:cubicBezTo>
                    <a:pt x="413" y="2323"/>
                    <a:pt x="453" y="2288"/>
                    <a:pt x="453" y="2237"/>
                  </a:cubicBezTo>
                  <a:cubicBezTo>
                    <a:pt x="453" y="1900"/>
                    <a:pt x="453" y="1900"/>
                    <a:pt x="453" y="1900"/>
                  </a:cubicBezTo>
                  <a:cubicBezTo>
                    <a:pt x="453" y="1890"/>
                    <a:pt x="453" y="1890"/>
                    <a:pt x="453" y="1890"/>
                  </a:cubicBezTo>
                  <a:cubicBezTo>
                    <a:pt x="453" y="1886"/>
                    <a:pt x="453" y="1886"/>
                    <a:pt x="453" y="1878"/>
                  </a:cubicBezTo>
                  <a:cubicBezTo>
                    <a:pt x="453" y="1562"/>
                    <a:pt x="453" y="1562"/>
                    <a:pt x="453" y="1562"/>
                  </a:cubicBezTo>
                  <a:cubicBezTo>
                    <a:pt x="553" y="1562"/>
                    <a:pt x="553" y="1562"/>
                    <a:pt x="553" y="1562"/>
                  </a:cubicBezTo>
                  <a:cubicBezTo>
                    <a:pt x="553" y="1878"/>
                    <a:pt x="553" y="1878"/>
                    <a:pt x="553" y="1878"/>
                  </a:cubicBezTo>
                  <a:cubicBezTo>
                    <a:pt x="553" y="1886"/>
                    <a:pt x="553" y="1886"/>
                    <a:pt x="553" y="1890"/>
                  </a:cubicBezTo>
                  <a:cubicBezTo>
                    <a:pt x="553" y="1900"/>
                    <a:pt x="553" y="1900"/>
                    <a:pt x="553" y="1900"/>
                  </a:cubicBezTo>
                  <a:cubicBezTo>
                    <a:pt x="553" y="2237"/>
                    <a:pt x="553" y="2237"/>
                    <a:pt x="553" y="2237"/>
                  </a:cubicBezTo>
                  <a:cubicBezTo>
                    <a:pt x="553" y="2288"/>
                    <a:pt x="589" y="2323"/>
                    <a:pt x="636" y="2323"/>
                  </a:cubicBezTo>
                  <a:cubicBezTo>
                    <a:pt x="659" y="2323"/>
                    <a:pt x="659" y="2323"/>
                    <a:pt x="659" y="2323"/>
                  </a:cubicBezTo>
                  <a:cubicBezTo>
                    <a:pt x="713" y="2323"/>
                    <a:pt x="747" y="2288"/>
                    <a:pt x="747" y="2237"/>
                  </a:cubicBezTo>
                  <a:cubicBezTo>
                    <a:pt x="747" y="1900"/>
                    <a:pt x="747" y="1900"/>
                    <a:pt x="747" y="1900"/>
                  </a:cubicBezTo>
                  <a:cubicBezTo>
                    <a:pt x="747" y="1890"/>
                    <a:pt x="747" y="1890"/>
                    <a:pt x="747" y="1890"/>
                  </a:cubicBezTo>
                  <a:cubicBezTo>
                    <a:pt x="747" y="1886"/>
                    <a:pt x="747" y="1886"/>
                    <a:pt x="747" y="1878"/>
                  </a:cubicBezTo>
                  <a:cubicBezTo>
                    <a:pt x="747" y="1562"/>
                    <a:pt x="747" y="1562"/>
                    <a:pt x="747" y="1562"/>
                  </a:cubicBezTo>
                  <a:cubicBezTo>
                    <a:pt x="747" y="1537"/>
                    <a:pt x="747" y="1537"/>
                    <a:pt x="747" y="1537"/>
                  </a:cubicBezTo>
                  <a:cubicBezTo>
                    <a:pt x="747" y="744"/>
                    <a:pt x="747" y="744"/>
                    <a:pt x="747" y="744"/>
                  </a:cubicBezTo>
                  <a:cubicBezTo>
                    <a:pt x="755" y="744"/>
                    <a:pt x="755" y="742"/>
                    <a:pt x="761" y="742"/>
                  </a:cubicBezTo>
                  <a:cubicBezTo>
                    <a:pt x="984" y="426"/>
                    <a:pt x="984" y="426"/>
                    <a:pt x="984" y="426"/>
                  </a:cubicBezTo>
                  <a:cubicBezTo>
                    <a:pt x="984" y="417"/>
                    <a:pt x="990" y="412"/>
                    <a:pt x="990" y="404"/>
                  </a:cubicBezTo>
                  <a:cubicBezTo>
                    <a:pt x="990" y="404"/>
                    <a:pt x="990" y="404"/>
                    <a:pt x="990" y="404"/>
                  </a:cubicBezTo>
                  <a:cubicBezTo>
                    <a:pt x="993" y="393"/>
                    <a:pt x="993" y="386"/>
                    <a:pt x="993" y="380"/>
                  </a:cubicBezTo>
                  <a:cubicBezTo>
                    <a:pt x="993" y="374"/>
                    <a:pt x="993" y="374"/>
                    <a:pt x="993" y="374"/>
                  </a:cubicBezTo>
                  <a:cubicBezTo>
                    <a:pt x="993" y="76"/>
                    <a:pt x="993" y="76"/>
                    <a:pt x="993" y="76"/>
                  </a:cubicBezTo>
                  <a:cubicBezTo>
                    <a:pt x="993" y="34"/>
                    <a:pt x="965" y="0"/>
                    <a:pt x="919" y="0"/>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 name="Freeform 11"/>
            <p:cNvSpPr>
              <a:spLocks/>
            </p:cNvSpPr>
            <p:nvPr/>
          </p:nvSpPr>
          <p:spPr bwMode="auto">
            <a:xfrm>
              <a:off x="3420" y="-1077"/>
              <a:ext cx="878" cy="880"/>
            </a:xfrm>
            <a:custGeom>
              <a:avLst/>
              <a:gdLst>
                <a:gd name="T0" fmla="*/ 185 w 371"/>
                <a:gd name="T1" fmla="*/ 372 h 372"/>
                <a:gd name="T2" fmla="*/ 371 w 371"/>
                <a:gd name="T3" fmla="*/ 185 h 372"/>
                <a:gd name="T4" fmla="*/ 185 w 371"/>
                <a:gd name="T5" fmla="*/ 0 h 372"/>
                <a:gd name="T6" fmla="*/ 0 w 371"/>
                <a:gd name="T7" fmla="*/ 185 h 372"/>
                <a:gd name="T8" fmla="*/ 185 w 371"/>
                <a:gd name="T9" fmla="*/ 372 h 372"/>
              </a:gdLst>
              <a:ahLst/>
              <a:cxnLst>
                <a:cxn ang="0">
                  <a:pos x="T0" y="T1"/>
                </a:cxn>
                <a:cxn ang="0">
                  <a:pos x="T2" y="T3"/>
                </a:cxn>
                <a:cxn ang="0">
                  <a:pos x="T4" y="T5"/>
                </a:cxn>
                <a:cxn ang="0">
                  <a:pos x="T6" y="T7"/>
                </a:cxn>
                <a:cxn ang="0">
                  <a:pos x="T8" y="T9"/>
                </a:cxn>
              </a:cxnLst>
              <a:rect l="0" t="0" r="r" b="b"/>
              <a:pathLst>
                <a:path w="371" h="372">
                  <a:moveTo>
                    <a:pt x="185" y="372"/>
                  </a:moveTo>
                  <a:cubicBezTo>
                    <a:pt x="291" y="372"/>
                    <a:pt x="371" y="286"/>
                    <a:pt x="371" y="185"/>
                  </a:cubicBezTo>
                  <a:cubicBezTo>
                    <a:pt x="371" y="80"/>
                    <a:pt x="291" y="0"/>
                    <a:pt x="185" y="0"/>
                  </a:cubicBezTo>
                  <a:cubicBezTo>
                    <a:pt x="81" y="0"/>
                    <a:pt x="0" y="80"/>
                    <a:pt x="0" y="185"/>
                  </a:cubicBezTo>
                  <a:cubicBezTo>
                    <a:pt x="0" y="286"/>
                    <a:pt x="81" y="372"/>
                    <a:pt x="185" y="372"/>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3" name="Freeform 12"/>
            <p:cNvSpPr>
              <a:spLocks/>
            </p:cNvSpPr>
            <p:nvPr/>
          </p:nvSpPr>
          <p:spPr bwMode="auto">
            <a:xfrm>
              <a:off x="4808" y="432"/>
              <a:ext cx="2653" cy="3993"/>
            </a:xfrm>
            <a:custGeom>
              <a:avLst/>
              <a:gdLst>
                <a:gd name="T0" fmla="*/ 1108 w 1122"/>
                <a:gd name="T1" fmla="*/ 352 h 1689"/>
                <a:gd name="T2" fmla="*/ 1102 w 1122"/>
                <a:gd name="T3" fmla="*/ 342 h 1689"/>
                <a:gd name="T4" fmla="*/ 805 w 1122"/>
                <a:gd name="T5" fmla="*/ 6 h 1689"/>
                <a:gd name="T6" fmla="*/ 317 w 1122"/>
                <a:gd name="T7" fmla="*/ 0 h 1689"/>
                <a:gd name="T8" fmla="*/ 241 w 1122"/>
                <a:gd name="T9" fmla="*/ 33 h 1689"/>
                <a:gd name="T10" fmla="*/ 13 w 1122"/>
                <a:gd name="T11" fmla="*/ 349 h 1689"/>
                <a:gd name="T12" fmla="*/ 5 w 1122"/>
                <a:gd name="T13" fmla="*/ 360 h 1689"/>
                <a:gd name="T14" fmla="*/ 0 w 1122"/>
                <a:gd name="T15" fmla="*/ 389 h 1689"/>
                <a:gd name="T16" fmla="*/ 5 w 1122"/>
                <a:gd name="T17" fmla="*/ 421 h 1689"/>
                <a:gd name="T18" fmla="*/ 26 w 1122"/>
                <a:gd name="T19" fmla="*/ 454 h 1689"/>
                <a:gd name="T20" fmla="*/ 31 w 1122"/>
                <a:gd name="T21" fmla="*/ 454 h 1689"/>
                <a:gd name="T22" fmla="*/ 290 w 1122"/>
                <a:gd name="T23" fmla="*/ 612 h 1689"/>
                <a:gd name="T24" fmla="*/ 371 w 1122"/>
                <a:gd name="T25" fmla="*/ 476 h 1689"/>
                <a:gd name="T26" fmla="*/ 317 w 1122"/>
                <a:gd name="T27" fmla="*/ 207 h 1689"/>
                <a:gd name="T28" fmla="*/ 394 w 1122"/>
                <a:gd name="T29" fmla="*/ 439 h 1689"/>
                <a:gd name="T30" fmla="*/ 333 w 1122"/>
                <a:gd name="T31" fmla="*/ 668 h 1689"/>
                <a:gd name="T32" fmla="*/ 317 w 1122"/>
                <a:gd name="T33" fmla="*/ 904 h 1689"/>
                <a:gd name="T34" fmla="*/ 317 w 1122"/>
                <a:gd name="T35" fmla="*/ 1245 h 1689"/>
                <a:gd name="T36" fmla="*/ 317 w 1122"/>
                <a:gd name="T37" fmla="*/ 1270 h 1689"/>
                <a:gd name="T38" fmla="*/ 394 w 1122"/>
                <a:gd name="T39" fmla="*/ 1689 h 1689"/>
                <a:gd name="T40" fmla="*/ 514 w 1122"/>
                <a:gd name="T41" fmla="*/ 1602 h 1689"/>
                <a:gd name="T42" fmla="*/ 508 w 1122"/>
                <a:gd name="T43" fmla="*/ 1255 h 1689"/>
                <a:gd name="T44" fmla="*/ 514 w 1122"/>
                <a:gd name="T45" fmla="*/ 932 h 1689"/>
                <a:gd name="T46" fmla="*/ 608 w 1122"/>
                <a:gd name="T47" fmla="*/ 1245 h 1689"/>
                <a:gd name="T48" fmla="*/ 608 w 1122"/>
                <a:gd name="T49" fmla="*/ 1270 h 1689"/>
                <a:gd name="T50" fmla="*/ 690 w 1122"/>
                <a:gd name="T51" fmla="*/ 1689 h 1689"/>
                <a:gd name="T52" fmla="*/ 805 w 1122"/>
                <a:gd name="T53" fmla="*/ 1602 h 1689"/>
                <a:gd name="T54" fmla="*/ 805 w 1122"/>
                <a:gd name="T55" fmla="*/ 1255 h 1689"/>
                <a:gd name="T56" fmla="*/ 805 w 1122"/>
                <a:gd name="T57" fmla="*/ 932 h 1689"/>
                <a:gd name="T58" fmla="*/ 805 w 1122"/>
                <a:gd name="T59" fmla="*/ 668 h 1689"/>
                <a:gd name="T60" fmla="*/ 676 w 1122"/>
                <a:gd name="T61" fmla="*/ 612 h 1689"/>
                <a:gd name="T62" fmla="*/ 805 w 1122"/>
                <a:gd name="T63" fmla="*/ 381 h 1689"/>
                <a:gd name="T64" fmla="*/ 923 w 1122"/>
                <a:gd name="T65" fmla="*/ 374 h 1689"/>
                <a:gd name="T66" fmla="*/ 716 w 1122"/>
                <a:gd name="T67" fmla="*/ 587 h 1689"/>
                <a:gd name="T68" fmla="*/ 1074 w 1122"/>
                <a:gd name="T69" fmla="*/ 457 h 1689"/>
                <a:gd name="T70" fmla="*/ 1082 w 1122"/>
                <a:gd name="T71" fmla="*/ 454 h 1689"/>
                <a:gd name="T72" fmla="*/ 1108 w 1122"/>
                <a:gd name="T73" fmla="*/ 432 h 1689"/>
                <a:gd name="T74" fmla="*/ 1116 w 1122"/>
                <a:gd name="T75" fmla="*/ 402 h 1689"/>
                <a:gd name="T76" fmla="*/ 1116 w 1122"/>
                <a:gd name="T77" fmla="*/ 378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2" h="1689">
                  <a:moveTo>
                    <a:pt x="1108" y="360"/>
                  </a:moveTo>
                  <a:cubicBezTo>
                    <a:pt x="1108" y="352"/>
                    <a:pt x="1108" y="352"/>
                    <a:pt x="1108" y="352"/>
                  </a:cubicBezTo>
                  <a:cubicBezTo>
                    <a:pt x="1108" y="352"/>
                    <a:pt x="1108" y="352"/>
                    <a:pt x="1102" y="349"/>
                  </a:cubicBezTo>
                  <a:cubicBezTo>
                    <a:pt x="1102" y="349"/>
                    <a:pt x="1102" y="349"/>
                    <a:pt x="1102" y="342"/>
                  </a:cubicBezTo>
                  <a:cubicBezTo>
                    <a:pt x="871" y="33"/>
                    <a:pt x="871" y="33"/>
                    <a:pt x="871" y="33"/>
                  </a:cubicBezTo>
                  <a:cubicBezTo>
                    <a:pt x="853" y="13"/>
                    <a:pt x="829" y="0"/>
                    <a:pt x="805" y="6"/>
                  </a:cubicBezTo>
                  <a:cubicBezTo>
                    <a:pt x="805" y="0"/>
                    <a:pt x="805" y="0"/>
                    <a:pt x="805" y="0"/>
                  </a:cubicBezTo>
                  <a:cubicBezTo>
                    <a:pt x="317" y="0"/>
                    <a:pt x="317" y="0"/>
                    <a:pt x="317" y="0"/>
                  </a:cubicBezTo>
                  <a:cubicBezTo>
                    <a:pt x="317" y="6"/>
                    <a:pt x="317" y="6"/>
                    <a:pt x="317" y="6"/>
                  </a:cubicBezTo>
                  <a:cubicBezTo>
                    <a:pt x="282" y="0"/>
                    <a:pt x="260" y="13"/>
                    <a:pt x="241" y="33"/>
                  </a:cubicBezTo>
                  <a:cubicBezTo>
                    <a:pt x="13" y="342"/>
                    <a:pt x="13" y="342"/>
                    <a:pt x="13" y="342"/>
                  </a:cubicBezTo>
                  <a:cubicBezTo>
                    <a:pt x="13" y="349"/>
                    <a:pt x="13" y="349"/>
                    <a:pt x="13" y="349"/>
                  </a:cubicBezTo>
                  <a:cubicBezTo>
                    <a:pt x="5" y="349"/>
                    <a:pt x="5" y="349"/>
                    <a:pt x="5" y="349"/>
                  </a:cubicBezTo>
                  <a:cubicBezTo>
                    <a:pt x="5" y="352"/>
                    <a:pt x="5" y="352"/>
                    <a:pt x="5" y="360"/>
                  </a:cubicBezTo>
                  <a:cubicBezTo>
                    <a:pt x="5" y="366"/>
                    <a:pt x="0" y="374"/>
                    <a:pt x="0" y="378"/>
                  </a:cubicBezTo>
                  <a:cubicBezTo>
                    <a:pt x="0" y="378"/>
                    <a:pt x="0" y="381"/>
                    <a:pt x="0" y="389"/>
                  </a:cubicBezTo>
                  <a:cubicBezTo>
                    <a:pt x="0" y="394"/>
                    <a:pt x="0" y="402"/>
                    <a:pt x="0" y="402"/>
                  </a:cubicBezTo>
                  <a:cubicBezTo>
                    <a:pt x="0" y="415"/>
                    <a:pt x="5" y="415"/>
                    <a:pt x="5" y="421"/>
                  </a:cubicBezTo>
                  <a:cubicBezTo>
                    <a:pt x="5" y="425"/>
                    <a:pt x="5" y="425"/>
                    <a:pt x="5" y="432"/>
                  </a:cubicBezTo>
                  <a:cubicBezTo>
                    <a:pt x="13" y="439"/>
                    <a:pt x="15" y="446"/>
                    <a:pt x="26" y="454"/>
                  </a:cubicBezTo>
                  <a:cubicBezTo>
                    <a:pt x="31" y="454"/>
                    <a:pt x="31" y="454"/>
                    <a:pt x="31" y="454"/>
                  </a:cubicBezTo>
                  <a:cubicBezTo>
                    <a:pt x="31" y="454"/>
                    <a:pt x="31" y="454"/>
                    <a:pt x="31" y="454"/>
                  </a:cubicBezTo>
                  <a:cubicBezTo>
                    <a:pt x="31" y="454"/>
                    <a:pt x="31" y="457"/>
                    <a:pt x="36" y="457"/>
                  </a:cubicBezTo>
                  <a:cubicBezTo>
                    <a:pt x="290" y="612"/>
                    <a:pt x="290" y="612"/>
                    <a:pt x="290" y="612"/>
                  </a:cubicBezTo>
                  <a:cubicBezTo>
                    <a:pt x="326" y="638"/>
                    <a:pt x="375" y="623"/>
                    <a:pt x="394" y="587"/>
                  </a:cubicBezTo>
                  <a:cubicBezTo>
                    <a:pt x="421" y="550"/>
                    <a:pt x="406" y="503"/>
                    <a:pt x="371" y="476"/>
                  </a:cubicBezTo>
                  <a:cubicBezTo>
                    <a:pt x="192" y="374"/>
                    <a:pt x="192" y="374"/>
                    <a:pt x="192" y="374"/>
                  </a:cubicBezTo>
                  <a:cubicBezTo>
                    <a:pt x="317" y="207"/>
                    <a:pt x="317" y="207"/>
                    <a:pt x="317" y="207"/>
                  </a:cubicBezTo>
                  <a:cubicBezTo>
                    <a:pt x="317" y="389"/>
                    <a:pt x="317" y="389"/>
                    <a:pt x="317" y="389"/>
                  </a:cubicBezTo>
                  <a:cubicBezTo>
                    <a:pt x="394" y="439"/>
                    <a:pt x="394" y="439"/>
                    <a:pt x="394" y="439"/>
                  </a:cubicBezTo>
                  <a:cubicBezTo>
                    <a:pt x="458" y="476"/>
                    <a:pt x="475" y="550"/>
                    <a:pt x="436" y="612"/>
                  </a:cubicBezTo>
                  <a:cubicBezTo>
                    <a:pt x="413" y="652"/>
                    <a:pt x="375" y="668"/>
                    <a:pt x="333" y="668"/>
                  </a:cubicBezTo>
                  <a:cubicBezTo>
                    <a:pt x="326" y="668"/>
                    <a:pt x="323" y="668"/>
                    <a:pt x="317" y="668"/>
                  </a:cubicBezTo>
                  <a:cubicBezTo>
                    <a:pt x="317" y="904"/>
                    <a:pt x="317" y="904"/>
                    <a:pt x="317" y="904"/>
                  </a:cubicBezTo>
                  <a:cubicBezTo>
                    <a:pt x="317" y="932"/>
                    <a:pt x="317" y="932"/>
                    <a:pt x="317" y="932"/>
                  </a:cubicBezTo>
                  <a:cubicBezTo>
                    <a:pt x="317" y="1245"/>
                    <a:pt x="317" y="1245"/>
                    <a:pt x="317" y="1245"/>
                  </a:cubicBezTo>
                  <a:cubicBezTo>
                    <a:pt x="317" y="1245"/>
                    <a:pt x="317" y="1248"/>
                    <a:pt x="317" y="1255"/>
                  </a:cubicBezTo>
                  <a:cubicBezTo>
                    <a:pt x="317" y="1255"/>
                    <a:pt x="317" y="1262"/>
                    <a:pt x="317" y="1270"/>
                  </a:cubicBezTo>
                  <a:cubicBezTo>
                    <a:pt x="317" y="1602"/>
                    <a:pt x="317" y="1602"/>
                    <a:pt x="317" y="1602"/>
                  </a:cubicBezTo>
                  <a:cubicBezTo>
                    <a:pt x="317" y="1652"/>
                    <a:pt x="353" y="1689"/>
                    <a:pt x="394" y="1689"/>
                  </a:cubicBezTo>
                  <a:cubicBezTo>
                    <a:pt x="421" y="1689"/>
                    <a:pt x="421" y="1689"/>
                    <a:pt x="421" y="1689"/>
                  </a:cubicBezTo>
                  <a:cubicBezTo>
                    <a:pt x="472" y="1689"/>
                    <a:pt x="514" y="1652"/>
                    <a:pt x="514" y="1602"/>
                  </a:cubicBezTo>
                  <a:cubicBezTo>
                    <a:pt x="514" y="1270"/>
                    <a:pt x="514" y="1270"/>
                    <a:pt x="514" y="1270"/>
                  </a:cubicBezTo>
                  <a:cubicBezTo>
                    <a:pt x="514" y="1262"/>
                    <a:pt x="508" y="1255"/>
                    <a:pt x="508" y="1255"/>
                  </a:cubicBezTo>
                  <a:cubicBezTo>
                    <a:pt x="508" y="1248"/>
                    <a:pt x="514" y="1245"/>
                    <a:pt x="514" y="1245"/>
                  </a:cubicBezTo>
                  <a:cubicBezTo>
                    <a:pt x="514" y="932"/>
                    <a:pt x="514" y="932"/>
                    <a:pt x="514" y="932"/>
                  </a:cubicBezTo>
                  <a:cubicBezTo>
                    <a:pt x="608" y="932"/>
                    <a:pt x="608" y="932"/>
                    <a:pt x="608" y="932"/>
                  </a:cubicBezTo>
                  <a:cubicBezTo>
                    <a:pt x="608" y="1245"/>
                    <a:pt x="608" y="1245"/>
                    <a:pt x="608" y="1245"/>
                  </a:cubicBezTo>
                  <a:cubicBezTo>
                    <a:pt x="608" y="1245"/>
                    <a:pt x="608" y="1248"/>
                    <a:pt x="608" y="1255"/>
                  </a:cubicBezTo>
                  <a:cubicBezTo>
                    <a:pt x="608" y="1255"/>
                    <a:pt x="608" y="1262"/>
                    <a:pt x="608" y="1270"/>
                  </a:cubicBezTo>
                  <a:cubicBezTo>
                    <a:pt x="608" y="1602"/>
                    <a:pt x="608" y="1602"/>
                    <a:pt x="608" y="1602"/>
                  </a:cubicBezTo>
                  <a:cubicBezTo>
                    <a:pt x="608" y="1652"/>
                    <a:pt x="650" y="1689"/>
                    <a:pt x="690" y="1689"/>
                  </a:cubicBezTo>
                  <a:cubicBezTo>
                    <a:pt x="716" y="1689"/>
                    <a:pt x="716" y="1689"/>
                    <a:pt x="716" y="1689"/>
                  </a:cubicBezTo>
                  <a:cubicBezTo>
                    <a:pt x="765" y="1689"/>
                    <a:pt x="805" y="1652"/>
                    <a:pt x="805" y="1602"/>
                  </a:cubicBezTo>
                  <a:cubicBezTo>
                    <a:pt x="805" y="1270"/>
                    <a:pt x="805" y="1270"/>
                    <a:pt x="805" y="1270"/>
                  </a:cubicBezTo>
                  <a:cubicBezTo>
                    <a:pt x="805" y="1262"/>
                    <a:pt x="805" y="1255"/>
                    <a:pt x="805" y="1255"/>
                  </a:cubicBezTo>
                  <a:cubicBezTo>
                    <a:pt x="805" y="1248"/>
                    <a:pt x="805" y="1245"/>
                    <a:pt x="805" y="1245"/>
                  </a:cubicBezTo>
                  <a:cubicBezTo>
                    <a:pt x="805" y="932"/>
                    <a:pt x="805" y="932"/>
                    <a:pt x="805" y="932"/>
                  </a:cubicBezTo>
                  <a:cubicBezTo>
                    <a:pt x="805" y="904"/>
                    <a:pt x="805" y="904"/>
                    <a:pt x="805" y="904"/>
                  </a:cubicBezTo>
                  <a:cubicBezTo>
                    <a:pt x="805" y="668"/>
                    <a:pt x="805" y="668"/>
                    <a:pt x="805" y="668"/>
                  </a:cubicBezTo>
                  <a:cubicBezTo>
                    <a:pt x="799" y="668"/>
                    <a:pt x="793" y="668"/>
                    <a:pt x="779" y="668"/>
                  </a:cubicBezTo>
                  <a:cubicBezTo>
                    <a:pt x="734" y="668"/>
                    <a:pt x="696" y="652"/>
                    <a:pt x="676" y="612"/>
                  </a:cubicBezTo>
                  <a:cubicBezTo>
                    <a:pt x="642" y="550"/>
                    <a:pt x="664" y="476"/>
                    <a:pt x="716" y="439"/>
                  </a:cubicBezTo>
                  <a:cubicBezTo>
                    <a:pt x="805" y="381"/>
                    <a:pt x="805" y="381"/>
                    <a:pt x="805" y="381"/>
                  </a:cubicBezTo>
                  <a:cubicBezTo>
                    <a:pt x="805" y="210"/>
                    <a:pt x="805" y="210"/>
                    <a:pt x="805" y="210"/>
                  </a:cubicBezTo>
                  <a:cubicBezTo>
                    <a:pt x="923" y="374"/>
                    <a:pt x="923" y="374"/>
                    <a:pt x="923" y="374"/>
                  </a:cubicBezTo>
                  <a:cubicBezTo>
                    <a:pt x="745" y="476"/>
                    <a:pt x="745" y="476"/>
                    <a:pt x="745" y="476"/>
                  </a:cubicBezTo>
                  <a:cubicBezTo>
                    <a:pt x="704" y="503"/>
                    <a:pt x="690" y="550"/>
                    <a:pt x="716" y="587"/>
                  </a:cubicBezTo>
                  <a:cubicBezTo>
                    <a:pt x="734" y="623"/>
                    <a:pt x="785" y="638"/>
                    <a:pt x="821" y="612"/>
                  </a:cubicBezTo>
                  <a:cubicBezTo>
                    <a:pt x="1074" y="457"/>
                    <a:pt x="1074" y="457"/>
                    <a:pt x="1074" y="457"/>
                  </a:cubicBezTo>
                  <a:cubicBezTo>
                    <a:pt x="1082" y="457"/>
                    <a:pt x="1082" y="454"/>
                    <a:pt x="1082" y="454"/>
                  </a:cubicBezTo>
                  <a:cubicBezTo>
                    <a:pt x="1082" y="454"/>
                    <a:pt x="1082" y="454"/>
                    <a:pt x="1082" y="454"/>
                  </a:cubicBezTo>
                  <a:cubicBezTo>
                    <a:pt x="1090" y="454"/>
                    <a:pt x="1090" y="454"/>
                    <a:pt x="1090" y="454"/>
                  </a:cubicBezTo>
                  <a:cubicBezTo>
                    <a:pt x="1094" y="446"/>
                    <a:pt x="1102" y="439"/>
                    <a:pt x="1108" y="432"/>
                  </a:cubicBezTo>
                  <a:cubicBezTo>
                    <a:pt x="1108" y="425"/>
                    <a:pt x="1108" y="425"/>
                    <a:pt x="1108" y="425"/>
                  </a:cubicBezTo>
                  <a:cubicBezTo>
                    <a:pt x="1116" y="421"/>
                    <a:pt x="1116" y="415"/>
                    <a:pt x="1116" y="402"/>
                  </a:cubicBezTo>
                  <a:cubicBezTo>
                    <a:pt x="1122" y="402"/>
                    <a:pt x="1116" y="394"/>
                    <a:pt x="1116" y="389"/>
                  </a:cubicBezTo>
                  <a:cubicBezTo>
                    <a:pt x="1116" y="381"/>
                    <a:pt x="1122" y="381"/>
                    <a:pt x="1116" y="378"/>
                  </a:cubicBezTo>
                  <a:cubicBezTo>
                    <a:pt x="1116" y="374"/>
                    <a:pt x="1116" y="366"/>
                    <a:pt x="1108" y="360"/>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4" name="Freeform 13"/>
            <p:cNvSpPr>
              <a:spLocks/>
            </p:cNvSpPr>
            <p:nvPr/>
          </p:nvSpPr>
          <p:spPr bwMode="auto">
            <a:xfrm>
              <a:off x="5685" y="-609"/>
              <a:ext cx="894" cy="899"/>
            </a:xfrm>
            <a:custGeom>
              <a:avLst/>
              <a:gdLst>
                <a:gd name="T0" fmla="*/ 185 w 378"/>
                <a:gd name="T1" fmla="*/ 380 h 380"/>
                <a:gd name="T2" fmla="*/ 378 w 378"/>
                <a:gd name="T3" fmla="*/ 188 h 380"/>
                <a:gd name="T4" fmla="*/ 185 w 378"/>
                <a:gd name="T5" fmla="*/ 0 h 380"/>
                <a:gd name="T6" fmla="*/ 0 w 378"/>
                <a:gd name="T7" fmla="*/ 188 h 380"/>
                <a:gd name="T8" fmla="*/ 185 w 378"/>
                <a:gd name="T9" fmla="*/ 380 h 380"/>
              </a:gdLst>
              <a:ahLst/>
              <a:cxnLst>
                <a:cxn ang="0">
                  <a:pos x="T0" y="T1"/>
                </a:cxn>
                <a:cxn ang="0">
                  <a:pos x="T2" y="T3"/>
                </a:cxn>
                <a:cxn ang="0">
                  <a:pos x="T4" y="T5"/>
                </a:cxn>
                <a:cxn ang="0">
                  <a:pos x="T6" y="T7"/>
                </a:cxn>
                <a:cxn ang="0">
                  <a:pos x="T8" y="T9"/>
                </a:cxn>
              </a:cxnLst>
              <a:rect l="0" t="0" r="r" b="b"/>
              <a:pathLst>
                <a:path w="378" h="380">
                  <a:moveTo>
                    <a:pt x="185" y="380"/>
                  </a:moveTo>
                  <a:cubicBezTo>
                    <a:pt x="293" y="380"/>
                    <a:pt x="378" y="291"/>
                    <a:pt x="378" y="188"/>
                  </a:cubicBezTo>
                  <a:cubicBezTo>
                    <a:pt x="378" y="88"/>
                    <a:pt x="293" y="0"/>
                    <a:pt x="185" y="0"/>
                  </a:cubicBezTo>
                  <a:cubicBezTo>
                    <a:pt x="87" y="0"/>
                    <a:pt x="0" y="88"/>
                    <a:pt x="0" y="188"/>
                  </a:cubicBezTo>
                  <a:cubicBezTo>
                    <a:pt x="0" y="291"/>
                    <a:pt x="87" y="380"/>
                    <a:pt x="185" y="380"/>
                  </a:cubicBezTo>
                  <a:close/>
                </a:path>
              </a:pathLst>
            </a:cu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3" name="TextBox 22"/>
          <p:cNvSpPr txBox="1"/>
          <p:nvPr/>
        </p:nvSpPr>
        <p:spPr>
          <a:xfrm>
            <a:off x="1557577" y="1892465"/>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WINNING</a:t>
            </a:r>
          </a:p>
          <a:p>
            <a:pPr>
              <a:lnSpc>
                <a:spcPct val="90000"/>
              </a:lnSpc>
            </a:pPr>
            <a:r>
              <a:rPr lang="en-US" sz="2800" dirty="0">
                <a:solidFill>
                  <a:schemeClr val="tx1">
                    <a:lumMod val="75000"/>
                    <a:lumOff val="25000"/>
                  </a:schemeClr>
                </a:solidFill>
                <a:cs typeface="+mn-ea"/>
                <a:sym typeface="+mn-lt"/>
              </a:rPr>
              <a:t>STRATEGY</a:t>
            </a:r>
          </a:p>
        </p:txBody>
      </p:sp>
      <p:sp>
        <p:nvSpPr>
          <p:cNvPr id="24" name="TextBox 23"/>
          <p:cNvSpPr txBox="1"/>
          <p:nvPr/>
        </p:nvSpPr>
        <p:spPr>
          <a:xfrm>
            <a:off x="1567384" y="27316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0" name="TextBox 29"/>
          <p:cNvSpPr txBox="1"/>
          <p:nvPr/>
        </p:nvSpPr>
        <p:spPr>
          <a:xfrm>
            <a:off x="1552448" y="3190762"/>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68" name="TextBox 67"/>
          <p:cNvSpPr txBox="1"/>
          <p:nvPr/>
        </p:nvSpPr>
        <p:spPr>
          <a:xfrm>
            <a:off x="2084637" y="5095751"/>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69" name="TextBox 68"/>
          <p:cNvSpPr txBox="1"/>
          <p:nvPr/>
        </p:nvSpPr>
        <p:spPr>
          <a:xfrm>
            <a:off x="2087763" y="5318497"/>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70" name="Oval 69"/>
          <p:cNvSpPr/>
          <p:nvPr/>
        </p:nvSpPr>
        <p:spPr>
          <a:xfrm>
            <a:off x="1581289" y="5126157"/>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TextBox 70"/>
          <p:cNvSpPr txBox="1"/>
          <p:nvPr/>
        </p:nvSpPr>
        <p:spPr>
          <a:xfrm>
            <a:off x="5688572" y="5084296"/>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72" name="TextBox 71"/>
          <p:cNvSpPr txBox="1"/>
          <p:nvPr/>
        </p:nvSpPr>
        <p:spPr>
          <a:xfrm>
            <a:off x="5691698" y="530704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73" name="Oval 72"/>
          <p:cNvSpPr/>
          <p:nvPr/>
        </p:nvSpPr>
        <p:spPr>
          <a:xfrm>
            <a:off x="5185224" y="5114702"/>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TextBox 73"/>
          <p:cNvSpPr txBox="1"/>
          <p:nvPr/>
        </p:nvSpPr>
        <p:spPr>
          <a:xfrm>
            <a:off x="9048628" y="5084297"/>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75" name="TextBox 74"/>
          <p:cNvSpPr txBox="1"/>
          <p:nvPr/>
        </p:nvSpPr>
        <p:spPr>
          <a:xfrm>
            <a:off x="9051754" y="530704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76" name="Oval 75"/>
          <p:cNvSpPr/>
          <p:nvPr/>
        </p:nvSpPr>
        <p:spPr>
          <a:xfrm>
            <a:off x="8545280" y="5114703"/>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Freeform 40"/>
          <p:cNvSpPr>
            <a:spLocks noChangeArrowheads="1"/>
          </p:cNvSpPr>
          <p:nvPr/>
        </p:nvSpPr>
        <p:spPr bwMode="auto">
          <a:xfrm>
            <a:off x="5322849" y="521529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78" name="Freeform 49"/>
          <p:cNvSpPr>
            <a:spLocks noChangeArrowheads="1"/>
          </p:cNvSpPr>
          <p:nvPr/>
        </p:nvSpPr>
        <p:spPr bwMode="auto">
          <a:xfrm>
            <a:off x="1703221" y="5233626"/>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79" name="Freeform 75"/>
          <p:cNvSpPr>
            <a:spLocks noChangeArrowheads="1"/>
          </p:cNvSpPr>
          <p:nvPr/>
        </p:nvSpPr>
        <p:spPr bwMode="auto">
          <a:xfrm>
            <a:off x="8654483" y="5220053"/>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Tree>
    <p:extLst>
      <p:ext uri="{BB962C8B-B14F-4D97-AF65-F5344CB8AC3E}">
        <p14:creationId xmlns:p14="http://schemas.microsoft.com/office/powerpoint/2010/main" val="171108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1312503" y="3233500"/>
            <a:ext cx="434204" cy="76723"/>
            <a:chOff x="4733567" y="4719035"/>
            <a:chExt cx="635717" cy="112331"/>
          </a:xfrm>
        </p:grpSpPr>
        <p:sp>
          <p:nvSpPr>
            <p:cNvPr id="56" name="Oval 5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7" name="Oval 5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Oval 5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3" name="Oval 6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0" name="Rectangle 587"/>
          <p:cNvSpPr>
            <a:spLocks noChangeArrowheads="1"/>
          </p:cNvSpPr>
          <p:nvPr/>
        </p:nvSpPr>
        <p:spPr bwMode="auto">
          <a:xfrm>
            <a:off x="6383997" y="5200878"/>
            <a:ext cx="2101210"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Rectangle 587"/>
          <p:cNvSpPr>
            <a:spLocks noChangeArrowheads="1"/>
          </p:cNvSpPr>
          <p:nvPr/>
        </p:nvSpPr>
        <p:spPr bwMode="auto">
          <a:xfrm>
            <a:off x="6291708" y="4119662"/>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2" name="Rectangle 587"/>
          <p:cNvSpPr>
            <a:spLocks noChangeArrowheads="1"/>
          </p:cNvSpPr>
          <p:nvPr/>
        </p:nvSpPr>
        <p:spPr bwMode="auto">
          <a:xfrm>
            <a:off x="5993270" y="1947964"/>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4" name="Rectangle 588"/>
          <p:cNvSpPr>
            <a:spLocks noChangeArrowheads="1"/>
          </p:cNvSpPr>
          <p:nvPr/>
        </p:nvSpPr>
        <p:spPr bwMode="auto">
          <a:xfrm>
            <a:off x="6635665" y="3776928"/>
            <a:ext cx="980229" cy="13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5" name="Rectangle 587"/>
          <p:cNvSpPr>
            <a:spLocks noChangeArrowheads="1"/>
          </p:cNvSpPr>
          <p:nvPr/>
        </p:nvSpPr>
        <p:spPr bwMode="auto">
          <a:xfrm>
            <a:off x="6726536" y="3020963"/>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6" name="Freeform 597"/>
          <p:cNvSpPr>
            <a:spLocks/>
          </p:cNvSpPr>
          <p:nvPr/>
        </p:nvSpPr>
        <p:spPr bwMode="auto">
          <a:xfrm>
            <a:off x="598606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0 h 278"/>
            </a:gdLst>
            <a:ahLst/>
            <a:cxnLst>
              <a:cxn ang="0">
                <a:pos x="T0" y="T1"/>
              </a:cxn>
              <a:cxn ang="0">
                <a:pos x="T2" y="T3"/>
              </a:cxn>
              <a:cxn ang="0">
                <a:pos x="T4" y="T5"/>
              </a:cxn>
              <a:cxn ang="0">
                <a:pos x="T6" y="T7"/>
              </a:cxn>
              <a:cxn ang="0">
                <a:pos x="T8" y="T9"/>
              </a:cxn>
              <a:cxn ang="0">
                <a:pos x="T10" y="T11"/>
              </a:cxn>
            </a:cxnLst>
            <a:rect l="0" t="0" r="r" b="b"/>
            <a:pathLst>
              <a:path w="98" h="278">
                <a:moveTo>
                  <a:pt x="98" y="0"/>
                </a:moveTo>
                <a:cubicBezTo>
                  <a:pt x="0" y="0"/>
                  <a:pt x="0" y="0"/>
                  <a:pt x="0" y="0"/>
                </a:cubicBezTo>
                <a:cubicBezTo>
                  <a:pt x="0" y="95"/>
                  <a:pt x="0" y="227"/>
                  <a:pt x="0" y="229"/>
                </a:cubicBezTo>
                <a:cubicBezTo>
                  <a:pt x="0" y="256"/>
                  <a:pt x="22" y="278"/>
                  <a:pt x="49" y="278"/>
                </a:cubicBezTo>
                <a:cubicBezTo>
                  <a:pt x="76" y="278"/>
                  <a:pt x="98" y="256"/>
                  <a:pt x="98" y="229"/>
                </a:cubicBezTo>
                <a:cubicBezTo>
                  <a:pt x="98" y="228"/>
                  <a:pt x="98" y="0"/>
                  <a:pt x="98" y="0"/>
                </a:cubicBezTo>
              </a:path>
            </a:pathLst>
          </a:custGeom>
          <a:solidFill>
            <a:srgbClr val="B0C4C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7" name="Freeform 600"/>
          <p:cNvSpPr>
            <a:spLocks/>
          </p:cNvSpPr>
          <p:nvPr/>
        </p:nvSpPr>
        <p:spPr bwMode="auto">
          <a:xfrm>
            <a:off x="6479665" y="3630244"/>
            <a:ext cx="307340" cy="349250"/>
          </a:xfrm>
          <a:custGeom>
            <a:avLst/>
            <a:gdLst>
              <a:gd name="T0" fmla="*/ 0 w 82"/>
              <a:gd name="T1" fmla="*/ 61 h 93"/>
              <a:gd name="T2" fmla="*/ 41 w 82"/>
              <a:gd name="T3" fmla="*/ 93 h 93"/>
              <a:gd name="T4" fmla="*/ 82 w 82"/>
              <a:gd name="T5" fmla="*/ 61 h 93"/>
              <a:gd name="T6" fmla="*/ 82 w 82"/>
              <a:gd name="T7" fmla="*/ 0 h 93"/>
              <a:gd name="T8" fmla="*/ 0 w 82"/>
              <a:gd name="T9" fmla="*/ 0 h 93"/>
              <a:gd name="T10" fmla="*/ 0 w 82"/>
              <a:gd name="T11" fmla="*/ 61 h 93"/>
            </a:gdLst>
            <a:ahLst/>
            <a:cxnLst>
              <a:cxn ang="0">
                <a:pos x="T0" y="T1"/>
              </a:cxn>
              <a:cxn ang="0">
                <a:pos x="T2" y="T3"/>
              </a:cxn>
              <a:cxn ang="0">
                <a:pos x="T4" y="T5"/>
              </a:cxn>
              <a:cxn ang="0">
                <a:pos x="T6" y="T7"/>
              </a:cxn>
              <a:cxn ang="0">
                <a:pos x="T8" y="T9"/>
              </a:cxn>
              <a:cxn ang="0">
                <a:pos x="T10" y="T11"/>
              </a:cxn>
            </a:cxnLst>
            <a:rect l="0" t="0" r="r" b="b"/>
            <a:pathLst>
              <a:path w="82" h="93">
                <a:moveTo>
                  <a:pt x="0" y="61"/>
                </a:moveTo>
                <a:cubicBezTo>
                  <a:pt x="0" y="78"/>
                  <a:pt x="23" y="93"/>
                  <a:pt x="41" y="93"/>
                </a:cubicBezTo>
                <a:cubicBezTo>
                  <a:pt x="59" y="93"/>
                  <a:pt x="82" y="78"/>
                  <a:pt x="82" y="61"/>
                </a:cubicBezTo>
                <a:cubicBezTo>
                  <a:pt x="82" y="0"/>
                  <a:pt x="82" y="0"/>
                  <a:pt x="82" y="0"/>
                </a:cubicBezTo>
                <a:cubicBezTo>
                  <a:pt x="0" y="0"/>
                  <a:pt x="0" y="0"/>
                  <a:pt x="0" y="0"/>
                </a:cubicBezTo>
                <a:cubicBezTo>
                  <a:pt x="0" y="35"/>
                  <a:pt x="0" y="61"/>
                  <a:pt x="0" y="61"/>
                </a:cubicBezTo>
              </a:path>
            </a:pathLst>
          </a:custGeom>
          <a:solidFill>
            <a:srgbClr val="37AFC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Freeform 605"/>
          <p:cNvSpPr>
            <a:spLocks/>
          </p:cNvSpPr>
          <p:nvPr/>
        </p:nvSpPr>
        <p:spPr bwMode="auto">
          <a:xfrm>
            <a:off x="5138968" y="2244884"/>
            <a:ext cx="1573954" cy="130386"/>
          </a:xfrm>
          <a:custGeom>
            <a:avLst/>
            <a:gdLst>
              <a:gd name="T0" fmla="*/ 320 w 418"/>
              <a:gd name="T1" fmla="*/ 0 h 35"/>
              <a:gd name="T2" fmla="*/ 97 w 418"/>
              <a:gd name="T3" fmla="*/ 0 h 35"/>
              <a:gd name="T4" fmla="*/ 0 w 418"/>
              <a:gd name="T5" fmla="*/ 35 h 35"/>
              <a:gd name="T6" fmla="*/ 418 w 418"/>
              <a:gd name="T7" fmla="*/ 35 h 35"/>
              <a:gd name="T8" fmla="*/ 320 w 418"/>
              <a:gd name="T9" fmla="*/ 0 h 35"/>
            </a:gdLst>
            <a:ahLst/>
            <a:cxnLst>
              <a:cxn ang="0">
                <a:pos x="T0" y="T1"/>
              </a:cxn>
              <a:cxn ang="0">
                <a:pos x="T2" y="T3"/>
              </a:cxn>
              <a:cxn ang="0">
                <a:pos x="T4" y="T5"/>
              </a:cxn>
              <a:cxn ang="0">
                <a:pos x="T6" y="T7"/>
              </a:cxn>
              <a:cxn ang="0">
                <a:pos x="T8" y="T9"/>
              </a:cxn>
            </a:cxnLst>
            <a:rect l="0" t="0" r="r" b="b"/>
            <a:pathLst>
              <a:path w="418" h="35">
                <a:moveTo>
                  <a:pt x="320" y="0"/>
                </a:moveTo>
                <a:cubicBezTo>
                  <a:pt x="97" y="0"/>
                  <a:pt x="97" y="0"/>
                  <a:pt x="97" y="0"/>
                </a:cubicBezTo>
                <a:cubicBezTo>
                  <a:pt x="53" y="0"/>
                  <a:pt x="18" y="9"/>
                  <a:pt x="0" y="35"/>
                </a:cubicBezTo>
                <a:cubicBezTo>
                  <a:pt x="418" y="35"/>
                  <a:pt x="418" y="35"/>
                  <a:pt x="418" y="35"/>
                </a:cubicBezTo>
                <a:cubicBezTo>
                  <a:pt x="400" y="9"/>
                  <a:pt x="364" y="0"/>
                  <a:pt x="320" y="0"/>
                </a:cubicBezTo>
              </a:path>
            </a:pathLst>
          </a:custGeom>
          <a:solidFill>
            <a:srgbClr val="2366FC">
              <a:alpha val="65000"/>
            </a:srgb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9" name="Freeform 598"/>
          <p:cNvSpPr>
            <a:spLocks/>
          </p:cNvSpPr>
          <p:nvPr/>
        </p:nvSpPr>
        <p:spPr bwMode="auto">
          <a:xfrm>
            <a:off x="555299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0 h 278"/>
            </a:gdLst>
            <a:ahLst/>
            <a:cxnLst>
              <a:cxn ang="0">
                <a:pos x="T0" y="T1"/>
              </a:cxn>
              <a:cxn ang="0">
                <a:pos x="T2" y="T3"/>
              </a:cxn>
              <a:cxn ang="0">
                <a:pos x="T4" y="T5"/>
              </a:cxn>
              <a:cxn ang="0">
                <a:pos x="T6" y="T7"/>
              </a:cxn>
              <a:cxn ang="0">
                <a:pos x="T8" y="T9"/>
              </a:cxn>
              <a:cxn ang="0">
                <a:pos x="T10" y="T11"/>
              </a:cxn>
            </a:cxnLst>
            <a:rect l="0" t="0" r="r" b="b"/>
            <a:pathLst>
              <a:path w="98" h="278">
                <a:moveTo>
                  <a:pt x="98" y="0"/>
                </a:moveTo>
                <a:cubicBezTo>
                  <a:pt x="0" y="0"/>
                  <a:pt x="0" y="0"/>
                  <a:pt x="0" y="0"/>
                </a:cubicBezTo>
                <a:cubicBezTo>
                  <a:pt x="0" y="0"/>
                  <a:pt x="0" y="227"/>
                  <a:pt x="0" y="229"/>
                </a:cubicBezTo>
                <a:cubicBezTo>
                  <a:pt x="0" y="256"/>
                  <a:pt x="22" y="278"/>
                  <a:pt x="49" y="278"/>
                </a:cubicBezTo>
                <a:cubicBezTo>
                  <a:pt x="76" y="278"/>
                  <a:pt x="98" y="256"/>
                  <a:pt x="98" y="229"/>
                </a:cubicBezTo>
                <a:cubicBezTo>
                  <a:pt x="98" y="227"/>
                  <a:pt x="98" y="95"/>
                  <a:pt x="98" y="0"/>
                </a:cubicBezTo>
                <a:close/>
              </a:path>
            </a:pathLst>
          </a:custGeom>
          <a:solidFill>
            <a:srgbClr val="BFBFBF">
              <a:alpha val="65000"/>
            </a:srgb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0" name="Freeform 599"/>
          <p:cNvSpPr>
            <a:spLocks/>
          </p:cNvSpPr>
          <p:nvPr/>
        </p:nvSpPr>
        <p:spPr bwMode="auto">
          <a:xfrm>
            <a:off x="598606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229 h 278"/>
              <a:gd name="T12" fmla="*/ 98 w 98"/>
              <a:gd name="T13" fmla="*/ 229 h 278"/>
              <a:gd name="T14" fmla="*/ 98 w 98"/>
              <a:gd name="T15" fmla="*/ 229 h 278"/>
              <a:gd name="T16" fmla="*/ 98 w 98"/>
              <a:gd name="T17" fmla="*/ 229 h 278"/>
              <a:gd name="T18" fmla="*/ 98 w 98"/>
              <a:gd name="T19" fmla="*/ 229 h 278"/>
              <a:gd name="T20" fmla="*/ 98 w 98"/>
              <a:gd name="T21" fmla="*/ 229 h 278"/>
              <a:gd name="T22" fmla="*/ 98 w 98"/>
              <a:gd name="T23" fmla="*/ 229 h 278"/>
              <a:gd name="T24" fmla="*/ 98 w 98"/>
              <a:gd name="T25" fmla="*/ 229 h 278"/>
              <a:gd name="T26" fmla="*/ 98 w 98"/>
              <a:gd name="T27" fmla="*/ 229 h 278"/>
              <a:gd name="T28" fmla="*/ 98 w 98"/>
              <a:gd name="T29" fmla="*/ 229 h 278"/>
              <a:gd name="T30" fmla="*/ 98 w 98"/>
              <a:gd name="T31" fmla="*/ 229 h 278"/>
              <a:gd name="T32" fmla="*/ 98 w 98"/>
              <a:gd name="T33" fmla="*/ 229 h 278"/>
              <a:gd name="T34" fmla="*/ 98 w 98"/>
              <a:gd name="T35" fmla="*/ 229 h 278"/>
              <a:gd name="T36" fmla="*/ 98 w 98"/>
              <a:gd name="T37" fmla="*/ 229 h 278"/>
              <a:gd name="T38" fmla="*/ 98 w 98"/>
              <a:gd name="T39" fmla="*/ 229 h 278"/>
              <a:gd name="T40" fmla="*/ 98 w 98"/>
              <a:gd name="T41" fmla="*/ 229 h 278"/>
              <a:gd name="T42" fmla="*/ 98 w 98"/>
              <a:gd name="T43" fmla="*/ 229 h 278"/>
              <a:gd name="T44" fmla="*/ 98 w 98"/>
              <a:gd name="T45" fmla="*/ 229 h 278"/>
              <a:gd name="T46" fmla="*/ 98 w 98"/>
              <a:gd name="T47" fmla="*/ 229 h 278"/>
              <a:gd name="T48" fmla="*/ 98 w 98"/>
              <a:gd name="T49" fmla="*/ 229 h 278"/>
              <a:gd name="T50" fmla="*/ 98 w 98"/>
              <a:gd name="T51" fmla="*/ 229 h 278"/>
              <a:gd name="T52" fmla="*/ 98 w 98"/>
              <a:gd name="T53" fmla="*/ 229 h 278"/>
              <a:gd name="T54" fmla="*/ 98 w 98"/>
              <a:gd name="T55" fmla="*/ 228 h 278"/>
              <a:gd name="T56" fmla="*/ 98 w 98"/>
              <a:gd name="T57" fmla="*/ 228 h 278"/>
              <a:gd name="T58" fmla="*/ 98 w 98"/>
              <a:gd name="T59" fmla="*/ 228 h 278"/>
              <a:gd name="T60" fmla="*/ 98 w 98"/>
              <a:gd name="T61" fmla="*/ 0 h 278"/>
              <a:gd name="T62" fmla="*/ 98 w 98"/>
              <a:gd name="T63" fmla="*/ 0 h 278"/>
              <a:gd name="T64" fmla="*/ 98 w 98"/>
              <a:gd name="T65" fmla="*/ 0 h 278"/>
              <a:gd name="T66" fmla="*/ 98 w 98"/>
              <a:gd name="T67" fmla="*/ 0 h 278"/>
              <a:gd name="T68" fmla="*/ 98 w 98"/>
              <a:gd name="T69" fmla="*/ 0 h 278"/>
              <a:gd name="T70" fmla="*/ 98 w 98"/>
              <a:gd name="T71" fmla="*/ 0 h 278"/>
              <a:gd name="T72" fmla="*/ 98 w 98"/>
              <a:gd name="T73" fmla="*/ 0 h 278"/>
              <a:gd name="T74" fmla="*/ 98 w 98"/>
              <a:gd name="T75" fmla="*/ 0 h 278"/>
              <a:gd name="T76" fmla="*/ 98 w 98"/>
              <a:gd name="T77" fmla="*/ 0 h 278"/>
              <a:gd name="T78" fmla="*/ 98 w 98"/>
              <a:gd name="T79" fmla="*/ 0 h 278"/>
              <a:gd name="T80" fmla="*/ 98 w 98"/>
              <a:gd name="T81" fmla="*/ 0 h 278"/>
              <a:gd name="T82" fmla="*/ 98 w 98"/>
              <a:gd name="T83" fmla="*/ 0 h 278"/>
              <a:gd name="T84" fmla="*/ 98 w 98"/>
              <a:gd name="T85" fmla="*/ 0 h 278"/>
              <a:gd name="T86" fmla="*/ 98 w 98"/>
              <a:gd name="T87" fmla="*/ 0 h 278"/>
              <a:gd name="T88" fmla="*/ 98 w 98"/>
              <a:gd name="T89" fmla="*/ 0 h 278"/>
              <a:gd name="T90" fmla="*/ 98 w 98"/>
              <a:gd name="T91" fmla="*/ 0 h 278"/>
              <a:gd name="T92" fmla="*/ 98 w 98"/>
              <a:gd name="T93" fmla="*/ 0 h 278"/>
              <a:gd name="T94" fmla="*/ 98 w 98"/>
              <a:gd name="T95" fmla="*/ 0 h 278"/>
              <a:gd name="T96" fmla="*/ 98 w 98"/>
              <a:gd name="T97" fmla="*/ 0 h 278"/>
              <a:gd name="T98" fmla="*/ 98 w 98"/>
              <a:gd name="T99" fmla="*/ 0 h 278"/>
              <a:gd name="T100" fmla="*/ 98 w 98"/>
              <a:gd name="T101" fmla="*/ 0 h 278"/>
              <a:gd name="T102" fmla="*/ 98 w 98"/>
              <a:gd name="T103" fmla="*/ 0 h 278"/>
              <a:gd name="T104" fmla="*/ 98 w 98"/>
              <a:gd name="T105" fmla="*/ 0 h 278"/>
              <a:gd name="T106" fmla="*/ 98 w 98"/>
              <a:gd name="T107" fmla="*/ 0 h 278"/>
              <a:gd name="T108" fmla="*/ 98 w 98"/>
              <a:gd name="T109" fmla="*/ 0 h 278"/>
              <a:gd name="T110" fmla="*/ 98 w 98"/>
              <a:gd name="T111" fmla="*/ 0 h 278"/>
              <a:gd name="T112" fmla="*/ 98 w 98"/>
              <a:gd name="T113" fmla="*/ 0 h 278"/>
              <a:gd name="T114" fmla="*/ 98 w 98"/>
              <a:gd name="T115" fmla="*/ 0 h 278"/>
              <a:gd name="T116" fmla="*/ 98 w 98"/>
              <a:gd name="T117" fmla="*/ 0 h 278"/>
              <a:gd name="T118" fmla="*/ 98 w 98"/>
              <a:gd name="T119" fmla="*/ 0 h 278"/>
              <a:gd name="T120" fmla="*/ 98 w 98"/>
              <a:gd name="T1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278">
                <a:moveTo>
                  <a:pt x="98" y="0"/>
                </a:moveTo>
                <a:cubicBezTo>
                  <a:pt x="0" y="0"/>
                  <a:pt x="0" y="0"/>
                  <a:pt x="0" y="0"/>
                </a:cubicBezTo>
                <a:cubicBezTo>
                  <a:pt x="0" y="95"/>
                  <a:pt x="0" y="227"/>
                  <a:pt x="0" y="229"/>
                </a:cubicBezTo>
                <a:cubicBezTo>
                  <a:pt x="0" y="256"/>
                  <a:pt x="22" y="278"/>
                  <a:pt x="49" y="278"/>
                </a:cubicBezTo>
                <a:cubicBezTo>
                  <a:pt x="76" y="278"/>
                  <a:pt x="98" y="256"/>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8"/>
                  <a:pt x="98" y="228"/>
                </a:cubicBezTo>
                <a:cubicBezTo>
                  <a:pt x="98" y="228"/>
                  <a:pt x="98" y="228"/>
                  <a:pt x="98" y="228"/>
                </a:cubicBezTo>
                <a:cubicBezTo>
                  <a:pt x="98" y="228"/>
                  <a:pt x="98" y="228"/>
                  <a:pt x="98" y="228"/>
                </a:cubicBezTo>
                <a:cubicBezTo>
                  <a:pt x="98" y="219"/>
                  <a:pt x="98" y="1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path>
            </a:pathLst>
          </a:custGeom>
          <a:solidFill>
            <a:srgbClr val="BFBFBF"/>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601"/>
          <p:cNvSpPr>
            <a:spLocks/>
          </p:cNvSpPr>
          <p:nvPr/>
        </p:nvSpPr>
        <p:spPr bwMode="auto">
          <a:xfrm>
            <a:off x="5552988" y="3630243"/>
            <a:ext cx="800946" cy="1026796"/>
          </a:xfrm>
          <a:custGeom>
            <a:avLst/>
            <a:gdLst>
              <a:gd name="T0" fmla="*/ 213 w 213"/>
              <a:gd name="T1" fmla="*/ 107 h 273"/>
              <a:gd name="T2" fmla="*/ 213 w 213"/>
              <a:gd name="T3" fmla="*/ 0 h 273"/>
              <a:gd name="T4" fmla="*/ 0 w 213"/>
              <a:gd name="T5" fmla="*/ 0 h 273"/>
              <a:gd name="T6" fmla="*/ 0 w 213"/>
              <a:gd name="T7" fmla="*/ 107 h 273"/>
              <a:gd name="T8" fmla="*/ 0 w 213"/>
              <a:gd name="T9" fmla="*/ 156 h 273"/>
              <a:gd name="T10" fmla="*/ 0 w 213"/>
              <a:gd name="T11" fmla="*/ 273 h 273"/>
              <a:gd name="T12" fmla="*/ 98 w 213"/>
              <a:gd name="T13" fmla="*/ 273 h 273"/>
              <a:gd name="T14" fmla="*/ 98 w 213"/>
              <a:gd name="T15" fmla="*/ 168 h 273"/>
              <a:gd name="T16" fmla="*/ 115 w 213"/>
              <a:gd name="T17" fmla="*/ 168 h 273"/>
              <a:gd name="T18" fmla="*/ 115 w 213"/>
              <a:gd name="T19" fmla="*/ 273 h 273"/>
              <a:gd name="T20" fmla="*/ 213 w 213"/>
              <a:gd name="T21" fmla="*/ 273 h 273"/>
              <a:gd name="T22" fmla="*/ 213 w 213"/>
              <a:gd name="T23" fmla="*/ 156 h 273"/>
              <a:gd name="T24" fmla="*/ 213 w 213"/>
              <a:gd name="T25" fmla="*/ 10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3" h="273">
                <a:moveTo>
                  <a:pt x="213" y="107"/>
                </a:moveTo>
                <a:cubicBezTo>
                  <a:pt x="213" y="78"/>
                  <a:pt x="213" y="39"/>
                  <a:pt x="213" y="0"/>
                </a:cubicBezTo>
                <a:cubicBezTo>
                  <a:pt x="0" y="0"/>
                  <a:pt x="0" y="0"/>
                  <a:pt x="0" y="0"/>
                </a:cubicBezTo>
                <a:cubicBezTo>
                  <a:pt x="0" y="39"/>
                  <a:pt x="0" y="78"/>
                  <a:pt x="0" y="107"/>
                </a:cubicBezTo>
                <a:cubicBezTo>
                  <a:pt x="0" y="156"/>
                  <a:pt x="0" y="156"/>
                  <a:pt x="0" y="156"/>
                </a:cubicBezTo>
                <a:cubicBezTo>
                  <a:pt x="0" y="273"/>
                  <a:pt x="0" y="273"/>
                  <a:pt x="0" y="273"/>
                </a:cubicBezTo>
                <a:cubicBezTo>
                  <a:pt x="98" y="273"/>
                  <a:pt x="98" y="273"/>
                  <a:pt x="98" y="273"/>
                </a:cubicBezTo>
                <a:cubicBezTo>
                  <a:pt x="98" y="218"/>
                  <a:pt x="98" y="174"/>
                  <a:pt x="98" y="168"/>
                </a:cubicBezTo>
                <a:cubicBezTo>
                  <a:pt x="98" y="135"/>
                  <a:pt x="115" y="135"/>
                  <a:pt x="115" y="168"/>
                </a:cubicBezTo>
                <a:cubicBezTo>
                  <a:pt x="115" y="174"/>
                  <a:pt x="115" y="218"/>
                  <a:pt x="115" y="273"/>
                </a:cubicBezTo>
                <a:cubicBezTo>
                  <a:pt x="213" y="273"/>
                  <a:pt x="213" y="273"/>
                  <a:pt x="213" y="273"/>
                </a:cubicBezTo>
                <a:cubicBezTo>
                  <a:pt x="213" y="156"/>
                  <a:pt x="213" y="156"/>
                  <a:pt x="213" y="156"/>
                </a:cubicBezTo>
                <a:cubicBezTo>
                  <a:pt x="213" y="107"/>
                  <a:pt x="213" y="107"/>
                  <a:pt x="213" y="107"/>
                </a:cubicBezTo>
              </a:path>
            </a:pathLst>
          </a:custGeom>
          <a:solidFill>
            <a:srgbClr val="595959">
              <a:alpha val="65000"/>
            </a:srgb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602"/>
          <p:cNvSpPr>
            <a:spLocks/>
          </p:cNvSpPr>
          <p:nvPr/>
        </p:nvSpPr>
        <p:spPr bwMode="auto">
          <a:xfrm>
            <a:off x="5112801" y="3630244"/>
            <a:ext cx="307340" cy="349250"/>
          </a:xfrm>
          <a:custGeom>
            <a:avLst/>
            <a:gdLst>
              <a:gd name="T0" fmla="*/ 41 w 82"/>
              <a:gd name="T1" fmla="*/ 93 h 93"/>
              <a:gd name="T2" fmla="*/ 82 w 82"/>
              <a:gd name="T3" fmla="*/ 61 h 93"/>
              <a:gd name="T4" fmla="*/ 82 w 82"/>
              <a:gd name="T5" fmla="*/ 0 h 93"/>
              <a:gd name="T6" fmla="*/ 0 w 82"/>
              <a:gd name="T7" fmla="*/ 0 h 93"/>
              <a:gd name="T8" fmla="*/ 0 w 82"/>
              <a:gd name="T9" fmla="*/ 61 h 93"/>
              <a:gd name="T10" fmla="*/ 41 w 82"/>
              <a:gd name="T11" fmla="*/ 93 h 93"/>
            </a:gdLst>
            <a:ahLst/>
            <a:cxnLst>
              <a:cxn ang="0">
                <a:pos x="T0" y="T1"/>
              </a:cxn>
              <a:cxn ang="0">
                <a:pos x="T2" y="T3"/>
              </a:cxn>
              <a:cxn ang="0">
                <a:pos x="T4" y="T5"/>
              </a:cxn>
              <a:cxn ang="0">
                <a:pos x="T6" y="T7"/>
              </a:cxn>
              <a:cxn ang="0">
                <a:pos x="T8" y="T9"/>
              </a:cxn>
              <a:cxn ang="0">
                <a:pos x="T10" y="T11"/>
              </a:cxn>
            </a:cxnLst>
            <a:rect l="0" t="0" r="r" b="b"/>
            <a:pathLst>
              <a:path w="82" h="93">
                <a:moveTo>
                  <a:pt x="41" y="93"/>
                </a:moveTo>
                <a:cubicBezTo>
                  <a:pt x="59" y="93"/>
                  <a:pt x="82" y="78"/>
                  <a:pt x="82" y="61"/>
                </a:cubicBezTo>
                <a:cubicBezTo>
                  <a:pt x="82" y="61"/>
                  <a:pt x="82" y="35"/>
                  <a:pt x="82" y="0"/>
                </a:cubicBezTo>
                <a:cubicBezTo>
                  <a:pt x="0" y="0"/>
                  <a:pt x="0" y="0"/>
                  <a:pt x="0" y="0"/>
                </a:cubicBezTo>
                <a:cubicBezTo>
                  <a:pt x="0" y="61"/>
                  <a:pt x="0" y="61"/>
                  <a:pt x="0" y="61"/>
                </a:cubicBezTo>
                <a:cubicBezTo>
                  <a:pt x="0" y="78"/>
                  <a:pt x="24" y="93"/>
                  <a:pt x="41" y="93"/>
                </a:cubicBezTo>
                <a:close/>
              </a:path>
            </a:pathLst>
          </a:custGeom>
          <a:solidFill>
            <a:srgbClr val="7F7F7F"/>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3" name="Freeform 603"/>
          <p:cNvSpPr>
            <a:spLocks/>
          </p:cNvSpPr>
          <p:nvPr/>
        </p:nvSpPr>
        <p:spPr bwMode="auto">
          <a:xfrm>
            <a:off x="6479665" y="3630244"/>
            <a:ext cx="307340" cy="349250"/>
          </a:xfrm>
          <a:custGeom>
            <a:avLst/>
            <a:gdLst>
              <a:gd name="T0" fmla="*/ 82 w 82"/>
              <a:gd name="T1" fmla="*/ 0 h 93"/>
              <a:gd name="T2" fmla="*/ 0 w 82"/>
              <a:gd name="T3" fmla="*/ 0 h 93"/>
              <a:gd name="T4" fmla="*/ 0 w 82"/>
              <a:gd name="T5" fmla="*/ 61 h 93"/>
              <a:gd name="T6" fmla="*/ 41 w 82"/>
              <a:gd name="T7" fmla="*/ 93 h 93"/>
              <a:gd name="T8" fmla="*/ 82 w 82"/>
              <a:gd name="T9" fmla="*/ 61 h 93"/>
              <a:gd name="T10" fmla="*/ 82 w 82"/>
              <a:gd name="T11" fmla="*/ 43 h 93"/>
              <a:gd name="T12" fmla="*/ 82 w 82"/>
              <a:gd name="T13" fmla="*/ 39 h 93"/>
              <a:gd name="T14" fmla="*/ 82 w 82"/>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93">
                <a:moveTo>
                  <a:pt x="82" y="0"/>
                </a:moveTo>
                <a:cubicBezTo>
                  <a:pt x="0" y="0"/>
                  <a:pt x="0" y="0"/>
                  <a:pt x="0" y="0"/>
                </a:cubicBezTo>
                <a:cubicBezTo>
                  <a:pt x="0" y="35"/>
                  <a:pt x="0" y="61"/>
                  <a:pt x="0" y="61"/>
                </a:cubicBezTo>
                <a:cubicBezTo>
                  <a:pt x="0" y="78"/>
                  <a:pt x="23" y="93"/>
                  <a:pt x="41" y="93"/>
                </a:cubicBezTo>
                <a:cubicBezTo>
                  <a:pt x="59" y="93"/>
                  <a:pt x="82" y="78"/>
                  <a:pt x="82" y="61"/>
                </a:cubicBezTo>
                <a:cubicBezTo>
                  <a:pt x="82" y="43"/>
                  <a:pt x="82" y="43"/>
                  <a:pt x="82" y="43"/>
                </a:cubicBezTo>
                <a:cubicBezTo>
                  <a:pt x="82" y="39"/>
                  <a:pt x="82" y="39"/>
                  <a:pt x="82" y="39"/>
                </a:cubicBezTo>
                <a:cubicBezTo>
                  <a:pt x="82" y="0"/>
                  <a:pt x="82" y="0"/>
                  <a:pt x="82" y="0"/>
                </a:cubicBezTo>
              </a:path>
            </a:pathLst>
          </a:custGeom>
          <a:solidFill>
            <a:srgbClr val="7F7F7F"/>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4" name="Freeform 604"/>
          <p:cNvSpPr>
            <a:spLocks/>
          </p:cNvSpPr>
          <p:nvPr/>
        </p:nvSpPr>
        <p:spPr bwMode="auto">
          <a:xfrm>
            <a:off x="5119918" y="2489359"/>
            <a:ext cx="1667087" cy="1026796"/>
          </a:xfrm>
          <a:custGeom>
            <a:avLst/>
            <a:gdLst>
              <a:gd name="T0" fmla="*/ 82 w 443"/>
              <a:gd name="T1" fmla="*/ 113 h 273"/>
              <a:gd name="T2" fmla="*/ 115 w 443"/>
              <a:gd name="T3" fmla="*/ 113 h 273"/>
              <a:gd name="T4" fmla="*/ 115 w 443"/>
              <a:gd name="T5" fmla="*/ 273 h 273"/>
              <a:gd name="T6" fmla="*/ 328 w 443"/>
              <a:gd name="T7" fmla="*/ 273 h 273"/>
              <a:gd name="T8" fmla="*/ 328 w 443"/>
              <a:gd name="T9" fmla="*/ 113 h 273"/>
              <a:gd name="T10" fmla="*/ 361 w 443"/>
              <a:gd name="T11" fmla="*/ 113 h 273"/>
              <a:gd name="T12" fmla="*/ 361 w 443"/>
              <a:gd name="T13" fmla="*/ 273 h 273"/>
              <a:gd name="T14" fmla="*/ 443 w 443"/>
              <a:gd name="T15" fmla="*/ 273 h 273"/>
              <a:gd name="T16" fmla="*/ 443 w 443"/>
              <a:gd name="T17" fmla="*/ 47 h 273"/>
              <a:gd name="T18" fmla="*/ 431 w 443"/>
              <a:gd name="T19" fmla="*/ 0 h 273"/>
              <a:gd name="T20" fmla="*/ 13 w 443"/>
              <a:gd name="T21" fmla="*/ 0 h 273"/>
              <a:gd name="T22" fmla="*/ 0 w 443"/>
              <a:gd name="T23" fmla="*/ 47 h 273"/>
              <a:gd name="T24" fmla="*/ 0 w 443"/>
              <a:gd name="T25" fmla="*/ 273 h 273"/>
              <a:gd name="T26" fmla="*/ 82 w 443"/>
              <a:gd name="T27" fmla="*/ 273 h 273"/>
              <a:gd name="T28" fmla="*/ 82 w 443"/>
              <a:gd name="T29" fmla="*/ 11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273">
                <a:moveTo>
                  <a:pt x="82" y="113"/>
                </a:moveTo>
                <a:cubicBezTo>
                  <a:pt x="82" y="96"/>
                  <a:pt x="115" y="96"/>
                  <a:pt x="115" y="113"/>
                </a:cubicBezTo>
                <a:cubicBezTo>
                  <a:pt x="115" y="124"/>
                  <a:pt x="115" y="199"/>
                  <a:pt x="115" y="273"/>
                </a:cubicBezTo>
                <a:cubicBezTo>
                  <a:pt x="328" y="273"/>
                  <a:pt x="328" y="273"/>
                  <a:pt x="328" y="273"/>
                </a:cubicBezTo>
                <a:cubicBezTo>
                  <a:pt x="328" y="199"/>
                  <a:pt x="328" y="124"/>
                  <a:pt x="328" y="113"/>
                </a:cubicBezTo>
                <a:cubicBezTo>
                  <a:pt x="328" y="96"/>
                  <a:pt x="361" y="96"/>
                  <a:pt x="361" y="113"/>
                </a:cubicBezTo>
                <a:cubicBezTo>
                  <a:pt x="361" y="123"/>
                  <a:pt x="361" y="211"/>
                  <a:pt x="361" y="273"/>
                </a:cubicBezTo>
                <a:cubicBezTo>
                  <a:pt x="443" y="273"/>
                  <a:pt x="443" y="273"/>
                  <a:pt x="443" y="273"/>
                </a:cubicBezTo>
                <a:cubicBezTo>
                  <a:pt x="443" y="47"/>
                  <a:pt x="443" y="47"/>
                  <a:pt x="443" y="47"/>
                </a:cubicBezTo>
                <a:cubicBezTo>
                  <a:pt x="443" y="27"/>
                  <a:pt x="439" y="12"/>
                  <a:pt x="431" y="0"/>
                </a:cubicBezTo>
                <a:cubicBezTo>
                  <a:pt x="13" y="0"/>
                  <a:pt x="13" y="0"/>
                  <a:pt x="13" y="0"/>
                </a:cubicBezTo>
                <a:cubicBezTo>
                  <a:pt x="5" y="12"/>
                  <a:pt x="0" y="27"/>
                  <a:pt x="0" y="47"/>
                </a:cubicBezTo>
                <a:cubicBezTo>
                  <a:pt x="0" y="273"/>
                  <a:pt x="0" y="273"/>
                  <a:pt x="0" y="273"/>
                </a:cubicBezTo>
                <a:cubicBezTo>
                  <a:pt x="82" y="273"/>
                  <a:pt x="82" y="273"/>
                  <a:pt x="82" y="273"/>
                </a:cubicBezTo>
                <a:cubicBezTo>
                  <a:pt x="82" y="211"/>
                  <a:pt x="82" y="123"/>
                  <a:pt x="82" y="113"/>
                </a:cubicBezTo>
              </a:path>
            </a:pathLst>
          </a:custGeom>
          <a:solidFill>
            <a:srgbClr val="595959">
              <a:alpha val="65000"/>
            </a:srgb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Oval 607"/>
          <p:cNvSpPr>
            <a:spLocks noChangeArrowheads="1"/>
          </p:cNvSpPr>
          <p:nvPr/>
        </p:nvSpPr>
        <p:spPr bwMode="auto">
          <a:xfrm>
            <a:off x="5653107" y="1350806"/>
            <a:ext cx="598382" cy="603039"/>
          </a:xfrm>
          <a:prstGeom prst="ellipse">
            <a:avLst/>
          </a:prstGeom>
          <a:solidFill>
            <a:srgbClr val="2366FC">
              <a:alpha val="65000"/>
            </a:srgb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Freeform 608"/>
          <p:cNvSpPr>
            <a:spLocks/>
          </p:cNvSpPr>
          <p:nvPr/>
        </p:nvSpPr>
        <p:spPr bwMode="auto">
          <a:xfrm>
            <a:off x="5955792" y="1350806"/>
            <a:ext cx="295699" cy="603039"/>
          </a:xfrm>
          <a:custGeom>
            <a:avLst/>
            <a:gdLst>
              <a:gd name="T0" fmla="*/ 0 w 79"/>
              <a:gd name="T1" fmla="*/ 0 h 160"/>
              <a:gd name="T2" fmla="*/ 0 w 79"/>
              <a:gd name="T3" fmla="*/ 160 h 160"/>
              <a:gd name="T4" fmla="*/ 79 w 79"/>
              <a:gd name="T5" fmla="*/ 80 h 160"/>
              <a:gd name="T6" fmla="*/ 65 w 79"/>
              <a:gd name="T7" fmla="*/ 34 h 160"/>
              <a:gd name="T8" fmla="*/ 62 w 79"/>
              <a:gd name="T9" fmla="*/ 30 h 160"/>
              <a:gd name="T10" fmla="*/ 0 w 79"/>
              <a:gd name="T11" fmla="*/ 0 h 160"/>
            </a:gdLst>
            <a:ahLst/>
            <a:cxnLst>
              <a:cxn ang="0">
                <a:pos x="T0" y="T1"/>
              </a:cxn>
              <a:cxn ang="0">
                <a:pos x="T2" y="T3"/>
              </a:cxn>
              <a:cxn ang="0">
                <a:pos x="T4" y="T5"/>
              </a:cxn>
              <a:cxn ang="0">
                <a:pos x="T6" y="T7"/>
              </a:cxn>
              <a:cxn ang="0">
                <a:pos x="T8" y="T9"/>
              </a:cxn>
              <a:cxn ang="0">
                <a:pos x="T10" y="T11"/>
              </a:cxn>
            </a:cxnLst>
            <a:rect l="0" t="0" r="r" b="b"/>
            <a:pathLst>
              <a:path w="79" h="160">
                <a:moveTo>
                  <a:pt x="0" y="0"/>
                </a:moveTo>
                <a:cubicBezTo>
                  <a:pt x="0" y="160"/>
                  <a:pt x="0" y="160"/>
                  <a:pt x="0" y="160"/>
                </a:cubicBezTo>
                <a:cubicBezTo>
                  <a:pt x="44" y="160"/>
                  <a:pt x="79" y="124"/>
                  <a:pt x="79" y="80"/>
                </a:cubicBezTo>
                <a:cubicBezTo>
                  <a:pt x="79" y="63"/>
                  <a:pt x="74" y="47"/>
                  <a:pt x="65" y="34"/>
                </a:cubicBezTo>
                <a:cubicBezTo>
                  <a:pt x="64" y="33"/>
                  <a:pt x="63" y="32"/>
                  <a:pt x="62" y="30"/>
                </a:cubicBezTo>
                <a:cubicBezTo>
                  <a:pt x="47" y="12"/>
                  <a:pt x="25" y="0"/>
                  <a:pt x="0" y="0"/>
                </a:cubicBezTo>
              </a:path>
            </a:pathLst>
          </a:custGeom>
          <a:solidFill>
            <a:srgbClr val="2366FC"/>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609"/>
          <p:cNvSpPr>
            <a:spLocks/>
          </p:cNvSpPr>
          <p:nvPr/>
        </p:nvSpPr>
        <p:spPr bwMode="auto">
          <a:xfrm>
            <a:off x="5955791" y="2489359"/>
            <a:ext cx="831216" cy="1026796"/>
          </a:xfrm>
          <a:custGeom>
            <a:avLst/>
            <a:gdLst>
              <a:gd name="T0" fmla="*/ 209 w 221"/>
              <a:gd name="T1" fmla="*/ 0 h 273"/>
              <a:gd name="T2" fmla="*/ 0 w 221"/>
              <a:gd name="T3" fmla="*/ 0 h 273"/>
              <a:gd name="T4" fmla="*/ 0 w 221"/>
              <a:gd name="T5" fmla="*/ 273 h 273"/>
              <a:gd name="T6" fmla="*/ 106 w 221"/>
              <a:gd name="T7" fmla="*/ 273 h 273"/>
              <a:gd name="T8" fmla="*/ 106 w 221"/>
              <a:gd name="T9" fmla="*/ 113 h 273"/>
              <a:gd name="T10" fmla="*/ 106 w 221"/>
              <a:gd name="T11" fmla="*/ 113 h 273"/>
              <a:gd name="T12" fmla="*/ 106 w 221"/>
              <a:gd name="T13" fmla="*/ 113 h 273"/>
              <a:gd name="T14" fmla="*/ 123 w 221"/>
              <a:gd name="T15" fmla="*/ 100 h 273"/>
              <a:gd name="T16" fmla="*/ 139 w 221"/>
              <a:gd name="T17" fmla="*/ 113 h 273"/>
              <a:gd name="T18" fmla="*/ 139 w 221"/>
              <a:gd name="T19" fmla="*/ 273 h 273"/>
              <a:gd name="T20" fmla="*/ 221 w 221"/>
              <a:gd name="T21" fmla="*/ 273 h 273"/>
              <a:gd name="T22" fmla="*/ 221 w 221"/>
              <a:gd name="T23" fmla="*/ 47 h 273"/>
              <a:gd name="T24" fmla="*/ 209 w 221"/>
              <a:gd name="T2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273">
                <a:moveTo>
                  <a:pt x="209" y="0"/>
                </a:moveTo>
                <a:cubicBezTo>
                  <a:pt x="0" y="0"/>
                  <a:pt x="0" y="0"/>
                  <a:pt x="0" y="0"/>
                </a:cubicBezTo>
                <a:cubicBezTo>
                  <a:pt x="0" y="273"/>
                  <a:pt x="0" y="273"/>
                  <a:pt x="0" y="273"/>
                </a:cubicBezTo>
                <a:cubicBezTo>
                  <a:pt x="106" y="273"/>
                  <a:pt x="106" y="273"/>
                  <a:pt x="106" y="273"/>
                </a:cubicBezTo>
                <a:cubicBezTo>
                  <a:pt x="106" y="199"/>
                  <a:pt x="106" y="124"/>
                  <a:pt x="106" y="113"/>
                </a:cubicBezTo>
                <a:cubicBezTo>
                  <a:pt x="106" y="113"/>
                  <a:pt x="106" y="113"/>
                  <a:pt x="106" y="113"/>
                </a:cubicBezTo>
                <a:cubicBezTo>
                  <a:pt x="106" y="113"/>
                  <a:pt x="106" y="113"/>
                  <a:pt x="106" y="113"/>
                </a:cubicBezTo>
                <a:cubicBezTo>
                  <a:pt x="106" y="105"/>
                  <a:pt x="114" y="100"/>
                  <a:pt x="123" y="100"/>
                </a:cubicBezTo>
                <a:cubicBezTo>
                  <a:pt x="131" y="100"/>
                  <a:pt x="139" y="105"/>
                  <a:pt x="139" y="113"/>
                </a:cubicBezTo>
                <a:cubicBezTo>
                  <a:pt x="139" y="123"/>
                  <a:pt x="139" y="211"/>
                  <a:pt x="139" y="273"/>
                </a:cubicBezTo>
                <a:cubicBezTo>
                  <a:pt x="221" y="273"/>
                  <a:pt x="221" y="273"/>
                  <a:pt x="221" y="273"/>
                </a:cubicBezTo>
                <a:cubicBezTo>
                  <a:pt x="221" y="47"/>
                  <a:pt x="221" y="47"/>
                  <a:pt x="221" y="47"/>
                </a:cubicBezTo>
                <a:cubicBezTo>
                  <a:pt x="221" y="27"/>
                  <a:pt x="217" y="12"/>
                  <a:pt x="209" y="0"/>
                </a:cubicBezTo>
              </a:path>
            </a:pathLst>
          </a:custGeom>
          <a:solidFill>
            <a:srgbClr val="595959"/>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610"/>
          <p:cNvSpPr>
            <a:spLocks noEditPoints="1"/>
          </p:cNvSpPr>
          <p:nvPr/>
        </p:nvSpPr>
        <p:spPr bwMode="auto">
          <a:xfrm>
            <a:off x="5955791" y="4168087"/>
            <a:ext cx="30269" cy="95462"/>
          </a:xfrm>
          <a:custGeom>
            <a:avLst/>
            <a:gdLst>
              <a:gd name="T0" fmla="*/ 8 w 8"/>
              <a:gd name="T1" fmla="*/ 24 h 25"/>
              <a:gd name="T2" fmla="*/ 8 w 8"/>
              <a:gd name="T3" fmla="*/ 25 h 25"/>
              <a:gd name="T4" fmla="*/ 8 w 8"/>
              <a:gd name="T5" fmla="*/ 24 h 25"/>
              <a:gd name="T6" fmla="*/ 8 w 8"/>
              <a:gd name="T7" fmla="*/ 24 h 25"/>
              <a:gd name="T8" fmla="*/ 8 w 8"/>
              <a:gd name="T9" fmla="*/ 24 h 25"/>
              <a:gd name="T10" fmla="*/ 8 w 8"/>
              <a:gd name="T11" fmla="*/ 24 h 25"/>
              <a:gd name="T12" fmla="*/ 0 w 8"/>
              <a:gd name="T13" fmla="*/ 0 h 25"/>
              <a:gd name="T14" fmla="*/ 0 w 8"/>
              <a:gd name="T15" fmla="*/ 0 h 25"/>
              <a:gd name="T16" fmla="*/ 8 w 8"/>
              <a:gd name="T17" fmla="*/ 24 h 25"/>
              <a:gd name="T18" fmla="*/ 0 w 8"/>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5">
                <a:moveTo>
                  <a:pt x="8" y="24"/>
                </a:moveTo>
                <a:cubicBezTo>
                  <a:pt x="8" y="24"/>
                  <a:pt x="8" y="25"/>
                  <a:pt x="8" y="25"/>
                </a:cubicBezTo>
                <a:cubicBezTo>
                  <a:pt x="8" y="25"/>
                  <a:pt x="8" y="24"/>
                  <a:pt x="8" y="24"/>
                </a:cubicBezTo>
                <a:moveTo>
                  <a:pt x="8" y="24"/>
                </a:moveTo>
                <a:cubicBezTo>
                  <a:pt x="8" y="24"/>
                  <a:pt x="8" y="24"/>
                  <a:pt x="8" y="24"/>
                </a:cubicBezTo>
                <a:cubicBezTo>
                  <a:pt x="8" y="24"/>
                  <a:pt x="8" y="24"/>
                  <a:pt x="8" y="24"/>
                </a:cubicBezTo>
                <a:moveTo>
                  <a:pt x="0" y="0"/>
                </a:moveTo>
                <a:cubicBezTo>
                  <a:pt x="0" y="0"/>
                  <a:pt x="0" y="0"/>
                  <a:pt x="0" y="0"/>
                </a:cubicBezTo>
                <a:cubicBezTo>
                  <a:pt x="4" y="0"/>
                  <a:pt x="8" y="8"/>
                  <a:pt x="8" y="24"/>
                </a:cubicBezTo>
                <a:cubicBezTo>
                  <a:pt x="8" y="8"/>
                  <a:pt x="4" y="0"/>
                  <a:pt x="0" y="0"/>
                </a:cubicBezTo>
              </a:path>
            </a:pathLst>
          </a:custGeom>
          <a:solidFill>
            <a:srgbClr val="D6D7D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611"/>
          <p:cNvSpPr>
            <a:spLocks/>
          </p:cNvSpPr>
          <p:nvPr/>
        </p:nvSpPr>
        <p:spPr bwMode="auto">
          <a:xfrm>
            <a:off x="5955791" y="3630243"/>
            <a:ext cx="398146" cy="1026796"/>
          </a:xfrm>
          <a:custGeom>
            <a:avLst/>
            <a:gdLst>
              <a:gd name="T0" fmla="*/ 106 w 106"/>
              <a:gd name="T1" fmla="*/ 0 h 273"/>
              <a:gd name="T2" fmla="*/ 0 w 106"/>
              <a:gd name="T3" fmla="*/ 0 h 273"/>
              <a:gd name="T4" fmla="*/ 0 w 106"/>
              <a:gd name="T5" fmla="*/ 143 h 273"/>
              <a:gd name="T6" fmla="*/ 8 w 106"/>
              <a:gd name="T7" fmla="*/ 167 h 273"/>
              <a:gd name="T8" fmla="*/ 8 w 106"/>
              <a:gd name="T9" fmla="*/ 167 h 273"/>
              <a:gd name="T10" fmla="*/ 8 w 106"/>
              <a:gd name="T11" fmla="*/ 167 h 273"/>
              <a:gd name="T12" fmla="*/ 8 w 106"/>
              <a:gd name="T13" fmla="*/ 167 h 273"/>
              <a:gd name="T14" fmla="*/ 8 w 106"/>
              <a:gd name="T15" fmla="*/ 168 h 273"/>
              <a:gd name="T16" fmla="*/ 8 w 106"/>
              <a:gd name="T17" fmla="*/ 168 h 273"/>
              <a:gd name="T18" fmla="*/ 8 w 106"/>
              <a:gd name="T19" fmla="*/ 273 h 273"/>
              <a:gd name="T20" fmla="*/ 106 w 106"/>
              <a:gd name="T21" fmla="*/ 273 h 273"/>
              <a:gd name="T22" fmla="*/ 106 w 106"/>
              <a:gd name="T23" fmla="*/ 156 h 273"/>
              <a:gd name="T24" fmla="*/ 106 w 106"/>
              <a:gd name="T25" fmla="*/ 107 h 273"/>
              <a:gd name="T26" fmla="*/ 106 w 106"/>
              <a:gd name="T27"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273">
                <a:moveTo>
                  <a:pt x="106" y="0"/>
                </a:moveTo>
                <a:cubicBezTo>
                  <a:pt x="0" y="0"/>
                  <a:pt x="0" y="0"/>
                  <a:pt x="0" y="0"/>
                </a:cubicBezTo>
                <a:cubicBezTo>
                  <a:pt x="0" y="143"/>
                  <a:pt x="0" y="143"/>
                  <a:pt x="0" y="143"/>
                </a:cubicBezTo>
                <a:cubicBezTo>
                  <a:pt x="4" y="143"/>
                  <a:pt x="8" y="151"/>
                  <a:pt x="8" y="167"/>
                </a:cubicBezTo>
                <a:cubicBezTo>
                  <a:pt x="8" y="167"/>
                  <a:pt x="8" y="167"/>
                  <a:pt x="8" y="167"/>
                </a:cubicBezTo>
                <a:cubicBezTo>
                  <a:pt x="8" y="167"/>
                  <a:pt x="8" y="167"/>
                  <a:pt x="8" y="167"/>
                </a:cubicBezTo>
                <a:cubicBezTo>
                  <a:pt x="8" y="167"/>
                  <a:pt x="8" y="167"/>
                  <a:pt x="8" y="167"/>
                </a:cubicBezTo>
                <a:cubicBezTo>
                  <a:pt x="8" y="167"/>
                  <a:pt x="8" y="168"/>
                  <a:pt x="8" y="168"/>
                </a:cubicBezTo>
                <a:cubicBezTo>
                  <a:pt x="8" y="168"/>
                  <a:pt x="8" y="168"/>
                  <a:pt x="8" y="168"/>
                </a:cubicBezTo>
                <a:cubicBezTo>
                  <a:pt x="8" y="174"/>
                  <a:pt x="8" y="218"/>
                  <a:pt x="8" y="273"/>
                </a:cubicBezTo>
                <a:cubicBezTo>
                  <a:pt x="106" y="273"/>
                  <a:pt x="106" y="273"/>
                  <a:pt x="106" y="273"/>
                </a:cubicBezTo>
                <a:cubicBezTo>
                  <a:pt x="106" y="156"/>
                  <a:pt x="106" y="156"/>
                  <a:pt x="106" y="156"/>
                </a:cubicBezTo>
                <a:cubicBezTo>
                  <a:pt x="106" y="107"/>
                  <a:pt x="106" y="107"/>
                  <a:pt x="106" y="107"/>
                </a:cubicBezTo>
                <a:cubicBezTo>
                  <a:pt x="106" y="78"/>
                  <a:pt x="106" y="39"/>
                  <a:pt x="106" y="0"/>
                </a:cubicBezTo>
              </a:path>
            </a:pathLst>
          </a:custGeom>
          <a:solidFill>
            <a:srgbClr val="7F7F7F"/>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606"/>
          <p:cNvSpPr>
            <a:spLocks/>
          </p:cNvSpPr>
          <p:nvPr/>
        </p:nvSpPr>
        <p:spPr bwMode="auto">
          <a:xfrm>
            <a:off x="5974842" y="2244884"/>
            <a:ext cx="786976" cy="130386"/>
          </a:xfrm>
          <a:custGeom>
            <a:avLst/>
            <a:gdLst>
              <a:gd name="T0" fmla="*/ 111 w 209"/>
              <a:gd name="T1" fmla="*/ 0 h 35"/>
              <a:gd name="T2" fmla="*/ 0 w 209"/>
              <a:gd name="T3" fmla="*/ 0 h 35"/>
              <a:gd name="T4" fmla="*/ 0 w 209"/>
              <a:gd name="T5" fmla="*/ 35 h 35"/>
              <a:gd name="T6" fmla="*/ 209 w 209"/>
              <a:gd name="T7" fmla="*/ 35 h 35"/>
              <a:gd name="T8" fmla="*/ 111 w 209"/>
              <a:gd name="T9" fmla="*/ 0 h 35"/>
            </a:gdLst>
            <a:ahLst/>
            <a:cxnLst>
              <a:cxn ang="0">
                <a:pos x="T0" y="T1"/>
              </a:cxn>
              <a:cxn ang="0">
                <a:pos x="T2" y="T3"/>
              </a:cxn>
              <a:cxn ang="0">
                <a:pos x="T4" y="T5"/>
              </a:cxn>
              <a:cxn ang="0">
                <a:pos x="T6" y="T7"/>
              </a:cxn>
              <a:cxn ang="0">
                <a:pos x="T8" y="T9"/>
              </a:cxn>
            </a:cxnLst>
            <a:rect l="0" t="0" r="r" b="b"/>
            <a:pathLst>
              <a:path w="209" h="35">
                <a:moveTo>
                  <a:pt x="111" y="0"/>
                </a:moveTo>
                <a:cubicBezTo>
                  <a:pt x="0" y="0"/>
                  <a:pt x="0" y="0"/>
                  <a:pt x="0" y="0"/>
                </a:cubicBezTo>
                <a:cubicBezTo>
                  <a:pt x="0" y="35"/>
                  <a:pt x="0" y="35"/>
                  <a:pt x="0" y="35"/>
                </a:cubicBezTo>
                <a:cubicBezTo>
                  <a:pt x="209" y="35"/>
                  <a:pt x="209" y="35"/>
                  <a:pt x="209" y="35"/>
                </a:cubicBezTo>
                <a:cubicBezTo>
                  <a:pt x="191" y="9"/>
                  <a:pt x="155" y="0"/>
                  <a:pt x="111" y="0"/>
                </a:cubicBezTo>
              </a:path>
            </a:pathLst>
          </a:custGeom>
          <a:solidFill>
            <a:srgbClr val="2366FC"/>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4" name="TextBox 33"/>
          <p:cNvSpPr txBox="1"/>
          <p:nvPr/>
        </p:nvSpPr>
        <p:spPr>
          <a:xfrm>
            <a:off x="1211227" y="2123390"/>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WINNING</a:t>
            </a:r>
          </a:p>
          <a:p>
            <a:pPr>
              <a:lnSpc>
                <a:spcPct val="90000"/>
              </a:lnSpc>
            </a:pPr>
            <a:r>
              <a:rPr lang="en-US" sz="2800" dirty="0">
                <a:solidFill>
                  <a:schemeClr val="tx1">
                    <a:lumMod val="75000"/>
                    <a:lumOff val="25000"/>
                  </a:schemeClr>
                </a:solidFill>
                <a:cs typeface="+mn-ea"/>
                <a:sym typeface="+mn-lt"/>
              </a:rPr>
              <a:t>STRATEGY</a:t>
            </a:r>
          </a:p>
        </p:txBody>
      </p:sp>
      <p:sp>
        <p:nvSpPr>
          <p:cNvPr id="35" name="TextBox 34"/>
          <p:cNvSpPr txBox="1"/>
          <p:nvPr/>
        </p:nvSpPr>
        <p:spPr>
          <a:xfrm>
            <a:off x="1221034" y="296260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1" name="TextBox 40"/>
          <p:cNvSpPr txBox="1"/>
          <p:nvPr/>
        </p:nvSpPr>
        <p:spPr>
          <a:xfrm>
            <a:off x="1206098" y="3421687"/>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43" name="TextBox 42"/>
          <p:cNvSpPr txBox="1"/>
          <p:nvPr/>
        </p:nvSpPr>
        <p:spPr>
          <a:xfrm>
            <a:off x="7741686" y="1708846"/>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44" name="TextBox 43"/>
          <p:cNvSpPr txBox="1"/>
          <p:nvPr/>
        </p:nvSpPr>
        <p:spPr>
          <a:xfrm>
            <a:off x="7744811" y="1931592"/>
            <a:ext cx="2510995"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5" name="Oval 44"/>
          <p:cNvSpPr/>
          <p:nvPr/>
        </p:nvSpPr>
        <p:spPr>
          <a:xfrm>
            <a:off x="7238338" y="1739252"/>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Freeform 49"/>
          <p:cNvSpPr>
            <a:spLocks noChangeArrowheads="1"/>
          </p:cNvSpPr>
          <p:nvPr/>
        </p:nvSpPr>
        <p:spPr bwMode="auto">
          <a:xfrm>
            <a:off x="7360270" y="1846721"/>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7" name="TextBox 46"/>
          <p:cNvSpPr txBox="1"/>
          <p:nvPr/>
        </p:nvSpPr>
        <p:spPr>
          <a:xfrm>
            <a:off x="8459371" y="2794286"/>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48" name="TextBox 47"/>
          <p:cNvSpPr txBox="1"/>
          <p:nvPr/>
        </p:nvSpPr>
        <p:spPr>
          <a:xfrm>
            <a:off x="8462497" y="3017032"/>
            <a:ext cx="2466768"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9" name="Oval 48"/>
          <p:cNvSpPr/>
          <p:nvPr/>
        </p:nvSpPr>
        <p:spPr>
          <a:xfrm>
            <a:off x="7956023" y="2824692"/>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Freeform 40"/>
          <p:cNvSpPr>
            <a:spLocks noChangeArrowheads="1"/>
          </p:cNvSpPr>
          <p:nvPr/>
        </p:nvSpPr>
        <p:spPr bwMode="auto">
          <a:xfrm>
            <a:off x="8093648" y="292528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1" name="TextBox 50"/>
          <p:cNvSpPr txBox="1"/>
          <p:nvPr/>
        </p:nvSpPr>
        <p:spPr>
          <a:xfrm>
            <a:off x="7951852" y="3871939"/>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52" name="TextBox 51"/>
          <p:cNvSpPr txBox="1"/>
          <p:nvPr/>
        </p:nvSpPr>
        <p:spPr>
          <a:xfrm>
            <a:off x="7954978" y="4094685"/>
            <a:ext cx="247400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3" name="Oval 52"/>
          <p:cNvSpPr/>
          <p:nvPr/>
        </p:nvSpPr>
        <p:spPr>
          <a:xfrm>
            <a:off x="7448504" y="390234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Freeform 75"/>
          <p:cNvSpPr>
            <a:spLocks noChangeArrowheads="1"/>
          </p:cNvSpPr>
          <p:nvPr/>
        </p:nvSpPr>
        <p:spPr bwMode="auto">
          <a:xfrm>
            <a:off x="7557707" y="4007695"/>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9" name="TextBox 58"/>
          <p:cNvSpPr txBox="1"/>
          <p:nvPr/>
        </p:nvSpPr>
        <p:spPr>
          <a:xfrm>
            <a:off x="8747271" y="4913371"/>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p>
        </p:txBody>
      </p:sp>
      <p:sp>
        <p:nvSpPr>
          <p:cNvPr id="60" name="TextBox 59"/>
          <p:cNvSpPr txBox="1"/>
          <p:nvPr/>
        </p:nvSpPr>
        <p:spPr>
          <a:xfrm>
            <a:off x="8750396" y="5136117"/>
            <a:ext cx="2505977"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61" name="Oval 60"/>
          <p:cNvSpPr/>
          <p:nvPr/>
        </p:nvSpPr>
        <p:spPr>
          <a:xfrm>
            <a:off x="8243923" y="4943777"/>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Freeform 98"/>
          <p:cNvSpPr>
            <a:spLocks noChangeArrowheads="1"/>
          </p:cNvSpPr>
          <p:nvPr/>
        </p:nvSpPr>
        <p:spPr bwMode="auto">
          <a:xfrm>
            <a:off x="8381138" y="5056967"/>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Tree>
    <p:extLst>
      <p:ext uri="{BB962C8B-B14F-4D97-AF65-F5344CB8AC3E}">
        <p14:creationId xmlns:p14="http://schemas.microsoft.com/office/powerpoint/2010/main" val="23263139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94334" y="4215282"/>
            <a:ext cx="1617597" cy="2642717"/>
            <a:chOff x="2920750" y="3161461"/>
            <a:chExt cx="1213198" cy="1982038"/>
          </a:xfrm>
        </p:grpSpPr>
        <p:grpSp>
          <p:nvGrpSpPr>
            <p:cNvPr id="3" name="Group 2"/>
            <p:cNvGrpSpPr/>
            <p:nvPr/>
          </p:nvGrpSpPr>
          <p:grpSpPr>
            <a:xfrm>
              <a:off x="2920750" y="3161461"/>
              <a:ext cx="1213198" cy="1982038"/>
              <a:chOff x="2960251" y="2767761"/>
              <a:chExt cx="1213198" cy="1982038"/>
            </a:xfrm>
            <a:solidFill>
              <a:srgbClr val="00C6FD"/>
            </a:solidFill>
          </p:grpSpPr>
          <p:sp>
            <p:nvSpPr>
              <p:cNvPr id="5" name="Rounded Rectangle 4"/>
              <p:cNvSpPr/>
              <p:nvPr/>
            </p:nvSpPr>
            <p:spPr>
              <a:xfrm rot="16200000">
                <a:off x="3123804" y="3700155"/>
                <a:ext cx="1851639" cy="247650"/>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ounded Rectangle 5"/>
              <p:cNvSpPr/>
              <p:nvPr/>
            </p:nvSpPr>
            <p:spPr>
              <a:xfrm>
                <a:off x="3082837" y="2883094"/>
                <a:ext cx="1090612" cy="247650"/>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Oval 6"/>
              <p:cNvSpPr/>
              <p:nvPr/>
            </p:nvSpPr>
            <p:spPr>
              <a:xfrm>
                <a:off x="2960251" y="2767761"/>
                <a:ext cx="478316" cy="478316"/>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4" name="Rectangle 3"/>
            <p:cNvSpPr/>
            <p:nvPr/>
          </p:nvSpPr>
          <p:spPr>
            <a:xfrm>
              <a:off x="3886297" y="4956175"/>
              <a:ext cx="247651" cy="187153"/>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8" name="Group 7"/>
          <p:cNvGrpSpPr/>
          <p:nvPr/>
        </p:nvGrpSpPr>
        <p:grpSpPr>
          <a:xfrm>
            <a:off x="4255492" y="2199893"/>
            <a:ext cx="1743873" cy="4658108"/>
            <a:chOff x="3191618" y="1649919"/>
            <a:chExt cx="1307905" cy="3493581"/>
          </a:xfrm>
          <a:solidFill>
            <a:srgbClr val="0EAAE3"/>
          </a:solidFill>
        </p:grpSpPr>
        <p:grpSp>
          <p:nvGrpSpPr>
            <p:cNvPr id="9" name="Group 8"/>
            <p:cNvGrpSpPr/>
            <p:nvPr/>
          </p:nvGrpSpPr>
          <p:grpSpPr>
            <a:xfrm>
              <a:off x="3191618" y="1649919"/>
              <a:ext cx="1307905" cy="3493408"/>
              <a:chOff x="3231119" y="1256219"/>
              <a:chExt cx="1307905" cy="3493408"/>
            </a:xfrm>
            <a:grpFill/>
          </p:grpSpPr>
          <p:grpSp>
            <p:nvGrpSpPr>
              <p:cNvPr id="11" name="Group 10"/>
              <p:cNvGrpSpPr/>
              <p:nvPr/>
            </p:nvGrpSpPr>
            <p:grpSpPr>
              <a:xfrm>
                <a:off x="3442408" y="1387652"/>
                <a:ext cx="1096616" cy="3361975"/>
                <a:chOff x="3442408" y="1387652"/>
                <a:chExt cx="1096616" cy="3361975"/>
              </a:xfrm>
              <a:grpFill/>
            </p:grpSpPr>
            <p:sp>
              <p:nvSpPr>
                <p:cNvPr id="13" name="Rounded Rectangle 12"/>
                <p:cNvSpPr/>
                <p:nvPr/>
              </p:nvSpPr>
              <p:spPr>
                <a:xfrm rot="16200000">
                  <a:off x="2738745" y="2949349"/>
                  <a:ext cx="3352907" cy="24765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3442408" y="1387652"/>
                  <a:ext cx="1090612" cy="24765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2" name="Oval 11"/>
              <p:cNvSpPr/>
              <p:nvPr/>
            </p:nvSpPr>
            <p:spPr>
              <a:xfrm>
                <a:off x="3231119" y="1256219"/>
                <a:ext cx="478316" cy="47831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0" name="Rectangle 9"/>
            <p:cNvSpPr/>
            <p:nvPr/>
          </p:nvSpPr>
          <p:spPr>
            <a:xfrm>
              <a:off x="4251872" y="4956347"/>
              <a:ext cx="247651" cy="18715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15" name="Group 14"/>
          <p:cNvGrpSpPr/>
          <p:nvPr/>
        </p:nvGrpSpPr>
        <p:grpSpPr>
          <a:xfrm>
            <a:off x="6173343" y="2199893"/>
            <a:ext cx="1676507" cy="4658108"/>
            <a:chOff x="4630007" y="1649919"/>
            <a:chExt cx="1257380" cy="3493581"/>
          </a:xfrm>
          <a:solidFill>
            <a:schemeClr val="tx1">
              <a:lumMod val="50000"/>
              <a:lumOff val="50000"/>
            </a:schemeClr>
          </a:solidFill>
        </p:grpSpPr>
        <p:grpSp>
          <p:nvGrpSpPr>
            <p:cNvPr id="16" name="Group 15"/>
            <p:cNvGrpSpPr/>
            <p:nvPr/>
          </p:nvGrpSpPr>
          <p:grpSpPr>
            <a:xfrm>
              <a:off x="4630888" y="1649919"/>
              <a:ext cx="1256499" cy="3493580"/>
              <a:chOff x="4670389" y="1256219"/>
              <a:chExt cx="1256499" cy="3493580"/>
            </a:xfrm>
            <a:grpFill/>
          </p:grpSpPr>
          <p:grpSp>
            <p:nvGrpSpPr>
              <p:cNvPr id="18" name="Group 17"/>
              <p:cNvGrpSpPr/>
              <p:nvPr/>
            </p:nvGrpSpPr>
            <p:grpSpPr>
              <a:xfrm>
                <a:off x="4670389" y="1389593"/>
                <a:ext cx="1096580" cy="3360206"/>
                <a:chOff x="4670389" y="1389593"/>
                <a:chExt cx="1096580" cy="3360206"/>
              </a:xfrm>
              <a:grpFill/>
            </p:grpSpPr>
            <p:sp>
              <p:nvSpPr>
                <p:cNvPr id="20" name="Rounded Rectangle 19"/>
                <p:cNvSpPr/>
                <p:nvPr/>
              </p:nvSpPr>
              <p:spPr>
                <a:xfrm rot="16200000">
                  <a:off x="3117674" y="2949435"/>
                  <a:ext cx="3353079" cy="24765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Rounded Rectangle 20"/>
                <p:cNvSpPr/>
                <p:nvPr/>
              </p:nvSpPr>
              <p:spPr>
                <a:xfrm>
                  <a:off x="4676357" y="1389593"/>
                  <a:ext cx="1090612" cy="24765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9" name="Oval 18"/>
              <p:cNvSpPr/>
              <p:nvPr/>
            </p:nvSpPr>
            <p:spPr>
              <a:xfrm>
                <a:off x="5448572" y="1256219"/>
                <a:ext cx="478316" cy="47831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7" name="Rectangle 16"/>
            <p:cNvSpPr/>
            <p:nvPr/>
          </p:nvSpPr>
          <p:spPr>
            <a:xfrm>
              <a:off x="4630007" y="4956347"/>
              <a:ext cx="247651" cy="18715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22" name="Group 21"/>
          <p:cNvGrpSpPr/>
          <p:nvPr/>
        </p:nvGrpSpPr>
        <p:grpSpPr>
          <a:xfrm>
            <a:off x="6638580" y="4184392"/>
            <a:ext cx="1686673" cy="2673608"/>
            <a:chOff x="4978934" y="3138294"/>
            <a:chExt cx="1265005" cy="2005206"/>
          </a:xfrm>
          <a:solidFill>
            <a:schemeClr val="tx1">
              <a:lumMod val="65000"/>
              <a:lumOff val="35000"/>
            </a:schemeClr>
          </a:solidFill>
        </p:grpSpPr>
        <p:grpSp>
          <p:nvGrpSpPr>
            <p:cNvPr id="23" name="Group 22"/>
            <p:cNvGrpSpPr/>
            <p:nvPr/>
          </p:nvGrpSpPr>
          <p:grpSpPr>
            <a:xfrm>
              <a:off x="4978934" y="3138294"/>
              <a:ext cx="1265005" cy="2005206"/>
              <a:chOff x="5018435" y="2744594"/>
              <a:chExt cx="1265005" cy="2005206"/>
            </a:xfrm>
            <a:grpFill/>
          </p:grpSpPr>
          <p:grpSp>
            <p:nvGrpSpPr>
              <p:cNvPr id="25" name="Group 24"/>
              <p:cNvGrpSpPr/>
              <p:nvPr/>
            </p:nvGrpSpPr>
            <p:grpSpPr>
              <a:xfrm>
                <a:off x="5018435" y="2894119"/>
                <a:ext cx="1131104" cy="1855681"/>
                <a:chOff x="5018435" y="2894119"/>
                <a:chExt cx="1131104" cy="1855681"/>
              </a:xfrm>
              <a:grpFill/>
            </p:grpSpPr>
            <p:sp>
              <p:nvSpPr>
                <p:cNvPr id="27" name="Rounded Rectangle 26"/>
                <p:cNvSpPr/>
                <p:nvPr/>
              </p:nvSpPr>
              <p:spPr>
                <a:xfrm rot="16200000">
                  <a:off x="4216440" y="3700155"/>
                  <a:ext cx="1851640" cy="24765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8" name="Rounded Rectangle 27"/>
                <p:cNvSpPr/>
                <p:nvPr/>
              </p:nvSpPr>
              <p:spPr>
                <a:xfrm>
                  <a:off x="5058927" y="2894119"/>
                  <a:ext cx="1090612" cy="24765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26" name="Oval 25"/>
              <p:cNvSpPr/>
              <p:nvPr/>
            </p:nvSpPr>
            <p:spPr>
              <a:xfrm>
                <a:off x="5805124" y="2744594"/>
                <a:ext cx="478316" cy="478316"/>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24" name="Rectangle 23"/>
            <p:cNvSpPr/>
            <p:nvPr/>
          </p:nvSpPr>
          <p:spPr>
            <a:xfrm>
              <a:off x="4979606" y="4956347"/>
              <a:ext cx="247651" cy="18715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41" name="Text Placeholder 32"/>
          <p:cNvSpPr txBox="1">
            <a:spLocks/>
          </p:cNvSpPr>
          <p:nvPr/>
        </p:nvSpPr>
        <p:spPr>
          <a:xfrm>
            <a:off x="7954898" y="23491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2" name="Text Placeholder 33"/>
          <p:cNvSpPr txBox="1">
            <a:spLocks/>
          </p:cNvSpPr>
          <p:nvPr/>
        </p:nvSpPr>
        <p:spPr>
          <a:xfrm>
            <a:off x="7954900" y="21369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43" name="Text Placeholder 32"/>
          <p:cNvSpPr txBox="1">
            <a:spLocks/>
          </p:cNvSpPr>
          <p:nvPr/>
        </p:nvSpPr>
        <p:spPr>
          <a:xfrm>
            <a:off x="8424798" y="43049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4" name="Text Placeholder 33"/>
          <p:cNvSpPr txBox="1">
            <a:spLocks/>
          </p:cNvSpPr>
          <p:nvPr/>
        </p:nvSpPr>
        <p:spPr>
          <a:xfrm>
            <a:off x="8424800" y="40927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45" name="Text Placeholder 32"/>
          <p:cNvSpPr txBox="1">
            <a:spLocks/>
          </p:cNvSpPr>
          <p:nvPr/>
        </p:nvSpPr>
        <p:spPr>
          <a:xfrm>
            <a:off x="2230973" y="23487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6" name="Text Placeholder 33"/>
          <p:cNvSpPr txBox="1">
            <a:spLocks/>
          </p:cNvSpPr>
          <p:nvPr/>
        </p:nvSpPr>
        <p:spPr>
          <a:xfrm>
            <a:off x="2059819" y="21365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7" name="Text Placeholder 32"/>
          <p:cNvSpPr txBox="1">
            <a:spLocks/>
          </p:cNvSpPr>
          <p:nvPr/>
        </p:nvSpPr>
        <p:spPr>
          <a:xfrm>
            <a:off x="1841899" y="43045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8" name="Text Placeholder 33"/>
          <p:cNvSpPr txBox="1">
            <a:spLocks/>
          </p:cNvSpPr>
          <p:nvPr/>
        </p:nvSpPr>
        <p:spPr>
          <a:xfrm>
            <a:off x="1670745" y="40923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49" name="Freeform 49"/>
          <p:cNvSpPr>
            <a:spLocks noChangeArrowheads="1"/>
          </p:cNvSpPr>
          <p:nvPr/>
        </p:nvSpPr>
        <p:spPr bwMode="auto">
          <a:xfrm>
            <a:off x="4076353" y="4392104"/>
            <a:ext cx="263121" cy="26312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0" name="Freeform 40"/>
          <p:cNvSpPr>
            <a:spLocks noChangeArrowheads="1"/>
          </p:cNvSpPr>
          <p:nvPr/>
        </p:nvSpPr>
        <p:spPr bwMode="auto">
          <a:xfrm>
            <a:off x="4463194" y="2358287"/>
            <a:ext cx="219181" cy="29384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1" name="Freeform 75"/>
          <p:cNvSpPr>
            <a:spLocks noChangeArrowheads="1"/>
          </p:cNvSpPr>
          <p:nvPr/>
        </p:nvSpPr>
        <p:spPr bwMode="auto">
          <a:xfrm>
            <a:off x="4413187" y="397552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2" name="Freeform 75"/>
          <p:cNvSpPr>
            <a:spLocks noChangeArrowheads="1"/>
          </p:cNvSpPr>
          <p:nvPr/>
        </p:nvSpPr>
        <p:spPr bwMode="auto">
          <a:xfrm>
            <a:off x="7386526" y="2370978"/>
            <a:ext cx="268160" cy="27497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3" name="Freeform 96"/>
          <p:cNvSpPr>
            <a:spLocks noChangeArrowheads="1"/>
          </p:cNvSpPr>
          <p:nvPr/>
        </p:nvSpPr>
        <p:spPr bwMode="auto">
          <a:xfrm>
            <a:off x="7894335" y="4363626"/>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2" name="TextBox 61"/>
          <p:cNvSpPr txBox="1"/>
          <p:nvPr/>
        </p:nvSpPr>
        <p:spPr>
          <a:xfrm>
            <a:off x="1079223" y="583795"/>
            <a:ext cx="353314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TO SUCCESS</a:t>
            </a: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849978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39"/>
          <p:cNvSpPr/>
          <p:nvPr/>
        </p:nvSpPr>
        <p:spPr>
          <a:xfrm>
            <a:off x="9018573" y="2534107"/>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9" name="Oval 38"/>
          <p:cNvSpPr/>
          <p:nvPr/>
        </p:nvSpPr>
        <p:spPr>
          <a:xfrm>
            <a:off x="6703456" y="3186496"/>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Oval 37"/>
          <p:cNvSpPr/>
          <p:nvPr/>
        </p:nvSpPr>
        <p:spPr>
          <a:xfrm>
            <a:off x="4488931" y="2619126"/>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7" name="Oval 36"/>
          <p:cNvSpPr/>
          <p:nvPr/>
        </p:nvSpPr>
        <p:spPr>
          <a:xfrm>
            <a:off x="3368338" y="4868519"/>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 name="Group 1"/>
          <p:cNvGrpSpPr/>
          <p:nvPr/>
        </p:nvGrpSpPr>
        <p:grpSpPr>
          <a:xfrm>
            <a:off x="3460621" y="2625634"/>
            <a:ext cx="6292565" cy="2975574"/>
            <a:chOff x="3494505" y="2443988"/>
            <a:chExt cx="6292565" cy="2975574"/>
          </a:xfrm>
        </p:grpSpPr>
        <p:sp>
          <p:nvSpPr>
            <p:cNvPr id="3" name="Rounded Rectangle 2"/>
            <p:cNvSpPr/>
            <p:nvPr/>
          </p:nvSpPr>
          <p:spPr>
            <a:xfrm rot="16200000">
              <a:off x="3081272" y="4378376"/>
              <a:ext cx="1454149" cy="330200"/>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 name="Rounded Rectangle 3"/>
            <p:cNvSpPr/>
            <p:nvPr/>
          </p:nvSpPr>
          <p:spPr>
            <a:xfrm>
              <a:off x="3643247" y="3816401"/>
              <a:ext cx="1454149" cy="330200"/>
            </a:xfrm>
            <a:prstGeom prst="roundRect">
              <a:avLst>
                <a:gd name="adj" fmla="val 50000"/>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 name="Rounded Rectangle 4"/>
            <p:cNvSpPr/>
            <p:nvPr/>
          </p:nvSpPr>
          <p:spPr>
            <a:xfrm rot="16200000">
              <a:off x="4205222" y="3257096"/>
              <a:ext cx="1454149"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ounded Rectangle 5"/>
            <p:cNvSpPr/>
            <p:nvPr/>
          </p:nvSpPr>
          <p:spPr>
            <a:xfrm>
              <a:off x="4767196" y="2677489"/>
              <a:ext cx="1454149"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rot="16200000">
              <a:off x="5643423" y="2941087"/>
              <a:ext cx="857395"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5903844" y="3204684"/>
              <a:ext cx="1454149"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rot="16200000">
              <a:off x="6783245" y="3468281"/>
              <a:ext cx="857395"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7046843" y="3731880"/>
              <a:ext cx="1454149"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rot="16200000">
              <a:off x="7628318" y="3169905"/>
              <a:ext cx="1454149" cy="33020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8190292" y="2607929"/>
              <a:ext cx="1454149" cy="33020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Oval 12"/>
            <p:cNvSpPr/>
            <p:nvPr/>
          </p:nvSpPr>
          <p:spPr>
            <a:xfrm>
              <a:off x="3494505" y="4781807"/>
              <a:ext cx="637755" cy="637755"/>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Oval 13"/>
            <p:cNvSpPr/>
            <p:nvPr/>
          </p:nvSpPr>
          <p:spPr>
            <a:xfrm>
              <a:off x="4608719" y="2521859"/>
              <a:ext cx="637755" cy="63775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Oval 14"/>
            <p:cNvSpPr/>
            <p:nvPr/>
          </p:nvSpPr>
          <p:spPr>
            <a:xfrm>
              <a:off x="6839483" y="3091724"/>
              <a:ext cx="637755" cy="63775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Oval 15"/>
            <p:cNvSpPr/>
            <p:nvPr/>
          </p:nvSpPr>
          <p:spPr>
            <a:xfrm>
              <a:off x="9149315" y="2443988"/>
              <a:ext cx="637755" cy="637755"/>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7" name="TextBox 16"/>
            <p:cNvSpPr txBox="1"/>
            <p:nvPr/>
          </p:nvSpPr>
          <p:spPr>
            <a:xfrm>
              <a:off x="3566149" y="4893064"/>
              <a:ext cx="484393" cy="523220"/>
            </a:xfrm>
            <a:prstGeom prst="rect">
              <a:avLst/>
            </a:prstGeom>
            <a:noFill/>
          </p:spPr>
          <p:txBody>
            <a:bodyPr wrap="square" rtlCol="0">
              <a:spAutoFit/>
            </a:bodyPr>
            <a:lstStyle/>
            <a:p>
              <a:pPr algn="ctr"/>
              <a:endParaRPr lang="en-US" sz="2800" dirty="0">
                <a:solidFill>
                  <a:schemeClr val="bg1"/>
                </a:solidFill>
                <a:cs typeface="+mn-ea"/>
                <a:sym typeface="+mn-lt"/>
              </a:endParaRPr>
            </a:p>
          </p:txBody>
        </p:sp>
        <p:sp>
          <p:nvSpPr>
            <p:cNvPr id="18" name="TextBox 17"/>
            <p:cNvSpPr txBox="1"/>
            <p:nvPr/>
          </p:nvSpPr>
          <p:spPr>
            <a:xfrm>
              <a:off x="4677071" y="2627981"/>
              <a:ext cx="484393" cy="400110"/>
            </a:xfrm>
            <a:prstGeom prst="rect">
              <a:avLst/>
            </a:prstGeom>
            <a:noFill/>
          </p:spPr>
          <p:txBody>
            <a:bodyPr wrap="square" rtlCol="0">
              <a:spAutoFit/>
            </a:bodyPr>
            <a:lstStyle/>
            <a:p>
              <a:pPr algn="ctr"/>
              <a:endParaRPr lang="en-US" sz="2000" dirty="0">
                <a:solidFill>
                  <a:schemeClr val="bg1"/>
                </a:solidFill>
                <a:cs typeface="+mn-ea"/>
                <a:sym typeface="+mn-lt"/>
              </a:endParaRPr>
            </a:p>
          </p:txBody>
        </p:sp>
        <p:sp>
          <p:nvSpPr>
            <p:cNvPr id="20" name="TextBox 19"/>
            <p:cNvSpPr txBox="1"/>
            <p:nvPr/>
          </p:nvSpPr>
          <p:spPr>
            <a:xfrm>
              <a:off x="9247619" y="2573037"/>
              <a:ext cx="184666" cy="379642"/>
            </a:xfrm>
            <a:prstGeom prst="rect">
              <a:avLst/>
            </a:prstGeom>
            <a:noFill/>
          </p:spPr>
          <p:txBody>
            <a:bodyPr wrap="none" rtlCol="0">
              <a:spAutoFit/>
            </a:bodyPr>
            <a:lstStyle/>
            <a:p>
              <a:endParaRPr lang="en-US" sz="1867" dirty="0">
                <a:solidFill>
                  <a:schemeClr val="bg1"/>
                </a:solidFill>
                <a:cs typeface="+mn-ea"/>
                <a:sym typeface="+mn-lt"/>
              </a:endParaRPr>
            </a:p>
          </p:txBody>
        </p:sp>
      </p:grpSp>
      <p:sp>
        <p:nvSpPr>
          <p:cNvPr id="29" name="Text Placeholder 32"/>
          <p:cNvSpPr txBox="1">
            <a:spLocks/>
          </p:cNvSpPr>
          <p:nvPr/>
        </p:nvSpPr>
        <p:spPr>
          <a:xfrm>
            <a:off x="8762664" y="368080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0" name="Text Placeholder 33"/>
          <p:cNvSpPr txBox="1">
            <a:spLocks/>
          </p:cNvSpPr>
          <p:nvPr/>
        </p:nvSpPr>
        <p:spPr>
          <a:xfrm>
            <a:off x="8762666" y="346862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31" name="Text Placeholder 32"/>
          <p:cNvSpPr txBox="1">
            <a:spLocks/>
          </p:cNvSpPr>
          <p:nvPr/>
        </p:nvSpPr>
        <p:spPr>
          <a:xfrm>
            <a:off x="6184281" y="4662241"/>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2" name="Text Placeholder 33"/>
          <p:cNvSpPr txBox="1">
            <a:spLocks/>
          </p:cNvSpPr>
          <p:nvPr/>
        </p:nvSpPr>
        <p:spPr>
          <a:xfrm>
            <a:off x="6184283" y="4450054"/>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33" name="Text Placeholder 32"/>
          <p:cNvSpPr txBox="1">
            <a:spLocks/>
          </p:cNvSpPr>
          <p:nvPr/>
        </p:nvSpPr>
        <p:spPr>
          <a:xfrm>
            <a:off x="2489881" y="273786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4" name="Text Placeholder 33"/>
          <p:cNvSpPr txBox="1">
            <a:spLocks/>
          </p:cNvSpPr>
          <p:nvPr/>
        </p:nvSpPr>
        <p:spPr>
          <a:xfrm>
            <a:off x="2489883" y="252567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35" name="Text Placeholder 32"/>
          <p:cNvSpPr txBox="1">
            <a:spLocks/>
          </p:cNvSpPr>
          <p:nvPr/>
        </p:nvSpPr>
        <p:spPr>
          <a:xfrm>
            <a:off x="1373865" y="500862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6" name="Text Placeholder 33"/>
          <p:cNvSpPr txBox="1">
            <a:spLocks/>
          </p:cNvSpPr>
          <p:nvPr/>
        </p:nvSpPr>
        <p:spPr>
          <a:xfrm>
            <a:off x="1373867" y="479644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41" name="Freeform 49"/>
          <p:cNvSpPr>
            <a:spLocks noChangeArrowheads="1"/>
          </p:cNvSpPr>
          <p:nvPr/>
        </p:nvSpPr>
        <p:spPr bwMode="auto">
          <a:xfrm>
            <a:off x="3639473" y="5174424"/>
            <a:ext cx="263121" cy="26312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2" name="Freeform 40"/>
          <p:cNvSpPr>
            <a:spLocks noChangeArrowheads="1"/>
          </p:cNvSpPr>
          <p:nvPr/>
        </p:nvSpPr>
        <p:spPr bwMode="auto">
          <a:xfrm>
            <a:off x="4788314" y="2866287"/>
            <a:ext cx="219181" cy="29384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3" name="Freeform 75"/>
          <p:cNvSpPr>
            <a:spLocks noChangeArrowheads="1"/>
          </p:cNvSpPr>
          <p:nvPr/>
        </p:nvSpPr>
        <p:spPr bwMode="auto">
          <a:xfrm>
            <a:off x="6969966" y="3447938"/>
            <a:ext cx="268160" cy="27497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44" name="Freeform 96"/>
          <p:cNvSpPr>
            <a:spLocks noChangeArrowheads="1"/>
          </p:cNvSpPr>
          <p:nvPr/>
        </p:nvSpPr>
        <p:spPr bwMode="auto">
          <a:xfrm>
            <a:off x="9306575" y="2778666"/>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3" name="TextBox 52"/>
          <p:cNvSpPr txBox="1"/>
          <p:nvPr/>
        </p:nvSpPr>
        <p:spPr>
          <a:xfrm>
            <a:off x="1079223" y="583795"/>
            <a:ext cx="353314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TO SUCCESS</a:t>
            </a:r>
          </a:p>
        </p:txBody>
      </p:sp>
      <p:sp>
        <p:nvSpPr>
          <p:cNvPr id="54" name="TextBox 5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5" name="TextBox 5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56" name="Group 55"/>
          <p:cNvGrpSpPr/>
          <p:nvPr/>
        </p:nvGrpSpPr>
        <p:grpSpPr>
          <a:xfrm>
            <a:off x="1189313" y="1286590"/>
            <a:ext cx="434204" cy="76723"/>
            <a:chOff x="4733567" y="4719035"/>
            <a:chExt cx="635717" cy="112331"/>
          </a:xfrm>
        </p:grpSpPr>
        <p:sp>
          <p:nvSpPr>
            <p:cNvPr id="57" name="Oval 5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Oval 5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Oval 5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0237635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9620265"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5" name="Oval 24"/>
          <p:cNvSpPr/>
          <p:nvPr/>
        </p:nvSpPr>
        <p:spPr>
          <a:xfrm>
            <a:off x="8442347"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Oval 22"/>
          <p:cNvSpPr/>
          <p:nvPr/>
        </p:nvSpPr>
        <p:spPr>
          <a:xfrm>
            <a:off x="6153224" y="3772496"/>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1" name="Oval 20"/>
          <p:cNvSpPr/>
          <p:nvPr/>
        </p:nvSpPr>
        <p:spPr>
          <a:xfrm>
            <a:off x="4205008"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
          <p:cNvSpPr/>
          <p:nvPr/>
        </p:nvSpPr>
        <p:spPr>
          <a:xfrm>
            <a:off x="2837377" y="37640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Oval 19"/>
          <p:cNvSpPr/>
          <p:nvPr/>
        </p:nvSpPr>
        <p:spPr>
          <a:xfrm>
            <a:off x="1585067"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9" name="Rounded Rectangle 18"/>
          <p:cNvSpPr/>
          <p:nvPr/>
        </p:nvSpPr>
        <p:spPr>
          <a:xfrm>
            <a:off x="1784049" y="3971908"/>
            <a:ext cx="1441751" cy="230909"/>
          </a:xfrm>
          <a:prstGeom prst="roundRect">
            <a:avLst>
              <a:gd name="adj" fmla="val 50000"/>
            </a:avLst>
          </a:prstGeom>
          <a:solidFill>
            <a:srgbClr val="2366F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2" name="Rounded Rectangle 21"/>
          <p:cNvSpPr/>
          <p:nvPr/>
        </p:nvSpPr>
        <p:spPr>
          <a:xfrm>
            <a:off x="2944492" y="3971908"/>
            <a:ext cx="1714667" cy="230909"/>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 name="Rounded Rectangle 23"/>
          <p:cNvSpPr/>
          <p:nvPr/>
        </p:nvSpPr>
        <p:spPr>
          <a:xfrm>
            <a:off x="4395449" y="3972728"/>
            <a:ext cx="2182810" cy="223276"/>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6" name="Rounded Rectangle 25"/>
          <p:cNvSpPr/>
          <p:nvPr/>
        </p:nvSpPr>
        <p:spPr>
          <a:xfrm>
            <a:off x="6350508" y="3971908"/>
            <a:ext cx="2587765" cy="230909"/>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8" name="Rounded Rectangle 27"/>
          <p:cNvSpPr/>
          <p:nvPr/>
        </p:nvSpPr>
        <p:spPr>
          <a:xfrm>
            <a:off x="8630434" y="3971908"/>
            <a:ext cx="1417080" cy="230909"/>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nvGrpSpPr>
          <p:cNvPr id="29" name="Group 28"/>
          <p:cNvGrpSpPr/>
          <p:nvPr/>
        </p:nvGrpSpPr>
        <p:grpSpPr>
          <a:xfrm>
            <a:off x="9813317" y="3564531"/>
            <a:ext cx="1323699" cy="806471"/>
            <a:chOff x="9754915" y="3120910"/>
            <a:chExt cx="1323699" cy="806471"/>
          </a:xfrm>
          <a:solidFill>
            <a:srgbClr val="BFBFBF"/>
          </a:solidFill>
        </p:grpSpPr>
        <p:sp>
          <p:nvSpPr>
            <p:cNvPr id="30" name="Rounded Rectangle 29"/>
            <p:cNvSpPr/>
            <p:nvPr/>
          </p:nvSpPr>
          <p:spPr>
            <a:xfrm>
              <a:off x="9754915" y="3528287"/>
              <a:ext cx="1253401"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1" name="Rounded Rectangle 30"/>
            <p:cNvSpPr/>
            <p:nvPr/>
          </p:nvSpPr>
          <p:spPr>
            <a:xfrm rot="18900000">
              <a:off x="10388589" y="3696472"/>
              <a:ext cx="690025"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2" name="Rounded Rectangle 31"/>
            <p:cNvSpPr/>
            <p:nvPr/>
          </p:nvSpPr>
          <p:spPr>
            <a:xfrm rot="2700000">
              <a:off x="10388588" y="3350468"/>
              <a:ext cx="690025"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33" name="Oval 32"/>
          <p:cNvSpPr>
            <a:spLocks noChangeAspect="1"/>
          </p:cNvSpPr>
          <p:nvPr/>
        </p:nvSpPr>
        <p:spPr>
          <a:xfrm>
            <a:off x="4476041"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5" name="Oval 34"/>
          <p:cNvSpPr>
            <a:spLocks noChangeAspect="1"/>
          </p:cNvSpPr>
          <p:nvPr/>
        </p:nvSpPr>
        <p:spPr>
          <a:xfrm>
            <a:off x="1856100"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 name="Oval 35"/>
          <p:cNvSpPr>
            <a:spLocks noChangeAspect="1"/>
          </p:cNvSpPr>
          <p:nvPr/>
        </p:nvSpPr>
        <p:spPr>
          <a:xfrm>
            <a:off x="6425040"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7" name="Oval 36"/>
          <p:cNvSpPr>
            <a:spLocks noChangeAspect="1"/>
          </p:cNvSpPr>
          <p:nvPr/>
        </p:nvSpPr>
        <p:spPr>
          <a:xfrm>
            <a:off x="8713379"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Oval 37"/>
          <p:cNvSpPr>
            <a:spLocks noChangeAspect="1"/>
          </p:cNvSpPr>
          <p:nvPr/>
        </p:nvSpPr>
        <p:spPr>
          <a:xfrm>
            <a:off x="9891297"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9" name="TextBox 38"/>
          <p:cNvSpPr txBox="1"/>
          <p:nvPr/>
        </p:nvSpPr>
        <p:spPr>
          <a:xfrm>
            <a:off x="1442337" y="2760049"/>
            <a:ext cx="907621"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PLANNING</a:t>
            </a:r>
          </a:p>
        </p:txBody>
      </p:sp>
      <p:sp>
        <p:nvSpPr>
          <p:cNvPr id="40" name="TextBox 39"/>
          <p:cNvSpPr txBox="1"/>
          <p:nvPr/>
        </p:nvSpPr>
        <p:spPr>
          <a:xfrm>
            <a:off x="8121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grpSp>
        <p:nvGrpSpPr>
          <p:cNvPr id="44" name="Group 43"/>
          <p:cNvGrpSpPr/>
          <p:nvPr/>
        </p:nvGrpSpPr>
        <p:grpSpPr>
          <a:xfrm>
            <a:off x="1655973" y="3847737"/>
            <a:ext cx="469321" cy="469321"/>
            <a:chOff x="1438546" y="3808110"/>
            <a:chExt cx="426655" cy="426655"/>
          </a:xfrm>
        </p:grpSpPr>
        <p:sp>
          <p:nvSpPr>
            <p:cNvPr id="41" name="Oval 40"/>
            <p:cNvSpPr/>
            <p:nvPr/>
          </p:nvSpPr>
          <p:spPr>
            <a:xfrm>
              <a:off x="1438546" y="3808110"/>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Freeform 49"/>
            <p:cNvSpPr>
              <a:spLocks noChangeArrowheads="1"/>
            </p:cNvSpPr>
            <p:nvPr/>
          </p:nvSpPr>
          <p:spPr bwMode="auto">
            <a:xfrm>
              <a:off x="1560478" y="3915579"/>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grpSp>
      <p:sp>
        <p:nvSpPr>
          <p:cNvPr id="45" name="TextBox 44"/>
          <p:cNvSpPr txBox="1"/>
          <p:nvPr/>
        </p:nvSpPr>
        <p:spPr>
          <a:xfrm>
            <a:off x="2676765" y="4588849"/>
            <a:ext cx="877163"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CONCEPT</a:t>
            </a:r>
          </a:p>
        </p:txBody>
      </p:sp>
      <p:sp>
        <p:nvSpPr>
          <p:cNvPr id="46" name="TextBox 45"/>
          <p:cNvSpPr txBox="1"/>
          <p:nvPr/>
        </p:nvSpPr>
        <p:spPr>
          <a:xfrm>
            <a:off x="20313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7" name="TextBox 46"/>
          <p:cNvSpPr txBox="1"/>
          <p:nvPr/>
        </p:nvSpPr>
        <p:spPr>
          <a:xfrm>
            <a:off x="4038499" y="2760049"/>
            <a:ext cx="94769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STRATEGY</a:t>
            </a:r>
          </a:p>
        </p:txBody>
      </p:sp>
      <p:sp>
        <p:nvSpPr>
          <p:cNvPr id="48" name="TextBox 47"/>
          <p:cNvSpPr txBox="1"/>
          <p:nvPr/>
        </p:nvSpPr>
        <p:spPr>
          <a:xfrm>
            <a:off x="34283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9" name="TextBox 48"/>
          <p:cNvSpPr txBox="1"/>
          <p:nvPr/>
        </p:nvSpPr>
        <p:spPr>
          <a:xfrm>
            <a:off x="5879312" y="4588849"/>
            <a:ext cx="1253869"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DEVELOPMENT</a:t>
            </a:r>
          </a:p>
        </p:txBody>
      </p:sp>
      <p:sp>
        <p:nvSpPr>
          <p:cNvPr id="50" name="TextBox 49"/>
          <p:cNvSpPr txBox="1"/>
          <p:nvPr/>
        </p:nvSpPr>
        <p:spPr>
          <a:xfrm>
            <a:off x="54222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1" name="TextBox 50"/>
          <p:cNvSpPr txBox="1"/>
          <p:nvPr/>
        </p:nvSpPr>
        <p:spPr>
          <a:xfrm>
            <a:off x="8214702" y="2760049"/>
            <a:ext cx="105349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PROMOTION</a:t>
            </a:r>
          </a:p>
        </p:txBody>
      </p:sp>
      <p:sp>
        <p:nvSpPr>
          <p:cNvPr id="52" name="TextBox 51"/>
          <p:cNvSpPr txBox="1"/>
          <p:nvPr/>
        </p:nvSpPr>
        <p:spPr>
          <a:xfrm>
            <a:off x="76574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3" name="TextBox 52"/>
          <p:cNvSpPr txBox="1"/>
          <p:nvPr/>
        </p:nvSpPr>
        <p:spPr>
          <a:xfrm>
            <a:off x="9366146" y="4588849"/>
            <a:ext cx="111280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ACHIEVMENT</a:t>
            </a:r>
          </a:p>
        </p:txBody>
      </p:sp>
      <p:sp>
        <p:nvSpPr>
          <p:cNvPr id="54" name="TextBox 53"/>
          <p:cNvSpPr txBox="1"/>
          <p:nvPr/>
        </p:nvSpPr>
        <p:spPr>
          <a:xfrm>
            <a:off x="88385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5" name="Oval 54"/>
          <p:cNvSpPr/>
          <p:nvPr/>
        </p:nvSpPr>
        <p:spPr>
          <a:xfrm>
            <a:off x="2910635" y="3844759"/>
            <a:ext cx="469321" cy="469321"/>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Freeform 40"/>
          <p:cNvSpPr>
            <a:spLocks noChangeArrowheads="1"/>
          </p:cNvSpPr>
          <p:nvPr/>
        </p:nvSpPr>
        <p:spPr bwMode="auto">
          <a:xfrm>
            <a:off x="3069593" y="396668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7" name="Oval 56"/>
          <p:cNvSpPr/>
          <p:nvPr/>
        </p:nvSpPr>
        <p:spPr>
          <a:xfrm>
            <a:off x="4282651" y="3848839"/>
            <a:ext cx="469321" cy="46932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Freeform 75"/>
          <p:cNvSpPr>
            <a:spLocks noChangeArrowheads="1"/>
          </p:cNvSpPr>
          <p:nvPr/>
        </p:nvSpPr>
        <p:spPr bwMode="auto">
          <a:xfrm>
            <a:off x="4413187" y="397552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9" name="Oval 58"/>
          <p:cNvSpPr/>
          <p:nvPr/>
        </p:nvSpPr>
        <p:spPr>
          <a:xfrm>
            <a:off x="6225536" y="3847157"/>
            <a:ext cx="469321" cy="46932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Freeform 98"/>
          <p:cNvSpPr>
            <a:spLocks noChangeArrowheads="1"/>
          </p:cNvSpPr>
          <p:nvPr/>
        </p:nvSpPr>
        <p:spPr bwMode="auto">
          <a:xfrm>
            <a:off x="6384084" y="3981680"/>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61" name="Oval 60"/>
          <p:cNvSpPr/>
          <p:nvPr/>
        </p:nvSpPr>
        <p:spPr>
          <a:xfrm>
            <a:off x="8522310" y="3845484"/>
            <a:ext cx="469321" cy="469321"/>
          </a:xfrm>
          <a:prstGeom prst="ellipse">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Oval 61"/>
          <p:cNvSpPr/>
          <p:nvPr/>
        </p:nvSpPr>
        <p:spPr>
          <a:xfrm>
            <a:off x="9695893" y="3840755"/>
            <a:ext cx="469321" cy="46932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3" name="Freeform 21"/>
          <p:cNvSpPr>
            <a:spLocks noChangeArrowheads="1"/>
          </p:cNvSpPr>
          <p:nvPr/>
        </p:nvSpPr>
        <p:spPr bwMode="auto">
          <a:xfrm>
            <a:off x="9832268" y="3965149"/>
            <a:ext cx="213043" cy="213043"/>
          </a:xfrm>
          <a:custGeom>
            <a:avLst/>
            <a:gdLst>
              <a:gd name="T0" fmla="*/ 385 w 537"/>
              <a:gd name="T1" fmla="*/ 285 h 537"/>
              <a:gd name="T2" fmla="*/ 385 w 537"/>
              <a:gd name="T3" fmla="*/ 285 h 537"/>
              <a:gd name="T4" fmla="*/ 385 w 537"/>
              <a:gd name="T5" fmla="*/ 285 h 537"/>
              <a:gd name="T6" fmla="*/ 385 w 537"/>
              <a:gd name="T7" fmla="*/ 285 h 537"/>
              <a:gd name="T8" fmla="*/ 217 w 537"/>
              <a:gd name="T9" fmla="*/ 336 h 537"/>
              <a:gd name="T10" fmla="*/ 101 w 537"/>
              <a:gd name="T11" fmla="*/ 305 h 537"/>
              <a:gd name="T12" fmla="*/ 100 w 537"/>
              <a:gd name="T13" fmla="*/ 88 h 537"/>
              <a:gd name="T14" fmla="*/ 217 w 537"/>
              <a:gd name="T15" fmla="*/ 118 h 537"/>
              <a:gd name="T16" fmla="*/ 385 w 537"/>
              <a:gd name="T17" fmla="*/ 67 h 537"/>
              <a:gd name="T18" fmla="*/ 501 w 537"/>
              <a:gd name="T19" fmla="*/ 98 h 537"/>
              <a:gd name="T20" fmla="*/ 502 w 537"/>
              <a:gd name="T21" fmla="*/ 315 h 537"/>
              <a:gd name="T22" fmla="*/ 385 w 537"/>
              <a:gd name="T23" fmla="*/ 285 h 537"/>
              <a:gd name="T24" fmla="*/ 385 w 537"/>
              <a:gd name="T25" fmla="*/ 34 h 537"/>
              <a:gd name="T26" fmla="*/ 385 w 537"/>
              <a:gd name="T27" fmla="*/ 34 h 537"/>
              <a:gd name="T28" fmla="*/ 385 w 537"/>
              <a:gd name="T29" fmla="*/ 34 h 537"/>
              <a:gd name="T30" fmla="*/ 385 w 537"/>
              <a:gd name="T31" fmla="*/ 34 h 537"/>
              <a:gd name="T32" fmla="*/ 217 w 537"/>
              <a:gd name="T33" fmla="*/ 84 h 537"/>
              <a:gd name="T34" fmla="*/ 67 w 537"/>
              <a:gd name="T35" fmla="*/ 34 h 537"/>
              <a:gd name="T36" fmla="*/ 67 w 537"/>
              <a:gd name="T37" fmla="*/ 34 h 537"/>
              <a:gd name="T38" fmla="*/ 67 w 537"/>
              <a:gd name="T39" fmla="*/ 319 h 537"/>
              <a:gd name="T40" fmla="*/ 67 w 537"/>
              <a:gd name="T41" fmla="*/ 319 h 537"/>
              <a:gd name="T42" fmla="*/ 217 w 537"/>
              <a:gd name="T43" fmla="*/ 369 h 537"/>
              <a:gd name="T44" fmla="*/ 385 w 537"/>
              <a:gd name="T45" fmla="*/ 319 h 537"/>
              <a:gd name="T46" fmla="*/ 536 w 537"/>
              <a:gd name="T47" fmla="*/ 369 h 537"/>
              <a:gd name="T48" fmla="*/ 536 w 537"/>
              <a:gd name="T49" fmla="*/ 369 h 537"/>
              <a:gd name="T50" fmla="*/ 536 w 537"/>
              <a:gd name="T51" fmla="*/ 84 h 537"/>
              <a:gd name="T52" fmla="*/ 536 w 537"/>
              <a:gd name="T53" fmla="*/ 84 h 537"/>
              <a:gd name="T54" fmla="*/ 385 w 537"/>
              <a:gd name="T55" fmla="*/ 34 h 537"/>
              <a:gd name="T56" fmla="*/ 16 w 537"/>
              <a:gd name="T57" fmla="*/ 0 h 537"/>
              <a:gd name="T58" fmla="*/ 16 w 537"/>
              <a:gd name="T59" fmla="*/ 0 h 537"/>
              <a:gd name="T60" fmla="*/ 16 w 537"/>
              <a:gd name="T61" fmla="*/ 0 h 537"/>
              <a:gd name="T62" fmla="*/ 16 w 537"/>
              <a:gd name="T63" fmla="*/ 0 h 537"/>
              <a:gd name="T64" fmla="*/ 0 w 537"/>
              <a:gd name="T65" fmla="*/ 17 h 537"/>
              <a:gd name="T66" fmla="*/ 0 w 537"/>
              <a:gd name="T67" fmla="*/ 17 h 537"/>
              <a:gd name="T68" fmla="*/ 0 w 537"/>
              <a:gd name="T69" fmla="*/ 519 h 537"/>
              <a:gd name="T70" fmla="*/ 0 w 537"/>
              <a:gd name="T71" fmla="*/ 519 h 537"/>
              <a:gd name="T72" fmla="*/ 16 w 537"/>
              <a:gd name="T73" fmla="*/ 536 h 537"/>
              <a:gd name="T74" fmla="*/ 33 w 537"/>
              <a:gd name="T75" fmla="*/ 519 h 537"/>
              <a:gd name="T76" fmla="*/ 33 w 537"/>
              <a:gd name="T77" fmla="*/ 519 h 537"/>
              <a:gd name="T78" fmla="*/ 33 w 537"/>
              <a:gd name="T79" fmla="*/ 17 h 537"/>
              <a:gd name="T80" fmla="*/ 33 w 537"/>
              <a:gd name="T81" fmla="*/ 17 h 537"/>
              <a:gd name="T82" fmla="*/ 16 w 537"/>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385" y="285"/>
                </a:moveTo>
                <a:lnTo>
                  <a:pt x="385" y="285"/>
                </a:lnTo>
                <a:lnTo>
                  <a:pt x="385" y="285"/>
                </a:lnTo>
                <a:lnTo>
                  <a:pt x="385" y="285"/>
                </a:lnTo>
                <a:cubicBezTo>
                  <a:pt x="326" y="285"/>
                  <a:pt x="285" y="336"/>
                  <a:pt x="217" y="336"/>
                </a:cubicBezTo>
                <a:cubicBezTo>
                  <a:pt x="169" y="336"/>
                  <a:pt x="128" y="319"/>
                  <a:pt x="101" y="305"/>
                </a:cubicBezTo>
                <a:cubicBezTo>
                  <a:pt x="101" y="260"/>
                  <a:pt x="100" y="159"/>
                  <a:pt x="100" y="88"/>
                </a:cubicBezTo>
                <a:cubicBezTo>
                  <a:pt x="127" y="103"/>
                  <a:pt x="167" y="118"/>
                  <a:pt x="217" y="118"/>
                </a:cubicBezTo>
                <a:cubicBezTo>
                  <a:pt x="286" y="118"/>
                  <a:pt x="318" y="67"/>
                  <a:pt x="385" y="67"/>
                </a:cubicBezTo>
                <a:cubicBezTo>
                  <a:pt x="432" y="67"/>
                  <a:pt x="474" y="83"/>
                  <a:pt x="501" y="98"/>
                </a:cubicBezTo>
                <a:cubicBezTo>
                  <a:pt x="501" y="206"/>
                  <a:pt x="502" y="255"/>
                  <a:pt x="502" y="315"/>
                </a:cubicBezTo>
                <a:cubicBezTo>
                  <a:pt x="475" y="301"/>
                  <a:pt x="433" y="285"/>
                  <a:pt x="385" y="285"/>
                </a:cubicBezTo>
                <a:close/>
                <a:moveTo>
                  <a:pt x="385" y="34"/>
                </a:moveTo>
                <a:lnTo>
                  <a:pt x="385" y="34"/>
                </a:lnTo>
                <a:lnTo>
                  <a:pt x="385" y="34"/>
                </a:lnTo>
                <a:lnTo>
                  <a:pt x="385" y="34"/>
                </a:lnTo>
                <a:cubicBezTo>
                  <a:pt x="318" y="34"/>
                  <a:pt x="286" y="84"/>
                  <a:pt x="217" y="84"/>
                </a:cubicBezTo>
                <a:cubicBezTo>
                  <a:pt x="127" y="84"/>
                  <a:pt x="67" y="34"/>
                  <a:pt x="67" y="34"/>
                </a:cubicBezTo>
                <a:lnTo>
                  <a:pt x="67" y="34"/>
                </a:lnTo>
                <a:lnTo>
                  <a:pt x="67" y="319"/>
                </a:lnTo>
                <a:lnTo>
                  <a:pt x="67" y="319"/>
                </a:lnTo>
                <a:cubicBezTo>
                  <a:pt x="67" y="319"/>
                  <a:pt x="133" y="369"/>
                  <a:pt x="217" y="369"/>
                </a:cubicBezTo>
                <a:cubicBezTo>
                  <a:pt x="285" y="369"/>
                  <a:pt x="326" y="319"/>
                  <a:pt x="385" y="319"/>
                </a:cubicBezTo>
                <a:cubicBezTo>
                  <a:pt x="469" y="319"/>
                  <a:pt x="536" y="369"/>
                  <a:pt x="536" y="369"/>
                </a:cubicBezTo>
                <a:lnTo>
                  <a:pt x="536" y="369"/>
                </a:lnTo>
                <a:lnTo>
                  <a:pt x="536" y="84"/>
                </a:lnTo>
                <a:lnTo>
                  <a:pt x="536" y="84"/>
                </a:lnTo>
                <a:cubicBezTo>
                  <a:pt x="536" y="84"/>
                  <a:pt x="469" y="34"/>
                  <a:pt x="385" y="34"/>
                </a:cubicBezTo>
                <a:close/>
                <a:moveTo>
                  <a:pt x="16" y="0"/>
                </a:moveTo>
                <a:lnTo>
                  <a:pt x="16" y="0"/>
                </a:lnTo>
                <a:lnTo>
                  <a:pt x="16" y="0"/>
                </a:lnTo>
                <a:lnTo>
                  <a:pt x="16" y="0"/>
                </a:lnTo>
                <a:cubicBezTo>
                  <a:pt x="7" y="0"/>
                  <a:pt x="0" y="8"/>
                  <a:pt x="0" y="17"/>
                </a:cubicBezTo>
                <a:lnTo>
                  <a:pt x="0" y="17"/>
                </a:lnTo>
                <a:lnTo>
                  <a:pt x="0" y="519"/>
                </a:lnTo>
                <a:lnTo>
                  <a:pt x="0" y="519"/>
                </a:lnTo>
                <a:cubicBezTo>
                  <a:pt x="0" y="529"/>
                  <a:pt x="7" y="536"/>
                  <a:pt x="16" y="536"/>
                </a:cubicBezTo>
                <a:cubicBezTo>
                  <a:pt x="26" y="536"/>
                  <a:pt x="33" y="529"/>
                  <a:pt x="33" y="519"/>
                </a:cubicBezTo>
                <a:lnTo>
                  <a:pt x="33" y="519"/>
                </a:lnTo>
                <a:lnTo>
                  <a:pt x="33" y="17"/>
                </a:lnTo>
                <a:lnTo>
                  <a:pt x="33" y="17"/>
                </a:lnTo>
                <a:cubicBezTo>
                  <a:pt x="33" y="8"/>
                  <a:pt x="26" y="0"/>
                  <a:pt x="1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64" name="Freeform 9"/>
          <p:cNvSpPr>
            <a:spLocks noChangeArrowheads="1"/>
          </p:cNvSpPr>
          <p:nvPr/>
        </p:nvSpPr>
        <p:spPr bwMode="auto">
          <a:xfrm>
            <a:off x="8654771" y="3949726"/>
            <a:ext cx="203613" cy="234347"/>
          </a:xfrm>
          <a:custGeom>
            <a:avLst/>
            <a:gdLst>
              <a:gd name="T0" fmla="*/ 435 w 469"/>
              <a:gd name="T1" fmla="*/ 470 h 538"/>
              <a:gd name="T2" fmla="*/ 435 w 469"/>
              <a:gd name="T3" fmla="*/ 470 h 538"/>
              <a:gd name="T4" fmla="*/ 402 w 469"/>
              <a:gd name="T5" fmla="*/ 503 h 538"/>
              <a:gd name="T6" fmla="*/ 67 w 469"/>
              <a:gd name="T7" fmla="*/ 503 h 538"/>
              <a:gd name="T8" fmla="*/ 33 w 469"/>
              <a:gd name="T9" fmla="*/ 470 h 538"/>
              <a:gd name="T10" fmla="*/ 33 w 469"/>
              <a:gd name="T11" fmla="*/ 202 h 538"/>
              <a:gd name="T12" fmla="*/ 67 w 469"/>
              <a:gd name="T13" fmla="*/ 168 h 538"/>
              <a:gd name="T14" fmla="*/ 117 w 469"/>
              <a:gd name="T15" fmla="*/ 223 h 538"/>
              <a:gd name="T16" fmla="*/ 100 w 469"/>
              <a:gd name="T17" fmla="*/ 252 h 538"/>
              <a:gd name="T18" fmla="*/ 167 w 469"/>
              <a:gd name="T19" fmla="*/ 252 h 538"/>
              <a:gd name="T20" fmla="*/ 150 w 469"/>
              <a:gd name="T21" fmla="*/ 223 h 538"/>
              <a:gd name="T22" fmla="*/ 318 w 469"/>
              <a:gd name="T23" fmla="*/ 168 h 538"/>
              <a:gd name="T24" fmla="*/ 318 w 469"/>
              <a:gd name="T25" fmla="*/ 223 h 538"/>
              <a:gd name="T26" fmla="*/ 335 w 469"/>
              <a:gd name="T27" fmla="*/ 286 h 538"/>
              <a:gd name="T28" fmla="*/ 352 w 469"/>
              <a:gd name="T29" fmla="*/ 223 h 538"/>
              <a:gd name="T30" fmla="*/ 352 w 469"/>
              <a:gd name="T31" fmla="*/ 168 h 538"/>
              <a:gd name="T32" fmla="*/ 402 w 469"/>
              <a:gd name="T33" fmla="*/ 168 h 538"/>
              <a:gd name="T34" fmla="*/ 435 w 469"/>
              <a:gd name="T35" fmla="*/ 202 h 538"/>
              <a:gd name="T36" fmla="*/ 150 w 469"/>
              <a:gd name="T37" fmla="*/ 124 h 538"/>
              <a:gd name="T38" fmla="*/ 150 w 469"/>
              <a:gd name="T39" fmla="*/ 124 h 538"/>
              <a:gd name="T40" fmla="*/ 235 w 469"/>
              <a:gd name="T41" fmla="*/ 34 h 538"/>
              <a:gd name="T42" fmla="*/ 318 w 469"/>
              <a:gd name="T43" fmla="*/ 124 h 538"/>
              <a:gd name="T44" fmla="*/ 150 w 469"/>
              <a:gd name="T45" fmla="*/ 135 h 538"/>
              <a:gd name="T46" fmla="*/ 418 w 469"/>
              <a:gd name="T47" fmla="*/ 135 h 538"/>
              <a:gd name="T48" fmla="*/ 418 w 469"/>
              <a:gd name="T49" fmla="*/ 135 h 538"/>
              <a:gd name="T50" fmla="*/ 352 w 469"/>
              <a:gd name="T51" fmla="*/ 124 h 538"/>
              <a:gd name="T52" fmla="*/ 235 w 469"/>
              <a:gd name="T53" fmla="*/ 0 h 538"/>
              <a:gd name="T54" fmla="*/ 117 w 469"/>
              <a:gd name="T55" fmla="*/ 124 h 538"/>
              <a:gd name="T56" fmla="*/ 50 w 469"/>
              <a:gd name="T57" fmla="*/ 135 h 538"/>
              <a:gd name="T58" fmla="*/ 0 w 469"/>
              <a:gd name="T59" fmla="*/ 185 h 538"/>
              <a:gd name="T60" fmla="*/ 0 w 469"/>
              <a:gd name="T61" fmla="*/ 487 h 538"/>
              <a:gd name="T62" fmla="*/ 50 w 469"/>
              <a:gd name="T63" fmla="*/ 537 h 538"/>
              <a:gd name="T64" fmla="*/ 418 w 469"/>
              <a:gd name="T65" fmla="*/ 537 h 538"/>
              <a:gd name="T66" fmla="*/ 468 w 469"/>
              <a:gd name="T67" fmla="*/ 487 h 538"/>
              <a:gd name="T68" fmla="*/ 468 w 469"/>
              <a:gd name="T69" fmla="*/ 185 h 538"/>
              <a:gd name="T70" fmla="*/ 418 w 469"/>
              <a:gd name="T71" fmla="*/ 1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538">
                <a:moveTo>
                  <a:pt x="435" y="470"/>
                </a:moveTo>
                <a:lnTo>
                  <a:pt x="435" y="470"/>
                </a:lnTo>
                <a:lnTo>
                  <a:pt x="435" y="470"/>
                </a:lnTo>
                <a:lnTo>
                  <a:pt x="435" y="470"/>
                </a:lnTo>
                <a:cubicBezTo>
                  <a:pt x="435" y="488"/>
                  <a:pt x="420" y="503"/>
                  <a:pt x="402" y="503"/>
                </a:cubicBezTo>
                <a:lnTo>
                  <a:pt x="402" y="503"/>
                </a:lnTo>
                <a:lnTo>
                  <a:pt x="67" y="503"/>
                </a:lnTo>
                <a:lnTo>
                  <a:pt x="67" y="503"/>
                </a:lnTo>
                <a:cubicBezTo>
                  <a:pt x="48" y="503"/>
                  <a:pt x="33" y="488"/>
                  <a:pt x="33" y="470"/>
                </a:cubicBezTo>
                <a:lnTo>
                  <a:pt x="33" y="470"/>
                </a:lnTo>
                <a:lnTo>
                  <a:pt x="33" y="202"/>
                </a:lnTo>
                <a:lnTo>
                  <a:pt x="33" y="202"/>
                </a:lnTo>
                <a:cubicBezTo>
                  <a:pt x="33" y="183"/>
                  <a:pt x="48" y="168"/>
                  <a:pt x="67" y="168"/>
                </a:cubicBezTo>
                <a:lnTo>
                  <a:pt x="67" y="168"/>
                </a:lnTo>
                <a:lnTo>
                  <a:pt x="117" y="168"/>
                </a:lnTo>
                <a:lnTo>
                  <a:pt x="117" y="223"/>
                </a:lnTo>
                <a:lnTo>
                  <a:pt x="117" y="223"/>
                </a:lnTo>
                <a:cubicBezTo>
                  <a:pt x="107" y="229"/>
                  <a:pt x="100" y="239"/>
                  <a:pt x="100" y="252"/>
                </a:cubicBezTo>
                <a:cubicBezTo>
                  <a:pt x="100" y="271"/>
                  <a:pt x="115" y="286"/>
                  <a:pt x="134" y="286"/>
                </a:cubicBezTo>
                <a:cubicBezTo>
                  <a:pt x="152" y="286"/>
                  <a:pt x="167" y="271"/>
                  <a:pt x="167" y="252"/>
                </a:cubicBezTo>
                <a:cubicBezTo>
                  <a:pt x="167" y="239"/>
                  <a:pt x="161" y="229"/>
                  <a:pt x="150" y="223"/>
                </a:cubicBezTo>
                <a:lnTo>
                  <a:pt x="150" y="223"/>
                </a:lnTo>
                <a:lnTo>
                  <a:pt x="150" y="168"/>
                </a:lnTo>
                <a:lnTo>
                  <a:pt x="318" y="168"/>
                </a:lnTo>
                <a:lnTo>
                  <a:pt x="318" y="223"/>
                </a:lnTo>
                <a:lnTo>
                  <a:pt x="318" y="223"/>
                </a:lnTo>
                <a:cubicBezTo>
                  <a:pt x="308" y="229"/>
                  <a:pt x="301" y="239"/>
                  <a:pt x="301" y="252"/>
                </a:cubicBezTo>
                <a:cubicBezTo>
                  <a:pt x="301" y="271"/>
                  <a:pt x="316" y="286"/>
                  <a:pt x="335" y="286"/>
                </a:cubicBezTo>
                <a:cubicBezTo>
                  <a:pt x="353" y="286"/>
                  <a:pt x="368" y="271"/>
                  <a:pt x="368" y="252"/>
                </a:cubicBezTo>
                <a:cubicBezTo>
                  <a:pt x="368" y="239"/>
                  <a:pt x="361" y="229"/>
                  <a:pt x="352" y="223"/>
                </a:cubicBezTo>
                <a:lnTo>
                  <a:pt x="352" y="223"/>
                </a:lnTo>
                <a:lnTo>
                  <a:pt x="352" y="168"/>
                </a:lnTo>
                <a:lnTo>
                  <a:pt x="402" y="168"/>
                </a:lnTo>
                <a:lnTo>
                  <a:pt x="402" y="168"/>
                </a:lnTo>
                <a:cubicBezTo>
                  <a:pt x="420" y="168"/>
                  <a:pt x="435" y="183"/>
                  <a:pt x="435" y="202"/>
                </a:cubicBezTo>
                <a:lnTo>
                  <a:pt x="435" y="202"/>
                </a:lnTo>
                <a:lnTo>
                  <a:pt x="435" y="470"/>
                </a:lnTo>
                <a:close/>
                <a:moveTo>
                  <a:pt x="150" y="124"/>
                </a:moveTo>
                <a:lnTo>
                  <a:pt x="150" y="124"/>
                </a:lnTo>
                <a:lnTo>
                  <a:pt x="150" y="124"/>
                </a:lnTo>
                <a:lnTo>
                  <a:pt x="150" y="124"/>
                </a:lnTo>
                <a:cubicBezTo>
                  <a:pt x="150" y="74"/>
                  <a:pt x="186" y="34"/>
                  <a:pt x="235" y="34"/>
                </a:cubicBezTo>
                <a:cubicBezTo>
                  <a:pt x="284" y="34"/>
                  <a:pt x="318" y="74"/>
                  <a:pt x="318" y="124"/>
                </a:cubicBezTo>
                <a:lnTo>
                  <a:pt x="318" y="124"/>
                </a:lnTo>
                <a:lnTo>
                  <a:pt x="318" y="135"/>
                </a:lnTo>
                <a:lnTo>
                  <a:pt x="150" y="135"/>
                </a:lnTo>
                <a:lnTo>
                  <a:pt x="150" y="124"/>
                </a:lnTo>
                <a:close/>
                <a:moveTo>
                  <a:pt x="418" y="135"/>
                </a:moveTo>
                <a:lnTo>
                  <a:pt x="418" y="135"/>
                </a:lnTo>
                <a:lnTo>
                  <a:pt x="418" y="135"/>
                </a:lnTo>
                <a:lnTo>
                  <a:pt x="352" y="135"/>
                </a:lnTo>
                <a:lnTo>
                  <a:pt x="352" y="124"/>
                </a:lnTo>
                <a:lnTo>
                  <a:pt x="352" y="124"/>
                </a:lnTo>
                <a:cubicBezTo>
                  <a:pt x="352" y="56"/>
                  <a:pt x="303" y="0"/>
                  <a:pt x="235" y="0"/>
                </a:cubicBezTo>
                <a:cubicBezTo>
                  <a:pt x="166" y="0"/>
                  <a:pt x="117" y="56"/>
                  <a:pt x="117" y="124"/>
                </a:cubicBezTo>
                <a:lnTo>
                  <a:pt x="117" y="124"/>
                </a:lnTo>
                <a:lnTo>
                  <a:pt x="117" y="135"/>
                </a:lnTo>
                <a:lnTo>
                  <a:pt x="50" y="135"/>
                </a:lnTo>
                <a:lnTo>
                  <a:pt x="50" y="135"/>
                </a:lnTo>
                <a:cubicBezTo>
                  <a:pt x="22" y="135"/>
                  <a:pt x="0" y="157"/>
                  <a:pt x="0" y="185"/>
                </a:cubicBezTo>
                <a:lnTo>
                  <a:pt x="0" y="185"/>
                </a:lnTo>
                <a:lnTo>
                  <a:pt x="0" y="487"/>
                </a:lnTo>
                <a:lnTo>
                  <a:pt x="0" y="487"/>
                </a:lnTo>
                <a:cubicBezTo>
                  <a:pt x="0" y="514"/>
                  <a:pt x="22" y="537"/>
                  <a:pt x="50" y="537"/>
                </a:cubicBezTo>
                <a:lnTo>
                  <a:pt x="50" y="537"/>
                </a:lnTo>
                <a:lnTo>
                  <a:pt x="418" y="537"/>
                </a:lnTo>
                <a:lnTo>
                  <a:pt x="418" y="537"/>
                </a:lnTo>
                <a:cubicBezTo>
                  <a:pt x="446" y="537"/>
                  <a:pt x="468" y="514"/>
                  <a:pt x="468" y="487"/>
                </a:cubicBezTo>
                <a:lnTo>
                  <a:pt x="468" y="487"/>
                </a:lnTo>
                <a:lnTo>
                  <a:pt x="468" y="185"/>
                </a:lnTo>
                <a:lnTo>
                  <a:pt x="468" y="185"/>
                </a:lnTo>
                <a:cubicBezTo>
                  <a:pt x="468" y="157"/>
                  <a:pt x="446" y="135"/>
                  <a:pt x="418" y="1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73" name="TextBox 72"/>
          <p:cNvSpPr txBox="1"/>
          <p:nvPr/>
        </p:nvSpPr>
        <p:spPr>
          <a:xfrm>
            <a:off x="1079223" y="583795"/>
            <a:ext cx="370639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INFOGRAPHIC</a:t>
            </a:r>
          </a:p>
        </p:txBody>
      </p:sp>
      <p:sp>
        <p:nvSpPr>
          <p:cNvPr id="74" name="TextBox 7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75" name="TextBox 7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76" name="Group 75"/>
          <p:cNvGrpSpPr/>
          <p:nvPr/>
        </p:nvGrpSpPr>
        <p:grpSpPr>
          <a:xfrm>
            <a:off x="1189313" y="1286590"/>
            <a:ext cx="434204" cy="76723"/>
            <a:chOff x="4733567" y="4719035"/>
            <a:chExt cx="635717" cy="112331"/>
          </a:xfrm>
        </p:grpSpPr>
        <p:sp>
          <p:nvSpPr>
            <p:cNvPr id="77" name="Oval 7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Oval 7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Oval 7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Oval 7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9575686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Block Arc 10"/>
          <p:cNvSpPr/>
          <p:nvPr/>
        </p:nvSpPr>
        <p:spPr>
          <a:xfrm flipH="1">
            <a:off x="4236616" y="1872859"/>
            <a:ext cx="3214255" cy="3214255"/>
          </a:xfrm>
          <a:prstGeom prst="blockArc">
            <a:avLst>
              <a:gd name="adj1" fmla="val 20155930"/>
              <a:gd name="adj2" fmla="val 16202892"/>
              <a:gd name="adj3" fmla="val 4205"/>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2" name="Block Arc 11"/>
          <p:cNvSpPr/>
          <p:nvPr/>
        </p:nvSpPr>
        <p:spPr>
          <a:xfrm flipH="1">
            <a:off x="4461023" y="2097266"/>
            <a:ext cx="2765440" cy="2765440"/>
          </a:xfrm>
          <a:prstGeom prst="blockArc">
            <a:avLst>
              <a:gd name="adj1" fmla="val 20762921"/>
              <a:gd name="adj2" fmla="val 16202949"/>
              <a:gd name="adj3" fmla="val 508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3" name="Block Arc 12"/>
          <p:cNvSpPr/>
          <p:nvPr/>
        </p:nvSpPr>
        <p:spPr>
          <a:xfrm flipH="1">
            <a:off x="4684224" y="2320467"/>
            <a:ext cx="2319038" cy="2319039"/>
          </a:xfrm>
          <a:prstGeom prst="blockArc">
            <a:avLst>
              <a:gd name="adj1" fmla="val 19188513"/>
              <a:gd name="adj2" fmla="val 16212231"/>
              <a:gd name="adj3" fmla="val 6142"/>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4" name="Block Arc 13"/>
          <p:cNvSpPr/>
          <p:nvPr/>
        </p:nvSpPr>
        <p:spPr>
          <a:xfrm flipH="1">
            <a:off x="4925880" y="2562123"/>
            <a:ext cx="1835727" cy="1835728"/>
          </a:xfrm>
          <a:prstGeom prst="blockArc">
            <a:avLst>
              <a:gd name="adj1" fmla="val 984961"/>
              <a:gd name="adj2" fmla="val 16212547"/>
              <a:gd name="adj3" fmla="val 724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cxnSp>
        <p:nvCxnSpPr>
          <p:cNvPr id="31" name="Elbow Connector 30"/>
          <p:cNvCxnSpPr/>
          <p:nvPr/>
        </p:nvCxnSpPr>
        <p:spPr>
          <a:xfrm flipV="1">
            <a:off x="7261522" y="1973632"/>
            <a:ext cx="986205" cy="936951"/>
          </a:xfrm>
          <a:prstGeom prst="bentConnector3">
            <a:avLst>
              <a:gd name="adj1" fmla="val 4501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flipV="1">
            <a:off x="7121679" y="2873487"/>
            <a:ext cx="1126048" cy="338924"/>
          </a:xfrm>
          <a:prstGeom prst="bentConnector3">
            <a:avLst>
              <a:gd name="adj1" fmla="val 62899"/>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a:off x="6600803" y="3850288"/>
            <a:ext cx="1636292" cy="922895"/>
          </a:xfrm>
          <a:prstGeom prst="bentConnector3">
            <a:avLst>
              <a:gd name="adj1" fmla="val 6773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6942893" y="3534404"/>
            <a:ext cx="1294202" cy="338924"/>
          </a:xfrm>
          <a:prstGeom prst="bentConnector3">
            <a:avLst>
              <a:gd name="adj1" fmla="val 6868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86293" y="2106456"/>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a:t>
            </a:r>
          </a:p>
          <a:p>
            <a:pPr>
              <a:lnSpc>
                <a:spcPct val="90000"/>
              </a:lnSpc>
            </a:pPr>
            <a:r>
              <a:rPr lang="en-US" sz="2800" dirty="0">
                <a:solidFill>
                  <a:schemeClr val="tx1">
                    <a:lumMod val="75000"/>
                    <a:lumOff val="25000"/>
                  </a:schemeClr>
                </a:solidFill>
                <a:cs typeface="+mn-ea"/>
                <a:sym typeface="+mn-lt"/>
              </a:rPr>
              <a:t>STRATEGY</a:t>
            </a:r>
          </a:p>
        </p:txBody>
      </p:sp>
      <p:sp>
        <p:nvSpPr>
          <p:cNvPr id="37" name="TextBox 36"/>
          <p:cNvSpPr txBox="1"/>
          <p:nvPr/>
        </p:nvSpPr>
        <p:spPr>
          <a:xfrm>
            <a:off x="696100" y="2945671"/>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3" name="TextBox 42"/>
          <p:cNvSpPr txBox="1"/>
          <p:nvPr/>
        </p:nvSpPr>
        <p:spPr>
          <a:xfrm>
            <a:off x="681164" y="3404753"/>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45" name="TextBox 44"/>
          <p:cNvSpPr txBox="1"/>
          <p:nvPr/>
        </p:nvSpPr>
        <p:spPr>
          <a:xfrm>
            <a:off x="8919973" y="1708846"/>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46" name="TextBox 45"/>
          <p:cNvSpPr txBox="1"/>
          <p:nvPr/>
        </p:nvSpPr>
        <p:spPr>
          <a:xfrm>
            <a:off x="8923098" y="1931592"/>
            <a:ext cx="2510995"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47" name="Oval 46"/>
          <p:cNvSpPr/>
          <p:nvPr/>
        </p:nvSpPr>
        <p:spPr>
          <a:xfrm>
            <a:off x="8416625" y="1739252"/>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Freeform 49"/>
          <p:cNvSpPr>
            <a:spLocks noChangeArrowheads="1"/>
          </p:cNvSpPr>
          <p:nvPr/>
        </p:nvSpPr>
        <p:spPr bwMode="auto">
          <a:xfrm>
            <a:off x="8538557" y="1846721"/>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9" name="TextBox 48"/>
          <p:cNvSpPr txBox="1"/>
          <p:nvPr/>
        </p:nvSpPr>
        <p:spPr>
          <a:xfrm>
            <a:off x="8904502" y="2650251"/>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50" name="TextBox 49"/>
          <p:cNvSpPr txBox="1"/>
          <p:nvPr/>
        </p:nvSpPr>
        <p:spPr>
          <a:xfrm>
            <a:off x="8907628" y="2872997"/>
            <a:ext cx="2466768"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1" name="Oval 50"/>
          <p:cNvSpPr/>
          <p:nvPr/>
        </p:nvSpPr>
        <p:spPr>
          <a:xfrm>
            <a:off x="8401154" y="2680657"/>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Freeform 40"/>
          <p:cNvSpPr>
            <a:spLocks noChangeArrowheads="1"/>
          </p:cNvSpPr>
          <p:nvPr/>
        </p:nvSpPr>
        <p:spPr bwMode="auto">
          <a:xfrm>
            <a:off x="8538779" y="2781245"/>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3" name="TextBox 52"/>
          <p:cNvSpPr txBox="1"/>
          <p:nvPr/>
        </p:nvSpPr>
        <p:spPr>
          <a:xfrm>
            <a:off x="8907574" y="3610059"/>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54" name="TextBox 53"/>
          <p:cNvSpPr txBox="1"/>
          <p:nvPr/>
        </p:nvSpPr>
        <p:spPr>
          <a:xfrm>
            <a:off x="8910700" y="3832805"/>
            <a:ext cx="247400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5" name="Oval 54"/>
          <p:cNvSpPr/>
          <p:nvPr/>
        </p:nvSpPr>
        <p:spPr>
          <a:xfrm>
            <a:off x="8404226" y="364046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Freeform 75"/>
          <p:cNvSpPr>
            <a:spLocks noChangeArrowheads="1"/>
          </p:cNvSpPr>
          <p:nvPr/>
        </p:nvSpPr>
        <p:spPr bwMode="auto">
          <a:xfrm>
            <a:off x="8513429" y="3745815"/>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57" name="TextBox 56"/>
          <p:cNvSpPr txBox="1"/>
          <p:nvPr/>
        </p:nvSpPr>
        <p:spPr>
          <a:xfrm>
            <a:off x="8917468" y="4572926"/>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p>
        </p:txBody>
      </p:sp>
      <p:sp>
        <p:nvSpPr>
          <p:cNvPr id="58" name="TextBox 57"/>
          <p:cNvSpPr txBox="1"/>
          <p:nvPr/>
        </p:nvSpPr>
        <p:spPr>
          <a:xfrm>
            <a:off x="8920593" y="4795672"/>
            <a:ext cx="2505977"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9" name="Oval 58"/>
          <p:cNvSpPr/>
          <p:nvPr/>
        </p:nvSpPr>
        <p:spPr>
          <a:xfrm>
            <a:off x="8414120" y="4603332"/>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Freeform 98"/>
          <p:cNvSpPr>
            <a:spLocks noChangeArrowheads="1"/>
          </p:cNvSpPr>
          <p:nvPr/>
        </p:nvSpPr>
        <p:spPr bwMode="auto">
          <a:xfrm>
            <a:off x="8551335" y="4716522"/>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5" name="TextBox 34"/>
          <p:cNvSpPr txBox="1"/>
          <p:nvPr/>
        </p:nvSpPr>
        <p:spPr>
          <a:xfrm>
            <a:off x="5431707" y="1835846"/>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90%</a:t>
            </a:r>
          </a:p>
        </p:txBody>
      </p:sp>
      <p:sp>
        <p:nvSpPr>
          <p:cNvPr id="44" name="TextBox 43"/>
          <p:cNvSpPr txBox="1"/>
          <p:nvPr/>
        </p:nvSpPr>
        <p:spPr>
          <a:xfrm>
            <a:off x="5440172" y="2030579"/>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80%</a:t>
            </a:r>
          </a:p>
        </p:txBody>
      </p:sp>
      <p:sp>
        <p:nvSpPr>
          <p:cNvPr id="61" name="TextBox 60"/>
          <p:cNvSpPr txBox="1"/>
          <p:nvPr/>
        </p:nvSpPr>
        <p:spPr>
          <a:xfrm>
            <a:off x="4957572" y="2563978"/>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70%</a:t>
            </a:r>
          </a:p>
        </p:txBody>
      </p:sp>
      <p:sp>
        <p:nvSpPr>
          <p:cNvPr id="62" name="TextBox 61"/>
          <p:cNvSpPr txBox="1"/>
          <p:nvPr/>
        </p:nvSpPr>
        <p:spPr>
          <a:xfrm>
            <a:off x="4864439" y="3478378"/>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50%</a:t>
            </a:r>
          </a:p>
        </p:txBody>
      </p:sp>
      <p:grpSp>
        <p:nvGrpSpPr>
          <p:cNvPr id="63" name="Group 62"/>
          <p:cNvGrpSpPr/>
          <p:nvPr/>
        </p:nvGrpSpPr>
        <p:grpSpPr>
          <a:xfrm>
            <a:off x="766403" y="3208100"/>
            <a:ext cx="434204" cy="76723"/>
            <a:chOff x="4733567" y="4719035"/>
            <a:chExt cx="635717" cy="112331"/>
          </a:xfrm>
        </p:grpSpPr>
        <p:sp>
          <p:nvSpPr>
            <p:cNvPr id="64" name="Oval 6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Oval 6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485128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1731204" y="2236682"/>
            <a:ext cx="8209822" cy="4136417"/>
            <a:chOff x="1320713" y="1741205"/>
            <a:chExt cx="9030804" cy="4550059"/>
          </a:xfrm>
        </p:grpSpPr>
        <p:grpSp>
          <p:nvGrpSpPr>
            <p:cNvPr id="25" name="Group 24"/>
            <p:cNvGrpSpPr/>
            <p:nvPr/>
          </p:nvGrpSpPr>
          <p:grpSpPr>
            <a:xfrm>
              <a:off x="3899271" y="1946275"/>
              <a:ext cx="3920206" cy="3871663"/>
              <a:chOff x="2165350" y="963613"/>
              <a:chExt cx="4743450" cy="4684712"/>
            </a:xfrm>
          </p:grpSpPr>
          <p:sp>
            <p:nvSpPr>
              <p:cNvPr id="2" name="Freeform 1"/>
              <p:cNvSpPr>
                <a:spLocks noChangeArrowheads="1"/>
              </p:cNvSpPr>
              <p:nvPr/>
            </p:nvSpPr>
            <p:spPr bwMode="auto">
              <a:xfrm>
                <a:off x="4730750" y="2432050"/>
                <a:ext cx="2124075" cy="2124075"/>
              </a:xfrm>
              <a:custGeom>
                <a:avLst/>
                <a:gdLst>
                  <a:gd name="T0" fmla="*/ 5156 w 5899"/>
                  <a:gd name="T1" fmla="*/ 2208 h 5899"/>
                  <a:gd name="T2" fmla="*/ 4755 w 5899"/>
                  <a:gd name="T3" fmla="*/ 2208 h 5899"/>
                  <a:gd name="T4" fmla="*/ 4755 w 5899"/>
                  <a:gd name="T5" fmla="*/ 1807 h 5899"/>
                  <a:gd name="T6" fmla="*/ 2949 w 5899"/>
                  <a:gd name="T7" fmla="*/ 0 h 5899"/>
                  <a:gd name="T8" fmla="*/ 0 w 5899"/>
                  <a:gd name="T9" fmla="*/ 2948 h 5899"/>
                  <a:gd name="T10" fmla="*/ 2949 w 5899"/>
                  <a:gd name="T11" fmla="*/ 5898 h 5899"/>
                  <a:gd name="T12" fmla="*/ 5898 w 5899"/>
                  <a:gd name="T13" fmla="*/ 2948 h 5899"/>
                  <a:gd name="T14" fmla="*/ 5156 w 5899"/>
                  <a:gd name="T15" fmla="*/ 2208 h 58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99" h="5899">
                    <a:moveTo>
                      <a:pt x="5156" y="2208"/>
                    </a:moveTo>
                    <a:lnTo>
                      <a:pt x="4755" y="2208"/>
                    </a:lnTo>
                    <a:lnTo>
                      <a:pt x="4755" y="1807"/>
                    </a:lnTo>
                    <a:lnTo>
                      <a:pt x="2949" y="0"/>
                    </a:lnTo>
                    <a:lnTo>
                      <a:pt x="0" y="2948"/>
                    </a:lnTo>
                    <a:lnTo>
                      <a:pt x="2949" y="5898"/>
                    </a:lnTo>
                    <a:lnTo>
                      <a:pt x="5898" y="2948"/>
                    </a:lnTo>
                    <a:lnTo>
                      <a:pt x="5156" y="2208"/>
                    </a:lnTo>
                  </a:path>
                </a:pathLst>
              </a:custGeom>
              <a:solidFill>
                <a:srgbClr val="7F7F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r>
                  <a:rPr lang="en-US" dirty="0">
                    <a:solidFill>
                      <a:srgbClr val="FFFFFF"/>
                    </a:solidFill>
                    <a:cs typeface="+mn-ea"/>
                    <a:sym typeface="+mn-lt"/>
                  </a:rPr>
                  <a:t>03</a:t>
                </a:r>
              </a:p>
            </p:txBody>
          </p:sp>
          <p:sp>
            <p:nvSpPr>
              <p:cNvPr id="3" name="Freeform 2"/>
              <p:cNvSpPr>
                <a:spLocks noChangeArrowheads="1"/>
              </p:cNvSpPr>
              <p:nvPr/>
            </p:nvSpPr>
            <p:spPr bwMode="auto">
              <a:xfrm>
                <a:off x="3638550" y="1338263"/>
                <a:ext cx="2122488" cy="2124075"/>
              </a:xfrm>
              <a:custGeom>
                <a:avLst/>
                <a:gdLst>
                  <a:gd name="T0" fmla="*/ 2948 w 5898"/>
                  <a:gd name="T1" fmla="*/ 5898 h 5899"/>
                  <a:gd name="T2" fmla="*/ 0 w 5898"/>
                  <a:gd name="T3" fmla="*/ 2949 h 5899"/>
                  <a:gd name="T4" fmla="*/ 2948 w 5898"/>
                  <a:gd name="T5" fmla="*/ 0 h 5899"/>
                  <a:gd name="T6" fmla="*/ 5897 w 5898"/>
                  <a:gd name="T7" fmla="*/ 2949 h 5899"/>
                  <a:gd name="T8" fmla="*/ 2948 w 5898"/>
                  <a:gd name="T9" fmla="*/ 5898 h 5899"/>
                </a:gdLst>
                <a:ahLst/>
                <a:cxnLst>
                  <a:cxn ang="0">
                    <a:pos x="T0" y="T1"/>
                  </a:cxn>
                  <a:cxn ang="0">
                    <a:pos x="T2" y="T3"/>
                  </a:cxn>
                  <a:cxn ang="0">
                    <a:pos x="T4" y="T5"/>
                  </a:cxn>
                  <a:cxn ang="0">
                    <a:pos x="T6" y="T7"/>
                  </a:cxn>
                  <a:cxn ang="0">
                    <a:pos x="T8" y="T9"/>
                  </a:cxn>
                </a:cxnLst>
                <a:rect l="0" t="0" r="r" b="b"/>
                <a:pathLst>
                  <a:path w="5898" h="5899">
                    <a:moveTo>
                      <a:pt x="2948" y="5898"/>
                    </a:moveTo>
                    <a:lnTo>
                      <a:pt x="0" y="2949"/>
                    </a:lnTo>
                    <a:lnTo>
                      <a:pt x="2948" y="0"/>
                    </a:lnTo>
                    <a:lnTo>
                      <a:pt x="5897" y="2949"/>
                    </a:lnTo>
                    <a:lnTo>
                      <a:pt x="2948" y="5898"/>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r>
                  <a:rPr lang="en-US" dirty="0">
                    <a:solidFill>
                      <a:schemeClr val="bg1"/>
                    </a:solidFill>
                    <a:cs typeface="+mn-ea"/>
                    <a:sym typeface="+mn-lt"/>
                  </a:rPr>
                  <a:t>01</a:t>
                </a:r>
              </a:p>
            </p:txBody>
          </p:sp>
          <p:sp>
            <p:nvSpPr>
              <p:cNvPr id="4" name="Freeform 3"/>
              <p:cNvSpPr>
                <a:spLocks noChangeArrowheads="1"/>
              </p:cNvSpPr>
              <p:nvPr/>
            </p:nvSpPr>
            <p:spPr bwMode="auto">
              <a:xfrm>
                <a:off x="2547938" y="2428875"/>
                <a:ext cx="2124075" cy="2124075"/>
              </a:xfrm>
              <a:custGeom>
                <a:avLst/>
                <a:gdLst>
                  <a:gd name="T0" fmla="*/ 2952 w 5901"/>
                  <a:gd name="T1" fmla="*/ 5898 h 5899"/>
                  <a:gd name="T2" fmla="*/ 0 w 5901"/>
                  <a:gd name="T3" fmla="*/ 2949 h 5899"/>
                  <a:gd name="T4" fmla="*/ 2952 w 5901"/>
                  <a:gd name="T5" fmla="*/ 0 h 5899"/>
                  <a:gd name="T6" fmla="*/ 5900 w 5901"/>
                  <a:gd name="T7" fmla="*/ 2949 h 5899"/>
                  <a:gd name="T8" fmla="*/ 2952 w 5901"/>
                  <a:gd name="T9" fmla="*/ 5898 h 5899"/>
                </a:gdLst>
                <a:ahLst/>
                <a:cxnLst>
                  <a:cxn ang="0">
                    <a:pos x="T0" y="T1"/>
                  </a:cxn>
                  <a:cxn ang="0">
                    <a:pos x="T2" y="T3"/>
                  </a:cxn>
                  <a:cxn ang="0">
                    <a:pos x="T4" y="T5"/>
                  </a:cxn>
                  <a:cxn ang="0">
                    <a:pos x="T6" y="T7"/>
                  </a:cxn>
                  <a:cxn ang="0">
                    <a:pos x="T8" y="T9"/>
                  </a:cxn>
                </a:cxnLst>
                <a:rect l="0" t="0" r="r" b="b"/>
                <a:pathLst>
                  <a:path w="5901" h="5899">
                    <a:moveTo>
                      <a:pt x="2952" y="5898"/>
                    </a:moveTo>
                    <a:lnTo>
                      <a:pt x="0" y="2949"/>
                    </a:lnTo>
                    <a:lnTo>
                      <a:pt x="2952" y="0"/>
                    </a:lnTo>
                    <a:lnTo>
                      <a:pt x="5900" y="2949"/>
                    </a:lnTo>
                    <a:lnTo>
                      <a:pt x="2952" y="5898"/>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r>
                  <a:rPr lang="en-US" dirty="0">
                    <a:solidFill>
                      <a:srgbClr val="FFFFFF"/>
                    </a:solidFill>
                    <a:cs typeface="+mn-ea"/>
                    <a:sym typeface="+mn-lt"/>
                  </a:rPr>
                  <a:t>02</a:t>
                </a:r>
              </a:p>
            </p:txBody>
          </p:sp>
          <p:sp>
            <p:nvSpPr>
              <p:cNvPr id="5" name="Freeform 4"/>
              <p:cNvSpPr>
                <a:spLocks noChangeArrowheads="1"/>
              </p:cNvSpPr>
              <p:nvPr/>
            </p:nvSpPr>
            <p:spPr bwMode="auto">
              <a:xfrm>
                <a:off x="3641725" y="3522663"/>
                <a:ext cx="2122488" cy="2125662"/>
              </a:xfrm>
              <a:custGeom>
                <a:avLst/>
                <a:gdLst>
                  <a:gd name="T0" fmla="*/ 2948 w 5898"/>
                  <a:gd name="T1" fmla="*/ 5902 h 5903"/>
                  <a:gd name="T2" fmla="*/ 0 w 5898"/>
                  <a:gd name="T3" fmla="*/ 2952 h 5903"/>
                  <a:gd name="T4" fmla="*/ 2948 w 5898"/>
                  <a:gd name="T5" fmla="*/ 0 h 5903"/>
                  <a:gd name="T6" fmla="*/ 5897 w 5898"/>
                  <a:gd name="T7" fmla="*/ 2952 h 5903"/>
                  <a:gd name="T8" fmla="*/ 2948 w 5898"/>
                  <a:gd name="T9" fmla="*/ 5902 h 5903"/>
                </a:gdLst>
                <a:ahLst/>
                <a:cxnLst>
                  <a:cxn ang="0">
                    <a:pos x="T0" y="T1"/>
                  </a:cxn>
                  <a:cxn ang="0">
                    <a:pos x="T2" y="T3"/>
                  </a:cxn>
                  <a:cxn ang="0">
                    <a:pos x="T4" y="T5"/>
                  </a:cxn>
                  <a:cxn ang="0">
                    <a:pos x="T6" y="T7"/>
                  </a:cxn>
                  <a:cxn ang="0">
                    <a:pos x="T8" y="T9"/>
                  </a:cxn>
                </a:cxnLst>
                <a:rect l="0" t="0" r="r" b="b"/>
                <a:pathLst>
                  <a:path w="5898" h="5903">
                    <a:moveTo>
                      <a:pt x="2948" y="5902"/>
                    </a:moveTo>
                    <a:lnTo>
                      <a:pt x="0" y="2952"/>
                    </a:lnTo>
                    <a:lnTo>
                      <a:pt x="2948" y="0"/>
                    </a:lnTo>
                    <a:lnTo>
                      <a:pt x="5897" y="2952"/>
                    </a:lnTo>
                    <a:lnTo>
                      <a:pt x="2948" y="5902"/>
                    </a:lnTo>
                  </a:path>
                </a:pathLst>
              </a:custGeom>
              <a:solidFill>
                <a:srgbClr val="BFBF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r>
                  <a:rPr lang="en-US" dirty="0">
                    <a:solidFill>
                      <a:srgbClr val="FFFFFF"/>
                    </a:solidFill>
                    <a:cs typeface="+mn-ea"/>
                    <a:sym typeface="+mn-lt"/>
                  </a:rPr>
                  <a:t>04</a:t>
                </a:r>
              </a:p>
            </p:txBody>
          </p:sp>
          <p:sp>
            <p:nvSpPr>
              <p:cNvPr id="6" name="Freeform 5"/>
              <p:cNvSpPr>
                <a:spLocks noChangeArrowheads="1"/>
              </p:cNvSpPr>
              <p:nvPr/>
            </p:nvSpPr>
            <p:spPr bwMode="auto">
              <a:xfrm>
                <a:off x="4940300" y="2711450"/>
                <a:ext cx="501650" cy="500063"/>
              </a:xfrm>
              <a:custGeom>
                <a:avLst/>
                <a:gdLst>
                  <a:gd name="T0" fmla="*/ 1392 w 1393"/>
                  <a:gd name="T1" fmla="*/ 1389 h 1390"/>
                  <a:gd name="T2" fmla="*/ 0 w 1393"/>
                  <a:gd name="T3" fmla="*/ 1389 h 1390"/>
                  <a:gd name="T4" fmla="*/ 0 w 1393"/>
                  <a:gd name="T5" fmla="*/ 0 h 1390"/>
                  <a:gd name="T6" fmla="*/ 1392 w 1393"/>
                  <a:gd name="T7" fmla="*/ 0 h 1390"/>
                  <a:gd name="T8" fmla="*/ 1392 w 1393"/>
                  <a:gd name="T9" fmla="*/ 1389 h 1390"/>
                </a:gdLst>
                <a:ahLst/>
                <a:cxnLst>
                  <a:cxn ang="0">
                    <a:pos x="T0" y="T1"/>
                  </a:cxn>
                  <a:cxn ang="0">
                    <a:pos x="T2" y="T3"/>
                  </a:cxn>
                  <a:cxn ang="0">
                    <a:pos x="T4" y="T5"/>
                  </a:cxn>
                  <a:cxn ang="0">
                    <a:pos x="T6" y="T7"/>
                  </a:cxn>
                  <a:cxn ang="0">
                    <a:pos x="T8" y="T9"/>
                  </a:cxn>
                </a:cxnLst>
                <a:rect l="0" t="0" r="r" b="b"/>
                <a:pathLst>
                  <a:path w="1393" h="1390">
                    <a:moveTo>
                      <a:pt x="1392" y="1389"/>
                    </a:moveTo>
                    <a:lnTo>
                      <a:pt x="0" y="1389"/>
                    </a:lnTo>
                    <a:lnTo>
                      <a:pt x="0" y="0"/>
                    </a:lnTo>
                    <a:lnTo>
                      <a:pt x="1392" y="0"/>
                    </a:lnTo>
                    <a:lnTo>
                      <a:pt x="1392" y="1389"/>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 name="Freeform 6"/>
              <p:cNvSpPr>
                <a:spLocks noChangeArrowheads="1"/>
              </p:cNvSpPr>
              <p:nvPr/>
            </p:nvSpPr>
            <p:spPr bwMode="auto">
              <a:xfrm>
                <a:off x="4940300" y="3698875"/>
                <a:ext cx="501650" cy="501650"/>
              </a:xfrm>
              <a:custGeom>
                <a:avLst/>
                <a:gdLst>
                  <a:gd name="T0" fmla="*/ 1392 w 1393"/>
                  <a:gd name="T1" fmla="*/ 1392 h 1393"/>
                  <a:gd name="T2" fmla="*/ 0 w 1393"/>
                  <a:gd name="T3" fmla="*/ 1392 h 1393"/>
                  <a:gd name="T4" fmla="*/ 0 w 1393"/>
                  <a:gd name="T5" fmla="*/ 0 h 1393"/>
                  <a:gd name="T6" fmla="*/ 1392 w 1393"/>
                  <a:gd name="T7" fmla="*/ 0 h 1393"/>
                  <a:gd name="T8" fmla="*/ 1392 w 1393"/>
                  <a:gd name="T9" fmla="*/ 1392 h 1393"/>
                </a:gdLst>
                <a:ahLst/>
                <a:cxnLst>
                  <a:cxn ang="0">
                    <a:pos x="T0" y="T1"/>
                  </a:cxn>
                  <a:cxn ang="0">
                    <a:pos x="T2" y="T3"/>
                  </a:cxn>
                  <a:cxn ang="0">
                    <a:pos x="T4" y="T5"/>
                  </a:cxn>
                  <a:cxn ang="0">
                    <a:pos x="T6" y="T7"/>
                  </a:cxn>
                  <a:cxn ang="0">
                    <a:pos x="T8" y="T9"/>
                  </a:cxn>
                </a:cxnLst>
                <a:rect l="0" t="0" r="r" b="b"/>
                <a:pathLst>
                  <a:path w="1393" h="1393">
                    <a:moveTo>
                      <a:pt x="1392" y="1392"/>
                    </a:moveTo>
                    <a:lnTo>
                      <a:pt x="0" y="1392"/>
                    </a:lnTo>
                    <a:lnTo>
                      <a:pt x="0" y="0"/>
                    </a:lnTo>
                    <a:lnTo>
                      <a:pt x="1392" y="0"/>
                    </a:lnTo>
                    <a:lnTo>
                      <a:pt x="1392" y="1392"/>
                    </a:lnTo>
                  </a:path>
                </a:pathLst>
              </a:custGeom>
              <a:solidFill>
                <a:srgbClr val="7F7F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 name="Freeform 7"/>
              <p:cNvSpPr>
                <a:spLocks noChangeArrowheads="1"/>
              </p:cNvSpPr>
              <p:nvPr/>
            </p:nvSpPr>
            <p:spPr bwMode="auto">
              <a:xfrm>
                <a:off x="4029075" y="3698875"/>
                <a:ext cx="500063" cy="501650"/>
              </a:xfrm>
              <a:custGeom>
                <a:avLst/>
                <a:gdLst>
                  <a:gd name="T0" fmla="*/ 1389 w 1390"/>
                  <a:gd name="T1" fmla="*/ 1392 h 1393"/>
                  <a:gd name="T2" fmla="*/ 0 w 1390"/>
                  <a:gd name="T3" fmla="*/ 1392 h 1393"/>
                  <a:gd name="T4" fmla="*/ 0 w 1390"/>
                  <a:gd name="T5" fmla="*/ 0 h 1393"/>
                  <a:gd name="T6" fmla="*/ 1389 w 1390"/>
                  <a:gd name="T7" fmla="*/ 0 h 1393"/>
                  <a:gd name="T8" fmla="*/ 1389 w 1390"/>
                  <a:gd name="T9" fmla="*/ 1392 h 1393"/>
                </a:gdLst>
                <a:ahLst/>
                <a:cxnLst>
                  <a:cxn ang="0">
                    <a:pos x="T0" y="T1"/>
                  </a:cxn>
                  <a:cxn ang="0">
                    <a:pos x="T2" y="T3"/>
                  </a:cxn>
                  <a:cxn ang="0">
                    <a:pos x="T4" y="T5"/>
                  </a:cxn>
                  <a:cxn ang="0">
                    <a:pos x="T6" y="T7"/>
                  </a:cxn>
                  <a:cxn ang="0">
                    <a:pos x="T8" y="T9"/>
                  </a:cxn>
                </a:cxnLst>
                <a:rect l="0" t="0" r="r" b="b"/>
                <a:pathLst>
                  <a:path w="1390" h="1393">
                    <a:moveTo>
                      <a:pt x="1389" y="1392"/>
                    </a:moveTo>
                    <a:lnTo>
                      <a:pt x="0" y="1392"/>
                    </a:lnTo>
                    <a:lnTo>
                      <a:pt x="0" y="0"/>
                    </a:lnTo>
                    <a:lnTo>
                      <a:pt x="1389" y="0"/>
                    </a:lnTo>
                    <a:lnTo>
                      <a:pt x="1389" y="1392"/>
                    </a:lnTo>
                  </a:path>
                </a:pathLst>
              </a:custGeom>
              <a:solidFill>
                <a:srgbClr val="BFBF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9" name="Freeform 8"/>
              <p:cNvSpPr>
                <a:spLocks noChangeArrowheads="1"/>
              </p:cNvSpPr>
              <p:nvPr/>
            </p:nvSpPr>
            <p:spPr bwMode="auto">
              <a:xfrm>
                <a:off x="4019550" y="2832100"/>
                <a:ext cx="501650" cy="500063"/>
              </a:xfrm>
              <a:custGeom>
                <a:avLst/>
                <a:gdLst>
                  <a:gd name="T0" fmla="*/ 1391 w 1392"/>
                  <a:gd name="T1" fmla="*/ 1388 h 1389"/>
                  <a:gd name="T2" fmla="*/ 0 w 1392"/>
                  <a:gd name="T3" fmla="*/ 1388 h 1389"/>
                  <a:gd name="T4" fmla="*/ 0 w 1392"/>
                  <a:gd name="T5" fmla="*/ 0 h 1389"/>
                  <a:gd name="T6" fmla="*/ 1391 w 1392"/>
                  <a:gd name="T7" fmla="*/ 0 h 1389"/>
                  <a:gd name="T8" fmla="*/ 1391 w 1392"/>
                  <a:gd name="T9" fmla="*/ 1388 h 1389"/>
                </a:gdLst>
                <a:ahLst/>
                <a:cxnLst>
                  <a:cxn ang="0">
                    <a:pos x="T0" y="T1"/>
                  </a:cxn>
                  <a:cxn ang="0">
                    <a:pos x="T2" y="T3"/>
                  </a:cxn>
                  <a:cxn ang="0">
                    <a:pos x="T4" y="T5"/>
                  </a:cxn>
                  <a:cxn ang="0">
                    <a:pos x="T6" y="T7"/>
                  </a:cxn>
                  <a:cxn ang="0">
                    <a:pos x="T8" y="T9"/>
                  </a:cxn>
                </a:cxnLst>
                <a:rect l="0" t="0" r="r" b="b"/>
                <a:pathLst>
                  <a:path w="1392" h="1389">
                    <a:moveTo>
                      <a:pt x="1391" y="1388"/>
                    </a:moveTo>
                    <a:lnTo>
                      <a:pt x="0" y="1388"/>
                    </a:lnTo>
                    <a:lnTo>
                      <a:pt x="0" y="0"/>
                    </a:lnTo>
                    <a:lnTo>
                      <a:pt x="1391" y="0"/>
                    </a:lnTo>
                    <a:lnTo>
                      <a:pt x="1391" y="1388"/>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0" name="Freeform 9"/>
              <p:cNvSpPr>
                <a:spLocks noChangeArrowheads="1"/>
              </p:cNvSpPr>
              <p:nvPr/>
            </p:nvSpPr>
            <p:spPr bwMode="auto">
              <a:xfrm>
                <a:off x="2165350" y="2635250"/>
                <a:ext cx="514350" cy="514350"/>
              </a:xfrm>
              <a:custGeom>
                <a:avLst/>
                <a:gdLst>
                  <a:gd name="T0" fmla="*/ 1429 w 1430"/>
                  <a:gd name="T1" fmla="*/ 1427 h 1428"/>
                  <a:gd name="T2" fmla="*/ 0 w 1430"/>
                  <a:gd name="T3" fmla="*/ 1427 h 1428"/>
                  <a:gd name="T4" fmla="*/ 0 w 1430"/>
                  <a:gd name="T5" fmla="*/ 0 h 1428"/>
                  <a:gd name="T6" fmla="*/ 1429 w 1430"/>
                  <a:gd name="T7" fmla="*/ 0 h 1428"/>
                  <a:gd name="T8" fmla="*/ 1429 w 1430"/>
                  <a:gd name="T9" fmla="*/ 1427 h 1428"/>
                </a:gdLst>
                <a:ahLst/>
                <a:cxnLst>
                  <a:cxn ang="0">
                    <a:pos x="T0" y="T1"/>
                  </a:cxn>
                  <a:cxn ang="0">
                    <a:pos x="T2" y="T3"/>
                  </a:cxn>
                  <a:cxn ang="0">
                    <a:pos x="T4" y="T5"/>
                  </a:cxn>
                  <a:cxn ang="0">
                    <a:pos x="T6" y="T7"/>
                  </a:cxn>
                  <a:cxn ang="0">
                    <a:pos x="T8" y="T9"/>
                  </a:cxn>
                </a:cxnLst>
                <a:rect l="0" t="0" r="r" b="b"/>
                <a:pathLst>
                  <a:path w="1430" h="1428">
                    <a:moveTo>
                      <a:pt x="1429" y="1427"/>
                    </a:moveTo>
                    <a:lnTo>
                      <a:pt x="0" y="1427"/>
                    </a:lnTo>
                    <a:lnTo>
                      <a:pt x="0" y="0"/>
                    </a:lnTo>
                    <a:lnTo>
                      <a:pt x="1429" y="0"/>
                    </a:lnTo>
                    <a:lnTo>
                      <a:pt x="1429" y="1427"/>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1" name="Freeform 10"/>
              <p:cNvSpPr>
                <a:spLocks noChangeArrowheads="1"/>
              </p:cNvSpPr>
              <p:nvPr/>
            </p:nvSpPr>
            <p:spPr bwMode="auto">
              <a:xfrm>
                <a:off x="2444750" y="2211388"/>
                <a:ext cx="327025" cy="327025"/>
              </a:xfrm>
              <a:custGeom>
                <a:avLst/>
                <a:gdLst>
                  <a:gd name="T0" fmla="*/ 907 w 908"/>
                  <a:gd name="T1" fmla="*/ 908 h 909"/>
                  <a:gd name="T2" fmla="*/ 0 w 908"/>
                  <a:gd name="T3" fmla="*/ 908 h 909"/>
                  <a:gd name="T4" fmla="*/ 0 w 908"/>
                  <a:gd name="T5" fmla="*/ 0 h 909"/>
                  <a:gd name="T6" fmla="*/ 907 w 908"/>
                  <a:gd name="T7" fmla="*/ 0 h 909"/>
                  <a:gd name="T8" fmla="*/ 907 w 908"/>
                  <a:gd name="T9" fmla="*/ 908 h 909"/>
                </a:gdLst>
                <a:ahLst/>
                <a:cxnLst>
                  <a:cxn ang="0">
                    <a:pos x="T0" y="T1"/>
                  </a:cxn>
                  <a:cxn ang="0">
                    <a:pos x="T2" y="T3"/>
                  </a:cxn>
                  <a:cxn ang="0">
                    <a:pos x="T4" y="T5"/>
                  </a:cxn>
                  <a:cxn ang="0">
                    <a:pos x="T6" y="T7"/>
                  </a:cxn>
                  <a:cxn ang="0">
                    <a:pos x="T8" y="T9"/>
                  </a:cxn>
                </a:cxnLst>
                <a:rect l="0" t="0" r="r" b="b"/>
                <a:pathLst>
                  <a:path w="908" h="909">
                    <a:moveTo>
                      <a:pt x="907" y="908"/>
                    </a:moveTo>
                    <a:lnTo>
                      <a:pt x="0" y="908"/>
                    </a:lnTo>
                    <a:lnTo>
                      <a:pt x="0" y="0"/>
                    </a:lnTo>
                    <a:lnTo>
                      <a:pt x="907" y="0"/>
                    </a:lnTo>
                    <a:lnTo>
                      <a:pt x="907" y="908"/>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2" name="Freeform 11"/>
              <p:cNvSpPr>
                <a:spLocks noChangeArrowheads="1"/>
              </p:cNvSpPr>
              <p:nvPr/>
            </p:nvSpPr>
            <p:spPr bwMode="auto">
              <a:xfrm>
                <a:off x="2711450" y="2581275"/>
                <a:ext cx="279400" cy="279400"/>
              </a:xfrm>
              <a:custGeom>
                <a:avLst/>
                <a:gdLst>
                  <a:gd name="T0" fmla="*/ 773 w 774"/>
                  <a:gd name="T1" fmla="*/ 776 h 777"/>
                  <a:gd name="T2" fmla="*/ 0 w 774"/>
                  <a:gd name="T3" fmla="*/ 776 h 777"/>
                  <a:gd name="T4" fmla="*/ 0 w 774"/>
                  <a:gd name="T5" fmla="*/ 0 h 777"/>
                  <a:gd name="T6" fmla="*/ 773 w 774"/>
                  <a:gd name="T7" fmla="*/ 0 h 777"/>
                  <a:gd name="T8" fmla="*/ 773 w 774"/>
                  <a:gd name="T9" fmla="*/ 776 h 777"/>
                </a:gdLst>
                <a:ahLst/>
                <a:cxnLst>
                  <a:cxn ang="0">
                    <a:pos x="T0" y="T1"/>
                  </a:cxn>
                  <a:cxn ang="0">
                    <a:pos x="T2" y="T3"/>
                  </a:cxn>
                  <a:cxn ang="0">
                    <a:pos x="T4" y="T5"/>
                  </a:cxn>
                  <a:cxn ang="0">
                    <a:pos x="T6" y="T7"/>
                  </a:cxn>
                  <a:cxn ang="0">
                    <a:pos x="T8" y="T9"/>
                  </a:cxn>
                </a:cxnLst>
                <a:rect l="0" t="0" r="r" b="b"/>
                <a:pathLst>
                  <a:path w="774" h="777">
                    <a:moveTo>
                      <a:pt x="773" y="776"/>
                    </a:moveTo>
                    <a:lnTo>
                      <a:pt x="0" y="776"/>
                    </a:lnTo>
                    <a:lnTo>
                      <a:pt x="0" y="0"/>
                    </a:lnTo>
                    <a:lnTo>
                      <a:pt x="773" y="0"/>
                    </a:lnTo>
                    <a:lnTo>
                      <a:pt x="773" y="776"/>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3" name="Freeform 12"/>
              <p:cNvSpPr>
                <a:spLocks noChangeArrowheads="1"/>
              </p:cNvSpPr>
              <p:nvPr/>
            </p:nvSpPr>
            <p:spPr bwMode="auto">
              <a:xfrm>
                <a:off x="2803525" y="2116138"/>
                <a:ext cx="185738" cy="185737"/>
              </a:xfrm>
              <a:custGeom>
                <a:avLst/>
                <a:gdLst>
                  <a:gd name="T0" fmla="*/ 516 w 517"/>
                  <a:gd name="T1" fmla="*/ 514 h 515"/>
                  <a:gd name="T2" fmla="*/ 0 w 517"/>
                  <a:gd name="T3" fmla="*/ 514 h 515"/>
                  <a:gd name="T4" fmla="*/ 0 w 517"/>
                  <a:gd name="T5" fmla="*/ 0 h 515"/>
                  <a:gd name="T6" fmla="*/ 516 w 517"/>
                  <a:gd name="T7" fmla="*/ 0 h 515"/>
                  <a:gd name="T8" fmla="*/ 516 w 517"/>
                  <a:gd name="T9" fmla="*/ 514 h 515"/>
                </a:gdLst>
                <a:ahLst/>
                <a:cxnLst>
                  <a:cxn ang="0">
                    <a:pos x="T0" y="T1"/>
                  </a:cxn>
                  <a:cxn ang="0">
                    <a:pos x="T2" y="T3"/>
                  </a:cxn>
                  <a:cxn ang="0">
                    <a:pos x="T4" y="T5"/>
                  </a:cxn>
                  <a:cxn ang="0">
                    <a:pos x="T6" y="T7"/>
                  </a:cxn>
                  <a:cxn ang="0">
                    <a:pos x="T8" y="T9"/>
                  </a:cxn>
                </a:cxnLst>
                <a:rect l="0" t="0" r="r" b="b"/>
                <a:pathLst>
                  <a:path w="517" h="515">
                    <a:moveTo>
                      <a:pt x="516" y="514"/>
                    </a:moveTo>
                    <a:lnTo>
                      <a:pt x="0" y="514"/>
                    </a:lnTo>
                    <a:lnTo>
                      <a:pt x="0" y="0"/>
                    </a:lnTo>
                    <a:lnTo>
                      <a:pt x="516" y="0"/>
                    </a:lnTo>
                    <a:lnTo>
                      <a:pt x="516" y="514"/>
                    </a:lnTo>
                  </a:path>
                </a:pathLst>
              </a:custGeom>
              <a:solidFill>
                <a:srgbClr val="2366F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4" name="Freeform 13"/>
              <p:cNvSpPr>
                <a:spLocks noChangeArrowheads="1"/>
              </p:cNvSpPr>
              <p:nvPr/>
            </p:nvSpPr>
            <p:spPr bwMode="auto">
              <a:xfrm>
                <a:off x="6462713" y="3089275"/>
                <a:ext cx="120650" cy="119063"/>
              </a:xfrm>
              <a:custGeom>
                <a:avLst/>
                <a:gdLst>
                  <a:gd name="T0" fmla="*/ 335 w 336"/>
                  <a:gd name="T1" fmla="*/ 331 h 332"/>
                  <a:gd name="T2" fmla="*/ 0 w 336"/>
                  <a:gd name="T3" fmla="*/ 331 h 332"/>
                  <a:gd name="T4" fmla="*/ 0 w 336"/>
                  <a:gd name="T5" fmla="*/ 0 h 332"/>
                  <a:gd name="T6" fmla="*/ 335 w 336"/>
                  <a:gd name="T7" fmla="*/ 0 h 332"/>
                  <a:gd name="T8" fmla="*/ 335 w 336"/>
                  <a:gd name="T9" fmla="*/ 331 h 332"/>
                </a:gdLst>
                <a:ahLst/>
                <a:cxnLst>
                  <a:cxn ang="0">
                    <a:pos x="T0" y="T1"/>
                  </a:cxn>
                  <a:cxn ang="0">
                    <a:pos x="T2" y="T3"/>
                  </a:cxn>
                  <a:cxn ang="0">
                    <a:pos x="T4" y="T5"/>
                  </a:cxn>
                  <a:cxn ang="0">
                    <a:pos x="T6" y="T7"/>
                  </a:cxn>
                  <a:cxn ang="0">
                    <a:pos x="T8" y="T9"/>
                  </a:cxn>
                </a:cxnLst>
                <a:rect l="0" t="0" r="r" b="b"/>
                <a:pathLst>
                  <a:path w="336" h="332">
                    <a:moveTo>
                      <a:pt x="335" y="331"/>
                    </a:moveTo>
                    <a:lnTo>
                      <a:pt x="0" y="331"/>
                    </a:lnTo>
                    <a:lnTo>
                      <a:pt x="0" y="0"/>
                    </a:lnTo>
                    <a:lnTo>
                      <a:pt x="335" y="0"/>
                    </a:lnTo>
                    <a:lnTo>
                      <a:pt x="335" y="331"/>
                    </a:lnTo>
                  </a:path>
                </a:pathLst>
              </a:custGeom>
              <a:solidFill>
                <a:srgbClr val="7F7F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5" name="Freeform 14"/>
              <p:cNvSpPr>
                <a:spLocks noChangeArrowheads="1"/>
              </p:cNvSpPr>
              <p:nvPr/>
            </p:nvSpPr>
            <p:spPr bwMode="auto">
              <a:xfrm>
                <a:off x="6419850" y="2822575"/>
                <a:ext cx="206375" cy="204788"/>
              </a:xfrm>
              <a:custGeom>
                <a:avLst/>
                <a:gdLst>
                  <a:gd name="T0" fmla="*/ 571 w 572"/>
                  <a:gd name="T1" fmla="*/ 570 h 571"/>
                  <a:gd name="T2" fmla="*/ 0 w 572"/>
                  <a:gd name="T3" fmla="*/ 570 h 571"/>
                  <a:gd name="T4" fmla="*/ 0 w 572"/>
                  <a:gd name="T5" fmla="*/ 0 h 571"/>
                  <a:gd name="T6" fmla="*/ 571 w 572"/>
                  <a:gd name="T7" fmla="*/ 0 h 571"/>
                  <a:gd name="T8" fmla="*/ 571 w 572"/>
                  <a:gd name="T9" fmla="*/ 570 h 571"/>
                </a:gdLst>
                <a:ahLst/>
                <a:cxnLst>
                  <a:cxn ang="0">
                    <a:pos x="T0" y="T1"/>
                  </a:cxn>
                  <a:cxn ang="0">
                    <a:pos x="T2" y="T3"/>
                  </a:cxn>
                  <a:cxn ang="0">
                    <a:pos x="T4" y="T5"/>
                  </a:cxn>
                  <a:cxn ang="0">
                    <a:pos x="T6" y="T7"/>
                  </a:cxn>
                  <a:cxn ang="0">
                    <a:pos x="T8" y="T9"/>
                  </a:cxn>
                </a:cxnLst>
                <a:rect l="0" t="0" r="r" b="b"/>
                <a:pathLst>
                  <a:path w="572" h="571">
                    <a:moveTo>
                      <a:pt x="571" y="570"/>
                    </a:moveTo>
                    <a:lnTo>
                      <a:pt x="0" y="570"/>
                    </a:lnTo>
                    <a:lnTo>
                      <a:pt x="0" y="0"/>
                    </a:lnTo>
                    <a:lnTo>
                      <a:pt x="571" y="0"/>
                    </a:lnTo>
                    <a:lnTo>
                      <a:pt x="571" y="570"/>
                    </a:lnTo>
                  </a:path>
                </a:pathLst>
              </a:custGeom>
              <a:solidFill>
                <a:srgbClr val="7F7F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6" name="Freeform 15"/>
              <p:cNvSpPr>
                <a:spLocks noChangeArrowheads="1"/>
              </p:cNvSpPr>
              <p:nvPr/>
            </p:nvSpPr>
            <p:spPr bwMode="auto">
              <a:xfrm>
                <a:off x="4730750" y="1165225"/>
                <a:ext cx="290513" cy="290513"/>
              </a:xfrm>
              <a:custGeom>
                <a:avLst/>
                <a:gdLst>
                  <a:gd name="T0" fmla="*/ 404 w 806"/>
                  <a:gd name="T1" fmla="*/ 805 h 806"/>
                  <a:gd name="T2" fmla="*/ 0 w 806"/>
                  <a:gd name="T3" fmla="*/ 404 h 806"/>
                  <a:gd name="T4" fmla="*/ 404 w 806"/>
                  <a:gd name="T5" fmla="*/ 0 h 806"/>
                  <a:gd name="T6" fmla="*/ 805 w 806"/>
                  <a:gd name="T7" fmla="*/ 404 h 806"/>
                  <a:gd name="T8" fmla="*/ 404 w 806"/>
                  <a:gd name="T9" fmla="*/ 805 h 806"/>
                </a:gdLst>
                <a:ahLst/>
                <a:cxnLst>
                  <a:cxn ang="0">
                    <a:pos x="T0" y="T1"/>
                  </a:cxn>
                  <a:cxn ang="0">
                    <a:pos x="T2" y="T3"/>
                  </a:cxn>
                  <a:cxn ang="0">
                    <a:pos x="T4" y="T5"/>
                  </a:cxn>
                  <a:cxn ang="0">
                    <a:pos x="T6" y="T7"/>
                  </a:cxn>
                  <a:cxn ang="0">
                    <a:pos x="T8" y="T9"/>
                  </a:cxn>
                </a:cxnLst>
                <a:rect l="0" t="0" r="r" b="b"/>
                <a:pathLst>
                  <a:path w="806" h="806">
                    <a:moveTo>
                      <a:pt x="404" y="805"/>
                    </a:moveTo>
                    <a:lnTo>
                      <a:pt x="0" y="404"/>
                    </a:lnTo>
                    <a:lnTo>
                      <a:pt x="404" y="0"/>
                    </a:lnTo>
                    <a:lnTo>
                      <a:pt x="805" y="404"/>
                    </a:lnTo>
                    <a:lnTo>
                      <a:pt x="404" y="805"/>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7" name="Freeform 16"/>
              <p:cNvSpPr>
                <a:spLocks noChangeArrowheads="1"/>
              </p:cNvSpPr>
              <p:nvPr/>
            </p:nvSpPr>
            <p:spPr bwMode="auto">
              <a:xfrm>
                <a:off x="4270375" y="1268413"/>
                <a:ext cx="290513" cy="290512"/>
              </a:xfrm>
              <a:custGeom>
                <a:avLst/>
                <a:gdLst>
                  <a:gd name="T0" fmla="*/ 404 w 805"/>
                  <a:gd name="T1" fmla="*/ 804 h 805"/>
                  <a:gd name="T2" fmla="*/ 0 w 805"/>
                  <a:gd name="T3" fmla="*/ 402 h 805"/>
                  <a:gd name="T4" fmla="*/ 404 w 805"/>
                  <a:gd name="T5" fmla="*/ 0 h 805"/>
                  <a:gd name="T6" fmla="*/ 804 w 805"/>
                  <a:gd name="T7" fmla="*/ 402 h 805"/>
                  <a:gd name="T8" fmla="*/ 404 w 805"/>
                  <a:gd name="T9" fmla="*/ 804 h 805"/>
                </a:gdLst>
                <a:ahLst/>
                <a:cxnLst>
                  <a:cxn ang="0">
                    <a:pos x="T0" y="T1"/>
                  </a:cxn>
                  <a:cxn ang="0">
                    <a:pos x="T2" y="T3"/>
                  </a:cxn>
                  <a:cxn ang="0">
                    <a:pos x="T4" y="T5"/>
                  </a:cxn>
                  <a:cxn ang="0">
                    <a:pos x="T6" y="T7"/>
                  </a:cxn>
                  <a:cxn ang="0">
                    <a:pos x="T8" y="T9"/>
                  </a:cxn>
                </a:cxnLst>
                <a:rect l="0" t="0" r="r" b="b"/>
                <a:pathLst>
                  <a:path w="805" h="805">
                    <a:moveTo>
                      <a:pt x="404" y="804"/>
                    </a:moveTo>
                    <a:lnTo>
                      <a:pt x="0" y="402"/>
                    </a:lnTo>
                    <a:lnTo>
                      <a:pt x="404" y="0"/>
                    </a:lnTo>
                    <a:lnTo>
                      <a:pt x="804" y="402"/>
                    </a:lnTo>
                    <a:lnTo>
                      <a:pt x="404" y="804"/>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8" name="Freeform 17"/>
              <p:cNvSpPr>
                <a:spLocks noChangeArrowheads="1"/>
              </p:cNvSpPr>
              <p:nvPr/>
            </p:nvSpPr>
            <p:spPr bwMode="auto">
              <a:xfrm>
                <a:off x="4748213" y="984250"/>
                <a:ext cx="166687" cy="166688"/>
              </a:xfrm>
              <a:custGeom>
                <a:avLst/>
                <a:gdLst>
                  <a:gd name="T0" fmla="*/ 230 w 461"/>
                  <a:gd name="T1" fmla="*/ 460 h 461"/>
                  <a:gd name="T2" fmla="*/ 0 w 461"/>
                  <a:gd name="T3" fmla="*/ 230 h 461"/>
                  <a:gd name="T4" fmla="*/ 230 w 461"/>
                  <a:gd name="T5" fmla="*/ 0 h 461"/>
                  <a:gd name="T6" fmla="*/ 460 w 461"/>
                  <a:gd name="T7" fmla="*/ 230 h 461"/>
                  <a:gd name="T8" fmla="*/ 230 w 461"/>
                  <a:gd name="T9" fmla="*/ 460 h 461"/>
                </a:gdLst>
                <a:ahLst/>
                <a:cxnLst>
                  <a:cxn ang="0">
                    <a:pos x="T0" y="T1"/>
                  </a:cxn>
                  <a:cxn ang="0">
                    <a:pos x="T2" y="T3"/>
                  </a:cxn>
                  <a:cxn ang="0">
                    <a:pos x="T4" y="T5"/>
                  </a:cxn>
                  <a:cxn ang="0">
                    <a:pos x="T6" y="T7"/>
                  </a:cxn>
                  <a:cxn ang="0">
                    <a:pos x="T8" y="T9"/>
                  </a:cxn>
                </a:cxnLst>
                <a:rect l="0" t="0" r="r" b="b"/>
                <a:pathLst>
                  <a:path w="461" h="461">
                    <a:moveTo>
                      <a:pt x="230" y="460"/>
                    </a:moveTo>
                    <a:lnTo>
                      <a:pt x="0" y="230"/>
                    </a:lnTo>
                    <a:lnTo>
                      <a:pt x="230" y="0"/>
                    </a:lnTo>
                    <a:lnTo>
                      <a:pt x="460" y="230"/>
                    </a:lnTo>
                    <a:lnTo>
                      <a:pt x="230" y="460"/>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9" name="Freeform 18"/>
              <p:cNvSpPr>
                <a:spLocks noChangeArrowheads="1"/>
              </p:cNvSpPr>
              <p:nvPr/>
            </p:nvSpPr>
            <p:spPr bwMode="auto">
              <a:xfrm>
                <a:off x="4379913" y="963613"/>
                <a:ext cx="430212" cy="430212"/>
              </a:xfrm>
              <a:custGeom>
                <a:avLst/>
                <a:gdLst>
                  <a:gd name="T0" fmla="*/ 595 w 1196"/>
                  <a:gd name="T1" fmla="*/ 1196 h 1197"/>
                  <a:gd name="T2" fmla="*/ 0 w 1196"/>
                  <a:gd name="T3" fmla="*/ 597 h 1197"/>
                  <a:gd name="T4" fmla="*/ 595 w 1196"/>
                  <a:gd name="T5" fmla="*/ 0 h 1197"/>
                  <a:gd name="T6" fmla="*/ 1195 w 1196"/>
                  <a:gd name="T7" fmla="*/ 597 h 1197"/>
                  <a:gd name="T8" fmla="*/ 595 w 1196"/>
                  <a:gd name="T9" fmla="*/ 1196 h 1197"/>
                </a:gdLst>
                <a:ahLst/>
                <a:cxnLst>
                  <a:cxn ang="0">
                    <a:pos x="T0" y="T1"/>
                  </a:cxn>
                  <a:cxn ang="0">
                    <a:pos x="T2" y="T3"/>
                  </a:cxn>
                  <a:cxn ang="0">
                    <a:pos x="T4" y="T5"/>
                  </a:cxn>
                  <a:cxn ang="0">
                    <a:pos x="T6" y="T7"/>
                  </a:cxn>
                  <a:cxn ang="0">
                    <a:pos x="T8" y="T9"/>
                  </a:cxn>
                </a:cxnLst>
                <a:rect l="0" t="0" r="r" b="b"/>
                <a:pathLst>
                  <a:path w="1196" h="1197">
                    <a:moveTo>
                      <a:pt x="595" y="1196"/>
                    </a:moveTo>
                    <a:lnTo>
                      <a:pt x="0" y="597"/>
                    </a:lnTo>
                    <a:lnTo>
                      <a:pt x="595" y="0"/>
                    </a:lnTo>
                    <a:lnTo>
                      <a:pt x="1195" y="597"/>
                    </a:lnTo>
                    <a:lnTo>
                      <a:pt x="595" y="1196"/>
                    </a:lnTo>
                  </a:path>
                </a:pathLst>
              </a:custGeom>
              <a:solidFill>
                <a:srgbClr val="5959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0" name="Freeform 19"/>
              <p:cNvSpPr>
                <a:spLocks noChangeArrowheads="1"/>
              </p:cNvSpPr>
              <p:nvPr/>
            </p:nvSpPr>
            <p:spPr bwMode="auto">
              <a:xfrm>
                <a:off x="3394075" y="4608513"/>
                <a:ext cx="430213" cy="431800"/>
              </a:xfrm>
              <a:custGeom>
                <a:avLst/>
                <a:gdLst>
                  <a:gd name="T0" fmla="*/ 600 w 1197"/>
                  <a:gd name="T1" fmla="*/ 1197 h 1198"/>
                  <a:gd name="T2" fmla="*/ 0 w 1197"/>
                  <a:gd name="T3" fmla="*/ 600 h 1198"/>
                  <a:gd name="T4" fmla="*/ 600 w 1197"/>
                  <a:gd name="T5" fmla="*/ 0 h 1198"/>
                  <a:gd name="T6" fmla="*/ 1196 w 1197"/>
                  <a:gd name="T7" fmla="*/ 600 h 1198"/>
                  <a:gd name="T8" fmla="*/ 600 w 1197"/>
                  <a:gd name="T9" fmla="*/ 1197 h 1198"/>
                </a:gdLst>
                <a:ahLst/>
                <a:cxnLst>
                  <a:cxn ang="0">
                    <a:pos x="T0" y="T1"/>
                  </a:cxn>
                  <a:cxn ang="0">
                    <a:pos x="T2" y="T3"/>
                  </a:cxn>
                  <a:cxn ang="0">
                    <a:pos x="T4" y="T5"/>
                  </a:cxn>
                  <a:cxn ang="0">
                    <a:pos x="T6" y="T7"/>
                  </a:cxn>
                  <a:cxn ang="0">
                    <a:pos x="T8" y="T9"/>
                  </a:cxn>
                </a:cxnLst>
                <a:rect l="0" t="0" r="r" b="b"/>
                <a:pathLst>
                  <a:path w="1197" h="1198">
                    <a:moveTo>
                      <a:pt x="600" y="1197"/>
                    </a:moveTo>
                    <a:lnTo>
                      <a:pt x="0" y="600"/>
                    </a:lnTo>
                    <a:lnTo>
                      <a:pt x="600" y="0"/>
                    </a:lnTo>
                    <a:lnTo>
                      <a:pt x="1196" y="600"/>
                    </a:lnTo>
                    <a:lnTo>
                      <a:pt x="600" y="1197"/>
                    </a:lnTo>
                  </a:path>
                </a:pathLst>
              </a:custGeom>
              <a:solidFill>
                <a:srgbClr val="BFBF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1" name="Freeform 20"/>
              <p:cNvSpPr>
                <a:spLocks noChangeArrowheads="1"/>
              </p:cNvSpPr>
              <p:nvPr/>
            </p:nvSpPr>
            <p:spPr bwMode="auto">
              <a:xfrm>
                <a:off x="3733800" y="4843463"/>
                <a:ext cx="225425" cy="225425"/>
              </a:xfrm>
              <a:custGeom>
                <a:avLst/>
                <a:gdLst>
                  <a:gd name="T0" fmla="*/ 313 w 627"/>
                  <a:gd name="T1" fmla="*/ 627 h 628"/>
                  <a:gd name="T2" fmla="*/ 0 w 627"/>
                  <a:gd name="T3" fmla="*/ 314 h 628"/>
                  <a:gd name="T4" fmla="*/ 313 w 627"/>
                  <a:gd name="T5" fmla="*/ 0 h 628"/>
                  <a:gd name="T6" fmla="*/ 626 w 627"/>
                  <a:gd name="T7" fmla="*/ 314 h 628"/>
                  <a:gd name="T8" fmla="*/ 313 w 627"/>
                  <a:gd name="T9" fmla="*/ 627 h 628"/>
                </a:gdLst>
                <a:ahLst/>
                <a:cxnLst>
                  <a:cxn ang="0">
                    <a:pos x="T0" y="T1"/>
                  </a:cxn>
                  <a:cxn ang="0">
                    <a:pos x="T2" y="T3"/>
                  </a:cxn>
                  <a:cxn ang="0">
                    <a:pos x="T4" y="T5"/>
                  </a:cxn>
                  <a:cxn ang="0">
                    <a:pos x="T6" y="T7"/>
                  </a:cxn>
                  <a:cxn ang="0">
                    <a:pos x="T8" y="T9"/>
                  </a:cxn>
                </a:cxnLst>
                <a:rect l="0" t="0" r="r" b="b"/>
                <a:pathLst>
                  <a:path w="627" h="628">
                    <a:moveTo>
                      <a:pt x="313" y="627"/>
                    </a:moveTo>
                    <a:lnTo>
                      <a:pt x="0" y="314"/>
                    </a:lnTo>
                    <a:lnTo>
                      <a:pt x="313" y="0"/>
                    </a:lnTo>
                    <a:lnTo>
                      <a:pt x="626" y="314"/>
                    </a:lnTo>
                    <a:lnTo>
                      <a:pt x="313" y="627"/>
                    </a:lnTo>
                  </a:path>
                </a:pathLst>
              </a:custGeom>
              <a:solidFill>
                <a:srgbClr val="BFBF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2" name="Freeform 21"/>
              <p:cNvSpPr>
                <a:spLocks noChangeArrowheads="1"/>
              </p:cNvSpPr>
              <p:nvPr/>
            </p:nvSpPr>
            <p:spPr bwMode="auto">
              <a:xfrm>
                <a:off x="3332163" y="4894263"/>
                <a:ext cx="123825" cy="123825"/>
              </a:xfrm>
              <a:custGeom>
                <a:avLst/>
                <a:gdLst>
                  <a:gd name="T0" fmla="*/ 171 w 346"/>
                  <a:gd name="T1" fmla="*/ 345 h 346"/>
                  <a:gd name="T2" fmla="*/ 0 w 346"/>
                  <a:gd name="T3" fmla="*/ 172 h 346"/>
                  <a:gd name="T4" fmla="*/ 171 w 346"/>
                  <a:gd name="T5" fmla="*/ 0 h 346"/>
                  <a:gd name="T6" fmla="*/ 345 w 346"/>
                  <a:gd name="T7" fmla="*/ 172 h 346"/>
                  <a:gd name="T8" fmla="*/ 171 w 346"/>
                  <a:gd name="T9" fmla="*/ 345 h 346"/>
                </a:gdLst>
                <a:ahLst/>
                <a:cxnLst>
                  <a:cxn ang="0">
                    <a:pos x="T0" y="T1"/>
                  </a:cxn>
                  <a:cxn ang="0">
                    <a:pos x="T2" y="T3"/>
                  </a:cxn>
                  <a:cxn ang="0">
                    <a:pos x="T4" y="T5"/>
                  </a:cxn>
                  <a:cxn ang="0">
                    <a:pos x="T6" y="T7"/>
                  </a:cxn>
                  <a:cxn ang="0">
                    <a:pos x="T8" y="T9"/>
                  </a:cxn>
                </a:cxnLst>
                <a:rect l="0" t="0" r="r" b="b"/>
                <a:pathLst>
                  <a:path w="346" h="346">
                    <a:moveTo>
                      <a:pt x="171" y="345"/>
                    </a:moveTo>
                    <a:lnTo>
                      <a:pt x="0" y="172"/>
                    </a:lnTo>
                    <a:lnTo>
                      <a:pt x="171" y="0"/>
                    </a:lnTo>
                    <a:lnTo>
                      <a:pt x="345" y="172"/>
                    </a:lnTo>
                    <a:lnTo>
                      <a:pt x="171" y="345"/>
                    </a:lnTo>
                  </a:path>
                </a:pathLst>
              </a:custGeom>
              <a:solidFill>
                <a:srgbClr val="BFBF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3" name="Freeform 22"/>
              <p:cNvSpPr>
                <a:spLocks noChangeArrowheads="1"/>
              </p:cNvSpPr>
              <p:nvPr/>
            </p:nvSpPr>
            <p:spPr bwMode="auto">
              <a:xfrm>
                <a:off x="3595688" y="5105400"/>
                <a:ext cx="123825" cy="123825"/>
              </a:xfrm>
              <a:custGeom>
                <a:avLst/>
                <a:gdLst>
                  <a:gd name="T0" fmla="*/ 173 w 346"/>
                  <a:gd name="T1" fmla="*/ 345 h 346"/>
                  <a:gd name="T2" fmla="*/ 0 w 346"/>
                  <a:gd name="T3" fmla="*/ 171 h 346"/>
                  <a:gd name="T4" fmla="*/ 173 w 346"/>
                  <a:gd name="T5" fmla="*/ 0 h 346"/>
                  <a:gd name="T6" fmla="*/ 345 w 346"/>
                  <a:gd name="T7" fmla="*/ 171 h 346"/>
                  <a:gd name="T8" fmla="*/ 173 w 346"/>
                  <a:gd name="T9" fmla="*/ 345 h 346"/>
                </a:gdLst>
                <a:ahLst/>
                <a:cxnLst>
                  <a:cxn ang="0">
                    <a:pos x="T0" y="T1"/>
                  </a:cxn>
                  <a:cxn ang="0">
                    <a:pos x="T2" y="T3"/>
                  </a:cxn>
                  <a:cxn ang="0">
                    <a:pos x="T4" y="T5"/>
                  </a:cxn>
                  <a:cxn ang="0">
                    <a:pos x="T6" y="T7"/>
                  </a:cxn>
                  <a:cxn ang="0">
                    <a:pos x="T8" y="T9"/>
                  </a:cxn>
                </a:cxnLst>
                <a:rect l="0" t="0" r="r" b="b"/>
                <a:pathLst>
                  <a:path w="346" h="346">
                    <a:moveTo>
                      <a:pt x="173" y="345"/>
                    </a:moveTo>
                    <a:lnTo>
                      <a:pt x="0" y="171"/>
                    </a:lnTo>
                    <a:lnTo>
                      <a:pt x="173" y="0"/>
                    </a:lnTo>
                    <a:lnTo>
                      <a:pt x="345" y="171"/>
                    </a:lnTo>
                    <a:lnTo>
                      <a:pt x="173" y="345"/>
                    </a:lnTo>
                  </a:path>
                </a:pathLst>
              </a:custGeom>
              <a:solidFill>
                <a:srgbClr val="BFBFBF"/>
              </a:solidFill>
              <a:ln w="9525" cap="flat">
                <a:solidFill>
                  <a:srgbClr val="808080"/>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4" name="Freeform 23"/>
              <p:cNvSpPr>
                <a:spLocks noChangeArrowheads="1"/>
              </p:cNvSpPr>
              <p:nvPr/>
            </p:nvSpPr>
            <p:spPr bwMode="auto">
              <a:xfrm>
                <a:off x="6664325" y="2949575"/>
                <a:ext cx="244475" cy="244475"/>
              </a:xfrm>
              <a:custGeom>
                <a:avLst/>
                <a:gdLst>
                  <a:gd name="T0" fmla="*/ 677 w 678"/>
                  <a:gd name="T1" fmla="*/ 677 h 678"/>
                  <a:gd name="T2" fmla="*/ 0 w 678"/>
                  <a:gd name="T3" fmla="*/ 677 h 678"/>
                  <a:gd name="T4" fmla="*/ 0 w 678"/>
                  <a:gd name="T5" fmla="*/ 0 h 678"/>
                  <a:gd name="T6" fmla="*/ 677 w 678"/>
                  <a:gd name="T7" fmla="*/ 0 h 678"/>
                  <a:gd name="T8" fmla="*/ 677 w 678"/>
                  <a:gd name="T9" fmla="*/ 677 h 678"/>
                </a:gdLst>
                <a:ahLst/>
                <a:cxnLst>
                  <a:cxn ang="0">
                    <a:pos x="T0" y="T1"/>
                  </a:cxn>
                  <a:cxn ang="0">
                    <a:pos x="T2" y="T3"/>
                  </a:cxn>
                  <a:cxn ang="0">
                    <a:pos x="T4" y="T5"/>
                  </a:cxn>
                  <a:cxn ang="0">
                    <a:pos x="T6" y="T7"/>
                  </a:cxn>
                  <a:cxn ang="0">
                    <a:pos x="T8" y="T9"/>
                  </a:cxn>
                </a:cxnLst>
                <a:rect l="0" t="0" r="r" b="b"/>
                <a:pathLst>
                  <a:path w="678" h="678">
                    <a:moveTo>
                      <a:pt x="677" y="677"/>
                    </a:moveTo>
                    <a:lnTo>
                      <a:pt x="0" y="677"/>
                    </a:lnTo>
                    <a:lnTo>
                      <a:pt x="0" y="0"/>
                    </a:lnTo>
                    <a:lnTo>
                      <a:pt x="677" y="0"/>
                    </a:lnTo>
                    <a:lnTo>
                      <a:pt x="677" y="677"/>
                    </a:lnTo>
                  </a:path>
                </a:pathLst>
              </a:custGeom>
              <a:solidFill>
                <a:srgbClr val="7F7F7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sp>
          <p:nvSpPr>
            <p:cNvPr id="26" name="Text Placeholder 32"/>
            <p:cNvSpPr txBox="1">
              <a:spLocks/>
            </p:cNvSpPr>
            <p:nvPr/>
          </p:nvSpPr>
          <p:spPr>
            <a:xfrm>
              <a:off x="8294115" y="3087636"/>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27" name="Text Placeholder 33"/>
            <p:cNvSpPr txBox="1">
              <a:spLocks/>
            </p:cNvSpPr>
            <p:nvPr/>
          </p:nvSpPr>
          <p:spPr>
            <a:xfrm>
              <a:off x="8294117" y="2875449"/>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28" name="Oval 27"/>
            <p:cNvSpPr>
              <a:spLocks noChangeAspect="1"/>
            </p:cNvSpPr>
            <p:nvPr/>
          </p:nvSpPr>
          <p:spPr>
            <a:xfrm>
              <a:off x="7583293" y="2838328"/>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29" name="Freeform 40"/>
            <p:cNvSpPr>
              <a:spLocks noChangeArrowheads="1"/>
            </p:cNvSpPr>
            <p:nvPr/>
          </p:nvSpPr>
          <p:spPr bwMode="auto">
            <a:xfrm>
              <a:off x="7738508" y="2955814"/>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0" name="Text Placeholder 32"/>
            <p:cNvSpPr txBox="1">
              <a:spLocks/>
            </p:cNvSpPr>
            <p:nvPr/>
          </p:nvSpPr>
          <p:spPr>
            <a:xfrm>
              <a:off x="2890600" y="1990513"/>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1" name="Text Placeholder 33"/>
            <p:cNvSpPr txBox="1">
              <a:spLocks/>
            </p:cNvSpPr>
            <p:nvPr/>
          </p:nvSpPr>
          <p:spPr>
            <a:xfrm>
              <a:off x="2719446" y="1778326"/>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32" name="Oval 31"/>
            <p:cNvSpPr>
              <a:spLocks noChangeAspect="1"/>
            </p:cNvSpPr>
            <p:nvPr/>
          </p:nvSpPr>
          <p:spPr>
            <a:xfrm>
              <a:off x="4986266" y="1741205"/>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33" name="Freeform 40"/>
            <p:cNvSpPr>
              <a:spLocks noChangeArrowheads="1"/>
            </p:cNvSpPr>
            <p:nvPr/>
          </p:nvSpPr>
          <p:spPr bwMode="auto">
            <a:xfrm>
              <a:off x="5139169" y="1862281"/>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4" name="Text Placeholder 32"/>
            <p:cNvSpPr txBox="1">
              <a:spLocks/>
            </p:cNvSpPr>
            <p:nvPr/>
          </p:nvSpPr>
          <p:spPr>
            <a:xfrm>
              <a:off x="1491867" y="418160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5" name="Text Placeholder 33"/>
            <p:cNvSpPr txBox="1">
              <a:spLocks/>
            </p:cNvSpPr>
            <p:nvPr/>
          </p:nvSpPr>
          <p:spPr>
            <a:xfrm>
              <a:off x="1320713" y="396942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36" name="Oval 35"/>
            <p:cNvSpPr>
              <a:spLocks noChangeAspect="1"/>
            </p:cNvSpPr>
            <p:nvPr/>
          </p:nvSpPr>
          <p:spPr>
            <a:xfrm>
              <a:off x="3587533" y="3932301"/>
              <a:ext cx="551992" cy="551992"/>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37" name="Freeform 49"/>
            <p:cNvSpPr>
              <a:spLocks noChangeArrowheads="1"/>
            </p:cNvSpPr>
            <p:nvPr/>
          </p:nvSpPr>
          <p:spPr bwMode="auto">
            <a:xfrm>
              <a:off x="3724124" y="4080713"/>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8" name="Text Placeholder 32"/>
            <p:cNvSpPr txBox="1">
              <a:spLocks/>
            </p:cNvSpPr>
            <p:nvPr/>
          </p:nvSpPr>
          <p:spPr>
            <a:xfrm>
              <a:off x="7260891" y="555523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9" name="Text Placeholder 33"/>
            <p:cNvSpPr txBox="1">
              <a:spLocks/>
            </p:cNvSpPr>
            <p:nvPr/>
          </p:nvSpPr>
          <p:spPr>
            <a:xfrm>
              <a:off x="7260893" y="534305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PROMOTION</a:t>
              </a:r>
              <a:endParaRPr lang="en-AU" sz="1100" dirty="0">
                <a:solidFill>
                  <a:schemeClr val="tx1">
                    <a:lumMod val="65000"/>
                    <a:lumOff val="35000"/>
                  </a:schemeClr>
                </a:solidFill>
                <a:latin typeface="+mn-lt"/>
                <a:cs typeface="+mn-ea"/>
                <a:sym typeface="+mn-lt"/>
              </a:endParaRPr>
            </a:p>
          </p:txBody>
        </p:sp>
        <p:sp>
          <p:nvSpPr>
            <p:cNvPr id="40" name="Oval 39"/>
            <p:cNvSpPr>
              <a:spLocks noChangeAspect="1"/>
            </p:cNvSpPr>
            <p:nvPr/>
          </p:nvSpPr>
          <p:spPr>
            <a:xfrm>
              <a:off x="6550069" y="5305931"/>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41" name="Freeform 96"/>
            <p:cNvSpPr>
              <a:spLocks noChangeArrowheads="1"/>
            </p:cNvSpPr>
            <p:nvPr/>
          </p:nvSpPr>
          <p:spPr bwMode="auto">
            <a:xfrm>
              <a:off x="6703156" y="5460653"/>
              <a:ext cx="257782" cy="257782"/>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sp>
        <p:nvSpPr>
          <p:cNvPr id="68" name="TextBox 67"/>
          <p:cNvSpPr txBox="1"/>
          <p:nvPr/>
        </p:nvSpPr>
        <p:spPr>
          <a:xfrm>
            <a:off x="1079223" y="583795"/>
            <a:ext cx="4782656"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 INFOGRAPHICS</a:t>
            </a:r>
          </a:p>
        </p:txBody>
      </p:sp>
      <p:sp>
        <p:nvSpPr>
          <p:cNvPr id="69" name="TextBox 68"/>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70" name="TextBox 69"/>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71" name="Group 70"/>
          <p:cNvGrpSpPr/>
          <p:nvPr/>
        </p:nvGrpSpPr>
        <p:grpSpPr>
          <a:xfrm>
            <a:off x="1189313" y="1286590"/>
            <a:ext cx="434204" cy="76723"/>
            <a:chOff x="4733567" y="4719035"/>
            <a:chExt cx="635717" cy="112331"/>
          </a:xfrm>
        </p:grpSpPr>
        <p:sp>
          <p:nvSpPr>
            <p:cNvPr id="72" name="Oval 71"/>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3" name="Oval 7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Oval 7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6818959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3852747" y="1474535"/>
            <a:ext cx="8514622" cy="3769897"/>
            <a:chOff x="1655004" y="1824366"/>
            <a:chExt cx="8514622" cy="3769897"/>
          </a:xfrm>
        </p:grpSpPr>
        <p:sp>
          <p:nvSpPr>
            <p:cNvPr id="18" name="Freeform 7"/>
            <p:cNvSpPr>
              <a:spLocks noChangeArrowheads="1"/>
            </p:cNvSpPr>
            <p:nvPr/>
          </p:nvSpPr>
          <p:spPr bwMode="auto">
            <a:xfrm>
              <a:off x="7054270" y="4260811"/>
              <a:ext cx="963711" cy="380475"/>
            </a:xfrm>
            <a:custGeom>
              <a:avLst/>
              <a:gdLst>
                <a:gd name="T0" fmla="*/ 107 w 3561"/>
                <a:gd name="T1" fmla="*/ 1406 h 1407"/>
                <a:gd name="T2" fmla="*/ 0 w 3561"/>
                <a:gd name="T3" fmla="*/ 1299 h 1407"/>
                <a:gd name="T4" fmla="*/ 1308 w 3561"/>
                <a:gd name="T5" fmla="*/ 0 h 1407"/>
                <a:gd name="T6" fmla="*/ 3560 w 3561"/>
                <a:gd name="T7" fmla="*/ 0 h 1407"/>
                <a:gd name="T8" fmla="*/ 3560 w 3561"/>
                <a:gd name="T9" fmla="*/ 152 h 1407"/>
                <a:gd name="T10" fmla="*/ 1369 w 3561"/>
                <a:gd name="T11" fmla="*/ 152 h 1407"/>
                <a:gd name="T12" fmla="*/ 107 w 3561"/>
                <a:gd name="T13" fmla="*/ 1406 h 1407"/>
              </a:gdLst>
              <a:ahLst/>
              <a:cxnLst>
                <a:cxn ang="0">
                  <a:pos x="T0" y="T1"/>
                </a:cxn>
                <a:cxn ang="0">
                  <a:pos x="T2" y="T3"/>
                </a:cxn>
                <a:cxn ang="0">
                  <a:pos x="T4" y="T5"/>
                </a:cxn>
                <a:cxn ang="0">
                  <a:pos x="T6" y="T7"/>
                </a:cxn>
                <a:cxn ang="0">
                  <a:pos x="T8" y="T9"/>
                </a:cxn>
                <a:cxn ang="0">
                  <a:pos x="T10" y="T11"/>
                </a:cxn>
                <a:cxn ang="0">
                  <a:pos x="T12" y="T13"/>
                </a:cxn>
              </a:cxnLst>
              <a:rect l="0" t="0" r="r" b="b"/>
              <a:pathLst>
                <a:path w="3561" h="1407">
                  <a:moveTo>
                    <a:pt x="107" y="1406"/>
                  </a:moveTo>
                  <a:lnTo>
                    <a:pt x="0" y="1299"/>
                  </a:lnTo>
                  <a:lnTo>
                    <a:pt x="1308" y="0"/>
                  </a:lnTo>
                  <a:lnTo>
                    <a:pt x="3560" y="0"/>
                  </a:lnTo>
                  <a:lnTo>
                    <a:pt x="3560" y="152"/>
                  </a:lnTo>
                  <a:lnTo>
                    <a:pt x="1369" y="152"/>
                  </a:lnTo>
                  <a:lnTo>
                    <a:pt x="107" y="1406"/>
                  </a:lnTo>
                </a:path>
              </a:pathLst>
            </a:custGeom>
            <a:solidFill>
              <a:srgbClr val="7F7F7F"/>
            </a:solidFill>
            <a:ln>
              <a:noFill/>
            </a:ln>
            <a:effectLst/>
          </p:spPr>
          <p:txBody>
            <a:bodyPr wrap="none" anchor="ctr"/>
            <a:lstStyle/>
            <a:p>
              <a:endParaRPr lang="en-US">
                <a:cs typeface="+mn-ea"/>
                <a:sym typeface="+mn-lt"/>
              </a:endParaRPr>
            </a:p>
          </p:txBody>
        </p:sp>
        <p:sp>
          <p:nvSpPr>
            <p:cNvPr id="13" name="Freeform 1"/>
            <p:cNvSpPr>
              <a:spLocks noChangeArrowheads="1"/>
            </p:cNvSpPr>
            <p:nvPr/>
          </p:nvSpPr>
          <p:spPr bwMode="auto">
            <a:xfrm>
              <a:off x="5838895" y="2075762"/>
              <a:ext cx="962519" cy="380475"/>
            </a:xfrm>
            <a:custGeom>
              <a:avLst/>
              <a:gdLst>
                <a:gd name="T0" fmla="*/ 105 w 3558"/>
                <a:gd name="T1" fmla="*/ 1406 h 1407"/>
                <a:gd name="T2" fmla="*/ 0 w 3558"/>
                <a:gd name="T3" fmla="*/ 1299 h 1407"/>
                <a:gd name="T4" fmla="*/ 1304 w 3558"/>
                <a:gd name="T5" fmla="*/ 0 h 1407"/>
                <a:gd name="T6" fmla="*/ 3557 w 3558"/>
                <a:gd name="T7" fmla="*/ 0 h 1407"/>
                <a:gd name="T8" fmla="*/ 3557 w 3558"/>
                <a:gd name="T9" fmla="*/ 152 h 1407"/>
                <a:gd name="T10" fmla="*/ 1366 w 3558"/>
                <a:gd name="T11" fmla="*/ 152 h 1407"/>
                <a:gd name="T12" fmla="*/ 105 w 3558"/>
                <a:gd name="T13" fmla="*/ 1406 h 1407"/>
              </a:gdLst>
              <a:ahLst/>
              <a:cxnLst>
                <a:cxn ang="0">
                  <a:pos x="T0" y="T1"/>
                </a:cxn>
                <a:cxn ang="0">
                  <a:pos x="T2" y="T3"/>
                </a:cxn>
                <a:cxn ang="0">
                  <a:pos x="T4" y="T5"/>
                </a:cxn>
                <a:cxn ang="0">
                  <a:pos x="T6" y="T7"/>
                </a:cxn>
                <a:cxn ang="0">
                  <a:pos x="T8" y="T9"/>
                </a:cxn>
                <a:cxn ang="0">
                  <a:pos x="T10" y="T11"/>
                </a:cxn>
                <a:cxn ang="0">
                  <a:pos x="T12" y="T13"/>
                </a:cxn>
              </a:cxnLst>
              <a:rect l="0" t="0" r="r" b="b"/>
              <a:pathLst>
                <a:path w="3558" h="1407">
                  <a:moveTo>
                    <a:pt x="105" y="1406"/>
                  </a:moveTo>
                  <a:lnTo>
                    <a:pt x="0" y="1299"/>
                  </a:lnTo>
                  <a:lnTo>
                    <a:pt x="1304" y="0"/>
                  </a:lnTo>
                  <a:lnTo>
                    <a:pt x="3557" y="0"/>
                  </a:lnTo>
                  <a:lnTo>
                    <a:pt x="3557" y="152"/>
                  </a:lnTo>
                  <a:lnTo>
                    <a:pt x="1366" y="152"/>
                  </a:lnTo>
                  <a:lnTo>
                    <a:pt x="105" y="1406"/>
                  </a:lnTo>
                </a:path>
              </a:pathLst>
            </a:custGeom>
            <a:solidFill>
              <a:srgbClr val="2366FC"/>
            </a:solidFill>
            <a:ln>
              <a:noFill/>
            </a:ln>
            <a:effectLst/>
          </p:spPr>
          <p:txBody>
            <a:bodyPr wrap="none" anchor="ctr"/>
            <a:lstStyle/>
            <a:p>
              <a:endParaRPr lang="en-US">
                <a:cs typeface="+mn-ea"/>
                <a:sym typeface="+mn-lt"/>
              </a:endParaRPr>
            </a:p>
          </p:txBody>
        </p:sp>
        <p:sp>
          <p:nvSpPr>
            <p:cNvPr id="14" name="Freeform 2"/>
            <p:cNvSpPr>
              <a:spLocks noChangeArrowheads="1"/>
            </p:cNvSpPr>
            <p:nvPr/>
          </p:nvSpPr>
          <p:spPr bwMode="auto">
            <a:xfrm>
              <a:off x="3959181" y="3726476"/>
              <a:ext cx="718013" cy="40552"/>
            </a:xfrm>
            <a:custGeom>
              <a:avLst/>
              <a:gdLst>
                <a:gd name="T0" fmla="*/ 2652 w 2653"/>
                <a:gd name="T1" fmla="*/ 149 h 150"/>
                <a:gd name="T2" fmla="*/ 0 w 2653"/>
                <a:gd name="T3" fmla="*/ 149 h 150"/>
                <a:gd name="T4" fmla="*/ 0 w 2653"/>
                <a:gd name="T5" fmla="*/ 0 h 150"/>
                <a:gd name="T6" fmla="*/ 2652 w 2653"/>
                <a:gd name="T7" fmla="*/ 0 h 150"/>
                <a:gd name="T8" fmla="*/ 2652 w 2653"/>
                <a:gd name="T9" fmla="*/ 149 h 150"/>
              </a:gdLst>
              <a:ahLst/>
              <a:cxnLst>
                <a:cxn ang="0">
                  <a:pos x="T0" y="T1"/>
                </a:cxn>
                <a:cxn ang="0">
                  <a:pos x="T2" y="T3"/>
                </a:cxn>
                <a:cxn ang="0">
                  <a:pos x="T4" y="T5"/>
                </a:cxn>
                <a:cxn ang="0">
                  <a:pos x="T6" y="T7"/>
                </a:cxn>
                <a:cxn ang="0">
                  <a:pos x="T8" y="T9"/>
                </a:cxn>
              </a:cxnLst>
              <a:rect l="0" t="0" r="r" b="b"/>
              <a:pathLst>
                <a:path w="2653" h="150">
                  <a:moveTo>
                    <a:pt x="2652" y="149"/>
                  </a:moveTo>
                  <a:lnTo>
                    <a:pt x="0" y="149"/>
                  </a:lnTo>
                  <a:lnTo>
                    <a:pt x="0" y="0"/>
                  </a:lnTo>
                  <a:lnTo>
                    <a:pt x="2652" y="0"/>
                  </a:lnTo>
                  <a:lnTo>
                    <a:pt x="2652" y="149"/>
                  </a:lnTo>
                </a:path>
              </a:pathLst>
            </a:custGeom>
            <a:solidFill>
              <a:srgbClr val="595959"/>
            </a:solidFill>
            <a:ln>
              <a:noFill/>
            </a:ln>
            <a:effectLst/>
          </p:spPr>
          <p:txBody>
            <a:bodyPr wrap="none" anchor="ctr"/>
            <a:lstStyle/>
            <a:p>
              <a:endParaRPr lang="en-US">
                <a:cs typeface="+mn-ea"/>
                <a:sym typeface="+mn-lt"/>
              </a:endParaRPr>
            </a:p>
          </p:txBody>
        </p:sp>
        <p:sp>
          <p:nvSpPr>
            <p:cNvPr id="15" name="Freeform 3"/>
            <p:cNvSpPr>
              <a:spLocks noChangeArrowheads="1"/>
            </p:cNvSpPr>
            <p:nvPr/>
          </p:nvSpPr>
          <p:spPr bwMode="auto">
            <a:xfrm>
              <a:off x="4272865" y="3532063"/>
              <a:ext cx="1096102" cy="1096103"/>
            </a:xfrm>
            <a:custGeom>
              <a:avLst/>
              <a:gdLst>
                <a:gd name="T0" fmla="*/ 3524 w 4053"/>
                <a:gd name="T1" fmla="*/ 1619 h 4052"/>
                <a:gd name="T2" fmla="*/ 3375 w 4053"/>
                <a:gd name="T3" fmla="*/ 1253 h 4052"/>
                <a:gd name="T4" fmla="*/ 3591 w 4053"/>
                <a:gd name="T5" fmla="*/ 936 h 4052"/>
                <a:gd name="T6" fmla="*/ 3591 w 4053"/>
                <a:gd name="T7" fmla="*/ 728 h 4052"/>
                <a:gd name="T8" fmla="*/ 3220 w 4053"/>
                <a:gd name="T9" fmla="*/ 424 h 4052"/>
                <a:gd name="T10" fmla="*/ 2933 w 4053"/>
                <a:gd name="T11" fmla="*/ 638 h 4052"/>
                <a:gd name="T12" fmla="*/ 2520 w 4053"/>
                <a:gd name="T13" fmla="*/ 585 h 4052"/>
                <a:gd name="T14" fmla="*/ 2368 w 4053"/>
                <a:gd name="T15" fmla="*/ 405 h 4052"/>
                <a:gd name="T16" fmla="*/ 2315 w 4053"/>
                <a:gd name="T17" fmla="*/ 50 h 4052"/>
                <a:gd name="T18" fmla="*/ 1836 w 4053"/>
                <a:gd name="T19" fmla="*/ 2 h 4052"/>
                <a:gd name="T20" fmla="*/ 1690 w 4053"/>
                <a:gd name="T21" fmla="*/ 149 h 4052"/>
                <a:gd name="T22" fmla="*/ 1620 w 4053"/>
                <a:gd name="T23" fmla="*/ 528 h 4052"/>
                <a:gd name="T24" fmla="*/ 1254 w 4053"/>
                <a:gd name="T25" fmla="*/ 680 h 4052"/>
                <a:gd name="T26" fmla="*/ 937 w 4053"/>
                <a:gd name="T27" fmla="*/ 461 h 4052"/>
                <a:gd name="T28" fmla="*/ 729 w 4053"/>
                <a:gd name="T29" fmla="*/ 461 h 4052"/>
                <a:gd name="T30" fmla="*/ 422 w 4053"/>
                <a:gd name="T31" fmla="*/ 832 h 4052"/>
                <a:gd name="T32" fmla="*/ 636 w 4053"/>
                <a:gd name="T33" fmla="*/ 1118 h 4052"/>
                <a:gd name="T34" fmla="*/ 585 w 4053"/>
                <a:gd name="T35" fmla="*/ 1531 h 4052"/>
                <a:gd name="T36" fmla="*/ 403 w 4053"/>
                <a:gd name="T37" fmla="*/ 1686 h 4052"/>
                <a:gd name="T38" fmla="*/ 48 w 4053"/>
                <a:gd name="T39" fmla="*/ 1737 h 4052"/>
                <a:gd name="T40" fmla="*/ 0 w 4053"/>
                <a:gd name="T41" fmla="*/ 2215 h 4052"/>
                <a:gd name="T42" fmla="*/ 149 w 4053"/>
                <a:gd name="T43" fmla="*/ 2364 h 4052"/>
                <a:gd name="T44" fmla="*/ 526 w 4053"/>
                <a:gd name="T45" fmla="*/ 2434 h 4052"/>
                <a:gd name="T46" fmla="*/ 678 w 4053"/>
                <a:gd name="T47" fmla="*/ 2797 h 4052"/>
                <a:gd name="T48" fmla="*/ 462 w 4053"/>
                <a:gd name="T49" fmla="*/ 3115 h 4052"/>
                <a:gd name="T50" fmla="*/ 462 w 4053"/>
                <a:gd name="T51" fmla="*/ 3325 h 4052"/>
                <a:gd name="T52" fmla="*/ 833 w 4053"/>
                <a:gd name="T53" fmla="*/ 3629 h 4052"/>
                <a:gd name="T54" fmla="*/ 1120 w 4053"/>
                <a:gd name="T55" fmla="*/ 3415 h 4052"/>
                <a:gd name="T56" fmla="*/ 1530 w 4053"/>
                <a:gd name="T57" fmla="*/ 3469 h 4052"/>
                <a:gd name="T58" fmla="*/ 1685 w 4053"/>
                <a:gd name="T59" fmla="*/ 3649 h 4052"/>
                <a:gd name="T60" fmla="*/ 1738 w 4053"/>
                <a:gd name="T61" fmla="*/ 4003 h 4052"/>
                <a:gd name="T62" fmla="*/ 2216 w 4053"/>
                <a:gd name="T63" fmla="*/ 4051 h 4052"/>
                <a:gd name="T64" fmla="*/ 2362 w 4053"/>
                <a:gd name="T65" fmla="*/ 3902 h 4052"/>
                <a:gd name="T66" fmla="*/ 2433 w 4053"/>
                <a:gd name="T67" fmla="*/ 3525 h 4052"/>
                <a:gd name="T68" fmla="*/ 2798 w 4053"/>
                <a:gd name="T69" fmla="*/ 3373 h 4052"/>
                <a:gd name="T70" fmla="*/ 3116 w 4053"/>
                <a:gd name="T71" fmla="*/ 3592 h 4052"/>
                <a:gd name="T72" fmla="*/ 3324 w 4053"/>
                <a:gd name="T73" fmla="*/ 3592 h 4052"/>
                <a:gd name="T74" fmla="*/ 3628 w 4053"/>
                <a:gd name="T75" fmla="*/ 3218 h 4052"/>
                <a:gd name="T76" fmla="*/ 3414 w 4053"/>
                <a:gd name="T77" fmla="*/ 2932 h 4052"/>
                <a:gd name="T78" fmla="*/ 3468 w 4053"/>
                <a:gd name="T79" fmla="*/ 2521 h 4052"/>
                <a:gd name="T80" fmla="*/ 3650 w 4053"/>
                <a:gd name="T81" fmla="*/ 2366 h 4052"/>
                <a:gd name="T82" fmla="*/ 4005 w 4053"/>
                <a:gd name="T83" fmla="*/ 2316 h 4052"/>
                <a:gd name="T84" fmla="*/ 4050 w 4053"/>
                <a:gd name="T85" fmla="*/ 1838 h 4052"/>
                <a:gd name="T86" fmla="*/ 3903 w 4053"/>
                <a:gd name="T87" fmla="*/ 1689 h 4052"/>
                <a:gd name="T88" fmla="*/ 1777 w 4053"/>
                <a:gd name="T89" fmla="*/ 2988 h 4052"/>
                <a:gd name="T90" fmla="*/ 1432 w 4053"/>
                <a:gd name="T91" fmla="*/ 2822 h 4052"/>
                <a:gd name="T92" fmla="*/ 1176 w 4053"/>
                <a:gd name="T93" fmla="*/ 2541 h 4052"/>
                <a:gd name="T94" fmla="*/ 1044 w 4053"/>
                <a:gd name="T95" fmla="*/ 2178 h 4052"/>
                <a:gd name="T96" fmla="*/ 1052 w 4053"/>
                <a:gd name="T97" fmla="*/ 1826 h 4052"/>
                <a:gd name="T98" fmla="*/ 1201 w 4053"/>
                <a:gd name="T99" fmla="*/ 1469 h 4052"/>
                <a:gd name="T100" fmla="*/ 1471 w 4053"/>
                <a:gd name="T101" fmla="*/ 1202 h 4052"/>
                <a:gd name="T102" fmla="*/ 1825 w 4053"/>
                <a:gd name="T103" fmla="*/ 1052 h 4052"/>
                <a:gd name="T104" fmla="*/ 2177 w 4053"/>
                <a:gd name="T105" fmla="*/ 1043 h 4052"/>
                <a:gd name="T106" fmla="*/ 2542 w 4053"/>
                <a:gd name="T107" fmla="*/ 1174 h 4052"/>
                <a:gd name="T108" fmla="*/ 2824 w 4053"/>
                <a:gd name="T109" fmla="*/ 1430 h 4052"/>
                <a:gd name="T110" fmla="*/ 2989 w 4053"/>
                <a:gd name="T111" fmla="*/ 1776 h 4052"/>
                <a:gd name="T112" fmla="*/ 3015 w 4053"/>
                <a:gd name="T113" fmla="*/ 2127 h 4052"/>
                <a:gd name="T114" fmla="*/ 2900 w 4053"/>
                <a:gd name="T115" fmla="*/ 2499 h 4052"/>
                <a:gd name="T116" fmla="*/ 2658 w 4053"/>
                <a:gd name="T117" fmla="*/ 2794 h 4052"/>
                <a:gd name="T118" fmla="*/ 2320 w 4053"/>
                <a:gd name="T119" fmla="*/ 2977 h 4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3" h="4052">
                  <a:moveTo>
                    <a:pt x="3887" y="1689"/>
                  </a:moveTo>
                  <a:lnTo>
                    <a:pt x="3684" y="1689"/>
                  </a:lnTo>
                  <a:lnTo>
                    <a:pt x="3684" y="1689"/>
                  </a:lnTo>
                  <a:lnTo>
                    <a:pt x="3650" y="1686"/>
                  </a:lnTo>
                  <a:lnTo>
                    <a:pt x="3617" y="1675"/>
                  </a:lnTo>
                  <a:lnTo>
                    <a:pt x="3583" y="1661"/>
                  </a:lnTo>
                  <a:lnTo>
                    <a:pt x="3552" y="1641"/>
                  </a:lnTo>
                  <a:lnTo>
                    <a:pt x="3524" y="1619"/>
                  </a:lnTo>
                  <a:lnTo>
                    <a:pt x="3501" y="1593"/>
                  </a:lnTo>
                  <a:lnTo>
                    <a:pt x="3482" y="1562"/>
                  </a:lnTo>
                  <a:lnTo>
                    <a:pt x="3468" y="1531"/>
                  </a:lnTo>
                  <a:lnTo>
                    <a:pt x="3397" y="1357"/>
                  </a:lnTo>
                  <a:lnTo>
                    <a:pt x="3397" y="1357"/>
                  </a:lnTo>
                  <a:lnTo>
                    <a:pt x="3383" y="1323"/>
                  </a:lnTo>
                  <a:lnTo>
                    <a:pt x="3375" y="1290"/>
                  </a:lnTo>
                  <a:lnTo>
                    <a:pt x="3375" y="1253"/>
                  </a:lnTo>
                  <a:lnTo>
                    <a:pt x="3377" y="1219"/>
                  </a:lnTo>
                  <a:lnTo>
                    <a:pt x="3386" y="1182"/>
                  </a:lnTo>
                  <a:lnTo>
                    <a:pt x="3397" y="1149"/>
                  </a:lnTo>
                  <a:lnTo>
                    <a:pt x="3414" y="1118"/>
                  </a:lnTo>
                  <a:lnTo>
                    <a:pt x="3437" y="1094"/>
                  </a:lnTo>
                  <a:lnTo>
                    <a:pt x="3580" y="950"/>
                  </a:lnTo>
                  <a:lnTo>
                    <a:pt x="3580" y="950"/>
                  </a:lnTo>
                  <a:lnTo>
                    <a:pt x="3591" y="936"/>
                  </a:lnTo>
                  <a:lnTo>
                    <a:pt x="3602" y="925"/>
                  </a:lnTo>
                  <a:lnTo>
                    <a:pt x="3617" y="894"/>
                  </a:lnTo>
                  <a:lnTo>
                    <a:pt x="3625" y="866"/>
                  </a:lnTo>
                  <a:lnTo>
                    <a:pt x="3628" y="832"/>
                  </a:lnTo>
                  <a:lnTo>
                    <a:pt x="3625" y="801"/>
                  </a:lnTo>
                  <a:lnTo>
                    <a:pt x="3617" y="770"/>
                  </a:lnTo>
                  <a:lnTo>
                    <a:pt x="3602" y="742"/>
                  </a:lnTo>
                  <a:lnTo>
                    <a:pt x="3591" y="728"/>
                  </a:lnTo>
                  <a:lnTo>
                    <a:pt x="3580" y="717"/>
                  </a:lnTo>
                  <a:lnTo>
                    <a:pt x="3335" y="472"/>
                  </a:lnTo>
                  <a:lnTo>
                    <a:pt x="3335" y="472"/>
                  </a:lnTo>
                  <a:lnTo>
                    <a:pt x="3324" y="461"/>
                  </a:lnTo>
                  <a:lnTo>
                    <a:pt x="3310" y="453"/>
                  </a:lnTo>
                  <a:lnTo>
                    <a:pt x="3282" y="436"/>
                  </a:lnTo>
                  <a:lnTo>
                    <a:pt x="3251" y="427"/>
                  </a:lnTo>
                  <a:lnTo>
                    <a:pt x="3220" y="424"/>
                  </a:lnTo>
                  <a:lnTo>
                    <a:pt x="3189" y="427"/>
                  </a:lnTo>
                  <a:lnTo>
                    <a:pt x="3158" y="436"/>
                  </a:lnTo>
                  <a:lnTo>
                    <a:pt x="3127" y="453"/>
                  </a:lnTo>
                  <a:lnTo>
                    <a:pt x="3116" y="461"/>
                  </a:lnTo>
                  <a:lnTo>
                    <a:pt x="3102" y="472"/>
                  </a:lnTo>
                  <a:lnTo>
                    <a:pt x="2959" y="615"/>
                  </a:lnTo>
                  <a:lnTo>
                    <a:pt x="2959" y="615"/>
                  </a:lnTo>
                  <a:lnTo>
                    <a:pt x="2933" y="638"/>
                  </a:lnTo>
                  <a:lnTo>
                    <a:pt x="2902" y="655"/>
                  </a:lnTo>
                  <a:lnTo>
                    <a:pt x="2869" y="669"/>
                  </a:lnTo>
                  <a:lnTo>
                    <a:pt x="2835" y="677"/>
                  </a:lnTo>
                  <a:lnTo>
                    <a:pt x="2798" y="680"/>
                  </a:lnTo>
                  <a:lnTo>
                    <a:pt x="2762" y="677"/>
                  </a:lnTo>
                  <a:lnTo>
                    <a:pt x="2728" y="669"/>
                  </a:lnTo>
                  <a:lnTo>
                    <a:pt x="2694" y="658"/>
                  </a:lnTo>
                  <a:lnTo>
                    <a:pt x="2520" y="585"/>
                  </a:lnTo>
                  <a:lnTo>
                    <a:pt x="2520" y="585"/>
                  </a:lnTo>
                  <a:lnTo>
                    <a:pt x="2489" y="570"/>
                  </a:lnTo>
                  <a:lnTo>
                    <a:pt x="2461" y="551"/>
                  </a:lnTo>
                  <a:lnTo>
                    <a:pt x="2433" y="528"/>
                  </a:lnTo>
                  <a:lnTo>
                    <a:pt x="2410" y="500"/>
                  </a:lnTo>
                  <a:lnTo>
                    <a:pt x="2391" y="469"/>
                  </a:lnTo>
                  <a:lnTo>
                    <a:pt x="2376" y="439"/>
                  </a:lnTo>
                  <a:lnTo>
                    <a:pt x="2368" y="405"/>
                  </a:lnTo>
                  <a:lnTo>
                    <a:pt x="2362" y="368"/>
                  </a:lnTo>
                  <a:lnTo>
                    <a:pt x="2362" y="166"/>
                  </a:lnTo>
                  <a:lnTo>
                    <a:pt x="2362" y="166"/>
                  </a:lnTo>
                  <a:lnTo>
                    <a:pt x="2362" y="149"/>
                  </a:lnTo>
                  <a:lnTo>
                    <a:pt x="2360" y="132"/>
                  </a:lnTo>
                  <a:lnTo>
                    <a:pt x="2351" y="101"/>
                  </a:lnTo>
                  <a:lnTo>
                    <a:pt x="2334" y="73"/>
                  </a:lnTo>
                  <a:lnTo>
                    <a:pt x="2315" y="50"/>
                  </a:lnTo>
                  <a:lnTo>
                    <a:pt x="2289" y="28"/>
                  </a:lnTo>
                  <a:lnTo>
                    <a:pt x="2261" y="14"/>
                  </a:lnTo>
                  <a:lnTo>
                    <a:pt x="2230" y="5"/>
                  </a:lnTo>
                  <a:lnTo>
                    <a:pt x="2216" y="2"/>
                  </a:lnTo>
                  <a:lnTo>
                    <a:pt x="2199" y="0"/>
                  </a:lnTo>
                  <a:lnTo>
                    <a:pt x="1853" y="0"/>
                  </a:lnTo>
                  <a:lnTo>
                    <a:pt x="1853" y="0"/>
                  </a:lnTo>
                  <a:lnTo>
                    <a:pt x="1836" y="2"/>
                  </a:lnTo>
                  <a:lnTo>
                    <a:pt x="1820" y="5"/>
                  </a:lnTo>
                  <a:lnTo>
                    <a:pt x="1789" y="14"/>
                  </a:lnTo>
                  <a:lnTo>
                    <a:pt x="1761" y="28"/>
                  </a:lnTo>
                  <a:lnTo>
                    <a:pt x="1738" y="50"/>
                  </a:lnTo>
                  <a:lnTo>
                    <a:pt x="1716" y="73"/>
                  </a:lnTo>
                  <a:lnTo>
                    <a:pt x="1702" y="101"/>
                  </a:lnTo>
                  <a:lnTo>
                    <a:pt x="1690" y="132"/>
                  </a:lnTo>
                  <a:lnTo>
                    <a:pt x="1690" y="149"/>
                  </a:lnTo>
                  <a:lnTo>
                    <a:pt x="1688" y="166"/>
                  </a:lnTo>
                  <a:lnTo>
                    <a:pt x="1688" y="368"/>
                  </a:lnTo>
                  <a:lnTo>
                    <a:pt x="1688" y="368"/>
                  </a:lnTo>
                  <a:lnTo>
                    <a:pt x="1685" y="405"/>
                  </a:lnTo>
                  <a:lnTo>
                    <a:pt x="1676" y="439"/>
                  </a:lnTo>
                  <a:lnTo>
                    <a:pt x="1662" y="469"/>
                  </a:lnTo>
                  <a:lnTo>
                    <a:pt x="1643" y="500"/>
                  </a:lnTo>
                  <a:lnTo>
                    <a:pt x="1620" y="528"/>
                  </a:lnTo>
                  <a:lnTo>
                    <a:pt x="1592" y="551"/>
                  </a:lnTo>
                  <a:lnTo>
                    <a:pt x="1564" y="570"/>
                  </a:lnTo>
                  <a:lnTo>
                    <a:pt x="1530" y="585"/>
                  </a:lnTo>
                  <a:lnTo>
                    <a:pt x="1356" y="658"/>
                  </a:lnTo>
                  <a:lnTo>
                    <a:pt x="1356" y="658"/>
                  </a:lnTo>
                  <a:lnTo>
                    <a:pt x="1325" y="669"/>
                  </a:lnTo>
                  <a:lnTo>
                    <a:pt x="1291" y="677"/>
                  </a:lnTo>
                  <a:lnTo>
                    <a:pt x="1254" y="680"/>
                  </a:lnTo>
                  <a:lnTo>
                    <a:pt x="1218" y="677"/>
                  </a:lnTo>
                  <a:lnTo>
                    <a:pt x="1184" y="669"/>
                  </a:lnTo>
                  <a:lnTo>
                    <a:pt x="1150" y="655"/>
                  </a:lnTo>
                  <a:lnTo>
                    <a:pt x="1120" y="638"/>
                  </a:lnTo>
                  <a:lnTo>
                    <a:pt x="1091" y="615"/>
                  </a:lnTo>
                  <a:lnTo>
                    <a:pt x="948" y="472"/>
                  </a:lnTo>
                  <a:lnTo>
                    <a:pt x="948" y="472"/>
                  </a:lnTo>
                  <a:lnTo>
                    <a:pt x="937" y="461"/>
                  </a:lnTo>
                  <a:lnTo>
                    <a:pt x="923" y="453"/>
                  </a:lnTo>
                  <a:lnTo>
                    <a:pt x="894" y="436"/>
                  </a:lnTo>
                  <a:lnTo>
                    <a:pt x="864" y="427"/>
                  </a:lnTo>
                  <a:lnTo>
                    <a:pt x="833" y="424"/>
                  </a:lnTo>
                  <a:lnTo>
                    <a:pt x="802" y="427"/>
                  </a:lnTo>
                  <a:lnTo>
                    <a:pt x="771" y="436"/>
                  </a:lnTo>
                  <a:lnTo>
                    <a:pt x="740" y="453"/>
                  </a:lnTo>
                  <a:lnTo>
                    <a:pt x="729" y="461"/>
                  </a:lnTo>
                  <a:lnTo>
                    <a:pt x="715" y="472"/>
                  </a:lnTo>
                  <a:lnTo>
                    <a:pt x="473" y="717"/>
                  </a:lnTo>
                  <a:lnTo>
                    <a:pt x="473" y="717"/>
                  </a:lnTo>
                  <a:lnTo>
                    <a:pt x="462" y="728"/>
                  </a:lnTo>
                  <a:lnTo>
                    <a:pt x="450" y="742"/>
                  </a:lnTo>
                  <a:lnTo>
                    <a:pt x="436" y="770"/>
                  </a:lnTo>
                  <a:lnTo>
                    <a:pt x="428" y="801"/>
                  </a:lnTo>
                  <a:lnTo>
                    <a:pt x="422" y="832"/>
                  </a:lnTo>
                  <a:lnTo>
                    <a:pt x="428" y="866"/>
                  </a:lnTo>
                  <a:lnTo>
                    <a:pt x="436" y="894"/>
                  </a:lnTo>
                  <a:lnTo>
                    <a:pt x="450" y="925"/>
                  </a:lnTo>
                  <a:lnTo>
                    <a:pt x="462" y="936"/>
                  </a:lnTo>
                  <a:lnTo>
                    <a:pt x="473" y="950"/>
                  </a:lnTo>
                  <a:lnTo>
                    <a:pt x="616" y="1094"/>
                  </a:lnTo>
                  <a:lnTo>
                    <a:pt x="616" y="1094"/>
                  </a:lnTo>
                  <a:lnTo>
                    <a:pt x="636" y="1118"/>
                  </a:lnTo>
                  <a:lnTo>
                    <a:pt x="655" y="1149"/>
                  </a:lnTo>
                  <a:lnTo>
                    <a:pt x="667" y="1182"/>
                  </a:lnTo>
                  <a:lnTo>
                    <a:pt x="675" y="1219"/>
                  </a:lnTo>
                  <a:lnTo>
                    <a:pt x="678" y="1253"/>
                  </a:lnTo>
                  <a:lnTo>
                    <a:pt x="675" y="1290"/>
                  </a:lnTo>
                  <a:lnTo>
                    <a:pt x="670" y="1323"/>
                  </a:lnTo>
                  <a:lnTo>
                    <a:pt x="655" y="1357"/>
                  </a:lnTo>
                  <a:lnTo>
                    <a:pt x="585" y="1531"/>
                  </a:lnTo>
                  <a:lnTo>
                    <a:pt x="585" y="1531"/>
                  </a:lnTo>
                  <a:lnTo>
                    <a:pt x="571" y="1562"/>
                  </a:lnTo>
                  <a:lnTo>
                    <a:pt x="551" y="1593"/>
                  </a:lnTo>
                  <a:lnTo>
                    <a:pt x="526" y="1619"/>
                  </a:lnTo>
                  <a:lnTo>
                    <a:pt x="501" y="1641"/>
                  </a:lnTo>
                  <a:lnTo>
                    <a:pt x="470" y="1661"/>
                  </a:lnTo>
                  <a:lnTo>
                    <a:pt x="436" y="1675"/>
                  </a:lnTo>
                  <a:lnTo>
                    <a:pt x="403" y="1686"/>
                  </a:lnTo>
                  <a:lnTo>
                    <a:pt x="369" y="1689"/>
                  </a:lnTo>
                  <a:lnTo>
                    <a:pt x="166" y="1689"/>
                  </a:lnTo>
                  <a:lnTo>
                    <a:pt x="166" y="1689"/>
                  </a:lnTo>
                  <a:lnTo>
                    <a:pt x="149" y="1689"/>
                  </a:lnTo>
                  <a:lnTo>
                    <a:pt x="133" y="1692"/>
                  </a:lnTo>
                  <a:lnTo>
                    <a:pt x="102" y="1700"/>
                  </a:lnTo>
                  <a:lnTo>
                    <a:pt x="73" y="1717"/>
                  </a:lnTo>
                  <a:lnTo>
                    <a:pt x="48" y="1737"/>
                  </a:lnTo>
                  <a:lnTo>
                    <a:pt x="28" y="1762"/>
                  </a:lnTo>
                  <a:lnTo>
                    <a:pt x="14" y="1790"/>
                  </a:lnTo>
                  <a:lnTo>
                    <a:pt x="3" y="1821"/>
                  </a:lnTo>
                  <a:lnTo>
                    <a:pt x="0" y="1838"/>
                  </a:lnTo>
                  <a:lnTo>
                    <a:pt x="0" y="1855"/>
                  </a:lnTo>
                  <a:lnTo>
                    <a:pt x="0" y="2198"/>
                  </a:lnTo>
                  <a:lnTo>
                    <a:pt x="0" y="2198"/>
                  </a:lnTo>
                  <a:lnTo>
                    <a:pt x="0" y="2215"/>
                  </a:lnTo>
                  <a:lnTo>
                    <a:pt x="3" y="2232"/>
                  </a:lnTo>
                  <a:lnTo>
                    <a:pt x="14" y="2262"/>
                  </a:lnTo>
                  <a:lnTo>
                    <a:pt x="28" y="2291"/>
                  </a:lnTo>
                  <a:lnTo>
                    <a:pt x="48" y="2316"/>
                  </a:lnTo>
                  <a:lnTo>
                    <a:pt x="73" y="2335"/>
                  </a:lnTo>
                  <a:lnTo>
                    <a:pt x="102" y="2350"/>
                  </a:lnTo>
                  <a:lnTo>
                    <a:pt x="133" y="2361"/>
                  </a:lnTo>
                  <a:lnTo>
                    <a:pt x="149" y="2364"/>
                  </a:lnTo>
                  <a:lnTo>
                    <a:pt x="166" y="2364"/>
                  </a:lnTo>
                  <a:lnTo>
                    <a:pt x="369" y="2364"/>
                  </a:lnTo>
                  <a:lnTo>
                    <a:pt x="369" y="2364"/>
                  </a:lnTo>
                  <a:lnTo>
                    <a:pt x="403" y="2366"/>
                  </a:lnTo>
                  <a:lnTo>
                    <a:pt x="436" y="2375"/>
                  </a:lnTo>
                  <a:lnTo>
                    <a:pt x="470" y="2392"/>
                  </a:lnTo>
                  <a:lnTo>
                    <a:pt x="501" y="2408"/>
                  </a:lnTo>
                  <a:lnTo>
                    <a:pt x="526" y="2434"/>
                  </a:lnTo>
                  <a:lnTo>
                    <a:pt x="551" y="2459"/>
                  </a:lnTo>
                  <a:lnTo>
                    <a:pt x="571" y="2490"/>
                  </a:lnTo>
                  <a:lnTo>
                    <a:pt x="585" y="2521"/>
                  </a:lnTo>
                  <a:lnTo>
                    <a:pt x="655" y="2695"/>
                  </a:lnTo>
                  <a:lnTo>
                    <a:pt x="655" y="2695"/>
                  </a:lnTo>
                  <a:lnTo>
                    <a:pt x="670" y="2726"/>
                  </a:lnTo>
                  <a:lnTo>
                    <a:pt x="675" y="2763"/>
                  </a:lnTo>
                  <a:lnTo>
                    <a:pt x="678" y="2797"/>
                  </a:lnTo>
                  <a:lnTo>
                    <a:pt x="675" y="2833"/>
                  </a:lnTo>
                  <a:lnTo>
                    <a:pt x="667" y="2870"/>
                  </a:lnTo>
                  <a:lnTo>
                    <a:pt x="655" y="2901"/>
                  </a:lnTo>
                  <a:lnTo>
                    <a:pt x="636" y="2932"/>
                  </a:lnTo>
                  <a:lnTo>
                    <a:pt x="616" y="2960"/>
                  </a:lnTo>
                  <a:lnTo>
                    <a:pt x="473" y="3103"/>
                  </a:lnTo>
                  <a:lnTo>
                    <a:pt x="473" y="3103"/>
                  </a:lnTo>
                  <a:lnTo>
                    <a:pt x="462" y="3115"/>
                  </a:lnTo>
                  <a:lnTo>
                    <a:pt x="450" y="3129"/>
                  </a:lnTo>
                  <a:lnTo>
                    <a:pt x="436" y="3157"/>
                  </a:lnTo>
                  <a:lnTo>
                    <a:pt x="428" y="3188"/>
                  </a:lnTo>
                  <a:lnTo>
                    <a:pt x="422" y="3218"/>
                  </a:lnTo>
                  <a:lnTo>
                    <a:pt x="428" y="3252"/>
                  </a:lnTo>
                  <a:lnTo>
                    <a:pt x="436" y="3283"/>
                  </a:lnTo>
                  <a:lnTo>
                    <a:pt x="450" y="3311"/>
                  </a:lnTo>
                  <a:lnTo>
                    <a:pt x="462" y="3325"/>
                  </a:lnTo>
                  <a:lnTo>
                    <a:pt x="473" y="3336"/>
                  </a:lnTo>
                  <a:lnTo>
                    <a:pt x="715" y="3581"/>
                  </a:lnTo>
                  <a:lnTo>
                    <a:pt x="715" y="3581"/>
                  </a:lnTo>
                  <a:lnTo>
                    <a:pt x="729" y="3592"/>
                  </a:lnTo>
                  <a:lnTo>
                    <a:pt x="740" y="3601"/>
                  </a:lnTo>
                  <a:lnTo>
                    <a:pt x="771" y="3615"/>
                  </a:lnTo>
                  <a:lnTo>
                    <a:pt x="802" y="3626"/>
                  </a:lnTo>
                  <a:lnTo>
                    <a:pt x="833" y="3629"/>
                  </a:lnTo>
                  <a:lnTo>
                    <a:pt x="864" y="3626"/>
                  </a:lnTo>
                  <a:lnTo>
                    <a:pt x="894" y="3615"/>
                  </a:lnTo>
                  <a:lnTo>
                    <a:pt x="923" y="3601"/>
                  </a:lnTo>
                  <a:lnTo>
                    <a:pt x="937" y="3592"/>
                  </a:lnTo>
                  <a:lnTo>
                    <a:pt x="948" y="3581"/>
                  </a:lnTo>
                  <a:lnTo>
                    <a:pt x="1091" y="3438"/>
                  </a:lnTo>
                  <a:lnTo>
                    <a:pt x="1091" y="3438"/>
                  </a:lnTo>
                  <a:lnTo>
                    <a:pt x="1120" y="3415"/>
                  </a:lnTo>
                  <a:lnTo>
                    <a:pt x="1150" y="3398"/>
                  </a:lnTo>
                  <a:lnTo>
                    <a:pt x="1184" y="3384"/>
                  </a:lnTo>
                  <a:lnTo>
                    <a:pt x="1218" y="3376"/>
                  </a:lnTo>
                  <a:lnTo>
                    <a:pt x="1254" y="3373"/>
                  </a:lnTo>
                  <a:lnTo>
                    <a:pt x="1291" y="3376"/>
                  </a:lnTo>
                  <a:lnTo>
                    <a:pt x="1325" y="3384"/>
                  </a:lnTo>
                  <a:lnTo>
                    <a:pt x="1356" y="3396"/>
                  </a:lnTo>
                  <a:lnTo>
                    <a:pt x="1530" y="3469"/>
                  </a:lnTo>
                  <a:lnTo>
                    <a:pt x="1530" y="3469"/>
                  </a:lnTo>
                  <a:lnTo>
                    <a:pt x="1564" y="3480"/>
                  </a:lnTo>
                  <a:lnTo>
                    <a:pt x="1592" y="3500"/>
                  </a:lnTo>
                  <a:lnTo>
                    <a:pt x="1620" y="3525"/>
                  </a:lnTo>
                  <a:lnTo>
                    <a:pt x="1643" y="3553"/>
                  </a:lnTo>
                  <a:lnTo>
                    <a:pt x="1662" y="3581"/>
                  </a:lnTo>
                  <a:lnTo>
                    <a:pt x="1676" y="3615"/>
                  </a:lnTo>
                  <a:lnTo>
                    <a:pt x="1685" y="3649"/>
                  </a:lnTo>
                  <a:lnTo>
                    <a:pt x="1688" y="3682"/>
                  </a:lnTo>
                  <a:lnTo>
                    <a:pt x="1688" y="3888"/>
                  </a:lnTo>
                  <a:lnTo>
                    <a:pt x="1688" y="3888"/>
                  </a:lnTo>
                  <a:lnTo>
                    <a:pt x="1690" y="3902"/>
                  </a:lnTo>
                  <a:lnTo>
                    <a:pt x="1690" y="3919"/>
                  </a:lnTo>
                  <a:lnTo>
                    <a:pt x="1702" y="3949"/>
                  </a:lnTo>
                  <a:lnTo>
                    <a:pt x="1716" y="3978"/>
                  </a:lnTo>
                  <a:lnTo>
                    <a:pt x="1738" y="4003"/>
                  </a:lnTo>
                  <a:lnTo>
                    <a:pt x="1761" y="4023"/>
                  </a:lnTo>
                  <a:lnTo>
                    <a:pt x="1789" y="4040"/>
                  </a:lnTo>
                  <a:lnTo>
                    <a:pt x="1820" y="4048"/>
                  </a:lnTo>
                  <a:lnTo>
                    <a:pt x="1836" y="4051"/>
                  </a:lnTo>
                  <a:lnTo>
                    <a:pt x="1853" y="4051"/>
                  </a:lnTo>
                  <a:lnTo>
                    <a:pt x="2199" y="4051"/>
                  </a:lnTo>
                  <a:lnTo>
                    <a:pt x="2199" y="4051"/>
                  </a:lnTo>
                  <a:lnTo>
                    <a:pt x="2216" y="4051"/>
                  </a:lnTo>
                  <a:lnTo>
                    <a:pt x="2230" y="4048"/>
                  </a:lnTo>
                  <a:lnTo>
                    <a:pt x="2261" y="4040"/>
                  </a:lnTo>
                  <a:lnTo>
                    <a:pt x="2289" y="4023"/>
                  </a:lnTo>
                  <a:lnTo>
                    <a:pt x="2315" y="4003"/>
                  </a:lnTo>
                  <a:lnTo>
                    <a:pt x="2334" y="3978"/>
                  </a:lnTo>
                  <a:lnTo>
                    <a:pt x="2351" y="3949"/>
                  </a:lnTo>
                  <a:lnTo>
                    <a:pt x="2360" y="3919"/>
                  </a:lnTo>
                  <a:lnTo>
                    <a:pt x="2362" y="3902"/>
                  </a:lnTo>
                  <a:lnTo>
                    <a:pt x="2362" y="3888"/>
                  </a:lnTo>
                  <a:lnTo>
                    <a:pt x="2362" y="3682"/>
                  </a:lnTo>
                  <a:lnTo>
                    <a:pt x="2362" y="3682"/>
                  </a:lnTo>
                  <a:lnTo>
                    <a:pt x="2368" y="3649"/>
                  </a:lnTo>
                  <a:lnTo>
                    <a:pt x="2376" y="3615"/>
                  </a:lnTo>
                  <a:lnTo>
                    <a:pt x="2391" y="3581"/>
                  </a:lnTo>
                  <a:lnTo>
                    <a:pt x="2410" y="3553"/>
                  </a:lnTo>
                  <a:lnTo>
                    <a:pt x="2433" y="3525"/>
                  </a:lnTo>
                  <a:lnTo>
                    <a:pt x="2461" y="3500"/>
                  </a:lnTo>
                  <a:lnTo>
                    <a:pt x="2489" y="3480"/>
                  </a:lnTo>
                  <a:lnTo>
                    <a:pt x="2520" y="3469"/>
                  </a:lnTo>
                  <a:lnTo>
                    <a:pt x="2694" y="3396"/>
                  </a:lnTo>
                  <a:lnTo>
                    <a:pt x="2694" y="3396"/>
                  </a:lnTo>
                  <a:lnTo>
                    <a:pt x="2728" y="3384"/>
                  </a:lnTo>
                  <a:lnTo>
                    <a:pt x="2762" y="3376"/>
                  </a:lnTo>
                  <a:lnTo>
                    <a:pt x="2798" y="3373"/>
                  </a:lnTo>
                  <a:lnTo>
                    <a:pt x="2835" y="3376"/>
                  </a:lnTo>
                  <a:lnTo>
                    <a:pt x="2869" y="3384"/>
                  </a:lnTo>
                  <a:lnTo>
                    <a:pt x="2902" y="3398"/>
                  </a:lnTo>
                  <a:lnTo>
                    <a:pt x="2933" y="3415"/>
                  </a:lnTo>
                  <a:lnTo>
                    <a:pt x="2959" y="3438"/>
                  </a:lnTo>
                  <a:lnTo>
                    <a:pt x="3102" y="3581"/>
                  </a:lnTo>
                  <a:lnTo>
                    <a:pt x="3102" y="3581"/>
                  </a:lnTo>
                  <a:lnTo>
                    <a:pt x="3116" y="3592"/>
                  </a:lnTo>
                  <a:lnTo>
                    <a:pt x="3127" y="3601"/>
                  </a:lnTo>
                  <a:lnTo>
                    <a:pt x="3158" y="3615"/>
                  </a:lnTo>
                  <a:lnTo>
                    <a:pt x="3189" y="3626"/>
                  </a:lnTo>
                  <a:lnTo>
                    <a:pt x="3220" y="3629"/>
                  </a:lnTo>
                  <a:lnTo>
                    <a:pt x="3251" y="3626"/>
                  </a:lnTo>
                  <a:lnTo>
                    <a:pt x="3282" y="3615"/>
                  </a:lnTo>
                  <a:lnTo>
                    <a:pt x="3310" y="3601"/>
                  </a:lnTo>
                  <a:lnTo>
                    <a:pt x="3324" y="3592"/>
                  </a:lnTo>
                  <a:lnTo>
                    <a:pt x="3335" y="3581"/>
                  </a:lnTo>
                  <a:lnTo>
                    <a:pt x="3580" y="3336"/>
                  </a:lnTo>
                  <a:lnTo>
                    <a:pt x="3580" y="3336"/>
                  </a:lnTo>
                  <a:lnTo>
                    <a:pt x="3591" y="3325"/>
                  </a:lnTo>
                  <a:lnTo>
                    <a:pt x="3602" y="3311"/>
                  </a:lnTo>
                  <a:lnTo>
                    <a:pt x="3617" y="3283"/>
                  </a:lnTo>
                  <a:lnTo>
                    <a:pt x="3625" y="3252"/>
                  </a:lnTo>
                  <a:lnTo>
                    <a:pt x="3628" y="3218"/>
                  </a:lnTo>
                  <a:lnTo>
                    <a:pt x="3625" y="3188"/>
                  </a:lnTo>
                  <a:lnTo>
                    <a:pt x="3617" y="3157"/>
                  </a:lnTo>
                  <a:lnTo>
                    <a:pt x="3602" y="3129"/>
                  </a:lnTo>
                  <a:lnTo>
                    <a:pt x="3591" y="3115"/>
                  </a:lnTo>
                  <a:lnTo>
                    <a:pt x="3580" y="3103"/>
                  </a:lnTo>
                  <a:lnTo>
                    <a:pt x="3437" y="2960"/>
                  </a:lnTo>
                  <a:lnTo>
                    <a:pt x="3437" y="2960"/>
                  </a:lnTo>
                  <a:lnTo>
                    <a:pt x="3414" y="2932"/>
                  </a:lnTo>
                  <a:lnTo>
                    <a:pt x="3397" y="2901"/>
                  </a:lnTo>
                  <a:lnTo>
                    <a:pt x="3386" y="2870"/>
                  </a:lnTo>
                  <a:lnTo>
                    <a:pt x="3377" y="2833"/>
                  </a:lnTo>
                  <a:lnTo>
                    <a:pt x="3375" y="2797"/>
                  </a:lnTo>
                  <a:lnTo>
                    <a:pt x="3375" y="2763"/>
                  </a:lnTo>
                  <a:lnTo>
                    <a:pt x="3383" y="2726"/>
                  </a:lnTo>
                  <a:lnTo>
                    <a:pt x="3397" y="2695"/>
                  </a:lnTo>
                  <a:lnTo>
                    <a:pt x="3468" y="2521"/>
                  </a:lnTo>
                  <a:lnTo>
                    <a:pt x="3468" y="2521"/>
                  </a:lnTo>
                  <a:lnTo>
                    <a:pt x="3482" y="2490"/>
                  </a:lnTo>
                  <a:lnTo>
                    <a:pt x="3501" y="2459"/>
                  </a:lnTo>
                  <a:lnTo>
                    <a:pt x="3524" y="2434"/>
                  </a:lnTo>
                  <a:lnTo>
                    <a:pt x="3552" y="2408"/>
                  </a:lnTo>
                  <a:lnTo>
                    <a:pt x="3583" y="2392"/>
                  </a:lnTo>
                  <a:lnTo>
                    <a:pt x="3617" y="2375"/>
                  </a:lnTo>
                  <a:lnTo>
                    <a:pt x="3650" y="2366"/>
                  </a:lnTo>
                  <a:lnTo>
                    <a:pt x="3684" y="2364"/>
                  </a:lnTo>
                  <a:lnTo>
                    <a:pt x="3887" y="2364"/>
                  </a:lnTo>
                  <a:lnTo>
                    <a:pt x="3887" y="2364"/>
                  </a:lnTo>
                  <a:lnTo>
                    <a:pt x="3903" y="2364"/>
                  </a:lnTo>
                  <a:lnTo>
                    <a:pt x="3920" y="2361"/>
                  </a:lnTo>
                  <a:lnTo>
                    <a:pt x="3951" y="2350"/>
                  </a:lnTo>
                  <a:lnTo>
                    <a:pt x="3979" y="2335"/>
                  </a:lnTo>
                  <a:lnTo>
                    <a:pt x="4005" y="2316"/>
                  </a:lnTo>
                  <a:lnTo>
                    <a:pt x="4024" y="2291"/>
                  </a:lnTo>
                  <a:lnTo>
                    <a:pt x="4038" y="2262"/>
                  </a:lnTo>
                  <a:lnTo>
                    <a:pt x="4050" y="2232"/>
                  </a:lnTo>
                  <a:lnTo>
                    <a:pt x="4050" y="2215"/>
                  </a:lnTo>
                  <a:lnTo>
                    <a:pt x="4052" y="2198"/>
                  </a:lnTo>
                  <a:lnTo>
                    <a:pt x="4052" y="1855"/>
                  </a:lnTo>
                  <a:lnTo>
                    <a:pt x="4052" y="1855"/>
                  </a:lnTo>
                  <a:lnTo>
                    <a:pt x="4050" y="1838"/>
                  </a:lnTo>
                  <a:lnTo>
                    <a:pt x="4050" y="1821"/>
                  </a:lnTo>
                  <a:lnTo>
                    <a:pt x="4038" y="1790"/>
                  </a:lnTo>
                  <a:lnTo>
                    <a:pt x="4024" y="1762"/>
                  </a:lnTo>
                  <a:lnTo>
                    <a:pt x="4005" y="1737"/>
                  </a:lnTo>
                  <a:lnTo>
                    <a:pt x="3979" y="1717"/>
                  </a:lnTo>
                  <a:lnTo>
                    <a:pt x="3951" y="1700"/>
                  </a:lnTo>
                  <a:lnTo>
                    <a:pt x="3920" y="1692"/>
                  </a:lnTo>
                  <a:lnTo>
                    <a:pt x="3903" y="1689"/>
                  </a:lnTo>
                  <a:lnTo>
                    <a:pt x="3887" y="1689"/>
                  </a:lnTo>
                  <a:close/>
                  <a:moveTo>
                    <a:pt x="2025" y="3019"/>
                  </a:moveTo>
                  <a:lnTo>
                    <a:pt x="2025" y="3019"/>
                  </a:lnTo>
                  <a:lnTo>
                    <a:pt x="1974" y="3019"/>
                  </a:lnTo>
                  <a:lnTo>
                    <a:pt x="1924" y="3016"/>
                  </a:lnTo>
                  <a:lnTo>
                    <a:pt x="1873" y="3007"/>
                  </a:lnTo>
                  <a:lnTo>
                    <a:pt x="1825" y="2999"/>
                  </a:lnTo>
                  <a:lnTo>
                    <a:pt x="1777" y="2988"/>
                  </a:lnTo>
                  <a:lnTo>
                    <a:pt x="1730" y="2977"/>
                  </a:lnTo>
                  <a:lnTo>
                    <a:pt x="1685" y="2960"/>
                  </a:lnTo>
                  <a:lnTo>
                    <a:pt x="1640" y="2943"/>
                  </a:lnTo>
                  <a:lnTo>
                    <a:pt x="1595" y="2923"/>
                  </a:lnTo>
                  <a:lnTo>
                    <a:pt x="1552" y="2901"/>
                  </a:lnTo>
                  <a:lnTo>
                    <a:pt x="1510" y="2875"/>
                  </a:lnTo>
                  <a:lnTo>
                    <a:pt x="1471" y="2850"/>
                  </a:lnTo>
                  <a:lnTo>
                    <a:pt x="1432" y="2822"/>
                  </a:lnTo>
                  <a:lnTo>
                    <a:pt x="1392" y="2794"/>
                  </a:lnTo>
                  <a:lnTo>
                    <a:pt x="1359" y="2763"/>
                  </a:lnTo>
                  <a:lnTo>
                    <a:pt x="1322" y="2729"/>
                  </a:lnTo>
                  <a:lnTo>
                    <a:pt x="1291" y="2695"/>
                  </a:lnTo>
                  <a:lnTo>
                    <a:pt x="1257" y="2659"/>
                  </a:lnTo>
                  <a:lnTo>
                    <a:pt x="1229" y="2620"/>
                  </a:lnTo>
                  <a:lnTo>
                    <a:pt x="1201" y="2583"/>
                  </a:lnTo>
                  <a:lnTo>
                    <a:pt x="1176" y="2541"/>
                  </a:lnTo>
                  <a:lnTo>
                    <a:pt x="1150" y="2499"/>
                  </a:lnTo>
                  <a:lnTo>
                    <a:pt x="1131" y="2456"/>
                  </a:lnTo>
                  <a:lnTo>
                    <a:pt x="1111" y="2411"/>
                  </a:lnTo>
                  <a:lnTo>
                    <a:pt x="1091" y="2366"/>
                  </a:lnTo>
                  <a:lnTo>
                    <a:pt x="1077" y="2321"/>
                  </a:lnTo>
                  <a:lnTo>
                    <a:pt x="1063" y="2274"/>
                  </a:lnTo>
                  <a:lnTo>
                    <a:pt x="1052" y="2226"/>
                  </a:lnTo>
                  <a:lnTo>
                    <a:pt x="1044" y="2178"/>
                  </a:lnTo>
                  <a:lnTo>
                    <a:pt x="1038" y="2127"/>
                  </a:lnTo>
                  <a:lnTo>
                    <a:pt x="1033" y="2077"/>
                  </a:lnTo>
                  <a:lnTo>
                    <a:pt x="1033" y="2026"/>
                  </a:lnTo>
                  <a:lnTo>
                    <a:pt x="1033" y="2026"/>
                  </a:lnTo>
                  <a:lnTo>
                    <a:pt x="1033" y="1976"/>
                  </a:lnTo>
                  <a:lnTo>
                    <a:pt x="1038" y="1925"/>
                  </a:lnTo>
                  <a:lnTo>
                    <a:pt x="1044" y="1874"/>
                  </a:lnTo>
                  <a:lnTo>
                    <a:pt x="1052" y="1826"/>
                  </a:lnTo>
                  <a:lnTo>
                    <a:pt x="1063" y="1776"/>
                  </a:lnTo>
                  <a:lnTo>
                    <a:pt x="1077" y="1731"/>
                  </a:lnTo>
                  <a:lnTo>
                    <a:pt x="1091" y="1683"/>
                  </a:lnTo>
                  <a:lnTo>
                    <a:pt x="1111" y="1638"/>
                  </a:lnTo>
                  <a:lnTo>
                    <a:pt x="1131" y="1596"/>
                  </a:lnTo>
                  <a:lnTo>
                    <a:pt x="1150" y="1551"/>
                  </a:lnTo>
                  <a:lnTo>
                    <a:pt x="1176" y="1509"/>
                  </a:lnTo>
                  <a:lnTo>
                    <a:pt x="1201" y="1469"/>
                  </a:lnTo>
                  <a:lnTo>
                    <a:pt x="1229" y="1430"/>
                  </a:lnTo>
                  <a:lnTo>
                    <a:pt x="1257" y="1394"/>
                  </a:lnTo>
                  <a:lnTo>
                    <a:pt x="1291" y="1357"/>
                  </a:lnTo>
                  <a:lnTo>
                    <a:pt x="1322" y="1323"/>
                  </a:lnTo>
                  <a:lnTo>
                    <a:pt x="1359" y="1290"/>
                  </a:lnTo>
                  <a:lnTo>
                    <a:pt x="1392" y="1258"/>
                  </a:lnTo>
                  <a:lnTo>
                    <a:pt x="1432" y="1227"/>
                  </a:lnTo>
                  <a:lnTo>
                    <a:pt x="1471" y="1202"/>
                  </a:lnTo>
                  <a:lnTo>
                    <a:pt x="1510" y="1174"/>
                  </a:lnTo>
                  <a:lnTo>
                    <a:pt x="1552" y="1152"/>
                  </a:lnTo>
                  <a:lnTo>
                    <a:pt x="1595" y="1129"/>
                  </a:lnTo>
                  <a:lnTo>
                    <a:pt x="1640" y="1110"/>
                  </a:lnTo>
                  <a:lnTo>
                    <a:pt x="1685" y="1094"/>
                  </a:lnTo>
                  <a:lnTo>
                    <a:pt x="1730" y="1077"/>
                  </a:lnTo>
                  <a:lnTo>
                    <a:pt x="1777" y="1063"/>
                  </a:lnTo>
                  <a:lnTo>
                    <a:pt x="1825" y="1052"/>
                  </a:lnTo>
                  <a:lnTo>
                    <a:pt x="1873" y="1043"/>
                  </a:lnTo>
                  <a:lnTo>
                    <a:pt x="1924" y="1037"/>
                  </a:lnTo>
                  <a:lnTo>
                    <a:pt x="1974" y="1035"/>
                  </a:lnTo>
                  <a:lnTo>
                    <a:pt x="2025" y="1032"/>
                  </a:lnTo>
                  <a:lnTo>
                    <a:pt x="2025" y="1032"/>
                  </a:lnTo>
                  <a:lnTo>
                    <a:pt x="2078" y="1035"/>
                  </a:lnTo>
                  <a:lnTo>
                    <a:pt x="2129" y="1037"/>
                  </a:lnTo>
                  <a:lnTo>
                    <a:pt x="2177" y="1043"/>
                  </a:lnTo>
                  <a:lnTo>
                    <a:pt x="2228" y="1052"/>
                  </a:lnTo>
                  <a:lnTo>
                    <a:pt x="2275" y="1063"/>
                  </a:lnTo>
                  <a:lnTo>
                    <a:pt x="2320" y="1077"/>
                  </a:lnTo>
                  <a:lnTo>
                    <a:pt x="2368" y="1094"/>
                  </a:lnTo>
                  <a:lnTo>
                    <a:pt x="2413" y="1110"/>
                  </a:lnTo>
                  <a:lnTo>
                    <a:pt x="2458" y="1129"/>
                  </a:lnTo>
                  <a:lnTo>
                    <a:pt x="2500" y="1152"/>
                  </a:lnTo>
                  <a:lnTo>
                    <a:pt x="2542" y="1174"/>
                  </a:lnTo>
                  <a:lnTo>
                    <a:pt x="2582" y="1202"/>
                  </a:lnTo>
                  <a:lnTo>
                    <a:pt x="2621" y="1227"/>
                  </a:lnTo>
                  <a:lnTo>
                    <a:pt x="2658" y="1258"/>
                  </a:lnTo>
                  <a:lnTo>
                    <a:pt x="2694" y="1290"/>
                  </a:lnTo>
                  <a:lnTo>
                    <a:pt x="2728" y="1323"/>
                  </a:lnTo>
                  <a:lnTo>
                    <a:pt x="2762" y="1357"/>
                  </a:lnTo>
                  <a:lnTo>
                    <a:pt x="2793" y="1394"/>
                  </a:lnTo>
                  <a:lnTo>
                    <a:pt x="2824" y="1430"/>
                  </a:lnTo>
                  <a:lnTo>
                    <a:pt x="2852" y="1469"/>
                  </a:lnTo>
                  <a:lnTo>
                    <a:pt x="2877" y="1509"/>
                  </a:lnTo>
                  <a:lnTo>
                    <a:pt x="2900" y="1551"/>
                  </a:lnTo>
                  <a:lnTo>
                    <a:pt x="2922" y="1596"/>
                  </a:lnTo>
                  <a:lnTo>
                    <a:pt x="2942" y="1638"/>
                  </a:lnTo>
                  <a:lnTo>
                    <a:pt x="2961" y="1683"/>
                  </a:lnTo>
                  <a:lnTo>
                    <a:pt x="2975" y="1731"/>
                  </a:lnTo>
                  <a:lnTo>
                    <a:pt x="2989" y="1776"/>
                  </a:lnTo>
                  <a:lnTo>
                    <a:pt x="3001" y="1826"/>
                  </a:lnTo>
                  <a:lnTo>
                    <a:pt x="3009" y="1874"/>
                  </a:lnTo>
                  <a:lnTo>
                    <a:pt x="3015" y="1925"/>
                  </a:lnTo>
                  <a:lnTo>
                    <a:pt x="3020" y="1976"/>
                  </a:lnTo>
                  <a:lnTo>
                    <a:pt x="3020" y="2026"/>
                  </a:lnTo>
                  <a:lnTo>
                    <a:pt x="3020" y="2026"/>
                  </a:lnTo>
                  <a:lnTo>
                    <a:pt x="3020" y="2077"/>
                  </a:lnTo>
                  <a:lnTo>
                    <a:pt x="3015" y="2127"/>
                  </a:lnTo>
                  <a:lnTo>
                    <a:pt x="3009" y="2178"/>
                  </a:lnTo>
                  <a:lnTo>
                    <a:pt x="3001" y="2226"/>
                  </a:lnTo>
                  <a:lnTo>
                    <a:pt x="2989" y="2274"/>
                  </a:lnTo>
                  <a:lnTo>
                    <a:pt x="2975" y="2321"/>
                  </a:lnTo>
                  <a:lnTo>
                    <a:pt x="2961" y="2366"/>
                  </a:lnTo>
                  <a:lnTo>
                    <a:pt x="2942" y="2411"/>
                  </a:lnTo>
                  <a:lnTo>
                    <a:pt x="2922" y="2456"/>
                  </a:lnTo>
                  <a:lnTo>
                    <a:pt x="2900" y="2499"/>
                  </a:lnTo>
                  <a:lnTo>
                    <a:pt x="2877" y="2541"/>
                  </a:lnTo>
                  <a:lnTo>
                    <a:pt x="2852" y="2583"/>
                  </a:lnTo>
                  <a:lnTo>
                    <a:pt x="2824" y="2620"/>
                  </a:lnTo>
                  <a:lnTo>
                    <a:pt x="2793" y="2659"/>
                  </a:lnTo>
                  <a:lnTo>
                    <a:pt x="2762" y="2695"/>
                  </a:lnTo>
                  <a:lnTo>
                    <a:pt x="2728" y="2729"/>
                  </a:lnTo>
                  <a:lnTo>
                    <a:pt x="2694" y="2763"/>
                  </a:lnTo>
                  <a:lnTo>
                    <a:pt x="2658" y="2794"/>
                  </a:lnTo>
                  <a:lnTo>
                    <a:pt x="2621" y="2822"/>
                  </a:lnTo>
                  <a:lnTo>
                    <a:pt x="2582" y="2850"/>
                  </a:lnTo>
                  <a:lnTo>
                    <a:pt x="2542" y="2875"/>
                  </a:lnTo>
                  <a:lnTo>
                    <a:pt x="2500" y="2901"/>
                  </a:lnTo>
                  <a:lnTo>
                    <a:pt x="2458" y="2923"/>
                  </a:lnTo>
                  <a:lnTo>
                    <a:pt x="2413" y="2943"/>
                  </a:lnTo>
                  <a:lnTo>
                    <a:pt x="2368" y="2960"/>
                  </a:lnTo>
                  <a:lnTo>
                    <a:pt x="2320" y="2977"/>
                  </a:lnTo>
                  <a:lnTo>
                    <a:pt x="2275" y="2988"/>
                  </a:lnTo>
                  <a:lnTo>
                    <a:pt x="2228" y="2999"/>
                  </a:lnTo>
                  <a:lnTo>
                    <a:pt x="2177" y="3007"/>
                  </a:lnTo>
                  <a:lnTo>
                    <a:pt x="2129" y="3016"/>
                  </a:lnTo>
                  <a:lnTo>
                    <a:pt x="2078" y="3019"/>
                  </a:lnTo>
                  <a:lnTo>
                    <a:pt x="2025" y="3019"/>
                  </a:lnTo>
                  <a:close/>
                </a:path>
              </a:pathLst>
            </a:custGeom>
            <a:solidFill>
              <a:srgbClr val="595959"/>
            </a:solidFill>
            <a:ln>
              <a:noFill/>
            </a:ln>
            <a:effectLst/>
          </p:spPr>
          <p:txBody>
            <a:bodyPr wrap="none" anchor="ctr"/>
            <a:lstStyle/>
            <a:p>
              <a:endParaRPr lang="en-US">
                <a:cs typeface="+mn-ea"/>
                <a:sym typeface="+mn-lt"/>
              </a:endParaRPr>
            </a:p>
          </p:txBody>
        </p:sp>
        <p:sp>
          <p:nvSpPr>
            <p:cNvPr id="16" name="Freeform 4"/>
            <p:cNvSpPr>
              <a:spLocks noChangeArrowheads="1"/>
            </p:cNvSpPr>
            <p:nvPr/>
          </p:nvSpPr>
          <p:spPr bwMode="auto">
            <a:xfrm>
              <a:off x="5148315" y="2358434"/>
              <a:ext cx="1406207" cy="1406208"/>
            </a:xfrm>
            <a:custGeom>
              <a:avLst/>
              <a:gdLst>
                <a:gd name="T0" fmla="*/ 4521 w 5199"/>
                <a:gd name="T1" fmla="*/ 2075 h 5200"/>
                <a:gd name="T2" fmla="*/ 4335 w 5199"/>
                <a:gd name="T3" fmla="*/ 1676 h 5200"/>
                <a:gd name="T4" fmla="*/ 4408 w 5199"/>
                <a:gd name="T5" fmla="*/ 1401 h 5200"/>
                <a:gd name="T6" fmla="*/ 4656 w 5199"/>
                <a:gd name="T7" fmla="*/ 1046 h 5200"/>
                <a:gd name="T8" fmla="*/ 4248 w 5199"/>
                <a:gd name="T9" fmla="*/ 577 h 5200"/>
                <a:gd name="T10" fmla="*/ 4031 w 5199"/>
                <a:gd name="T11" fmla="*/ 568 h 5200"/>
                <a:gd name="T12" fmla="*/ 3680 w 5199"/>
                <a:gd name="T13" fmla="*/ 855 h 5200"/>
                <a:gd name="T14" fmla="*/ 3213 w 5199"/>
                <a:gd name="T15" fmla="*/ 742 h 5200"/>
                <a:gd name="T16" fmla="*/ 3037 w 5199"/>
                <a:gd name="T17" fmla="*/ 518 h 5200"/>
                <a:gd name="T18" fmla="*/ 2986 w 5199"/>
                <a:gd name="T19" fmla="*/ 76 h 5200"/>
                <a:gd name="T20" fmla="*/ 2379 w 5199"/>
                <a:gd name="T21" fmla="*/ 0 h 5200"/>
                <a:gd name="T22" fmla="*/ 2193 w 5199"/>
                <a:gd name="T23" fmla="*/ 112 h 5200"/>
                <a:gd name="T24" fmla="*/ 2151 w 5199"/>
                <a:gd name="T25" fmla="*/ 560 h 5200"/>
                <a:gd name="T26" fmla="*/ 1741 w 5199"/>
                <a:gd name="T27" fmla="*/ 841 h 5200"/>
                <a:gd name="T28" fmla="*/ 1476 w 5199"/>
                <a:gd name="T29" fmla="*/ 841 h 5200"/>
                <a:gd name="T30" fmla="*/ 1130 w 5199"/>
                <a:gd name="T31" fmla="*/ 551 h 5200"/>
                <a:gd name="T32" fmla="*/ 920 w 5199"/>
                <a:gd name="T33" fmla="*/ 605 h 5200"/>
                <a:gd name="T34" fmla="*/ 546 w 5199"/>
                <a:gd name="T35" fmla="*/ 1088 h 5200"/>
                <a:gd name="T36" fmla="*/ 818 w 5199"/>
                <a:gd name="T37" fmla="*/ 1437 h 5200"/>
                <a:gd name="T38" fmla="*/ 852 w 5199"/>
                <a:gd name="T39" fmla="*/ 1721 h 5200"/>
                <a:gd name="T40" fmla="*/ 602 w 5199"/>
                <a:gd name="T41" fmla="*/ 2132 h 5200"/>
                <a:gd name="T42" fmla="*/ 149 w 5199"/>
                <a:gd name="T43" fmla="*/ 2176 h 5200"/>
                <a:gd name="T44" fmla="*/ 6 w 5199"/>
                <a:gd name="T45" fmla="*/ 2337 h 5200"/>
                <a:gd name="T46" fmla="*/ 51 w 5199"/>
                <a:gd name="T47" fmla="*/ 2956 h 5200"/>
                <a:gd name="T48" fmla="*/ 472 w 5199"/>
                <a:gd name="T49" fmla="*/ 3031 h 5200"/>
                <a:gd name="T50" fmla="*/ 723 w 5199"/>
                <a:gd name="T51" fmla="*/ 3175 h 5200"/>
                <a:gd name="T52" fmla="*/ 872 w 5199"/>
                <a:gd name="T53" fmla="*/ 3588 h 5200"/>
                <a:gd name="T54" fmla="*/ 591 w 5199"/>
                <a:gd name="T55" fmla="*/ 3996 h 5200"/>
                <a:gd name="T56" fmla="*/ 560 w 5199"/>
                <a:gd name="T57" fmla="*/ 4210 h 5200"/>
                <a:gd name="T58" fmla="*/ 1009 w 5199"/>
                <a:gd name="T59" fmla="*/ 4645 h 5200"/>
                <a:gd name="T60" fmla="*/ 1218 w 5199"/>
                <a:gd name="T61" fmla="*/ 4592 h 5200"/>
                <a:gd name="T62" fmla="*/ 1634 w 5199"/>
                <a:gd name="T63" fmla="*/ 4328 h 5200"/>
                <a:gd name="T64" fmla="*/ 2044 w 5199"/>
                <a:gd name="T65" fmla="*/ 4491 h 5200"/>
                <a:gd name="T66" fmla="*/ 2168 w 5199"/>
                <a:gd name="T67" fmla="*/ 4986 h 5200"/>
                <a:gd name="T68" fmla="*/ 2261 w 5199"/>
                <a:gd name="T69" fmla="*/ 5163 h 5200"/>
                <a:gd name="T70" fmla="*/ 2885 w 5199"/>
                <a:gd name="T71" fmla="*/ 5188 h 5200"/>
                <a:gd name="T72" fmla="*/ 3029 w 5199"/>
                <a:gd name="T73" fmla="*/ 5028 h 5200"/>
                <a:gd name="T74" fmla="*/ 3093 w 5199"/>
                <a:gd name="T75" fmla="*/ 4558 h 5200"/>
                <a:gd name="T76" fmla="*/ 3500 w 5199"/>
                <a:gd name="T77" fmla="*/ 4342 h 5200"/>
                <a:gd name="T78" fmla="*/ 3781 w 5199"/>
                <a:gd name="T79" fmla="*/ 4395 h 5200"/>
                <a:gd name="T80" fmla="*/ 4130 w 5199"/>
                <a:gd name="T81" fmla="*/ 4654 h 5200"/>
                <a:gd name="T82" fmla="*/ 4608 w 5199"/>
                <a:gd name="T83" fmla="*/ 4266 h 5200"/>
                <a:gd name="T84" fmla="*/ 4639 w 5199"/>
                <a:gd name="T85" fmla="*/ 4052 h 5200"/>
                <a:gd name="T86" fmla="*/ 4349 w 5199"/>
                <a:gd name="T87" fmla="*/ 3703 h 5200"/>
                <a:gd name="T88" fmla="*/ 4450 w 5199"/>
                <a:gd name="T89" fmla="*/ 3234 h 5200"/>
                <a:gd name="T90" fmla="*/ 4661 w 5199"/>
                <a:gd name="T91" fmla="*/ 3043 h 5200"/>
                <a:gd name="T92" fmla="*/ 5106 w 5199"/>
                <a:gd name="T93" fmla="*/ 2995 h 5200"/>
                <a:gd name="T94" fmla="*/ 5198 w 5199"/>
                <a:gd name="T95" fmla="*/ 2379 h 5200"/>
                <a:gd name="T96" fmla="*/ 5106 w 5199"/>
                <a:gd name="T97" fmla="*/ 2202 h 5200"/>
                <a:gd name="T98" fmla="*/ 2407 w 5199"/>
                <a:gd name="T99" fmla="*/ 3861 h 5200"/>
                <a:gd name="T100" fmla="*/ 1789 w 5199"/>
                <a:gd name="T101" fmla="*/ 3583 h 5200"/>
                <a:gd name="T102" fmla="*/ 1403 w 5199"/>
                <a:gd name="T103" fmla="*/ 3037 h 5200"/>
                <a:gd name="T104" fmla="*/ 1338 w 5199"/>
                <a:gd name="T105" fmla="*/ 2404 h 5200"/>
                <a:gd name="T106" fmla="*/ 1617 w 5199"/>
                <a:gd name="T107" fmla="*/ 1789 h 5200"/>
                <a:gd name="T108" fmla="*/ 2162 w 5199"/>
                <a:gd name="T109" fmla="*/ 1401 h 5200"/>
                <a:gd name="T110" fmla="*/ 2795 w 5199"/>
                <a:gd name="T111" fmla="*/ 1338 h 5200"/>
                <a:gd name="T112" fmla="*/ 3410 w 5199"/>
                <a:gd name="T113" fmla="*/ 1614 h 5200"/>
                <a:gd name="T114" fmla="*/ 3798 w 5199"/>
                <a:gd name="T115" fmla="*/ 2160 h 5200"/>
                <a:gd name="T116" fmla="*/ 3860 w 5199"/>
                <a:gd name="T117" fmla="*/ 2792 h 5200"/>
                <a:gd name="T118" fmla="*/ 3584 w 5199"/>
                <a:gd name="T119" fmla="*/ 3411 h 5200"/>
                <a:gd name="T120" fmla="*/ 3040 w 5199"/>
                <a:gd name="T121" fmla="*/ 379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99" h="5200">
                  <a:moveTo>
                    <a:pt x="4987" y="2165"/>
                  </a:moveTo>
                  <a:lnTo>
                    <a:pt x="4726" y="2165"/>
                  </a:lnTo>
                  <a:lnTo>
                    <a:pt x="4726" y="2165"/>
                  </a:lnTo>
                  <a:lnTo>
                    <a:pt x="4703" y="2165"/>
                  </a:lnTo>
                  <a:lnTo>
                    <a:pt x="4681" y="2162"/>
                  </a:lnTo>
                  <a:lnTo>
                    <a:pt x="4661" y="2157"/>
                  </a:lnTo>
                  <a:lnTo>
                    <a:pt x="4639" y="2151"/>
                  </a:lnTo>
                  <a:lnTo>
                    <a:pt x="4616" y="2143"/>
                  </a:lnTo>
                  <a:lnTo>
                    <a:pt x="4597" y="2132"/>
                  </a:lnTo>
                  <a:lnTo>
                    <a:pt x="4557" y="2106"/>
                  </a:lnTo>
                  <a:lnTo>
                    <a:pt x="4521" y="2075"/>
                  </a:lnTo>
                  <a:lnTo>
                    <a:pt x="4507" y="2061"/>
                  </a:lnTo>
                  <a:lnTo>
                    <a:pt x="4493" y="2042"/>
                  </a:lnTo>
                  <a:lnTo>
                    <a:pt x="4478" y="2025"/>
                  </a:lnTo>
                  <a:lnTo>
                    <a:pt x="4467" y="2005"/>
                  </a:lnTo>
                  <a:lnTo>
                    <a:pt x="4456" y="1985"/>
                  </a:lnTo>
                  <a:lnTo>
                    <a:pt x="4450" y="1963"/>
                  </a:lnTo>
                  <a:lnTo>
                    <a:pt x="4358" y="1741"/>
                  </a:lnTo>
                  <a:lnTo>
                    <a:pt x="4358" y="1741"/>
                  </a:lnTo>
                  <a:lnTo>
                    <a:pt x="4349" y="1721"/>
                  </a:lnTo>
                  <a:lnTo>
                    <a:pt x="4341" y="1699"/>
                  </a:lnTo>
                  <a:lnTo>
                    <a:pt x="4335" y="1676"/>
                  </a:lnTo>
                  <a:lnTo>
                    <a:pt x="4332" y="1656"/>
                  </a:lnTo>
                  <a:lnTo>
                    <a:pt x="4329" y="1631"/>
                  </a:lnTo>
                  <a:lnTo>
                    <a:pt x="4329" y="1608"/>
                  </a:lnTo>
                  <a:lnTo>
                    <a:pt x="4332" y="1563"/>
                  </a:lnTo>
                  <a:lnTo>
                    <a:pt x="4343" y="1519"/>
                  </a:lnTo>
                  <a:lnTo>
                    <a:pt x="4349" y="1496"/>
                  </a:lnTo>
                  <a:lnTo>
                    <a:pt x="4358" y="1474"/>
                  </a:lnTo>
                  <a:lnTo>
                    <a:pt x="4369" y="1454"/>
                  </a:lnTo>
                  <a:lnTo>
                    <a:pt x="4380" y="1437"/>
                  </a:lnTo>
                  <a:lnTo>
                    <a:pt x="4394" y="1417"/>
                  </a:lnTo>
                  <a:lnTo>
                    <a:pt x="4408" y="1401"/>
                  </a:lnTo>
                  <a:lnTo>
                    <a:pt x="4594" y="1218"/>
                  </a:lnTo>
                  <a:lnTo>
                    <a:pt x="4594" y="1218"/>
                  </a:lnTo>
                  <a:lnTo>
                    <a:pt x="4608" y="1201"/>
                  </a:lnTo>
                  <a:lnTo>
                    <a:pt x="4622" y="1184"/>
                  </a:lnTo>
                  <a:lnTo>
                    <a:pt x="4630" y="1167"/>
                  </a:lnTo>
                  <a:lnTo>
                    <a:pt x="4639" y="1147"/>
                  </a:lnTo>
                  <a:lnTo>
                    <a:pt x="4647" y="1128"/>
                  </a:lnTo>
                  <a:lnTo>
                    <a:pt x="4653" y="1108"/>
                  </a:lnTo>
                  <a:lnTo>
                    <a:pt x="4656" y="1088"/>
                  </a:lnTo>
                  <a:lnTo>
                    <a:pt x="4656" y="1069"/>
                  </a:lnTo>
                  <a:lnTo>
                    <a:pt x="4656" y="1046"/>
                  </a:lnTo>
                  <a:lnTo>
                    <a:pt x="4653" y="1026"/>
                  </a:lnTo>
                  <a:lnTo>
                    <a:pt x="4647" y="1007"/>
                  </a:lnTo>
                  <a:lnTo>
                    <a:pt x="4639" y="987"/>
                  </a:lnTo>
                  <a:lnTo>
                    <a:pt x="4630" y="967"/>
                  </a:lnTo>
                  <a:lnTo>
                    <a:pt x="4622" y="950"/>
                  </a:lnTo>
                  <a:lnTo>
                    <a:pt x="4608" y="934"/>
                  </a:lnTo>
                  <a:lnTo>
                    <a:pt x="4594" y="917"/>
                  </a:lnTo>
                  <a:lnTo>
                    <a:pt x="4282" y="605"/>
                  </a:lnTo>
                  <a:lnTo>
                    <a:pt x="4282" y="605"/>
                  </a:lnTo>
                  <a:lnTo>
                    <a:pt x="4265" y="591"/>
                  </a:lnTo>
                  <a:lnTo>
                    <a:pt x="4248" y="577"/>
                  </a:lnTo>
                  <a:lnTo>
                    <a:pt x="4231" y="568"/>
                  </a:lnTo>
                  <a:lnTo>
                    <a:pt x="4211" y="560"/>
                  </a:lnTo>
                  <a:lnTo>
                    <a:pt x="4192" y="551"/>
                  </a:lnTo>
                  <a:lnTo>
                    <a:pt x="4172" y="546"/>
                  </a:lnTo>
                  <a:lnTo>
                    <a:pt x="4152" y="543"/>
                  </a:lnTo>
                  <a:lnTo>
                    <a:pt x="4130" y="543"/>
                  </a:lnTo>
                  <a:lnTo>
                    <a:pt x="4110" y="543"/>
                  </a:lnTo>
                  <a:lnTo>
                    <a:pt x="4090" y="546"/>
                  </a:lnTo>
                  <a:lnTo>
                    <a:pt x="4071" y="551"/>
                  </a:lnTo>
                  <a:lnTo>
                    <a:pt x="4051" y="560"/>
                  </a:lnTo>
                  <a:lnTo>
                    <a:pt x="4031" y="568"/>
                  </a:lnTo>
                  <a:lnTo>
                    <a:pt x="4015" y="577"/>
                  </a:lnTo>
                  <a:lnTo>
                    <a:pt x="3998" y="591"/>
                  </a:lnTo>
                  <a:lnTo>
                    <a:pt x="3981" y="605"/>
                  </a:lnTo>
                  <a:lnTo>
                    <a:pt x="3798" y="790"/>
                  </a:lnTo>
                  <a:lnTo>
                    <a:pt x="3798" y="790"/>
                  </a:lnTo>
                  <a:lnTo>
                    <a:pt x="3781" y="804"/>
                  </a:lnTo>
                  <a:lnTo>
                    <a:pt x="3761" y="818"/>
                  </a:lnTo>
                  <a:lnTo>
                    <a:pt x="3744" y="830"/>
                  </a:lnTo>
                  <a:lnTo>
                    <a:pt x="3725" y="841"/>
                  </a:lnTo>
                  <a:lnTo>
                    <a:pt x="3702" y="849"/>
                  </a:lnTo>
                  <a:lnTo>
                    <a:pt x="3680" y="855"/>
                  </a:lnTo>
                  <a:lnTo>
                    <a:pt x="3635" y="866"/>
                  </a:lnTo>
                  <a:lnTo>
                    <a:pt x="3590" y="869"/>
                  </a:lnTo>
                  <a:lnTo>
                    <a:pt x="3567" y="869"/>
                  </a:lnTo>
                  <a:lnTo>
                    <a:pt x="3542" y="866"/>
                  </a:lnTo>
                  <a:lnTo>
                    <a:pt x="3522" y="863"/>
                  </a:lnTo>
                  <a:lnTo>
                    <a:pt x="3500" y="858"/>
                  </a:lnTo>
                  <a:lnTo>
                    <a:pt x="3477" y="849"/>
                  </a:lnTo>
                  <a:lnTo>
                    <a:pt x="3458" y="841"/>
                  </a:lnTo>
                  <a:lnTo>
                    <a:pt x="3236" y="748"/>
                  </a:lnTo>
                  <a:lnTo>
                    <a:pt x="3236" y="748"/>
                  </a:lnTo>
                  <a:lnTo>
                    <a:pt x="3213" y="742"/>
                  </a:lnTo>
                  <a:lnTo>
                    <a:pt x="3193" y="731"/>
                  </a:lnTo>
                  <a:lnTo>
                    <a:pt x="3174" y="720"/>
                  </a:lnTo>
                  <a:lnTo>
                    <a:pt x="3157" y="709"/>
                  </a:lnTo>
                  <a:lnTo>
                    <a:pt x="3137" y="692"/>
                  </a:lnTo>
                  <a:lnTo>
                    <a:pt x="3123" y="678"/>
                  </a:lnTo>
                  <a:lnTo>
                    <a:pt x="3093" y="641"/>
                  </a:lnTo>
                  <a:lnTo>
                    <a:pt x="3068" y="602"/>
                  </a:lnTo>
                  <a:lnTo>
                    <a:pt x="3059" y="582"/>
                  </a:lnTo>
                  <a:lnTo>
                    <a:pt x="3048" y="560"/>
                  </a:lnTo>
                  <a:lnTo>
                    <a:pt x="3043" y="537"/>
                  </a:lnTo>
                  <a:lnTo>
                    <a:pt x="3037" y="518"/>
                  </a:lnTo>
                  <a:lnTo>
                    <a:pt x="3034" y="495"/>
                  </a:lnTo>
                  <a:lnTo>
                    <a:pt x="3034" y="472"/>
                  </a:lnTo>
                  <a:lnTo>
                    <a:pt x="3034" y="211"/>
                  </a:lnTo>
                  <a:lnTo>
                    <a:pt x="3034" y="211"/>
                  </a:lnTo>
                  <a:lnTo>
                    <a:pt x="3031" y="191"/>
                  </a:lnTo>
                  <a:lnTo>
                    <a:pt x="3029" y="169"/>
                  </a:lnTo>
                  <a:lnTo>
                    <a:pt x="3023" y="149"/>
                  </a:lnTo>
                  <a:lnTo>
                    <a:pt x="3017" y="129"/>
                  </a:lnTo>
                  <a:lnTo>
                    <a:pt x="3009" y="112"/>
                  </a:lnTo>
                  <a:lnTo>
                    <a:pt x="2998" y="93"/>
                  </a:lnTo>
                  <a:lnTo>
                    <a:pt x="2986" y="76"/>
                  </a:lnTo>
                  <a:lnTo>
                    <a:pt x="2972" y="62"/>
                  </a:lnTo>
                  <a:lnTo>
                    <a:pt x="2955" y="48"/>
                  </a:lnTo>
                  <a:lnTo>
                    <a:pt x="2938" y="37"/>
                  </a:lnTo>
                  <a:lnTo>
                    <a:pt x="2922" y="25"/>
                  </a:lnTo>
                  <a:lnTo>
                    <a:pt x="2905" y="17"/>
                  </a:lnTo>
                  <a:lnTo>
                    <a:pt x="2885" y="8"/>
                  </a:lnTo>
                  <a:lnTo>
                    <a:pt x="2862" y="3"/>
                  </a:lnTo>
                  <a:lnTo>
                    <a:pt x="2843" y="0"/>
                  </a:lnTo>
                  <a:lnTo>
                    <a:pt x="2820" y="0"/>
                  </a:lnTo>
                  <a:lnTo>
                    <a:pt x="2379" y="0"/>
                  </a:lnTo>
                  <a:lnTo>
                    <a:pt x="2379" y="0"/>
                  </a:lnTo>
                  <a:lnTo>
                    <a:pt x="2356" y="0"/>
                  </a:lnTo>
                  <a:lnTo>
                    <a:pt x="2337" y="3"/>
                  </a:lnTo>
                  <a:lnTo>
                    <a:pt x="2317" y="8"/>
                  </a:lnTo>
                  <a:lnTo>
                    <a:pt x="2297" y="17"/>
                  </a:lnTo>
                  <a:lnTo>
                    <a:pt x="2278" y="25"/>
                  </a:lnTo>
                  <a:lnTo>
                    <a:pt x="2261" y="37"/>
                  </a:lnTo>
                  <a:lnTo>
                    <a:pt x="2244" y="48"/>
                  </a:lnTo>
                  <a:lnTo>
                    <a:pt x="2230" y="62"/>
                  </a:lnTo>
                  <a:lnTo>
                    <a:pt x="2216" y="76"/>
                  </a:lnTo>
                  <a:lnTo>
                    <a:pt x="2205" y="93"/>
                  </a:lnTo>
                  <a:lnTo>
                    <a:pt x="2193" y="112"/>
                  </a:lnTo>
                  <a:lnTo>
                    <a:pt x="2185" y="129"/>
                  </a:lnTo>
                  <a:lnTo>
                    <a:pt x="2176" y="149"/>
                  </a:lnTo>
                  <a:lnTo>
                    <a:pt x="2171" y="169"/>
                  </a:lnTo>
                  <a:lnTo>
                    <a:pt x="2168" y="191"/>
                  </a:lnTo>
                  <a:lnTo>
                    <a:pt x="2168" y="211"/>
                  </a:lnTo>
                  <a:lnTo>
                    <a:pt x="2168" y="472"/>
                  </a:lnTo>
                  <a:lnTo>
                    <a:pt x="2168" y="472"/>
                  </a:lnTo>
                  <a:lnTo>
                    <a:pt x="2165" y="495"/>
                  </a:lnTo>
                  <a:lnTo>
                    <a:pt x="2162" y="518"/>
                  </a:lnTo>
                  <a:lnTo>
                    <a:pt x="2157" y="537"/>
                  </a:lnTo>
                  <a:lnTo>
                    <a:pt x="2151" y="560"/>
                  </a:lnTo>
                  <a:lnTo>
                    <a:pt x="2143" y="582"/>
                  </a:lnTo>
                  <a:lnTo>
                    <a:pt x="2132" y="602"/>
                  </a:lnTo>
                  <a:lnTo>
                    <a:pt x="2109" y="641"/>
                  </a:lnTo>
                  <a:lnTo>
                    <a:pt x="2078" y="678"/>
                  </a:lnTo>
                  <a:lnTo>
                    <a:pt x="2061" y="692"/>
                  </a:lnTo>
                  <a:lnTo>
                    <a:pt x="2044" y="709"/>
                  </a:lnTo>
                  <a:lnTo>
                    <a:pt x="2025" y="720"/>
                  </a:lnTo>
                  <a:lnTo>
                    <a:pt x="2005" y="731"/>
                  </a:lnTo>
                  <a:lnTo>
                    <a:pt x="1985" y="742"/>
                  </a:lnTo>
                  <a:lnTo>
                    <a:pt x="1965" y="748"/>
                  </a:lnTo>
                  <a:lnTo>
                    <a:pt x="1741" y="841"/>
                  </a:lnTo>
                  <a:lnTo>
                    <a:pt x="1741" y="841"/>
                  </a:lnTo>
                  <a:lnTo>
                    <a:pt x="1721" y="849"/>
                  </a:lnTo>
                  <a:lnTo>
                    <a:pt x="1701" y="858"/>
                  </a:lnTo>
                  <a:lnTo>
                    <a:pt x="1679" y="863"/>
                  </a:lnTo>
                  <a:lnTo>
                    <a:pt x="1656" y="866"/>
                  </a:lnTo>
                  <a:lnTo>
                    <a:pt x="1634" y="869"/>
                  </a:lnTo>
                  <a:lnTo>
                    <a:pt x="1611" y="869"/>
                  </a:lnTo>
                  <a:lnTo>
                    <a:pt x="1563" y="866"/>
                  </a:lnTo>
                  <a:lnTo>
                    <a:pt x="1519" y="855"/>
                  </a:lnTo>
                  <a:lnTo>
                    <a:pt x="1496" y="849"/>
                  </a:lnTo>
                  <a:lnTo>
                    <a:pt x="1476" y="841"/>
                  </a:lnTo>
                  <a:lnTo>
                    <a:pt x="1457" y="830"/>
                  </a:lnTo>
                  <a:lnTo>
                    <a:pt x="1437" y="818"/>
                  </a:lnTo>
                  <a:lnTo>
                    <a:pt x="1420" y="804"/>
                  </a:lnTo>
                  <a:lnTo>
                    <a:pt x="1403" y="790"/>
                  </a:lnTo>
                  <a:lnTo>
                    <a:pt x="1218" y="605"/>
                  </a:lnTo>
                  <a:lnTo>
                    <a:pt x="1218" y="605"/>
                  </a:lnTo>
                  <a:lnTo>
                    <a:pt x="1204" y="591"/>
                  </a:lnTo>
                  <a:lnTo>
                    <a:pt x="1187" y="577"/>
                  </a:lnTo>
                  <a:lnTo>
                    <a:pt x="1167" y="568"/>
                  </a:lnTo>
                  <a:lnTo>
                    <a:pt x="1150" y="560"/>
                  </a:lnTo>
                  <a:lnTo>
                    <a:pt x="1130" y="551"/>
                  </a:lnTo>
                  <a:lnTo>
                    <a:pt x="1111" y="546"/>
                  </a:lnTo>
                  <a:lnTo>
                    <a:pt x="1088" y="543"/>
                  </a:lnTo>
                  <a:lnTo>
                    <a:pt x="1068" y="543"/>
                  </a:lnTo>
                  <a:lnTo>
                    <a:pt x="1049" y="543"/>
                  </a:lnTo>
                  <a:lnTo>
                    <a:pt x="1029" y="546"/>
                  </a:lnTo>
                  <a:lnTo>
                    <a:pt x="1009" y="551"/>
                  </a:lnTo>
                  <a:lnTo>
                    <a:pt x="990" y="560"/>
                  </a:lnTo>
                  <a:lnTo>
                    <a:pt x="970" y="568"/>
                  </a:lnTo>
                  <a:lnTo>
                    <a:pt x="953" y="577"/>
                  </a:lnTo>
                  <a:lnTo>
                    <a:pt x="934" y="591"/>
                  </a:lnTo>
                  <a:lnTo>
                    <a:pt x="920" y="605"/>
                  </a:lnTo>
                  <a:lnTo>
                    <a:pt x="607" y="917"/>
                  </a:lnTo>
                  <a:lnTo>
                    <a:pt x="607" y="917"/>
                  </a:lnTo>
                  <a:lnTo>
                    <a:pt x="591" y="934"/>
                  </a:lnTo>
                  <a:lnTo>
                    <a:pt x="579" y="950"/>
                  </a:lnTo>
                  <a:lnTo>
                    <a:pt x="568" y="967"/>
                  </a:lnTo>
                  <a:lnTo>
                    <a:pt x="560" y="987"/>
                  </a:lnTo>
                  <a:lnTo>
                    <a:pt x="554" y="1007"/>
                  </a:lnTo>
                  <a:lnTo>
                    <a:pt x="548" y="1026"/>
                  </a:lnTo>
                  <a:lnTo>
                    <a:pt x="546" y="1046"/>
                  </a:lnTo>
                  <a:lnTo>
                    <a:pt x="546" y="1069"/>
                  </a:lnTo>
                  <a:lnTo>
                    <a:pt x="546" y="1088"/>
                  </a:lnTo>
                  <a:lnTo>
                    <a:pt x="548" y="1108"/>
                  </a:lnTo>
                  <a:lnTo>
                    <a:pt x="554" y="1128"/>
                  </a:lnTo>
                  <a:lnTo>
                    <a:pt x="560" y="1147"/>
                  </a:lnTo>
                  <a:lnTo>
                    <a:pt x="568" y="1167"/>
                  </a:lnTo>
                  <a:lnTo>
                    <a:pt x="579" y="1184"/>
                  </a:lnTo>
                  <a:lnTo>
                    <a:pt x="591" y="1201"/>
                  </a:lnTo>
                  <a:lnTo>
                    <a:pt x="607" y="1218"/>
                  </a:lnTo>
                  <a:lnTo>
                    <a:pt x="790" y="1401"/>
                  </a:lnTo>
                  <a:lnTo>
                    <a:pt x="790" y="1401"/>
                  </a:lnTo>
                  <a:lnTo>
                    <a:pt x="804" y="1417"/>
                  </a:lnTo>
                  <a:lnTo>
                    <a:pt x="818" y="1437"/>
                  </a:lnTo>
                  <a:lnTo>
                    <a:pt x="830" y="1454"/>
                  </a:lnTo>
                  <a:lnTo>
                    <a:pt x="841" y="1474"/>
                  </a:lnTo>
                  <a:lnTo>
                    <a:pt x="849" y="1496"/>
                  </a:lnTo>
                  <a:lnTo>
                    <a:pt x="858" y="1519"/>
                  </a:lnTo>
                  <a:lnTo>
                    <a:pt x="866" y="1563"/>
                  </a:lnTo>
                  <a:lnTo>
                    <a:pt x="872" y="1608"/>
                  </a:lnTo>
                  <a:lnTo>
                    <a:pt x="872" y="1631"/>
                  </a:lnTo>
                  <a:lnTo>
                    <a:pt x="869" y="1656"/>
                  </a:lnTo>
                  <a:lnTo>
                    <a:pt x="863" y="1676"/>
                  </a:lnTo>
                  <a:lnTo>
                    <a:pt x="858" y="1699"/>
                  </a:lnTo>
                  <a:lnTo>
                    <a:pt x="852" y="1721"/>
                  </a:lnTo>
                  <a:lnTo>
                    <a:pt x="844" y="1741"/>
                  </a:lnTo>
                  <a:lnTo>
                    <a:pt x="751" y="1963"/>
                  </a:lnTo>
                  <a:lnTo>
                    <a:pt x="751" y="1963"/>
                  </a:lnTo>
                  <a:lnTo>
                    <a:pt x="742" y="1985"/>
                  </a:lnTo>
                  <a:lnTo>
                    <a:pt x="734" y="2005"/>
                  </a:lnTo>
                  <a:lnTo>
                    <a:pt x="723" y="2025"/>
                  </a:lnTo>
                  <a:lnTo>
                    <a:pt x="709" y="2042"/>
                  </a:lnTo>
                  <a:lnTo>
                    <a:pt x="694" y="2061"/>
                  </a:lnTo>
                  <a:lnTo>
                    <a:pt x="678" y="2075"/>
                  </a:lnTo>
                  <a:lnTo>
                    <a:pt x="641" y="2106"/>
                  </a:lnTo>
                  <a:lnTo>
                    <a:pt x="602" y="2132"/>
                  </a:lnTo>
                  <a:lnTo>
                    <a:pt x="582" y="2143"/>
                  </a:lnTo>
                  <a:lnTo>
                    <a:pt x="563" y="2151"/>
                  </a:lnTo>
                  <a:lnTo>
                    <a:pt x="540" y="2157"/>
                  </a:lnTo>
                  <a:lnTo>
                    <a:pt x="517" y="2162"/>
                  </a:lnTo>
                  <a:lnTo>
                    <a:pt x="495" y="2165"/>
                  </a:lnTo>
                  <a:lnTo>
                    <a:pt x="472" y="2165"/>
                  </a:lnTo>
                  <a:lnTo>
                    <a:pt x="214" y="2165"/>
                  </a:lnTo>
                  <a:lnTo>
                    <a:pt x="214" y="2165"/>
                  </a:lnTo>
                  <a:lnTo>
                    <a:pt x="191" y="2168"/>
                  </a:lnTo>
                  <a:lnTo>
                    <a:pt x="171" y="2171"/>
                  </a:lnTo>
                  <a:lnTo>
                    <a:pt x="149" y="2176"/>
                  </a:lnTo>
                  <a:lnTo>
                    <a:pt x="132" y="2182"/>
                  </a:lnTo>
                  <a:lnTo>
                    <a:pt x="112" y="2190"/>
                  </a:lnTo>
                  <a:lnTo>
                    <a:pt x="95" y="2202"/>
                  </a:lnTo>
                  <a:lnTo>
                    <a:pt x="79" y="2216"/>
                  </a:lnTo>
                  <a:lnTo>
                    <a:pt x="65" y="2227"/>
                  </a:lnTo>
                  <a:lnTo>
                    <a:pt x="51" y="2244"/>
                  </a:lnTo>
                  <a:lnTo>
                    <a:pt x="37" y="2261"/>
                  </a:lnTo>
                  <a:lnTo>
                    <a:pt x="28" y="2278"/>
                  </a:lnTo>
                  <a:lnTo>
                    <a:pt x="17" y="2295"/>
                  </a:lnTo>
                  <a:lnTo>
                    <a:pt x="11" y="2314"/>
                  </a:lnTo>
                  <a:lnTo>
                    <a:pt x="6" y="2337"/>
                  </a:lnTo>
                  <a:lnTo>
                    <a:pt x="3" y="2357"/>
                  </a:lnTo>
                  <a:lnTo>
                    <a:pt x="0" y="2379"/>
                  </a:lnTo>
                  <a:lnTo>
                    <a:pt x="0" y="2820"/>
                  </a:lnTo>
                  <a:lnTo>
                    <a:pt x="0" y="2820"/>
                  </a:lnTo>
                  <a:lnTo>
                    <a:pt x="3" y="2843"/>
                  </a:lnTo>
                  <a:lnTo>
                    <a:pt x="6" y="2863"/>
                  </a:lnTo>
                  <a:lnTo>
                    <a:pt x="11" y="2882"/>
                  </a:lnTo>
                  <a:lnTo>
                    <a:pt x="17" y="2902"/>
                  </a:lnTo>
                  <a:lnTo>
                    <a:pt x="28" y="2922"/>
                  </a:lnTo>
                  <a:lnTo>
                    <a:pt x="37" y="2939"/>
                  </a:lnTo>
                  <a:lnTo>
                    <a:pt x="51" y="2956"/>
                  </a:lnTo>
                  <a:lnTo>
                    <a:pt x="65" y="2970"/>
                  </a:lnTo>
                  <a:lnTo>
                    <a:pt x="79" y="2984"/>
                  </a:lnTo>
                  <a:lnTo>
                    <a:pt x="95" y="2995"/>
                  </a:lnTo>
                  <a:lnTo>
                    <a:pt x="112" y="3006"/>
                  </a:lnTo>
                  <a:lnTo>
                    <a:pt x="132" y="3015"/>
                  </a:lnTo>
                  <a:lnTo>
                    <a:pt x="149" y="3023"/>
                  </a:lnTo>
                  <a:lnTo>
                    <a:pt x="171" y="3029"/>
                  </a:lnTo>
                  <a:lnTo>
                    <a:pt x="191" y="3031"/>
                  </a:lnTo>
                  <a:lnTo>
                    <a:pt x="214" y="3031"/>
                  </a:lnTo>
                  <a:lnTo>
                    <a:pt x="472" y="3031"/>
                  </a:lnTo>
                  <a:lnTo>
                    <a:pt x="472" y="3031"/>
                  </a:lnTo>
                  <a:lnTo>
                    <a:pt x="495" y="3034"/>
                  </a:lnTo>
                  <a:lnTo>
                    <a:pt x="517" y="3037"/>
                  </a:lnTo>
                  <a:lnTo>
                    <a:pt x="540" y="3043"/>
                  </a:lnTo>
                  <a:lnTo>
                    <a:pt x="563" y="3048"/>
                  </a:lnTo>
                  <a:lnTo>
                    <a:pt x="582" y="3057"/>
                  </a:lnTo>
                  <a:lnTo>
                    <a:pt x="602" y="3068"/>
                  </a:lnTo>
                  <a:lnTo>
                    <a:pt x="641" y="3090"/>
                  </a:lnTo>
                  <a:lnTo>
                    <a:pt x="678" y="3121"/>
                  </a:lnTo>
                  <a:lnTo>
                    <a:pt x="694" y="3138"/>
                  </a:lnTo>
                  <a:lnTo>
                    <a:pt x="709" y="3155"/>
                  </a:lnTo>
                  <a:lnTo>
                    <a:pt x="723" y="3175"/>
                  </a:lnTo>
                  <a:lnTo>
                    <a:pt x="734" y="3194"/>
                  </a:lnTo>
                  <a:lnTo>
                    <a:pt x="742" y="3214"/>
                  </a:lnTo>
                  <a:lnTo>
                    <a:pt x="751" y="3234"/>
                  </a:lnTo>
                  <a:lnTo>
                    <a:pt x="844" y="3459"/>
                  </a:lnTo>
                  <a:lnTo>
                    <a:pt x="844" y="3459"/>
                  </a:lnTo>
                  <a:lnTo>
                    <a:pt x="852" y="3478"/>
                  </a:lnTo>
                  <a:lnTo>
                    <a:pt x="858" y="3498"/>
                  </a:lnTo>
                  <a:lnTo>
                    <a:pt x="863" y="3521"/>
                  </a:lnTo>
                  <a:lnTo>
                    <a:pt x="869" y="3543"/>
                  </a:lnTo>
                  <a:lnTo>
                    <a:pt x="872" y="3566"/>
                  </a:lnTo>
                  <a:lnTo>
                    <a:pt x="872" y="3588"/>
                  </a:lnTo>
                  <a:lnTo>
                    <a:pt x="866" y="3636"/>
                  </a:lnTo>
                  <a:lnTo>
                    <a:pt x="858" y="3681"/>
                  </a:lnTo>
                  <a:lnTo>
                    <a:pt x="849" y="3703"/>
                  </a:lnTo>
                  <a:lnTo>
                    <a:pt x="841" y="3723"/>
                  </a:lnTo>
                  <a:lnTo>
                    <a:pt x="830" y="3743"/>
                  </a:lnTo>
                  <a:lnTo>
                    <a:pt x="818" y="3762"/>
                  </a:lnTo>
                  <a:lnTo>
                    <a:pt x="804" y="3779"/>
                  </a:lnTo>
                  <a:lnTo>
                    <a:pt x="790" y="3796"/>
                  </a:lnTo>
                  <a:lnTo>
                    <a:pt x="607" y="3982"/>
                  </a:lnTo>
                  <a:lnTo>
                    <a:pt x="607" y="3982"/>
                  </a:lnTo>
                  <a:lnTo>
                    <a:pt x="591" y="3996"/>
                  </a:lnTo>
                  <a:lnTo>
                    <a:pt x="579" y="4013"/>
                  </a:lnTo>
                  <a:lnTo>
                    <a:pt x="568" y="4032"/>
                  </a:lnTo>
                  <a:lnTo>
                    <a:pt x="560" y="4052"/>
                  </a:lnTo>
                  <a:lnTo>
                    <a:pt x="554" y="4069"/>
                  </a:lnTo>
                  <a:lnTo>
                    <a:pt x="548" y="4091"/>
                  </a:lnTo>
                  <a:lnTo>
                    <a:pt x="546" y="4111"/>
                  </a:lnTo>
                  <a:lnTo>
                    <a:pt x="546" y="4131"/>
                  </a:lnTo>
                  <a:lnTo>
                    <a:pt x="546" y="4151"/>
                  </a:lnTo>
                  <a:lnTo>
                    <a:pt x="548" y="4170"/>
                  </a:lnTo>
                  <a:lnTo>
                    <a:pt x="554" y="4190"/>
                  </a:lnTo>
                  <a:lnTo>
                    <a:pt x="560" y="4210"/>
                  </a:lnTo>
                  <a:lnTo>
                    <a:pt x="568" y="4229"/>
                  </a:lnTo>
                  <a:lnTo>
                    <a:pt x="579" y="4246"/>
                  </a:lnTo>
                  <a:lnTo>
                    <a:pt x="591" y="4266"/>
                  </a:lnTo>
                  <a:lnTo>
                    <a:pt x="607" y="4280"/>
                  </a:lnTo>
                  <a:lnTo>
                    <a:pt x="920" y="4592"/>
                  </a:lnTo>
                  <a:lnTo>
                    <a:pt x="920" y="4592"/>
                  </a:lnTo>
                  <a:lnTo>
                    <a:pt x="934" y="4609"/>
                  </a:lnTo>
                  <a:lnTo>
                    <a:pt x="953" y="4620"/>
                  </a:lnTo>
                  <a:lnTo>
                    <a:pt x="970" y="4631"/>
                  </a:lnTo>
                  <a:lnTo>
                    <a:pt x="990" y="4640"/>
                  </a:lnTo>
                  <a:lnTo>
                    <a:pt x="1009" y="4645"/>
                  </a:lnTo>
                  <a:lnTo>
                    <a:pt x="1029" y="4651"/>
                  </a:lnTo>
                  <a:lnTo>
                    <a:pt x="1049" y="4654"/>
                  </a:lnTo>
                  <a:lnTo>
                    <a:pt x="1068" y="4654"/>
                  </a:lnTo>
                  <a:lnTo>
                    <a:pt x="1088" y="4654"/>
                  </a:lnTo>
                  <a:lnTo>
                    <a:pt x="1111" y="4651"/>
                  </a:lnTo>
                  <a:lnTo>
                    <a:pt x="1130" y="4645"/>
                  </a:lnTo>
                  <a:lnTo>
                    <a:pt x="1150" y="4640"/>
                  </a:lnTo>
                  <a:lnTo>
                    <a:pt x="1167" y="4631"/>
                  </a:lnTo>
                  <a:lnTo>
                    <a:pt x="1187" y="4620"/>
                  </a:lnTo>
                  <a:lnTo>
                    <a:pt x="1204" y="4609"/>
                  </a:lnTo>
                  <a:lnTo>
                    <a:pt x="1218" y="4592"/>
                  </a:lnTo>
                  <a:lnTo>
                    <a:pt x="1403" y="4409"/>
                  </a:lnTo>
                  <a:lnTo>
                    <a:pt x="1403" y="4409"/>
                  </a:lnTo>
                  <a:lnTo>
                    <a:pt x="1420" y="4395"/>
                  </a:lnTo>
                  <a:lnTo>
                    <a:pt x="1437" y="4381"/>
                  </a:lnTo>
                  <a:lnTo>
                    <a:pt x="1457" y="4370"/>
                  </a:lnTo>
                  <a:lnTo>
                    <a:pt x="1476" y="4358"/>
                  </a:lnTo>
                  <a:lnTo>
                    <a:pt x="1496" y="4350"/>
                  </a:lnTo>
                  <a:lnTo>
                    <a:pt x="1519" y="4342"/>
                  </a:lnTo>
                  <a:lnTo>
                    <a:pt x="1563" y="4333"/>
                  </a:lnTo>
                  <a:lnTo>
                    <a:pt x="1611" y="4328"/>
                  </a:lnTo>
                  <a:lnTo>
                    <a:pt x="1634" y="4328"/>
                  </a:lnTo>
                  <a:lnTo>
                    <a:pt x="1656" y="4330"/>
                  </a:lnTo>
                  <a:lnTo>
                    <a:pt x="1679" y="4336"/>
                  </a:lnTo>
                  <a:lnTo>
                    <a:pt x="1701" y="4342"/>
                  </a:lnTo>
                  <a:lnTo>
                    <a:pt x="1721" y="4347"/>
                  </a:lnTo>
                  <a:lnTo>
                    <a:pt x="1741" y="4356"/>
                  </a:lnTo>
                  <a:lnTo>
                    <a:pt x="1965" y="4449"/>
                  </a:lnTo>
                  <a:lnTo>
                    <a:pt x="1965" y="4449"/>
                  </a:lnTo>
                  <a:lnTo>
                    <a:pt x="1985" y="4457"/>
                  </a:lnTo>
                  <a:lnTo>
                    <a:pt x="2005" y="4466"/>
                  </a:lnTo>
                  <a:lnTo>
                    <a:pt x="2025" y="4477"/>
                  </a:lnTo>
                  <a:lnTo>
                    <a:pt x="2044" y="4491"/>
                  </a:lnTo>
                  <a:lnTo>
                    <a:pt x="2061" y="4505"/>
                  </a:lnTo>
                  <a:lnTo>
                    <a:pt x="2078" y="4522"/>
                  </a:lnTo>
                  <a:lnTo>
                    <a:pt x="2109" y="4558"/>
                  </a:lnTo>
                  <a:lnTo>
                    <a:pt x="2132" y="4598"/>
                  </a:lnTo>
                  <a:lnTo>
                    <a:pt x="2143" y="4617"/>
                  </a:lnTo>
                  <a:lnTo>
                    <a:pt x="2151" y="4637"/>
                  </a:lnTo>
                  <a:lnTo>
                    <a:pt x="2157" y="4659"/>
                  </a:lnTo>
                  <a:lnTo>
                    <a:pt x="2162" y="4682"/>
                  </a:lnTo>
                  <a:lnTo>
                    <a:pt x="2165" y="4704"/>
                  </a:lnTo>
                  <a:lnTo>
                    <a:pt x="2168" y="4727"/>
                  </a:lnTo>
                  <a:lnTo>
                    <a:pt x="2168" y="4986"/>
                  </a:lnTo>
                  <a:lnTo>
                    <a:pt x="2168" y="4986"/>
                  </a:lnTo>
                  <a:lnTo>
                    <a:pt x="2168" y="5008"/>
                  </a:lnTo>
                  <a:lnTo>
                    <a:pt x="2171" y="5028"/>
                  </a:lnTo>
                  <a:lnTo>
                    <a:pt x="2176" y="5051"/>
                  </a:lnTo>
                  <a:lnTo>
                    <a:pt x="2185" y="5067"/>
                  </a:lnTo>
                  <a:lnTo>
                    <a:pt x="2193" y="5087"/>
                  </a:lnTo>
                  <a:lnTo>
                    <a:pt x="2205" y="5104"/>
                  </a:lnTo>
                  <a:lnTo>
                    <a:pt x="2216" y="5121"/>
                  </a:lnTo>
                  <a:lnTo>
                    <a:pt x="2230" y="5135"/>
                  </a:lnTo>
                  <a:lnTo>
                    <a:pt x="2244" y="5149"/>
                  </a:lnTo>
                  <a:lnTo>
                    <a:pt x="2261" y="5163"/>
                  </a:lnTo>
                  <a:lnTo>
                    <a:pt x="2278" y="5171"/>
                  </a:lnTo>
                  <a:lnTo>
                    <a:pt x="2297" y="5182"/>
                  </a:lnTo>
                  <a:lnTo>
                    <a:pt x="2317" y="5188"/>
                  </a:lnTo>
                  <a:lnTo>
                    <a:pt x="2337" y="5194"/>
                  </a:lnTo>
                  <a:lnTo>
                    <a:pt x="2356" y="5197"/>
                  </a:lnTo>
                  <a:lnTo>
                    <a:pt x="2379" y="5199"/>
                  </a:lnTo>
                  <a:lnTo>
                    <a:pt x="2820" y="5199"/>
                  </a:lnTo>
                  <a:lnTo>
                    <a:pt x="2820" y="5199"/>
                  </a:lnTo>
                  <a:lnTo>
                    <a:pt x="2843" y="5197"/>
                  </a:lnTo>
                  <a:lnTo>
                    <a:pt x="2862" y="5194"/>
                  </a:lnTo>
                  <a:lnTo>
                    <a:pt x="2885" y="5188"/>
                  </a:lnTo>
                  <a:lnTo>
                    <a:pt x="2905" y="5182"/>
                  </a:lnTo>
                  <a:lnTo>
                    <a:pt x="2922" y="5171"/>
                  </a:lnTo>
                  <a:lnTo>
                    <a:pt x="2938" y="5163"/>
                  </a:lnTo>
                  <a:lnTo>
                    <a:pt x="2955" y="5149"/>
                  </a:lnTo>
                  <a:lnTo>
                    <a:pt x="2972" y="5135"/>
                  </a:lnTo>
                  <a:lnTo>
                    <a:pt x="2986" y="5121"/>
                  </a:lnTo>
                  <a:lnTo>
                    <a:pt x="2998" y="5104"/>
                  </a:lnTo>
                  <a:lnTo>
                    <a:pt x="3009" y="5087"/>
                  </a:lnTo>
                  <a:lnTo>
                    <a:pt x="3017" y="5067"/>
                  </a:lnTo>
                  <a:lnTo>
                    <a:pt x="3023" y="5051"/>
                  </a:lnTo>
                  <a:lnTo>
                    <a:pt x="3029" y="5028"/>
                  </a:lnTo>
                  <a:lnTo>
                    <a:pt x="3031" y="5008"/>
                  </a:lnTo>
                  <a:lnTo>
                    <a:pt x="3034" y="4986"/>
                  </a:lnTo>
                  <a:lnTo>
                    <a:pt x="3034" y="4727"/>
                  </a:lnTo>
                  <a:lnTo>
                    <a:pt x="3034" y="4727"/>
                  </a:lnTo>
                  <a:lnTo>
                    <a:pt x="3034" y="4704"/>
                  </a:lnTo>
                  <a:lnTo>
                    <a:pt x="3037" y="4682"/>
                  </a:lnTo>
                  <a:lnTo>
                    <a:pt x="3043" y="4659"/>
                  </a:lnTo>
                  <a:lnTo>
                    <a:pt x="3048" y="4637"/>
                  </a:lnTo>
                  <a:lnTo>
                    <a:pt x="3059" y="4617"/>
                  </a:lnTo>
                  <a:lnTo>
                    <a:pt x="3068" y="4598"/>
                  </a:lnTo>
                  <a:lnTo>
                    <a:pt x="3093" y="4558"/>
                  </a:lnTo>
                  <a:lnTo>
                    <a:pt x="3123" y="4522"/>
                  </a:lnTo>
                  <a:lnTo>
                    <a:pt x="3137" y="4505"/>
                  </a:lnTo>
                  <a:lnTo>
                    <a:pt x="3157" y="4491"/>
                  </a:lnTo>
                  <a:lnTo>
                    <a:pt x="3174" y="4477"/>
                  </a:lnTo>
                  <a:lnTo>
                    <a:pt x="3193" y="4466"/>
                  </a:lnTo>
                  <a:lnTo>
                    <a:pt x="3213" y="4457"/>
                  </a:lnTo>
                  <a:lnTo>
                    <a:pt x="3236" y="4449"/>
                  </a:lnTo>
                  <a:lnTo>
                    <a:pt x="3458" y="4356"/>
                  </a:lnTo>
                  <a:lnTo>
                    <a:pt x="3458" y="4356"/>
                  </a:lnTo>
                  <a:lnTo>
                    <a:pt x="3477" y="4347"/>
                  </a:lnTo>
                  <a:lnTo>
                    <a:pt x="3500" y="4342"/>
                  </a:lnTo>
                  <a:lnTo>
                    <a:pt x="3522" y="4336"/>
                  </a:lnTo>
                  <a:lnTo>
                    <a:pt x="3542" y="4330"/>
                  </a:lnTo>
                  <a:lnTo>
                    <a:pt x="3567" y="4328"/>
                  </a:lnTo>
                  <a:lnTo>
                    <a:pt x="3590" y="4328"/>
                  </a:lnTo>
                  <a:lnTo>
                    <a:pt x="3635" y="4333"/>
                  </a:lnTo>
                  <a:lnTo>
                    <a:pt x="3680" y="4342"/>
                  </a:lnTo>
                  <a:lnTo>
                    <a:pt x="3702" y="4350"/>
                  </a:lnTo>
                  <a:lnTo>
                    <a:pt x="3725" y="4358"/>
                  </a:lnTo>
                  <a:lnTo>
                    <a:pt x="3744" y="4370"/>
                  </a:lnTo>
                  <a:lnTo>
                    <a:pt x="3761" y="4381"/>
                  </a:lnTo>
                  <a:lnTo>
                    <a:pt x="3781" y="4395"/>
                  </a:lnTo>
                  <a:lnTo>
                    <a:pt x="3798" y="4409"/>
                  </a:lnTo>
                  <a:lnTo>
                    <a:pt x="3981" y="4592"/>
                  </a:lnTo>
                  <a:lnTo>
                    <a:pt x="3981" y="4592"/>
                  </a:lnTo>
                  <a:lnTo>
                    <a:pt x="3998" y="4609"/>
                  </a:lnTo>
                  <a:lnTo>
                    <a:pt x="4015" y="4620"/>
                  </a:lnTo>
                  <a:lnTo>
                    <a:pt x="4031" y="4631"/>
                  </a:lnTo>
                  <a:lnTo>
                    <a:pt x="4051" y="4640"/>
                  </a:lnTo>
                  <a:lnTo>
                    <a:pt x="4071" y="4645"/>
                  </a:lnTo>
                  <a:lnTo>
                    <a:pt x="4090" y="4651"/>
                  </a:lnTo>
                  <a:lnTo>
                    <a:pt x="4110" y="4654"/>
                  </a:lnTo>
                  <a:lnTo>
                    <a:pt x="4130" y="4654"/>
                  </a:lnTo>
                  <a:lnTo>
                    <a:pt x="4152" y="4654"/>
                  </a:lnTo>
                  <a:lnTo>
                    <a:pt x="4172" y="4651"/>
                  </a:lnTo>
                  <a:lnTo>
                    <a:pt x="4192" y="4645"/>
                  </a:lnTo>
                  <a:lnTo>
                    <a:pt x="4211" y="4640"/>
                  </a:lnTo>
                  <a:lnTo>
                    <a:pt x="4231" y="4631"/>
                  </a:lnTo>
                  <a:lnTo>
                    <a:pt x="4248" y="4620"/>
                  </a:lnTo>
                  <a:lnTo>
                    <a:pt x="4265" y="4609"/>
                  </a:lnTo>
                  <a:lnTo>
                    <a:pt x="4282" y="4592"/>
                  </a:lnTo>
                  <a:lnTo>
                    <a:pt x="4594" y="4280"/>
                  </a:lnTo>
                  <a:lnTo>
                    <a:pt x="4594" y="4280"/>
                  </a:lnTo>
                  <a:lnTo>
                    <a:pt x="4608" y="4266"/>
                  </a:lnTo>
                  <a:lnTo>
                    <a:pt x="4622" y="4246"/>
                  </a:lnTo>
                  <a:lnTo>
                    <a:pt x="4630" y="4229"/>
                  </a:lnTo>
                  <a:lnTo>
                    <a:pt x="4639" y="4210"/>
                  </a:lnTo>
                  <a:lnTo>
                    <a:pt x="4647" y="4190"/>
                  </a:lnTo>
                  <a:lnTo>
                    <a:pt x="4653" y="4170"/>
                  </a:lnTo>
                  <a:lnTo>
                    <a:pt x="4656" y="4151"/>
                  </a:lnTo>
                  <a:lnTo>
                    <a:pt x="4656" y="4131"/>
                  </a:lnTo>
                  <a:lnTo>
                    <a:pt x="4656" y="4111"/>
                  </a:lnTo>
                  <a:lnTo>
                    <a:pt x="4653" y="4091"/>
                  </a:lnTo>
                  <a:lnTo>
                    <a:pt x="4647" y="4069"/>
                  </a:lnTo>
                  <a:lnTo>
                    <a:pt x="4639" y="4052"/>
                  </a:lnTo>
                  <a:lnTo>
                    <a:pt x="4630" y="4032"/>
                  </a:lnTo>
                  <a:lnTo>
                    <a:pt x="4622" y="4013"/>
                  </a:lnTo>
                  <a:lnTo>
                    <a:pt x="4608" y="3996"/>
                  </a:lnTo>
                  <a:lnTo>
                    <a:pt x="4594" y="3982"/>
                  </a:lnTo>
                  <a:lnTo>
                    <a:pt x="4408" y="3796"/>
                  </a:lnTo>
                  <a:lnTo>
                    <a:pt x="4408" y="3796"/>
                  </a:lnTo>
                  <a:lnTo>
                    <a:pt x="4394" y="3779"/>
                  </a:lnTo>
                  <a:lnTo>
                    <a:pt x="4380" y="3762"/>
                  </a:lnTo>
                  <a:lnTo>
                    <a:pt x="4369" y="3743"/>
                  </a:lnTo>
                  <a:lnTo>
                    <a:pt x="4358" y="3723"/>
                  </a:lnTo>
                  <a:lnTo>
                    <a:pt x="4349" y="3703"/>
                  </a:lnTo>
                  <a:lnTo>
                    <a:pt x="4343" y="3681"/>
                  </a:lnTo>
                  <a:lnTo>
                    <a:pt x="4332" y="3636"/>
                  </a:lnTo>
                  <a:lnTo>
                    <a:pt x="4329" y="3588"/>
                  </a:lnTo>
                  <a:lnTo>
                    <a:pt x="4329" y="3566"/>
                  </a:lnTo>
                  <a:lnTo>
                    <a:pt x="4332" y="3543"/>
                  </a:lnTo>
                  <a:lnTo>
                    <a:pt x="4335" y="3521"/>
                  </a:lnTo>
                  <a:lnTo>
                    <a:pt x="4341" y="3498"/>
                  </a:lnTo>
                  <a:lnTo>
                    <a:pt x="4349" y="3478"/>
                  </a:lnTo>
                  <a:lnTo>
                    <a:pt x="4358" y="3459"/>
                  </a:lnTo>
                  <a:lnTo>
                    <a:pt x="4450" y="3234"/>
                  </a:lnTo>
                  <a:lnTo>
                    <a:pt x="4450" y="3234"/>
                  </a:lnTo>
                  <a:lnTo>
                    <a:pt x="4456" y="3214"/>
                  </a:lnTo>
                  <a:lnTo>
                    <a:pt x="4467" y="3194"/>
                  </a:lnTo>
                  <a:lnTo>
                    <a:pt x="4478" y="3175"/>
                  </a:lnTo>
                  <a:lnTo>
                    <a:pt x="4493" y="3155"/>
                  </a:lnTo>
                  <a:lnTo>
                    <a:pt x="4507" y="3138"/>
                  </a:lnTo>
                  <a:lnTo>
                    <a:pt x="4521" y="3121"/>
                  </a:lnTo>
                  <a:lnTo>
                    <a:pt x="4557" y="3090"/>
                  </a:lnTo>
                  <a:lnTo>
                    <a:pt x="4597" y="3068"/>
                  </a:lnTo>
                  <a:lnTo>
                    <a:pt x="4616" y="3057"/>
                  </a:lnTo>
                  <a:lnTo>
                    <a:pt x="4639" y="3048"/>
                  </a:lnTo>
                  <a:lnTo>
                    <a:pt x="4661" y="3043"/>
                  </a:lnTo>
                  <a:lnTo>
                    <a:pt x="4681" y="3037"/>
                  </a:lnTo>
                  <a:lnTo>
                    <a:pt x="4703" y="3034"/>
                  </a:lnTo>
                  <a:lnTo>
                    <a:pt x="4726" y="3031"/>
                  </a:lnTo>
                  <a:lnTo>
                    <a:pt x="4987" y="3031"/>
                  </a:lnTo>
                  <a:lnTo>
                    <a:pt x="4987" y="3031"/>
                  </a:lnTo>
                  <a:lnTo>
                    <a:pt x="5007" y="3031"/>
                  </a:lnTo>
                  <a:lnTo>
                    <a:pt x="5029" y="3029"/>
                  </a:lnTo>
                  <a:lnTo>
                    <a:pt x="5049" y="3023"/>
                  </a:lnTo>
                  <a:lnTo>
                    <a:pt x="5069" y="3015"/>
                  </a:lnTo>
                  <a:lnTo>
                    <a:pt x="5089" y="3006"/>
                  </a:lnTo>
                  <a:lnTo>
                    <a:pt x="5106" y="2995"/>
                  </a:lnTo>
                  <a:lnTo>
                    <a:pt x="5123" y="2984"/>
                  </a:lnTo>
                  <a:lnTo>
                    <a:pt x="5137" y="2970"/>
                  </a:lnTo>
                  <a:lnTo>
                    <a:pt x="5151" y="2956"/>
                  </a:lnTo>
                  <a:lnTo>
                    <a:pt x="5162" y="2939"/>
                  </a:lnTo>
                  <a:lnTo>
                    <a:pt x="5173" y="2922"/>
                  </a:lnTo>
                  <a:lnTo>
                    <a:pt x="5182" y="2902"/>
                  </a:lnTo>
                  <a:lnTo>
                    <a:pt x="5190" y="2882"/>
                  </a:lnTo>
                  <a:lnTo>
                    <a:pt x="5196" y="2863"/>
                  </a:lnTo>
                  <a:lnTo>
                    <a:pt x="5198" y="2843"/>
                  </a:lnTo>
                  <a:lnTo>
                    <a:pt x="5198" y="2820"/>
                  </a:lnTo>
                  <a:lnTo>
                    <a:pt x="5198" y="2379"/>
                  </a:lnTo>
                  <a:lnTo>
                    <a:pt x="5198" y="2379"/>
                  </a:lnTo>
                  <a:lnTo>
                    <a:pt x="5198" y="2357"/>
                  </a:lnTo>
                  <a:lnTo>
                    <a:pt x="5196" y="2337"/>
                  </a:lnTo>
                  <a:lnTo>
                    <a:pt x="5190" y="2314"/>
                  </a:lnTo>
                  <a:lnTo>
                    <a:pt x="5182" y="2295"/>
                  </a:lnTo>
                  <a:lnTo>
                    <a:pt x="5173" y="2278"/>
                  </a:lnTo>
                  <a:lnTo>
                    <a:pt x="5162" y="2261"/>
                  </a:lnTo>
                  <a:lnTo>
                    <a:pt x="5151" y="2244"/>
                  </a:lnTo>
                  <a:lnTo>
                    <a:pt x="5137" y="2227"/>
                  </a:lnTo>
                  <a:lnTo>
                    <a:pt x="5123" y="2216"/>
                  </a:lnTo>
                  <a:lnTo>
                    <a:pt x="5106" y="2202"/>
                  </a:lnTo>
                  <a:lnTo>
                    <a:pt x="5089" y="2190"/>
                  </a:lnTo>
                  <a:lnTo>
                    <a:pt x="5069" y="2182"/>
                  </a:lnTo>
                  <a:lnTo>
                    <a:pt x="5049" y="2176"/>
                  </a:lnTo>
                  <a:lnTo>
                    <a:pt x="5029" y="2171"/>
                  </a:lnTo>
                  <a:lnTo>
                    <a:pt x="5007" y="2168"/>
                  </a:lnTo>
                  <a:lnTo>
                    <a:pt x="4987" y="2165"/>
                  </a:lnTo>
                  <a:close/>
                  <a:moveTo>
                    <a:pt x="2601" y="3875"/>
                  </a:moveTo>
                  <a:lnTo>
                    <a:pt x="2601" y="3875"/>
                  </a:lnTo>
                  <a:lnTo>
                    <a:pt x="2534" y="3872"/>
                  </a:lnTo>
                  <a:lnTo>
                    <a:pt x="2469" y="3869"/>
                  </a:lnTo>
                  <a:lnTo>
                    <a:pt x="2407" y="3861"/>
                  </a:lnTo>
                  <a:lnTo>
                    <a:pt x="2342" y="3850"/>
                  </a:lnTo>
                  <a:lnTo>
                    <a:pt x="2280" y="3836"/>
                  </a:lnTo>
                  <a:lnTo>
                    <a:pt x="2221" y="3819"/>
                  </a:lnTo>
                  <a:lnTo>
                    <a:pt x="2162" y="3796"/>
                  </a:lnTo>
                  <a:lnTo>
                    <a:pt x="2103" y="3774"/>
                  </a:lnTo>
                  <a:lnTo>
                    <a:pt x="2047" y="3748"/>
                  </a:lnTo>
                  <a:lnTo>
                    <a:pt x="1991" y="3720"/>
                  </a:lnTo>
                  <a:lnTo>
                    <a:pt x="1937" y="3689"/>
                  </a:lnTo>
                  <a:lnTo>
                    <a:pt x="1887" y="3656"/>
                  </a:lnTo>
                  <a:lnTo>
                    <a:pt x="1836" y="3622"/>
                  </a:lnTo>
                  <a:lnTo>
                    <a:pt x="1789" y="3583"/>
                  </a:lnTo>
                  <a:lnTo>
                    <a:pt x="1743" y="3543"/>
                  </a:lnTo>
                  <a:lnTo>
                    <a:pt x="1698" y="3501"/>
                  </a:lnTo>
                  <a:lnTo>
                    <a:pt x="1656" y="3456"/>
                  </a:lnTo>
                  <a:lnTo>
                    <a:pt x="1617" y="3411"/>
                  </a:lnTo>
                  <a:lnTo>
                    <a:pt x="1577" y="3363"/>
                  </a:lnTo>
                  <a:lnTo>
                    <a:pt x="1544" y="3313"/>
                  </a:lnTo>
                  <a:lnTo>
                    <a:pt x="1510" y="3262"/>
                  </a:lnTo>
                  <a:lnTo>
                    <a:pt x="1479" y="3209"/>
                  </a:lnTo>
                  <a:lnTo>
                    <a:pt x="1451" y="3152"/>
                  </a:lnTo>
                  <a:lnTo>
                    <a:pt x="1426" y="3096"/>
                  </a:lnTo>
                  <a:lnTo>
                    <a:pt x="1403" y="3037"/>
                  </a:lnTo>
                  <a:lnTo>
                    <a:pt x="1381" y="2978"/>
                  </a:lnTo>
                  <a:lnTo>
                    <a:pt x="1364" y="2919"/>
                  </a:lnTo>
                  <a:lnTo>
                    <a:pt x="1350" y="2857"/>
                  </a:lnTo>
                  <a:lnTo>
                    <a:pt x="1338" y="2792"/>
                  </a:lnTo>
                  <a:lnTo>
                    <a:pt x="1330" y="2730"/>
                  </a:lnTo>
                  <a:lnTo>
                    <a:pt x="1327" y="2666"/>
                  </a:lnTo>
                  <a:lnTo>
                    <a:pt x="1324" y="2598"/>
                  </a:lnTo>
                  <a:lnTo>
                    <a:pt x="1324" y="2598"/>
                  </a:lnTo>
                  <a:lnTo>
                    <a:pt x="1327" y="2533"/>
                  </a:lnTo>
                  <a:lnTo>
                    <a:pt x="1330" y="2469"/>
                  </a:lnTo>
                  <a:lnTo>
                    <a:pt x="1338" y="2404"/>
                  </a:lnTo>
                  <a:lnTo>
                    <a:pt x="1350" y="2343"/>
                  </a:lnTo>
                  <a:lnTo>
                    <a:pt x="1364" y="2281"/>
                  </a:lnTo>
                  <a:lnTo>
                    <a:pt x="1381" y="2219"/>
                  </a:lnTo>
                  <a:lnTo>
                    <a:pt x="1403" y="2160"/>
                  </a:lnTo>
                  <a:lnTo>
                    <a:pt x="1426" y="2103"/>
                  </a:lnTo>
                  <a:lnTo>
                    <a:pt x="1451" y="2047"/>
                  </a:lnTo>
                  <a:lnTo>
                    <a:pt x="1479" y="1991"/>
                  </a:lnTo>
                  <a:lnTo>
                    <a:pt x="1510" y="1937"/>
                  </a:lnTo>
                  <a:lnTo>
                    <a:pt x="1544" y="1887"/>
                  </a:lnTo>
                  <a:lnTo>
                    <a:pt x="1577" y="1836"/>
                  </a:lnTo>
                  <a:lnTo>
                    <a:pt x="1617" y="1789"/>
                  </a:lnTo>
                  <a:lnTo>
                    <a:pt x="1656" y="1741"/>
                  </a:lnTo>
                  <a:lnTo>
                    <a:pt x="1698" y="1696"/>
                  </a:lnTo>
                  <a:lnTo>
                    <a:pt x="1743" y="1653"/>
                  </a:lnTo>
                  <a:lnTo>
                    <a:pt x="1789" y="1614"/>
                  </a:lnTo>
                  <a:lnTo>
                    <a:pt x="1836" y="1577"/>
                  </a:lnTo>
                  <a:lnTo>
                    <a:pt x="1887" y="1541"/>
                  </a:lnTo>
                  <a:lnTo>
                    <a:pt x="1937" y="1507"/>
                  </a:lnTo>
                  <a:lnTo>
                    <a:pt x="1991" y="1476"/>
                  </a:lnTo>
                  <a:lnTo>
                    <a:pt x="2047" y="1448"/>
                  </a:lnTo>
                  <a:lnTo>
                    <a:pt x="2103" y="1423"/>
                  </a:lnTo>
                  <a:lnTo>
                    <a:pt x="2162" y="1401"/>
                  </a:lnTo>
                  <a:lnTo>
                    <a:pt x="2221" y="1381"/>
                  </a:lnTo>
                  <a:lnTo>
                    <a:pt x="2280" y="1364"/>
                  </a:lnTo>
                  <a:lnTo>
                    <a:pt x="2342" y="1350"/>
                  </a:lnTo>
                  <a:lnTo>
                    <a:pt x="2407" y="1338"/>
                  </a:lnTo>
                  <a:lnTo>
                    <a:pt x="2469" y="1330"/>
                  </a:lnTo>
                  <a:lnTo>
                    <a:pt x="2534" y="1324"/>
                  </a:lnTo>
                  <a:lnTo>
                    <a:pt x="2601" y="1324"/>
                  </a:lnTo>
                  <a:lnTo>
                    <a:pt x="2601" y="1324"/>
                  </a:lnTo>
                  <a:lnTo>
                    <a:pt x="2666" y="1324"/>
                  </a:lnTo>
                  <a:lnTo>
                    <a:pt x="2731" y="1330"/>
                  </a:lnTo>
                  <a:lnTo>
                    <a:pt x="2795" y="1338"/>
                  </a:lnTo>
                  <a:lnTo>
                    <a:pt x="2857" y="1350"/>
                  </a:lnTo>
                  <a:lnTo>
                    <a:pt x="2919" y="1364"/>
                  </a:lnTo>
                  <a:lnTo>
                    <a:pt x="2981" y="1381"/>
                  </a:lnTo>
                  <a:lnTo>
                    <a:pt x="3040" y="1401"/>
                  </a:lnTo>
                  <a:lnTo>
                    <a:pt x="3096" y="1423"/>
                  </a:lnTo>
                  <a:lnTo>
                    <a:pt x="3151" y="1448"/>
                  </a:lnTo>
                  <a:lnTo>
                    <a:pt x="3207" y="1476"/>
                  </a:lnTo>
                  <a:lnTo>
                    <a:pt x="3261" y="1507"/>
                  </a:lnTo>
                  <a:lnTo>
                    <a:pt x="3312" y="1541"/>
                  </a:lnTo>
                  <a:lnTo>
                    <a:pt x="3362" y="1577"/>
                  </a:lnTo>
                  <a:lnTo>
                    <a:pt x="3410" y="1614"/>
                  </a:lnTo>
                  <a:lnTo>
                    <a:pt x="3458" y="1653"/>
                  </a:lnTo>
                  <a:lnTo>
                    <a:pt x="3503" y="1696"/>
                  </a:lnTo>
                  <a:lnTo>
                    <a:pt x="3545" y="1741"/>
                  </a:lnTo>
                  <a:lnTo>
                    <a:pt x="3584" y="1789"/>
                  </a:lnTo>
                  <a:lnTo>
                    <a:pt x="3621" y="1836"/>
                  </a:lnTo>
                  <a:lnTo>
                    <a:pt x="3657" y="1887"/>
                  </a:lnTo>
                  <a:lnTo>
                    <a:pt x="3691" y="1937"/>
                  </a:lnTo>
                  <a:lnTo>
                    <a:pt x="3722" y="1991"/>
                  </a:lnTo>
                  <a:lnTo>
                    <a:pt x="3750" y="2047"/>
                  </a:lnTo>
                  <a:lnTo>
                    <a:pt x="3775" y="2103"/>
                  </a:lnTo>
                  <a:lnTo>
                    <a:pt x="3798" y="2160"/>
                  </a:lnTo>
                  <a:lnTo>
                    <a:pt x="3817" y="2219"/>
                  </a:lnTo>
                  <a:lnTo>
                    <a:pt x="3834" y="2281"/>
                  </a:lnTo>
                  <a:lnTo>
                    <a:pt x="3849" y="2343"/>
                  </a:lnTo>
                  <a:lnTo>
                    <a:pt x="3860" y="2404"/>
                  </a:lnTo>
                  <a:lnTo>
                    <a:pt x="3868" y="2469"/>
                  </a:lnTo>
                  <a:lnTo>
                    <a:pt x="3874" y="2533"/>
                  </a:lnTo>
                  <a:lnTo>
                    <a:pt x="3874" y="2598"/>
                  </a:lnTo>
                  <a:lnTo>
                    <a:pt x="3874" y="2598"/>
                  </a:lnTo>
                  <a:lnTo>
                    <a:pt x="3874" y="2666"/>
                  </a:lnTo>
                  <a:lnTo>
                    <a:pt x="3868" y="2730"/>
                  </a:lnTo>
                  <a:lnTo>
                    <a:pt x="3860" y="2792"/>
                  </a:lnTo>
                  <a:lnTo>
                    <a:pt x="3849" y="2857"/>
                  </a:lnTo>
                  <a:lnTo>
                    <a:pt x="3834" y="2919"/>
                  </a:lnTo>
                  <a:lnTo>
                    <a:pt x="3817" y="2978"/>
                  </a:lnTo>
                  <a:lnTo>
                    <a:pt x="3798" y="3037"/>
                  </a:lnTo>
                  <a:lnTo>
                    <a:pt x="3775" y="3096"/>
                  </a:lnTo>
                  <a:lnTo>
                    <a:pt x="3750" y="3152"/>
                  </a:lnTo>
                  <a:lnTo>
                    <a:pt x="3722" y="3209"/>
                  </a:lnTo>
                  <a:lnTo>
                    <a:pt x="3691" y="3262"/>
                  </a:lnTo>
                  <a:lnTo>
                    <a:pt x="3657" y="3313"/>
                  </a:lnTo>
                  <a:lnTo>
                    <a:pt x="3621" y="3363"/>
                  </a:lnTo>
                  <a:lnTo>
                    <a:pt x="3584" y="3411"/>
                  </a:lnTo>
                  <a:lnTo>
                    <a:pt x="3545" y="3456"/>
                  </a:lnTo>
                  <a:lnTo>
                    <a:pt x="3503" y="3501"/>
                  </a:lnTo>
                  <a:lnTo>
                    <a:pt x="3458" y="3543"/>
                  </a:lnTo>
                  <a:lnTo>
                    <a:pt x="3410" y="3583"/>
                  </a:lnTo>
                  <a:lnTo>
                    <a:pt x="3362" y="3622"/>
                  </a:lnTo>
                  <a:lnTo>
                    <a:pt x="3312" y="3656"/>
                  </a:lnTo>
                  <a:lnTo>
                    <a:pt x="3261" y="3689"/>
                  </a:lnTo>
                  <a:lnTo>
                    <a:pt x="3207" y="3720"/>
                  </a:lnTo>
                  <a:lnTo>
                    <a:pt x="3151" y="3748"/>
                  </a:lnTo>
                  <a:lnTo>
                    <a:pt x="3096" y="3774"/>
                  </a:lnTo>
                  <a:lnTo>
                    <a:pt x="3040" y="3796"/>
                  </a:lnTo>
                  <a:lnTo>
                    <a:pt x="2981" y="3819"/>
                  </a:lnTo>
                  <a:lnTo>
                    <a:pt x="2919" y="3836"/>
                  </a:lnTo>
                  <a:lnTo>
                    <a:pt x="2857" y="3850"/>
                  </a:lnTo>
                  <a:lnTo>
                    <a:pt x="2795" y="3861"/>
                  </a:lnTo>
                  <a:lnTo>
                    <a:pt x="2731" y="3869"/>
                  </a:lnTo>
                  <a:lnTo>
                    <a:pt x="2666" y="3872"/>
                  </a:lnTo>
                  <a:lnTo>
                    <a:pt x="2601" y="3875"/>
                  </a:lnTo>
                  <a:close/>
                </a:path>
              </a:pathLst>
            </a:custGeom>
            <a:solidFill>
              <a:srgbClr val="2366FC"/>
            </a:solidFill>
            <a:ln>
              <a:noFill/>
            </a:ln>
            <a:effectLst/>
          </p:spPr>
          <p:txBody>
            <a:bodyPr wrap="none" anchor="ctr"/>
            <a:lstStyle/>
            <a:p>
              <a:endParaRPr lang="en-US">
                <a:cs typeface="+mn-ea"/>
                <a:sym typeface="+mn-lt"/>
              </a:endParaRPr>
            </a:p>
          </p:txBody>
        </p:sp>
        <p:sp>
          <p:nvSpPr>
            <p:cNvPr id="17" name="Freeform 5"/>
            <p:cNvSpPr>
              <a:spLocks noChangeArrowheads="1"/>
            </p:cNvSpPr>
            <p:nvPr/>
          </p:nvSpPr>
          <p:spPr bwMode="auto">
            <a:xfrm>
              <a:off x="5368967" y="3836205"/>
              <a:ext cx="1758058" cy="1758058"/>
            </a:xfrm>
            <a:custGeom>
              <a:avLst/>
              <a:gdLst>
                <a:gd name="T0" fmla="*/ 5673 w 6498"/>
                <a:gd name="T1" fmla="*/ 2618 h 6499"/>
                <a:gd name="T2" fmla="*/ 5417 w 6498"/>
                <a:gd name="T3" fmla="*/ 2097 h 6499"/>
                <a:gd name="T4" fmla="*/ 5490 w 6498"/>
                <a:gd name="T5" fmla="*/ 1774 h 6499"/>
                <a:gd name="T6" fmla="*/ 5817 w 6498"/>
                <a:gd name="T7" fmla="*/ 1310 h 6499"/>
                <a:gd name="T8" fmla="*/ 5285 w 6498"/>
                <a:gd name="T9" fmla="*/ 711 h 6499"/>
                <a:gd name="T10" fmla="*/ 4996 w 6498"/>
                <a:gd name="T11" fmla="*/ 739 h 6499"/>
                <a:gd name="T12" fmla="*/ 4515 w 6498"/>
                <a:gd name="T13" fmla="*/ 1088 h 6499"/>
                <a:gd name="T14" fmla="*/ 3966 w 6498"/>
                <a:gd name="T15" fmla="*/ 902 h 6499"/>
                <a:gd name="T16" fmla="*/ 3789 w 6498"/>
                <a:gd name="T17" fmla="*/ 618 h 6499"/>
                <a:gd name="T18" fmla="*/ 3691 w 6498"/>
                <a:gd name="T19" fmla="*/ 61 h 6499"/>
                <a:gd name="T20" fmla="*/ 2892 w 6498"/>
                <a:gd name="T21" fmla="*/ 14 h 6499"/>
                <a:gd name="T22" fmla="*/ 2706 w 6498"/>
                <a:gd name="T23" fmla="*/ 239 h 6499"/>
                <a:gd name="T24" fmla="*/ 2614 w 6498"/>
                <a:gd name="T25" fmla="*/ 826 h 6499"/>
                <a:gd name="T26" fmla="*/ 2097 w 6498"/>
                <a:gd name="T27" fmla="*/ 1079 h 6499"/>
                <a:gd name="T28" fmla="*/ 1771 w 6498"/>
                <a:gd name="T29" fmla="*/ 1006 h 6499"/>
                <a:gd name="T30" fmla="*/ 1307 w 6498"/>
                <a:gd name="T31" fmla="*/ 680 h 6499"/>
                <a:gd name="T32" fmla="*/ 708 w 6498"/>
                <a:gd name="T33" fmla="*/ 1211 h 6499"/>
                <a:gd name="T34" fmla="*/ 736 w 6498"/>
                <a:gd name="T35" fmla="*/ 1504 h 6499"/>
                <a:gd name="T36" fmla="*/ 1085 w 6498"/>
                <a:gd name="T37" fmla="*/ 1985 h 6499"/>
                <a:gd name="T38" fmla="*/ 899 w 6498"/>
                <a:gd name="T39" fmla="*/ 2530 h 6499"/>
                <a:gd name="T40" fmla="*/ 618 w 6498"/>
                <a:gd name="T41" fmla="*/ 2707 h 6499"/>
                <a:gd name="T42" fmla="*/ 59 w 6498"/>
                <a:gd name="T43" fmla="*/ 2806 h 6499"/>
                <a:gd name="T44" fmla="*/ 11 w 6498"/>
                <a:gd name="T45" fmla="*/ 3605 h 6499"/>
                <a:gd name="T46" fmla="*/ 239 w 6498"/>
                <a:gd name="T47" fmla="*/ 3790 h 6499"/>
                <a:gd name="T48" fmla="*/ 823 w 6498"/>
                <a:gd name="T49" fmla="*/ 3883 h 6499"/>
                <a:gd name="T50" fmla="*/ 1079 w 6498"/>
                <a:gd name="T51" fmla="*/ 4403 h 6499"/>
                <a:gd name="T52" fmla="*/ 1004 w 6498"/>
                <a:gd name="T53" fmla="*/ 4727 h 6499"/>
                <a:gd name="T54" fmla="*/ 680 w 6498"/>
                <a:gd name="T55" fmla="*/ 5190 h 6499"/>
                <a:gd name="T56" fmla="*/ 1212 w 6498"/>
                <a:gd name="T57" fmla="*/ 5789 h 6499"/>
                <a:gd name="T58" fmla="*/ 1501 w 6498"/>
                <a:gd name="T59" fmla="*/ 5761 h 6499"/>
                <a:gd name="T60" fmla="*/ 1982 w 6498"/>
                <a:gd name="T61" fmla="*/ 5413 h 6499"/>
                <a:gd name="T62" fmla="*/ 2530 w 6498"/>
                <a:gd name="T63" fmla="*/ 5598 h 6499"/>
                <a:gd name="T64" fmla="*/ 2704 w 6498"/>
                <a:gd name="T65" fmla="*/ 5882 h 6499"/>
                <a:gd name="T66" fmla="*/ 2802 w 6498"/>
                <a:gd name="T67" fmla="*/ 6439 h 6499"/>
                <a:gd name="T68" fmla="*/ 3603 w 6498"/>
                <a:gd name="T69" fmla="*/ 6487 h 6499"/>
                <a:gd name="T70" fmla="*/ 3786 w 6498"/>
                <a:gd name="T71" fmla="*/ 6262 h 6499"/>
                <a:gd name="T72" fmla="*/ 3882 w 6498"/>
                <a:gd name="T73" fmla="*/ 5674 h 6499"/>
                <a:gd name="T74" fmla="*/ 4399 w 6498"/>
                <a:gd name="T75" fmla="*/ 5421 h 6499"/>
                <a:gd name="T76" fmla="*/ 4723 w 6498"/>
                <a:gd name="T77" fmla="*/ 5494 h 6499"/>
                <a:gd name="T78" fmla="*/ 5187 w 6498"/>
                <a:gd name="T79" fmla="*/ 5817 h 6499"/>
                <a:gd name="T80" fmla="*/ 5788 w 6498"/>
                <a:gd name="T81" fmla="*/ 5289 h 6499"/>
                <a:gd name="T82" fmla="*/ 5757 w 6498"/>
                <a:gd name="T83" fmla="*/ 4996 h 6499"/>
                <a:gd name="T84" fmla="*/ 5409 w 6498"/>
                <a:gd name="T85" fmla="*/ 4516 h 6499"/>
                <a:gd name="T86" fmla="*/ 5595 w 6498"/>
                <a:gd name="T87" fmla="*/ 3970 h 6499"/>
                <a:gd name="T88" fmla="*/ 5879 w 6498"/>
                <a:gd name="T89" fmla="*/ 3793 h 6499"/>
                <a:gd name="T90" fmla="*/ 6435 w 6498"/>
                <a:gd name="T91" fmla="*/ 3694 h 6499"/>
                <a:gd name="T92" fmla="*/ 6483 w 6498"/>
                <a:gd name="T93" fmla="*/ 2896 h 6499"/>
                <a:gd name="T94" fmla="*/ 6258 w 6498"/>
                <a:gd name="T95" fmla="*/ 2710 h 6499"/>
                <a:gd name="T96" fmla="*/ 2555 w 6498"/>
                <a:gd name="T97" fmla="*/ 4687 h 6499"/>
                <a:gd name="T98" fmla="*/ 1884 w 6498"/>
                <a:gd name="T99" fmla="*/ 4077 h 6499"/>
                <a:gd name="T100" fmla="*/ 1653 w 6498"/>
                <a:gd name="T101" fmla="*/ 3250 h 6499"/>
                <a:gd name="T102" fmla="*/ 1926 w 6498"/>
                <a:gd name="T103" fmla="*/ 2359 h 6499"/>
                <a:gd name="T104" fmla="*/ 2628 w 6498"/>
                <a:gd name="T105" fmla="*/ 1780 h 6499"/>
                <a:gd name="T106" fmla="*/ 3491 w 6498"/>
                <a:gd name="T107" fmla="*/ 1673 h 6499"/>
                <a:gd name="T108" fmla="*/ 4321 w 6498"/>
                <a:gd name="T109" fmla="*/ 2069 h 6499"/>
                <a:gd name="T110" fmla="*/ 4793 w 6498"/>
                <a:gd name="T111" fmla="*/ 2851 h 6499"/>
                <a:gd name="T112" fmla="*/ 4771 w 6498"/>
                <a:gd name="T113" fmla="*/ 3725 h 6499"/>
                <a:gd name="T114" fmla="*/ 4262 w 6498"/>
                <a:gd name="T115" fmla="*/ 4482 h 6499"/>
                <a:gd name="T116" fmla="*/ 3410 w 6498"/>
                <a:gd name="T117" fmla="*/ 4836 h 6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98" h="6499">
                  <a:moveTo>
                    <a:pt x="6230" y="2707"/>
                  </a:moveTo>
                  <a:lnTo>
                    <a:pt x="5907" y="2707"/>
                  </a:lnTo>
                  <a:lnTo>
                    <a:pt x="5907" y="2707"/>
                  </a:lnTo>
                  <a:lnTo>
                    <a:pt x="5879" y="2707"/>
                  </a:lnTo>
                  <a:lnTo>
                    <a:pt x="5851" y="2705"/>
                  </a:lnTo>
                  <a:lnTo>
                    <a:pt x="5822" y="2696"/>
                  </a:lnTo>
                  <a:lnTo>
                    <a:pt x="5797" y="2688"/>
                  </a:lnTo>
                  <a:lnTo>
                    <a:pt x="5769" y="2677"/>
                  </a:lnTo>
                  <a:lnTo>
                    <a:pt x="5743" y="2665"/>
                  </a:lnTo>
                  <a:lnTo>
                    <a:pt x="5718" y="2651"/>
                  </a:lnTo>
                  <a:lnTo>
                    <a:pt x="5696" y="2634"/>
                  </a:lnTo>
                  <a:lnTo>
                    <a:pt x="5673" y="2618"/>
                  </a:lnTo>
                  <a:lnTo>
                    <a:pt x="5651" y="2598"/>
                  </a:lnTo>
                  <a:lnTo>
                    <a:pt x="5631" y="2575"/>
                  </a:lnTo>
                  <a:lnTo>
                    <a:pt x="5611" y="2553"/>
                  </a:lnTo>
                  <a:lnTo>
                    <a:pt x="5595" y="2530"/>
                  </a:lnTo>
                  <a:lnTo>
                    <a:pt x="5581" y="2508"/>
                  </a:lnTo>
                  <a:lnTo>
                    <a:pt x="5569" y="2482"/>
                  </a:lnTo>
                  <a:lnTo>
                    <a:pt x="5561" y="2457"/>
                  </a:lnTo>
                  <a:lnTo>
                    <a:pt x="5445" y="2176"/>
                  </a:lnTo>
                  <a:lnTo>
                    <a:pt x="5445" y="2176"/>
                  </a:lnTo>
                  <a:lnTo>
                    <a:pt x="5434" y="2151"/>
                  </a:lnTo>
                  <a:lnTo>
                    <a:pt x="5423" y="2125"/>
                  </a:lnTo>
                  <a:lnTo>
                    <a:pt x="5417" y="2097"/>
                  </a:lnTo>
                  <a:lnTo>
                    <a:pt x="5412" y="2069"/>
                  </a:lnTo>
                  <a:lnTo>
                    <a:pt x="5409" y="2041"/>
                  </a:lnTo>
                  <a:lnTo>
                    <a:pt x="5409" y="2013"/>
                  </a:lnTo>
                  <a:lnTo>
                    <a:pt x="5409" y="1985"/>
                  </a:lnTo>
                  <a:lnTo>
                    <a:pt x="5414" y="1954"/>
                  </a:lnTo>
                  <a:lnTo>
                    <a:pt x="5420" y="1926"/>
                  </a:lnTo>
                  <a:lnTo>
                    <a:pt x="5426" y="1897"/>
                  </a:lnTo>
                  <a:lnTo>
                    <a:pt x="5434" y="1869"/>
                  </a:lnTo>
                  <a:lnTo>
                    <a:pt x="5445" y="1844"/>
                  </a:lnTo>
                  <a:lnTo>
                    <a:pt x="5459" y="1819"/>
                  </a:lnTo>
                  <a:lnTo>
                    <a:pt x="5473" y="1796"/>
                  </a:lnTo>
                  <a:lnTo>
                    <a:pt x="5490" y="1774"/>
                  </a:lnTo>
                  <a:lnTo>
                    <a:pt x="5510" y="1754"/>
                  </a:lnTo>
                  <a:lnTo>
                    <a:pt x="5741" y="1524"/>
                  </a:lnTo>
                  <a:lnTo>
                    <a:pt x="5741" y="1524"/>
                  </a:lnTo>
                  <a:lnTo>
                    <a:pt x="5757" y="1504"/>
                  </a:lnTo>
                  <a:lnTo>
                    <a:pt x="5774" y="1481"/>
                  </a:lnTo>
                  <a:lnTo>
                    <a:pt x="5788" y="1459"/>
                  </a:lnTo>
                  <a:lnTo>
                    <a:pt x="5797" y="1437"/>
                  </a:lnTo>
                  <a:lnTo>
                    <a:pt x="5805" y="1411"/>
                  </a:lnTo>
                  <a:lnTo>
                    <a:pt x="5814" y="1386"/>
                  </a:lnTo>
                  <a:lnTo>
                    <a:pt x="5817" y="1361"/>
                  </a:lnTo>
                  <a:lnTo>
                    <a:pt x="5817" y="1335"/>
                  </a:lnTo>
                  <a:lnTo>
                    <a:pt x="5817" y="1310"/>
                  </a:lnTo>
                  <a:lnTo>
                    <a:pt x="5814" y="1284"/>
                  </a:lnTo>
                  <a:lnTo>
                    <a:pt x="5805" y="1259"/>
                  </a:lnTo>
                  <a:lnTo>
                    <a:pt x="5797" y="1237"/>
                  </a:lnTo>
                  <a:lnTo>
                    <a:pt x="5788" y="1211"/>
                  </a:lnTo>
                  <a:lnTo>
                    <a:pt x="5774" y="1189"/>
                  </a:lnTo>
                  <a:lnTo>
                    <a:pt x="5757" y="1169"/>
                  </a:lnTo>
                  <a:lnTo>
                    <a:pt x="5741" y="1147"/>
                  </a:lnTo>
                  <a:lnTo>
                    <a:pt x="5350" y="756"/>
                  </a:lnTo>
                  <a:lnTo>
                    <a:pt x="5350" y="756"/>
                  </a:lnTo>
                  <a:lnTo>
                    <a:pt x="5330" y="739"/>
                  </a:lnTo>
                  <a:lnTo>
                    <a:pt x="5308" y="722"/>
                  </a:lnTo>
                  <a:lnTo>
                    <a:pt x="5285" y="711"/>
                  </a:lnTo>
                  <a:lnTo>
                    <a:pt x="5263" y="700"/>
                  </a:lnTo>
                  <a:lnTo>
                    <a:pt x="5238" y="691"/>
                  </a:lnTo>
                  <a:lnTo>
                    <a:pt x="5212" y="686"/>
                  </a:lnTo>
                  <a:lnTo>
                    <a:pt x="5187" y="680"/>
                  </a:lnTo>
                  <a:lnTo>
                    <a:pt x="5161" y="680"/>
                  </a:lnTo>
                  <a:lnTo>
                    <a:pt x="5136" y="680"/>
                  </a:lnTo>
                  <a:lnTo>
                    <a:pt x="5111" y="686"/>
                  </a:lnTo>
                  <a:lnTo>
                    <a:pt x="5085" y="691"/>
                  </a:lnTo>
                  <a:lnTo>
                    <a:pt x="5063" y="700"/>
                  </a:lnTo>
                  <a:lnTo>
                    <a:pt x="5038" y="711"/>
                  </a:lnTo>
                  <a:lnTo>
                    <a:pt x="5015" y="722"/>
                  </a:lnTo>
                  <a:lnTo>
                    <a:pt x="4996" y="739"/>
                  </a:lnTo>
                  <a:lnTo>
                    <a:pt x="4973" y="756"/>
                  </a:lnTo>
                  <a:lnTo>
                    <a:pt x="4745" y="986"/>
                  </a:lnTo>
                  <a:lnTo>
                    <a:pt x="4745" y="986"/>
                  </a:lnTo>
                  <a:lnTo>
                    <a:pt x="4723" y="1006"/>
                  </a:lnTo>
                  <a:lnTo>
                    <a:pt x="4700" y="1023"/>
                  </a:lnTo>
                  <a:lnTo>
                    <a:pt x="4678" y="1037"/>
                  </a:lnTo>
                  <a:lnTo>
                    <a:pt x="4653" y="1051"/>
                  </a:lnTo>
                  <a:lnTo>
                    <a:pt x="4627" y="1062"/>
                  </a:lnTo>
                  <a:lnTo>
                    <a:pt x="4599" y="1071"/>
                  </a:lnTo>
                  <a:lnTo>
                    <a:pt x="4571" y="1079"/>
                  </a:lnTo>
                  <a:lnTo>
                    <a:pt x="4543" y="1085"/>
                  </a:lnTo>
                  <a:lnTo>
                    <a:pt x="4515" y="1088"/>
                  </a:lnTo>
                  <a:lnTo>
                    <a:pt x="4484" y="1088"/>
                  </a:lnTo>
                  <a:lnTo>
                    <a:pt x="4456" y="1088"/>
                  </a:lnTo>
                  <a:lnTo>
                    <a:pt x="4428" y="1085"/>
                  </a:lnTo>
                  <a:lnTo>
                    <a:pt x="4399" y="1079"/>
                  </a:lnTo>
                  <a:lnTo>
                    <a:pt x="4371" y="1074"/>
                  </a:lnTo>
                  <a:lnTo>
                    <a:pt x="4346" y="1065"/>
                  </a:lnTo>
                  <a:lnTo>
                    <a:pt x="4321" y="1051"/>
                  </a:lnTo>
                  <a:lnTo>
                    <a:pt x="4042" y="939"/>
                  </a:lnTo>
                  <a:lnTo>
                    <a:pt x="4042" y="939"/>
                  </a:lnTo>
                  <a:lnTo>
                    <a:pt x="4017" y="927"/>
                  </a:lnTo>
                  <a:lnTo>
                    <a:pt x="3992" y="916"/>
                  </a:lnTo>
                  <a:lnTo>
                    <a:pt x="3966" y="902"/>
                  </a:lnTo>
                  <a:lnTo>
                    <a:pt x="3944" y="885"/>
                  </a:lnTo>
                  <a:lnTo>
                    <a:pt x="3921" y="866"/>
                  </a:lnTo>
                  <a:lnTo>
                    <a:pt x="3902" y="846"/>
                  </a:lnTo>
                  <a:lnTo>
                    <a:pt x="3882" y="826"/>
                  </a:lnTo>
                  <a:lnTo>
                    <a:pt x="3862" y="804"/>
                  </a:lnTo>
                  <a:lnTo>
                    <a:pt x="3845" y="779"/>
                  </a:lnTo>
                  <a:lnTo>
                    <a:pt x="3831" y="753"/>
                  </a:lnTo>
                  <a:lnTo>
                    <a:pt x="3820" y="728"/>
                  </a:lnTo>
                  <a:lnTo>
                    <a:pt x="3809" y="700"/>
                  </a:lnTo>
                  <a:lnTo>
                    <a:pt x="3800" y="674"/>
                  </a:lnTo>
                  <a:lnTo>
                    <a:pt x="3795" y="646"/>
                  </a:lnTo>
                  <a:lnTo>
                    <a:pt x="3789" y="618"/>
                  </a:lnTo>
                  <a:lnTo>
                    <a:pt x="3789" y="593"/>
                  </a:lnTo>
                  <a:lnTo>
                    <a:pt x="3789" y="267"/>
                  </a:lnTo>
                  <a:lnTo>
                    <a:pt x="3789" y="267"/>
                  </a:lnTo>
                  <a:lnTo>
                    <a:pt x="3786" y="239"/>
                  </a:lnTo>
                  <a:lnTo>
                    <a:pt x="3784" y="213"/>
                  </a:lnTo>
                  <a:lnTo>
                    <a:pt x="3778" y="188"/>
                  </a:lnTo>
                  <a:lnTo>
                    <a:pt x="3767" y="163"/>
                  </a:lnTo>
                  <a:lnTo>
                    <a:pt x="3756" y="140"/>
                  </a:lnTo>
                  <a:lnTo>
                    <a:pt x="3744" y="118"/>
                  </a:lnTo>
                  <a:lnTo>
                    <a:pt x="3727" y="98"/>
                  </a:lnTo>
                  <a:lnTo>
                    <a:pt x="3711" y="78"/>
                  </a:lnTo>
                  <a:lnTo>
                    <a:pt x="3691" y="61"/>
                  </a:lnTo>
                  <a:lnTo>
                    <a:pt x="3671" y="47"/>
                  </a:lnTo>
                  <a:lnTo>
                    <a:pt x="3649" y="33"/>
                  </a:lnTo>
                  <a:lnTo>
                    <a:pt x="3626" y="22"/>
                  </a:lnTo>
                  <a:lnTo>
                    <a:pt x="3603" y="14"/>
                  </a:lnTo>
                  <a:lnTo>
                    <a:pt x="3575" y="5"/>
                  </a:lnTo>
                  <a:lnTo>
                    <a:pt x="3550" y="2"/>
                  </a:lnTo>
                  <a:lnTo>
                    <a:pt x="3525" y="0"/>
                  </a:lnTo>
                  <a:lnTo>
                    <a:pt x="2971" y="0"/>
                  </a:lnTo>
                  <a:lnTo>
                    <a:pt x="2971" y="0"/>
                  </a:lnTo>
                  <a:lnTo>
                    <a:pt x="2943" y="2"/>
                  </a:lnTo>
                  <a:lnTo>
                    <a:pt x="2917" y="5"/>
                  </a:lnTo>
                  <a:lnTo>
                    <a:pt x="2892" y="14"/>
                  </a:lnTo>
                  <a:lnTo>
                    <a:pt x="2867" y="22"/>
                  </a:lnTo>
                  <a:lnTo>
                    <a:pt x="2844" y="33"/>
                  </a:lnTo>
                  <a:lnTo>
                    <a:pt x="2822" y="47"/>
                  </a:lnTo>
                  <a:lnTo>
                    <a:pt x="2802" y="61"/>
                  </a:lnTo>
                  <a:lnTo>
                    <a:pt x="2783" y="78"/>
                  </a:lnTo>
                  <a:lnTo>
                    <a:pt x="2766" y="98"/>
                  </a:lnTo>
                  <a:lnTo>
                    <a:pt x="2752" y="118"/>
                  </a:lnTo>
                  <a:lnTo>
                    <a:pt x="2737" y="140"/>
                  </a:lnTo>
                  <a:lnTo>
                    <a:pt x="2726" y="163"/>
                  </a:lnTo>
                  <a:lnTo>
                    <a:pt x="2718" y="188"/>
                  </a:lnTo>
                  <a:lnTo>
                    <a:pt x="2712" y="213"/>
                  </a:lnTo>
                  <a:lnTo>
                    <a:pt x="2706" y="239"/>
                  </a:lnTo>
                  <a:lnTo>
                    <a:pt x="2706" y="267"/>
                  </a:lnTo>
                  <a:lnTo>
                    <a:pt x="2706" y="593"/>
                  </a:lnTo>
                  <a:lnTo>
                    <a:pt x="2706" y="593"/>
                  </a:lnTo>
                  <a:lnTo>
                    <a:pt x="2704" y="618"/>
                  </a:lnTo>
                  <a:lnTo>
                    <a:pt x="2701" y="646"/>
                  </a:lnTo>
                  <a:lnTo>
                    <a:pt x="2695" y="674"/>
                  </a:lnTo>
                  <a:lnTo>
                    <a:pt x="2687" y="700"/>
                  </a:lnTo>
                  <a:lnTo>
                    <a:pt x="2676" y="728"/>
                  </a:lnTo>
                  <a:lnTo>
                    <a:pt x="2661" y="753"/>
                  </a:lnTo>
                  <a:lnTo>
                    <a:pt x="2647" y="779"/>
                  </a:lnTo>
                  <a:lnTo>
                    <a:pt x="2631" y="804"/>
                  </a:lnTo>
                  <a:lnTo>
                    <a:pt x="2614" y="826"/>
                  </a:lnTo>
                  <a:lnTo>
                    <a:pt x="2594" y="846"/>
                  </a:lnTo>
                  <a:lnTo>
                    <a:pt x="2574" y="866"/>
                  </a:lnTo>
                  <a:lnTo>
                    <a:pt x="2552" y="885"/>
                  </a:lnTo>
                  <a:lnTo>
                    <a:pt x="2530" y="902"/>
                  </a:lnTo>
                  <a:lnTo>
                    <a:pt x="2504" y="916"/>
                  </a:lnTo>
                  <a:lnTo>
                    <a:pt x="2479" y="927"/>
                  </a:lnTo>
                  <a:lnTo>
                    <a:pt x="2454" y="939"/>
                  </a:lnTo>
                  <a:lnTo>
                    <a:pt x="2173" y="1051"/>
                  </a:lnTo>
                  <a:lnTo>
                    <a:pt x="2173" y="1051"/>
                  </a:lnTo>
                  <a:lnTo>
                    <a:pt x="2148" y="1065"/>
                  </a:lnTo>
                  <a:lnTo>
                    <a:pt x="2123" y="1074"/>
                  </a:lnTo>
                  <a:lnTo>
                    <a:pt x="2097" y="1079"/>
                  </a:lnTo>
                  <a:lnTo>
                    <a:pt x="2069" y="1085"/>
                  </a:lnTo>
                  <a:lnTo>
                    <a:pt x="2038" y="1088"/>
                  </a:lnTo>
                  <a:lnTo>
                    <a:pt x="2010" y="1088"/>
                  </a:lnTo>
                  <a:lnTo>
                    <a:pt x="1982" y="1088"/>
                  </a:lnTo>
                  <a:lnTo>
                    <a:pt x="1954" y="1085"/>
                  </a:lnTo>
                  <a:lnTo>
                    <a:pt x="1926" y="1079"/>
                  </a:lnTo>
                  <a:lnTo>
                    <a:pt x="1898" y="1071"/>
                  </a:lnTo>
                  <a:lnTo>
                    <a:pt x="1870" y="1062"/>
                  </a:lnTo>
                  <a:lnTo>
                    <a:pt x="1844" y="1051"/>
                  </a:lnTo>
                  <a:lnTo>
                    <a:pt x="1819" y="1037"/>
                  </a:lnTo>
                  <a:lnTo>
                    <a:pt x="1794" y="1023"/>
                  </a:lnTo>
                  <a:lnTo>
                    <a:pt x="1771" y="1006"/>
                  </a:lnTo>
                  <a:lnTo>
                    <a:pt x="1751" y="986"/>
                  </a:lnTo>
                  <a:lnTo>
                    <a:pt x="1521" y="756"/>
                  </a:lnTo>
                  <a:lnTo>
                    <a:pt x="1521" y="756"/>
                  </a:lnTo>
                  <a:lnTo>
                    <a:pt x="1501" y="739"/>
                  </a:lnTo>
                  <a:lnTo>
                    <a:pt x="1479" y="722"/>
                  </a:lnTo>
                  <a:lnTo>
                    <a:pt x="1456" y="711"/>
                  </a:lnTo>
                  <a:lnTo>
                    <a:pt x="1434" y="700"/>
                  </a:lnTo>
                  <a:lnTo>
                    <a:pt x="1408" y="691"/>
                  </a:lnTo>
                  <a:lnTo>
                    <a:pt x="1386" y="686"/>
                  </a:lnTo>
                  <a:lnTo>
                    <a:pt x="1361" y="680"/>
                  </a:lnTo>
                  <a:lnTo>
                    <a:pt x="1333" y="680"/>
                  </a:lnTo>
                  <a:lnTo>
                    <a:pt x="1307" y="680"/>
                  </a:lnTo>
                  <a:lnTo>
                    <a:pt x="1282" y="686"/>
                  </a:lnTo>
                  <a:lnTo>
                    <a:pt x="1260" y="691"/>
                  </a:lnTo>
                  <a:lnTo>
                    <a:pt x="1234" y="700"/>
                  </a:lnTo>
                  <a:lnTo>
                    <a:pt x="1212" y="711"/>
                  </a:lnTo>
                  <a:lnTo>
                    <a:pt x="1189" y="722"/>
                  </a:lnTo>
                  <a:lnTo>
                    <a:pt x="1166" y="739"/>
                  </a:lnTo>
                  <a:lnTo>
                    <a:pt x="1147" y="756"/>
                  </a:lnTo>
                  <a:lnTo>
                    <a:pt x="756" y="1147"/>
                  </a:lnTo>
                  <a:lnTo>
                    <a:pt x="756" y="1147"/>
                  </a:lnTo>
                  <a:lnTo>
                    <a:pt x="736" y="1169"/>
                  </a:lnTo>
                  <a:lnTo>
                    <a:pt x="722" y="1189"/>
                  </a:lnTo>
                  <a:lnTo>
                    <a:pt x="708" y="1211"/>
                  </a:lnTo>
                  <a:lnTo>
                    <a:pt x="697" y="1237"/>
                  </a:lnTo>
                  <a:lnTo>
                    <a:pt x="689" y="1259"/>
                  </a:lnTo>
                  <a:lnTo>
                    <a:pt x="683" y="1284"/>
                  </a:lnTo>
                  <a:lnTo>
                    <a:pt x="680" y="1310"/>
                  </a:lnTo>
                  <a:lnTo>
                    <a:pt x="677" y="1335"/>
                  </a:lnTo>
                  <a:lnTo>
                    <a:pt x="680" y="1361"/>
                  </a:lnTo>
                  <a:lnTo>
                    <a:pt x="683" y="1386"/>
                  </a:lnTo>
                  <a:lnTo>
                    <a:pt x="689" y="1411"/>
                  </a:lnTo>
                  <a:lnTo>
                    <a:pt x="697" y="1437"/>
                  </a:lnTo>
                  <a:lnTo>
                    <a:pt x="708" y="1459"/>
                  </a:lnTo>
                  <a:lnTo>
                    <a:pt x="722" y="1481"/>
                  </a:lnTo>
                  <a:lnTo>
                    <a:pt x="736" y="1504"/>
                  </a:lnTo>
                  <a:lnTo>
                    <a:pt x="756" y="1524"/>
                  </a:lnTo>
                  <a:lnTo>
                    <a:pt x="987" y="1754"/>
                  </a:lnTo>
                  <a:lnTo>
                    <a:pt x="987" y="1754"/>
                  </a:lnTo>
                  <a:lnTo>
                    <a:pt x="1004" y="1774"/>
                  </a:lnTo>
                  <a:lnTo>
                    <a:pt x="1020" y="1796"/>
                  </a:lnTo>
                  <a:lnTo>
                    <a:pt x="1034" y="1819"/>
                  </a:lnTo>
                  <a:lnTo>
                    <a:pt x="1049" y="1844"/>
                  </a:lnTo>
                  <a:lnTo>
                    <a:pt x="1060" y="1869"/>
                  </a:lnTo>
                  <a:lnTo>
                    <a:pt x="1068" y="1897"/>
                  </a:lnTo>
                  <a:lnTo>
                    <a:pt x="1077" y="1926"/>
                  </a:lnTo>
                  <a:lnTo>
                    <a:pt x="1082" y="1954"/>
                  </a:lnTo>
                  <a:lnTo>
                    <a:pt x="1085" y="1985"/>
                  </a:lnTo>
                  <a:lnTo>
                    <a:pt x="1088" y="2013"/>
                  </a:lnTo>
                  <a:lnTo>
                    <a:pt x="1085" y="2041"/>
                  </a:lnTo>
                  <a:lnTo>
                    <a:pt x="1082" y="2069"/>
                  </a:lnTo>
                  <a:lnTo>
                    <a:pt x="1079" y="2097"/>
                  </a:lnTo>
                  <a:lnTo>
                    <a:pt x="1071" y="2125"/>
                  </a:lnTo>
                  <a:lnTo>
                    <a:pt x="1063" y="2151"/>
                  </a:lnTo>
                  <a:lnTo>
                    <a:pt x="1051" y="2176"/>
                  </a:lnTo>
                  <a:lnTo>
                    <a:pt x="936" y="2457"/>
                  </a:lnTo>
                  <a:lnTo>
                    <a:pt x="936" y="2457"/>
                  </a:lnTo>
                  <a:lnTo>
                    <a:pt x="928" y="2482"/>
                  </a:lnTo>
                  <a:lnTo>
                    <a:pt x="914" y="2508"/>
                  </a:lnTo>
                  <a:lnTo>
                    <a:pt x="899" y="2530"/>
                  </a:lnTo>
                  <a:lnTo>
                    <a:pt x="882" y="2553"/>
                  </a:lnTo>
                  <a:lnTo>
                    <a:pt x="866" y="2575"/>
                  </a:lnTo>
                  <a:lnTo>
                    <a:pt x="846" y="2598"/>
                  </a:lnTo>
                  <a:lnTo>
                    <a:pt x="823" y="2618"/>
                  </a:lnTo>
                  <a:lnTo>
                    <a:pt x="801" y="2634"/>
                  </a:lnTo>
                  <a:lnTo>
                    <a:pt x="776" y="2651"/>
                  </a:lnTo>
                  <a:lnTo>
                    <a:pt x="750" y="2665"/>
                  </a:lnTo>
                  <a:lnTo>
                    <a:pt x="725" y="2677"/>
                  </a:lnTo>
                  <a:lnTo>
                    <a:pt x="700" y="2688"/>
                  </a:lnTo>
                  <a:lnTo>
                    <a:pt x="672" y="2696"/>
                  </a:lnTo>
                  <a:lnTo>
                    <a:pt x="644" y="2705"/>
                  </a:lnTo>
                  <a:lnTo>
                    <a:pt x="618" y="2707"/>
                  </a:lnTo>
                  <a:lnTo>
                    <a:pt x="590" y="2707"/>
                  </a:lnTo>
                  <a:lnTo>
                    <a:pt x="264" y="2707"/>
                  </a:lnTo>
                  <a:lnTo>
                    <a:pt x="264" y="2707"/>
                  </a:lnTo>
                  <a:lnTo>
                    <a:pt x="239" y="2710"/>
                  </a:lnTo>
                  <a:lnTo>
                    <a:pt x="210" y="2713"/>
                  </a:lnTo>
                  <a:lnTo>
                    <a:pt x="185" y="2722"/>
                  </a:lnTo>
                  <a:lnTo>
                    <a:pt x="163" y="2730"/>
                  </a:lnTo>
                  <a:lnTo>
                    <a:pt x="137" y="2741"/>
                  </a:lnTo>
                  <a:lnTo>
                    <a:pt x="118" y="2755"/>
                  </a:lnTo>
                  <a:lnTo>
                    <a:pt x="95" y="2769"/>
                  </a:lnTo>
                  <a:lnTo>
                    <a:pt x="78" y="2786"/>
                  </a:lnTo>
                  <a:lnTo>
                    <a:pt x="59" y="2806"/>
                  </a:lnTo>
                  <a:lnTo>
                    <a:pt x="45" y="2825"/>
                  </a:lnTo>
                  <a:lnTo>
                    <a:pt x="31" y="2848"/>
                  </a:lnTo>
                  <a:lnTo>
                    <a:pt x="19" y="2871"/>
                  </a:lnTo>
                  <a:lnTo>
                    <a:pt x="11" y="2896"/>
                  </a:lnTo>
                  <a:lnTo>
                    <a:pt x="5" y="2921"/>
                  </a:lnTo>
                  <a:lnTo>
                    <a:pt x="0" y="2947"/>
                  </a:lnTo>
                  <a:lnTo>
                    <a:pt x="0" y="2975"/>
                  </a:lnTo>
                  <a:lnTo>
                    <a:pt x="0" y="3526"/>
                  </a:lnTo>
                  <a:lnTo>
                    <a:pt x="0" y="3526"/>
                  </a:lnTo>
                  <a:lnTo>
                    <a:pt x="0" y="3554"/>
                  </a:lnTo>
                  <a:lnTo>
                    <a:pt x="5" y="3579"/>
                  </a:lnTo>
                  <a:lnTo>
                    <a:pt x="11" y="3605"/>
                  </a:lnTo>
                  <a:lnTo>
                    <a:pt x="19" y="3630"/>
                  </a:lnTo>
                  <a:lnTo>
                    <a:pt x="31" y="3652"/>
                  </a:lnTo>
                  <a:lnTo>
                    <a:pt x="45" y="3675"/>
                  </a:lnTo>
                  <a:lnTo>
                    <a:pt x="59" y="3694"/>
                  </a:lnTo>
                  <a:lnTo>
                    <a:pt x="78" y="3714"/>
                  </a:lnTo>
                  <a:lnTo>
                    <a:pt x="95" y="3731"/>
                  </a:lnTo>
                  <a:lnTo>
                    <a:pt x="118" y="3745"/>
                  </a:lnTo>
                  <a:lnTo>
                    <a:pt x="137" y="3759"/>
                  </a:lnTo>
                  <a:lnTo>
                    <a:pt x="163" y="3770"/>
                  </a:lnTo>
                  <a:lnTo>
                    <a:pt x="185" y="3779"/>
                  </a:lnTo>
                  <a:lnTo>
                    <a:pt x="210" y="3787"/>
                  </a:lnTo>
                  <a:lnTo>
                    <a:pt x="239" y="3790"/>
                  </a:lnTo>
                  <a:lnTo>
                    <a:pt x="264" y="3790"/>
                  </a:lnTo>
                  <a:lnTo>
                    <a:pt x="590" y="3790"/>
                  </a:lnTo>
                  <a:lnTo>
                    <a:pt x="590" y="3790"/>
                  </a:lnTo>
                  <a:lnTo>
                    <a:pt x="618" y="3793"/>
                  </a:lnTo>
                  <a:lnTo>
                    <a:pt x="644" y="3796"/>
                  </a:lnTo>
                  <a:lnTo>
                    <a:pt x="672" y="3804"/>
                  </a:lnTo>
                  <a:lnTo>
                    <a:pt x="700" y="3813"/>
                  </a:lnTo>
                  <a:lnTo>
                    <a:pt x="725" y="3821"/>
                  </a:lnTo>
                  <a:lnTo>
                    <a:pt x="750" y="3835"/>
                  </a:lnTo>
                  <a:lnTo>
                    <a:pt x="776" y="3849"/>
                  </a:lnTo>
                  <a:lnTo>
                    <a:pt x="801" y="3866"/>
                  </a:lnTo>
                  <a:lnTo>
                    <a:pt x="823" y="3883"/>
                  </a:lnTo>
                  <a:lnTo>
                    <a:pt x="846" y="3903"/>
                  </a:lnTo>
                  <a:lnTo>
                    <a:pt x="866" y="3925"/>
                  </a:lnTo>
                  <a:lnTo>
                    <a:pt x="882" y="3945"/>
                  </a:lnTo>
                  <a:lnTo>
                    <a:pt x="899" y="3970"/>
                  </a:lnTo>
                  <a:lnTo>
                    <a:pt x="914" y="3992"/>
                  </a:lnTo>
                  <a:lnTo>
                    <a:pt x="928" y="4018"/>
                  </a:lnTo>
                  <a:lnTo>
                    <a:pt x="936" y="4043"/>
                  </a:lnTo>
                  <a:lnTo>
                    <a:pt x="1051" y="4324"/>
                  </a:lnTo>
                  <a:lnTo>
                    <a:pt x="1051" y="4324"/>
                  </a:lnTo>
                  <a:lnTo>
                    <a:pt x="1063" y="4350"/>
                  </a:lnTo>
                  <a:lnTo>
                    <a:pt x="1071" y="4375"/>
                  </a:lnTo>
                  <a:lnTo>
                    <a:pt x="1079" y="4403"/>
                  </a:lnTo>
                  <a:lnTo>
                    <a:pt x="1082" y="4431"/>
                  </a:lnTo>
                  <a:lnTo>
                    <a:pt x="1085" y="4459"/>
                  </a:lnTo>
                  <a:lnTo>
                    <a:pt x="1088" y="4488"/>
                  </a:lnTo>
                  <a:lnTo>
                    <a:pt x="1085" y="4516"/>
                  </a:lnTo>
                  <a:lnTo>
                    <a:pt x="1082" y="4546"/>
                  </a:lnTo>
                  <a:lnTo>
                    <a:pt x="1077" y="4575"/>
                  </a:lnTo>
                  <a:lnTo>
                    <a:pt x="1068" y="4603"/>
                  </a:lnTo>
                  <a:lnTo>
                    <a:pt x="1060" y="4628"/>
                  </a:lnTo>
                  <a:lnTo>
                    <a:pt x="1049" y="4656"/>
                  </a:lnTo>
                  <a:lnTo>
                    <a:pt x="1034" y="4681"/>
                  </a:lnTo>
                  <a:lnTo>
                    <a:pt x="1020" y="4704"/>
                  </a:lnTo>
                  <a:lnTo>
                    <a:pt x="1004" y="4727"/>
                  </a:lnTo>
                  <a:lnTo>
                    <a:pt x="987" y="4746"/>
                  </a:lnTo>
                  <a:lnTo>
                    <a:pt x="756" y="4977"/>
                  </a:lnTo>
                  <a:lnTo>
                    <a:pt x="756" y="4977"/>
                  </a:lnTo>
                  <a:lnTo>
                    <a:pt x="736" y="4996"/>
                  </a:lnTo>
                  <a:lnTo>
                    <a:pt x="722" y="5019"/>
                  </a:lnTo>
                  <a:lnTo>
                    <a:pt x="708" y="5042"/>
                  </a:lnTo>
                  <a:lnTo>
                    <a:pt x="697" y="5064"/>
                  </a:lnTo>
                  <a:lnTo>
                    <a:pt x="689" y="5089"/>
                  </a:lnTo>
                  <a:lnTo>
                    <a:pt x="683" y="5115"/>
                  </a:lnTo>
                  <a:lnTo>
                    <a:pt x="680" y="5140"/>
                  </a:lnTo>
                  <a:lnTo>
                    <a:pt x="677" y="5165"/>
                  </a:lnTo>
                  <a:lnTo>
                    <a:pt x="680" y="5190"/>
                  </a:lnTo>
                  <a:lnTo>
                    <a:pt x="683" y="5216"/>
                  </a:lnTo>
                  <a:lnTo>
                    <a:pt x="689" y="5241"/>
                  </a:lnTo>
                  <a:lnTo>
                    <a:pt x="697" y="5263"/>
                  </a:lnTo>
                  <a:lnTo>
                    <a:pt x="708" y="5289"/>
                  </a:lnTo>
                  <a:lnTo>
                    <a:pt x="722" y="5311"/>
                  </a:lnTo>
                  <a:lnTo>
                    <a:pt x="736" y="5331"/>
                  </a:lnTo>
                  <a:lnTo>
                    <a:pt x="756" y="5351"/>
                  </a:lnTo>
                  <a:lnTo>
                    <a:pt x="1147" y="5742"/>
                  </a:lnTo>
                  <a:lnTo>
                    <a:pt x="1147" y="5742"/>
                  </a:lnTo>
                  <a:lnTo>
                    <a:pt x="1166" y="5761"/>
                  </a:lnTo>
                  <a:lnTo>
                    <a:pt x="1189" y="5775"/>
                  </a:lnTo>
                  <a:lnTo>
                    <a:pt x="1212" y="5789"/>
                  </a:lnTo>
                  <a:lnTo>
                    <a:pt x="1234" y="5801"/>
                  </a:lnTo>
                  <a:lnTo>
                    <a:pt x="1260" y="5809"/>
                  </a:lnTo>
                  <a:lnTo>
                    <a:pt x="1282" y="5815"/>
                  </a:lnTo>
                  <a:lnTo>
                    <a:pt x="1307" y="5817"/>
                  </a:lnTo>
                  <a:lnTo>
                    <a:pt x="1333" y="5820"/>
                  </a:lnTo>
                  <a:lnTo>
                    <a:pt x="1361" y="5817"/>
                  </a:lnTo>
                  <a:lnTo>
                    <a:pt x="1386" y="5815"/>
                  </a:lnTo>
                  <a:lnTo>
                    <a:pt x="1408" y="5809"/>
                  </a:lnTo>
                  <a:lnTo>
                    <a:pt x="1434" y="5801"/>
                  </a:lnTo>
                  <a:lnTo>
                    <a:pt x="1456" y="5789"/>
                  </a:lnTo>
                  <a:lnTo>
                    <a:pt x="1479" y="5775"/>
                  </a:lnTo>
                  <a:lnTo>
                    <a:pt x="1501" y="5761"/>
                  </a:lnTo>
                  <a:lnTo>
                    <a:pt x="1521" y="5742"/>
                  </a:lnTo>
                  <a:lnTo>
                    <a:pt x="1751" y="5514"/>
                  </a:lnTo>
                  <a:lnTo>
                    <a:pt x="1751" y="5514"/>
                  </a:lnTo>
                  <a:lnTo>
                    <a:pt x="1771" y="5494"/>
                  </a:lnTo>
                  <a:lnTo>
                    <a:pt x="1794" y="5477"/>
                  </a:lnTo>
                  <a:lnTo>
                    <a:pt x="1819" y="5463"/>
                  </a:lnTo>
                  <a:lnTo>
                    <a:pt x="1844" y="5449"/>
                  </a:lnTo>
                  <a:lnTo>
                    <a:pt x="1870" y="5438"/>
                  </a:lnTo>
                  <a:lnTo>
                    <a:pt x="1898" y="5429"/>
                  </a:lnTo>
                  <a:lnTo>
                    <a:pt x="1926" y="5421"/>
                  </a:lnTo>
                  <a:lnTo>
                    <a:pt x="1954" y="5415"/>
                  </a:lnTo>
                  <a:lnTo>
                    <a:pt x="1982" y="5413"/>
                  </a:lnTo>
                  <a:lnTo>
                    <a:pt x="2010" y="5413"/>
                  </a:lnTo>
                  <a:lnTo>
                    <a:pt x="2038" y="5413"/>
                  </a:lnTo>
                  <a:lnTo>
                    <a:pt x="2069" y="5415"/>
                  </a:lnTo>
                  <a:lnTo>
                    <a:pt x="2097" y="5421"/>
                  </a:lnTo>
                  <a:lnTo>
                    <a:pt x="2123" y="5427"/>
                  </a:lnTo>
                  <a:lnTo>
                    <a:pt x="2148" y="5435"/>
                  </a:lnTo>
                  <a:lnTo>
                    <a:pt x="2173" y="5446"/>
                  </a:lnTo>
                  <a:lnTo>
                    <a:pt x="2454" y="5562"/>
                  </a:lnTo>
                  <a:lnTo>
                    <a:pt x="2454" y="5562"/>
                  </a:lnTo>
                  <a:lnTo>
                    <a:pt x="2479" y="5573"/>
                  </a:lnTo>
                  <a:lnTo>
                    <a:pt x="2504" y="5584"/>
                  </a:lnTo>
                  <a:lnTo>
                    <a:pt x="2530" y="5598"/>
                  </a:lnTo>
                  <a:lnTo>
                    <a:pt x="2552" y="5615"/>
                  </a:lnTo>
                  <a:lnTo>
                    <a:pt x="2574" y="5632"/>
                  </a:lnTo>
                  <a:lnTo>
                    <a:pt x="2594" y="5652"/>
                  </a:lnTo>
                  <a:lnTo>
                    <a:pt x="2614" y="5674"/>
                  </a:lnTo>
                  <a:lnTo>
                    <a:pt x="2631" y="5697"/>
                  </a:lnTo>
                  <a:lnTo>
                    <a:pt x="2647" y="5722"/>
                  </a:lnTo>
                  <a:lnTo>
                    <a:pt x="2661" y="5747"/>
                  </a:lnTo>
                  <a:lnTo>
                    <a:pt x="2676" y="5772"/>
                  </a:lnTo>
                  <a:lnTo>
                    <a:pt x="2687" y="5798"/>
                  </a:lnTo>
                  <a:lnTo>
                    <a:pt x="2695" y="5826"/>
                  </a:lnTo>
                  <a:lnTo>
                    <a:pt x="2701" y="5854"/>
                  </a:lnTo>
                  <a:lnTo>
                    <a:pt x="2704" y="5882"/>
                  </a:lnTo>
                  <a:lnTo>
                    <a:pt x="2706" y="5908"/>
                  </a:lnTo>
                  <a:lnTo>
                    <a:pt x="2706" y="6234"/>
                  </a:lnTo>
                  <a:lnTo>
                    <a:pt x="2706" y="6234"/>
                  </a:lnTo>
                  <a:lnTo>
                    <a:pt x="2706" y="6262"/>
                  </a:lnTo>
                  <a:lnTo>
                    <a:pt x="2712" y="6287"/>
                  </a:lnTo>
                  <a:lnTo>
                    <a:pt x="2718" y="6312"/>
                  </a:lnTo>
                  <a:lnTo>
                    <a:pt x="2726" y="6338"/>
                  </a:lnTo>
                  <a:lnTo>
                    <a:pt x="2737" y="6360"/>
                  </a:lnTo>
                  <a:lnTo>
                    <a:pt x="2752" y="6383"/>
                  </a:lnTo>
                  <a:lnTo>
                    <a:pt x="2766" y="6402"/>
                  </a:lnTo>
                  <a:lnTo>
                    <a:pt x="2783" y="6422"/>
                  </a:lnTo>
                  <a:lnTo>
                    <a:pt x="2802" y="6439"/>
                  </a:lnTo>
                  <a:lnTo>
                    <a:pt x="2822" y="6453"/>
                  </a:lnTo>
                  <a:lnTo>
                    <a:pt x="2844" y="6467"/>
                  </a:lnTo>
                  <a:lnTo>
                    <a:pt x="2867" y="6478"/>
                  </a:lnTo>
                  <a:lnTo>
                    <a:pt x="2892" y="6487"/>
                  </a:lnTo>
                  <a:lnTo>
                    <a:pt x="2917" y="6492"/>
                  </a:lnTo>
                  <a:lnTo>
                    <a:pt x="2943" y="6498"/>
                  </a:lnTo>
                  <a:lnTo>
                    <a:pt x="2971" y="6498"/>
                  </a:lnTo>
                  <a:lnTo>
                    <a:pt x="3525" y="6498"/>
                  </a:lnTo>
                  <a:lnTo>
                    <a:pt x="3525" y="6498"/>
                  </a:lnTo>
                  <a:lnTo>
                    <a:pt x="3550" y="6498"/>
                  </a:lnTo>
                  <a:lnTo>
                    <a:pt x="3575" y="6492"/>
                  </a:lnTo>
                  <a:lnTo>
                    <a:pt x="3603" y="6487"/>
                  </a:lnTo>
                  <a:lnTo>
                    <a:pt x="3626" y="6478"/>
                  </a:lnTo>
                  <a:lnTo>
                    <a:pt x="3649" y="6467"/>
                  </a:lnTo>
                  <a:lnTo>
                    <a:pt x="3671" y="6453"/>
                  </a:lnTo>
                  <a:lnTo>
                    <a:pt x="3691" y="6439"/>
                  </a:lnTo>
                  <a:lnTo>
                    <a:pt x="3711" y="6422"/>
                  </a:lnTo>
                  <a:lnTo>
                    <a:pt x="3727" y="6402"/>
                  </a:lnTo>
                  <a:lnTo>
                    <a:pt x="3744" y="6383"/>
                  </a:lnTo>
                  <a:lnTo>
                    <a:pt x="3756" y="6360"/>
                  </a:lnTo>
                  <a:lnTo>
                    <a:pt x="3767" y="6338"/>
                  </a:lnTo>
                  <a:lnTo>
                    <a:pt x="3778" y="6312"/>
                  </a:lnTo>
                  <a:lnTo>
                    <a:pt x="3784" y="6287"/>
                  </a:lnTo>
                  <a:lnTo>
                    <a:pt x="3786" y="6262"/>
                  </a:lnTo>
                  <a:lnTo>
                    <a:pt x="3789" y="6234"/>
                  </a:lnTo>
                  <a:lnTo>
                    <a:pt x="3789" y="5908"/>
                  </a:lnTo>
                  <a:lnTo>
                    <a:pt x="3789" y="5908"/>
                  </a:lnTo>
                  <a:lnTo>
                    <a:pt x="3789" y="5882"/>
                  </a:lnTo>
                  <a:lnTo>
                    <a:pt x="3795" y="5854"/>
                  </a:lnTo>
                  <a:lnTo>
                    <a:pt x="3800" y="5826"/>
                  </a:lnTo>
                  <a:lnTo>
                    <a:pt x="3809" y="5798"/>
                  </a:lnTo>
                  <a:lnTo>
                    <a:pt x="3820" y="5772"/>
                  </a:lnTo>
                  <a:lnTo>
                    <a:pt x="3831" y="5747"/>
                  </a:lnTo>
                  <a:lnTo>
                    <a:pt x="3845" y="5722"/>
                  </a:lnTo>
                  <a:lnTo>
                    <a:pt x="3862" y="5697"/>
                  </a:lnTo>
                  <a:lnTo>
                    <a:pt x="3882" y="5674"/>
                  </a:lnTo>
                  <a:lnTo>
                    <a:pt x="3902" y="5652"/>
                  </a:lnTo>
                  <a:lnTo>
                    <a:pt x="3921" y="5632"/>
                  </a:lnTo>
                  <a:lnTo>
                    <a:pt x="3944" y="5615"/>
                  </a:lnTo>
                  <a:lnTo>
                    <a:pt x="3966" y="5598"/>
                  </a:lnTo>
                  <a:lnTo>
                    <a:pt x="3992" y="5584"/>
                  </a:lnTo>
                  <a:lnTo>
                    <a:pt x="4017" y="5573"/>
                  </a:lnTo>
                  <a:lnTo>
                    <a:pt x="4042" y="5562"/>
                  </a:lnTo>
                  <a:lnTo>
                    <a:pt x="4321" y="5446"/>
                  </a:lnTo>
                  <a:lnTo>
                    <a:pt x="4321" y="5446"/>
                  </a:lnTo>
                  <a:lnTo>
                    <a:pt x="4346" y="5435"/>
                  </a:lnTo>
                  <a:lnTo>
                    <a:pt x="4371" y="5427"/>
                  </a:lnTo>
                  <a:lnTo>
                    <a:pt x="4399" y="5421"/>
                  </a:lnTo>
                  <a:lnTo>
                    <a:pt x="4428" y="5415"/>
                  </a:lnTo>
                  <a:lnTo>
                    <a:pt x="4456" y="5413"/>
                  </a:lnTo>
                  <a:lnTo>
                    <a:pt x="4484" y="5413"/>
                  </a:lnTo>
                  <a:lnTo>
                    <a:pt x="4515" y="5413"/>
                  </a:lnTo>
                  <a:lnTo>
                    <a:pt x="4543" y="5415"/>
                  </a:lnTo>
                  <a:lnTo>
                    <a:pt x="4571" y="5421"/>
                  </a:lnTo>
                  <a:lnTo>
                    <a:pt x="4599" y="5429"/>
                  </a:lnTo>
                  <a:lnTo>
                    <a:pt x="4627" y="5438"/>
                  </a:lnTo>
                  <a:lnTo>
                    <a:pt x="4653" y="5449"/>
                  </a:lnTo>
                  <a:lnTo>
                    <a:pt x="4678" y="5463"/>
                  </a:lnTo>
                  <a:lnTo>
                    <a:pt x="4700" y="5477"/>
                  </a:lnTo>
                  <a:lnTo>
                    <a:pt x="4723" y="5494"/>
                  </a:lnTo>
                  <a:lnTo>
                    <a:pt x="4745" y="5514"/>
                  </a:lnTo>
                  <a:lnTo>
                    <a:pt x="4973" y="5742"/>
                  </a:lnTo>
                  <a:lnTo>
                    <a:pt x="4973" y="5742"/>
                  </a:lnTo>
                  <a:lnTo>
                    <a:pt x="4996" y="5761"/>
                  </a:lnTo>
                  <a:lnTo>
                    <a:pt x="5015" y="5775"/>
                  </a:lnTo>
                  <a:lnTo>
                    <a:pt x="5038" y="5789"/>
                  </a:lnTo>
                  <a:lnTo>
                    <a:pt x="5063" y="5801"/>
                  </a:lnTo>
                  <a:lnTo>
                    <a:pt x="5085" y="5809"/>
                  </a:lnTo>
                  <a:lnTo>
                    <a:pt x="5111" y="5815"/>
                  </a:lnTo>
                  <a:lnTo>
                    <a:pt x="5136" y="5817"/>
                  </a:lnTo>
                  <a:lnTo>
                    <a:pt x="5161" y="5820"/>
                  </a:lnTo>
                  <a:lnTo>
                    <a:pt x="5187" y="5817"/>
                  </a:lnTo>
                  <a:lnTo>
                    <a:pt x="5212" y="5815"/>
                  </a:lnTo>
                  <a:lnTo>
                    <a:pt x="5238" y="5809"/>
                  </a:lnTo>
                  <a:lnTo>
                    <a:pt x="5263" y="5801"/>
                  </a:lnTo>
                  <a:lnTo>
                    <a:pt x="5285" y="5789"/>
                  </a:lnTo>
                  <a:lnTo>
                    <a:pt x="5308" y="5775"/>
                  </a:lnTo>
                  <a:lnTo>
                    <a:pt x="5330" y="5761"/>
                  </a:lnTo>
                  <a:lnTo>
                    <a:pt x="5350" y="5742"/>
                  </a:lnTo>
                  <a:lnTo>
                    <a:pt x="5741" y="5351"/>
                  </a:lnTo>
                  <a:lnTo>
                    <a:pt x="5741" y="5351"/>
                  </a:lnTo>
                  <a:lnTo>
                    <a:pt x="5757" y="5331"/>
                  </a:lnTo>
                  <a:lnTo>
                    <a:pt x="5774" y="5311"/>
                  </a:lnTo>
                  <a:lnTo>
                    <a:pt x="5788" y="5289"/>
                  </a:lnTo>
                  <a:lnTo>
                    <a:pt x="5797" y="5263"/>
                  </a:lnTo>
                  <a:lnTo>
                    <a:pt x="5805" y="5241"/>
                  </a:lnTo>
                  <a:lnTo>
                    <a:pt x="5814" y="5216"/>
                  </a:lnTo>
                  <a:lnTo>
                    <a:pt x="5817" y="5190"/>
                  </a:lnTo>
                  <a:lnTo>
                    <a:pt x="5817" y="5165"/>
                  </a:lnTo>
                  <a:lnTo>
                    <a:pt x="5817" y="5140"/>
                  </a:lnTo>
                  <a:lnTo>
                    <a:pt x="5814" y="5115"/>
                  </a:lnTo>
                  <a:lnTo>
                    <a:pt x="5805" y="5089"/>
                  </a:lnTo>
                  <a:lnTo>
                    <a:pt x="5797" y="5064"/>
                  </a:lnTo>
                  <a:lnTo>
                    <a:pt x="5788" y="5042"/>
                  </a:lnTo>
                  <a:lnTo>
                    <a:pt x="5774" y="5019"/>
                  </a:lnTo>
                  <a:lnTo>
                    <a:pt x="5757" y="4996"/>
                  </a:lnTo>
                  <a:lnTo>
                    <a:pt x="5741" y="4977"/>
                  </a:lnTo>
                  <a:lnTo>
                    <a:pt x="5510" y="4746"/>
                  </a:lnTo>
                  <a:lnTo>
                    <a:pt x="5510" y="4746"/>
                  </a:lnTo>
                  <a:lnTo>
                    <a:pt x="5490" y="4727"/>
                  </a:lnTo>
                  <a:lnTo>
                    <a:pt x="5473" y="4704"/>
                  </a:lnTo>
                  <a:lnTo>
                    <a:pt x="5459" y="4681"/>
                  </a:lnTo>
                  <a:lnTo>
                    <a:pt x="5445" y="4656"/>
                  </a:lnTo>
                  <a:lnTo>
                    <a:pt x="5434" y="4628"/>
                  </a:lnTo>
                  <a:lnTo>
                    <a:pt x="5426" y="4603"/>
                  </a:lnTo>
                  <a:lnTo>
                    <a:pt x="5420" y="4575"/>
                  </a:lnTo>
                  <a:lnTo>
                    <a:pt x="5414" y="4546"/>
                  </a:lnTo>
                  <a:lnTo>
                    <a:pt x="5409" y="4516"/>
                  </a:lnTo>
                  <a:lnTo>
                    <a:pt x="5409" y="4488"/>
                  </a:lnTo>
                  <a:lnTo>
                    <a:pt x="5409" y="4459"/>
                  </a:lnTo>
                  <a:lnTo>
                    <a:pt x="5412" y="4431"/>
                  </a:lnTo>
                  <a:lnTo>
                    <a:pt x="5417" y="4403"/>
                  </a:lnTo>
                  <a:lnTo>
                    <a:pt x="5423" y="4375"/>
                  </a:lnTo>
                  <a:lnTo>
                    <a:pt x="5434" y="4350"/>
                  </a:lnTo>
                  <a:lnTo>
                    <a:pt x="5445" y="4324"/>
                  </a:lnTo>
                  <a:lnTo>
                    <a:pt x="5561" y="4043"/>
                  </a:lnTo>
                  <a:lnTo>
                    <a:pt x="5561" y="4043"/>
                  </a:lnTo>
                  <a:lnTo>
                    <a:pt x="5569" y="4018"/>
                  </a:lnTo>
                  <a:lnTo>
                    <a:pt x="5581" y="3992"/>
                  </a:lnTo>
                  <a:lnTo>
                    <a:pt x="5595" y="3970"/>
                  </a:lnTo>
                  <a:lnTo>
                    <a:pt x="5611" y="3945"/>
                  </a:lnTo>
                  <a:lnTo>
                    <a:pt x="5631" y="3925"/>
                  </a:lnTo>
                  <a:lnTo>
                    <a:pt x="5651" y="3903"/>
                  </a:lnTo>
                  <a:lnTo>
                    <a:pt x="5673" y="3883"/>
                  </a:lnTo>
                  <a:lnTo>
                    <a:pt x="5696" y="3866"/>
                  </a:lnTo>
                  <a:lnTo>
                    <a:pt x="5718" y="3849"/>
                  </a:lnTo>
                  <a:lnTo>
                    <a:pt x="5743" y="3835"/>
                  </a:lnTo>
                  <a:lnTo>
                    <a:pt x="5769" y="3821"/>
                  </a:lnTo>
                  <a:lnTo>
                    <a:pt x="5797" y="3813"/>
                  </a:lnTo>
                  <a:lnTo>
                    <a:pt x="5822" y="3804"/>
                  </a:lnTo>
                  <a:lnTo>
                    <a:pt x="5851" y="3796"/>
                  </a:lnTo>
                  <a:lnTo>
                    <a:pt x="5879" y="3793"/>
                  </a:lnTo>
                  <a:lnTo>
                    <a:pt x="5907" y="3790"/>
                  </a:lnTo>
                  <a:lnTo>
                    <a:pt x="6230" y="3790"/>
                  </a:lnTo>
                  <a:lnTo>
                    <a:pt x="6230" y="3790"/>
                  </a:lnTo>
                  <a:lnTo>
                    <a:pt x="6258" y="3790"/>
                  </a:lnTo>
                  <a:lnTo>
                    <a:pt x="6283" y="3787"/>
                  </a:lnTo>
                  <a:lnTo>
                    <a:pt x="6309" y="3779"/>
                  </a:lnTo>
                  <a:lnTo>
                    <a:pt x="6334" y="3770"/>
                  </a:lnTo>
                  <a:lnTo>
                    <a:pt x="6356" y="3759"/>
                  </a:lnTo>
                  <a:lnTo>
                    <a:pt x="6379" y="3745"/>
                  </a:lnTo>
                  <a:lnTo>
                    <a:pt x="6399" y="3731"/>
                  </a:lnTo>
                  <a:lnTo>
                    <a:pt x="6418" y="3714"/>
                  </a:lnTo>
                  <a:lnTo>
                    <a:pt x="6435" y="3694"/>
                  </a:lnTo>
                  <a:lnTo>
                    <a:pt x="6452" y="3675"/>
                  </a:lnTo>
                  <a:lnTo>
                    <a:pt x="6464" y="3652"/>
                  </a:lnTo>
                  <a:lnTo>
                    <a:pt x="6475" y="3630"/>
                  </a:lnTo>
                  <a:lnTo>
                    <a:pt x="6483" y="3605"/>
                  </a:lnTo>
                  <a:lnTo>
                    <a:pt x="6492" y="3579"/>
                  </a:lnTo>
                  <a:lnTo>
                    <a:pt x="6494" y="3554"/>
                  </a:lnTo>
                  <a:lnTo>
                    <a:pt x="6497" y="3526"/>
                  </a:lnTo>
                  <a:lnTo>
                    <a:pt x="6497" y="2975"/>
                  </a:lnTo>
                  <a:lnTo>
                    <a:pt x="6497" y="2975"/>
                  </a:lnTo>
                  <a:lnTo>
                    <a:pt x="6494" y="2947"/>
                  </a:lnTo>
                  <a:lnTo>
                    <a:pt x="6492" y="2921"/>
                  </a:lnTo>
                  <a:lnTo>
                    <a:pt x="6483" y="2896"/>
                  </a:lnTo>
                  <a:lnTo>
                    <a:pt x="6475" y="2871"/>
                  </a:lnTo>
                  <a:lnTo>
                    <a:pt x="6464" y="2848"/>
                  </a:lnTo>
                  <a:lnTo>
                    <a:pt x="6452" y="2825"/>
                  </a:lnTo>
                  <a:lnTo>
                    <a:pt x="6435" y="2806"/>
                  </a:lnTo>
                  <a:lnTo>
                    <a:pt x="6418" y="2786"/>
                  </a:lnTo>
                  <a:lnTo>
                    <a:pt x="6399" y="2769"/>
                  </a:lnTo>
                  <a:lnTo>
                    <a:pt x="6379" y="2755"/>
                  </a:lnTo>
                  <a:lnTo>
                    <a:pt x="6356" y="2741"/>
                  </a:lnTo>
                  <a:lnTo>
                    <a:pt x="6334" y="2730"/>
                  </a:lnTo>
                  <a:lnTo>
                    <a:pt x="6309" y="2722"/>
                  </a:lnTo>
                  <a:lnTo>
                    <a:pt x="6283" y="2713"/>
                  </a:lnTo>
                  <a:lnTo>
                    <a:pt x="6258" y="2710"/>
                  </a:lnTo>
                  <a:lnTo>
                    <a:pt x="6230" y="2707"/>
                  </a:lnTo>
                  <a:close/>
                  <a:moveTo>
                    <a:pt x="3246" y="4845"/>
                  </a:moveTo>
                  <a:lnTo>
                    <a:pt x="3246" y="4845"/>
                  </a:lnTo>
                  <a:lnTo>
                    <a:pt x="3165" y="4842"/>
                  </a:lnTo>
                  <a:lnTo>
                    <a:pt x="3083" y="4836"/>
                  </a:lnTo>
                  <a:lnTo>
                    <a:pt x="3004" y="4825"/>
                  </a:lnTo>
                  <a:lnTo>
                    <a:pt x="2926" y="4811"/>
                  </a:lnTo>
                  <a:lnTo>
                    <a:pt x="2850" y="4794"/>
                  </a:lnTo>
                  <a:lnTo>
                    <a:pt x="2774" y="4774"/>
                  </a:lnTo>
                  <a:lnTo>
                    <a:pt x="2698" y="4749"/>
                  </a:lnTo>
                  <a:lnTo>
                    <a:pt x="2628" y="4718"/>
                  </a:lnTo>
                  <a:lnTo>
                    <a:pt x="2555" y="4687"/>
                  </a:lnTo>
                  <a:lnTo>
                    <a:pt x="2487" y="4653"/>
                  </a:lnTo>
                  <a:lnTo>
                    <a:pt x="2420" y="4614"/>
                  </a:lnTo>
                  <a:lnTo>
                    <a:pt x="2355" y="4572"/>
                  </a:lnTo>
                  <a:lnTo>
                    <a:pt x="2293" y="4527"/>
                  </a:lnTo>
                  <a:lnTo>
                    <a:pt x="2235" y="4482"/>
                  </a:lnTo>
                  <a:lnTo>
                    <a:pt x="2176" y="4431"/>
                  </a:lnTo>
                  <a:lnTo>
                    <a:pt x="2120" y="4378"/>
                  </a:lnTo>
                  <a:lnTo>
                    <a:pt x="2069" y="4321"/>
                  </a:lnTo>
                  <a:lnTo>
                    <a:pt x="2019" y="4265"/>
                  </a:lnTo>
                  <a:lnTo>
                    <a:pt x="1971" y="4203"/>
                  </a:lnTo>
                  <a:lnTo>
                    <a:pt x="1926" y="4142"/>
                  </a:lnTo>
                  <a:lnTo>
                    <a:pt x="1884" y="4077"/>
                  </a:lnTo>
                  <a:lnTo>
                    <a:pt x="1847" y="4009"/>
                  </a:lnTo>
                  <a:lnTo>
                    <a:pt x="1810" y="3942"/>
                  </a:lnTo>
                  <a:lnTo>
                    <a:pt x="1779" y="3872"/>
                  </a:lnTo>
                  <a:lnTo>
                    <a:pt x="1751" y="3799"/>
                  </a:lnTo>
                  <a:lnTo>
                    <a:pt x="1726" y="3725"/>
                  </a:lnTo>
                  <a:lnTo>
                    <a:pt x="1704" y="3649"/>
                  </a:lnTo>
                  <a:lnTo>
                    <a:pt x="1687" y="3571"/>
                  </a:lnTo>
                  <a:lnTo>
                    <a:pt x="1673" y="3492"/>
                  </a:lnTo>
                  <a:lnTo>
                    <a:pt x="1662" y="3413"/>
                  </a:lnTo>
                  <a:lnTo>
                    <a:pt x="1656" y="3332"/>
                  </a:lnTo>
                  <a:lnTo>
                    <a:pt x="1653" y="3250"/>
                  </a:lnTo>
                  <a:lnTo>
                    <a:pt x="1653" y="3250"/>
                  </a:lnTo>
                  <a:lnTo>
                    <a:pt x="1656" y="3169"/>
                  </a:lnTo>
                  <a:lnTo>
                    <a:pt x="1662" y="3087"/>
                  </a:lnTo>
                  <a:lnTo>
                    <a:pt x="1673" y="3008"/>
                  </a:lnTo>
                  <a:lnTo>
                    <a:pt x="1687" y="2930"/>
                  </a:lnTo>
                  <a:lnTo>
                    <a:pt x="1704" y="2851"/>
                  </a:lnTo>
                  <a:lnTo>
                    <a:pt x="1726" y="2775"/>
                  </a:lnTo>
                  <a:lnTo>
                    <a:pt x="1751" y="2702"/>
                  </a:lnTo>
                  <a:lnTo>
                    <a:pt x="1779" y="2629"/>
                  </a:lnTo>
                  <a:lnTo>
                    <a:pt x="1810" y="2558"/>
                  </a:lnTo>
                  <a:lnTo>
                    <a:pt x="1847" y="2491"/>
                  </a:lnTo>
                  <a:lnTo>
                    <a:pt x="1884" y="2423"/>
                  </a:lnTo>
                  <a:lnTo>
                    <a:pt x="1926" y="2359"/>
                  </a:lnTo>
                  <a:lnTo>
                    <a:pt x="1971" y="2297"/>
                  </a:lnTo>
                  <a:lnTo>
                    <a:pt x="2019" y="2235"/>
                  </a:lnTo>
                  <a:lnTo>
                    <a:pt x="2069" y="2179"/>
                  </a:lnTo>
                  <a:lnTo>
                    <a:pt x="2120" y="2123"/>
                  </a:lnTo>
                  <a:lnTo>
                    <a:pt x="2176" y="2069"/>
                  </a:lnTo>
                  <a:lnTo>
                    <a:pt x="2235" y="2019"/>
                  </a:lnTo>
                  <a:lnTo>
                    <a:pt x="2293" y="1971"/>
                  </a:lnTo>
                  <a:lnTo>
                    <a:pt x="2355" y="1928"/>
                  </a:lnTo>
                  <a:lnTo>
                    <a:pt x="2420" y="1886"/>
                  </a:lnTo>
                  <a:lnTo>
                    <a:pt x="2487" y="1847"/>
                  </a:lnTo>
                  <a:lnTo>
                    <a:pt x="2555" y="1813"/>
                  </a:lnTo>
                  <a:lnTo>
                    <a:pt x="2628" y="1780"/>
                  </a:lnTo>
                  <a:lnTo>
                    <a:pt x="2698" y="1751"/>
                  </a:lnTo>
                  <a:lnTo>
                    <a:pt x="2774" y="1726"/>
                  </a:lnTo>
                  <a:lnTo>
                    <a:pt x="2850" y="1707"/>
                  </a:lnTo>
                  <a:lnTo>
                    <a:pt x="2926" y="1687"/>
                  </a:lnTo>
                  <a:lnTo>
                    <a:pt x="3004" y="1673"/>
                  </a:lnTo>
                  <a:lnTo>
                    <a:pt x="3083" y="1664"/>
                  </a:lnTo>
                  <a:lnTo>
                    <a:pt x="3165" y="1659"/>
                  </a:lnTo>
                  <a:lnTo>
                    <a:pt x="3246" y="1656"/>
                  </a:lnTo>
                  <a:lnTo>
                    <a:pt x="3246" y="1656"/>
                  </a:lnTo>
                  <a:lnTo>
                    <a:pt x="3328" y="1659"/>
                  </a:lnTo>
                  <a:lnTo>
                    <a:pt x="3410" y="1664"/>
                  </a:lnTo>
                  <a:lnTo>
                    <a:pt x="3491" y="1673"/>
                  </a:lnTo>
                  <a:lnTo>
                    <a:pt x="3570" y="1687"/>
                  </a:lnTo>
                  <a:lnTo>
                    <a:pt x="3646" y="1707"/>
                  </a:lnTo>
                  <a:lnTo>
                    <a:pt x="3722" y="1726"/>
                  </a:lnTo>
                  <a:lnTo>
                    <a:pt x="3795" y="1751"/>
                  </a:lnTo>
                  <a:lnTo>
                    <a:pt x="3868" y="1780"/>
                  </a:lnTo>
                  <a:lnTo>
                    <a:pt x="3938" y="1813"/>
                  </a:lnTo>
                  <a:lnTo>
                    <a:pt x="4009" y="1847"/>
                  </a:lnTo>
                  <a:lnTo>
                    <a:pt x="4073" y="1886"/>
                  </a:lnTo>
                  <a:lnTo>
                    <a:pt x="4138" y="1928"/>
                  </a:lnTo>
                  <a:lnTo>
                    <a:pt x="4202" y="1971"/>
                  </a:lnTo>
                  <a:lnTo>
                    <a:pt x="4262" y="2019"/>
                  </a:lnTo>
                  <a:lnTo>
                    <a:pt x="4321" y="2069"/>
                  </a:lnTo>
                  <a:lnTo>
                    <a:pt x="4374" y="2123"/>
                  </a:lnTo>
                  <a:lnTo>
                    <a:pt x="4428" y="2179"/>
                  </a:lnTo>
                  <a:lnTo>
                    <a:pt x="4478" y="2235"/>
                  </a:lnTo>
                  <a:lnTo>
                    <a:pt x="4526" y="2297"/>
                  </a:lnTo>
                  <a:lnTo>
                    <a:pt x="4571" y="2359"/>
                  </a:lnTo>
                  <a:lnTo>
                    <a:pt x="4610" y="2423"/>
                  </a:lnTo>
                  <a:lnTo>
                    <a:pt x="4650" y="2491"/>
                  </a:lnTo>
                  <a:lnTo>
                    <a:pt x="4683" y="2558"/>
                  </a:lnTo>
                  <a:lnTo>
                    <a:pt x="4717" y="2629"/>
                  </a:lnTo>
                  <a:lnTo>
                    <a:pt x="4745" y="2702"/>
                  </a:lnTo>
                  <a:lnTo>
                    <a:pt x="4771" y="2775"/>
                  </a:lnTo>
                  <a:lnTo>
                    <a:pt x="4793" y="2851"/>
                  </a:lnTo>
                  <a:lnTo>
                    <a:pt x="4810" y="2930"/>
                  </a:lnTo>
                  <a:lnTo>
                    <a:pt x="4824" y="3008"/>
                  </a:lnTo>
                  <a:lnTo>
                    <a:pt x="4832" y="3087"/>
                  </a:lnTo>
                  <a:lnTo>
                    <a:pt x="4841" y="3169"/>
                  </a:lnTo>
                  <a:lnTo>
                    <a:pt x="4841" y="3250"/>
                  </a:lnTo>
                  <a:lnTo>
                    <a:pt x="4841" y="3250"/>
                  </a:lnTo>
                  <a:lnTo>
                    <a:pt x="4841" y="3332"/>
                  </a:lnTo>
                  <a:lnTo>
                    <a:pt x="4832" y="3413"/>
                  </a:lnTo>
                  <a:lnTo>
                    <a:pt x="4824" y="3492"/>
                  </a:lnTo>
                  <a:lnTo>
                    <a:pt x="4810" y="3571"/>
                  </a:lnTo>
                  <a:lnTo>
                    <a:pt x="4793" y="3649"/>
                  </a:lnTo>
                  <a:lnTo>
                    <a:pt x="4771" y="3725"/>
                  </a:lnTo>
                  <a:lnTo>
                    <a:pt x="4745" y="3799"/>
                  </a:lnTo>
                  <a:lnTo>
                    <a:pt x="4717" y="3872"/>
                  </a:lnTo>
                  <a:lnTo>
                    <a:pt x="4683" y="3942"/>
                  </a:lnTo>
                  <a:lnTo>
                    <a:pt x="4650" y="4009"/>
                  </a:lnTo>
                  <a:lnTo>
                    <a:pt x="4610" y="4077"/>
                  </a:lnTo>
                  <a:lnTo>
                    <a:pt x="4571" y="4142"/>
                  </a:lnTo>
                  <a:lnTo>
                    <a:pt x="4526" y="4203"/>
                  </a:lnTo>
                  <a:lnTo>
                    <a:pt x="4478" y="4265"/>
                  </a:lnTo>
                  <a:lnTo>
                    <a:pt x="4428" y="4321"/>
                  </a:lnTo>
                  <a:lnTo>
                    <a:pt x="4374" y="4378"/>
                  </a:lnTo>
                  <a:lnTo>
                    <a:pt x="4321" y="4431"/>
                  </a:lnTo>
                  <a:lnTo>
                    <a:pt x="4262" y="4482"/>
                  </a:lnTo>
                  <a:lnTo>
                    <a:pt x="4202" y="4527"/>
                  </a:lnTo>
                  <a:lnTo>
                    <a:pt x="4138" y="4572"/>
                  </a:lnTo>
                  <a:lnTo>
                    <a:pt x="4073" y="4614"/>
                  </a:lnTo>
                  <a:lnTo>
                    <a:pt x="4009" y="4653"/>
                  </a:lnTo>
                  <a:lnTo>
                    <a:pt x="3938" y="4687"/>
                  </a:lnTo>
                  <a:lnTo>
                    <a:pt x="3868" y="4718"/>
                  </a:lnTo>
                  <a:lnTo>
                    <a:pt x="3795" y="4749"/>
                  </a:lnTo>
                  <a:lnTo>
                    <a:pt x="3722" y="4774"/>
                  </a:lnTo>
                  <a:lnTo>
                    <a:pt x="3646" y="4794"/>
                  </a:lnTo>
                  <a:lnTo>
                    <a:pt x="3570" y="4811"/>
                  </a:lnTo>
                  <a:lnTo>
                    <a:pt x="3491" y="4825"/>
                  </a:lnTo>
                  <a:lnTo>
                    <a:pt x="3410" y="4836"/>
                  </a:lnTo>
                  <a:lnTo>
                    <a:pt x="3328" y="4842"/>
                  </a:lnTo>
                  <a:lnTo>
                    <a:pt x="3246" y="4845"/>
                  </a:lnTo>
                  <a:close/>
                </a:path>
              </a:pathLst>
            </a:custGeom>
            <a:solidFill>
              <a:srgbClr val="7F7F7F"/>
            </a:solidFill>
            <a:ln>
              <a:noFill/>
            </a:ln>
            <a:effectLst/>
          </p:spPr>
          <p:txBody>
            <a:bodyPr wrap="none" anchor="ctr"/>
            <a:lstStyle/>
            <a:p>
              <a:endParaRPr lang="en-US">
                <a:cs typeface="+mn-ea"/>
                <a:sym typeface="+mn-lt"/>
              </a:endParaRPr>
            </a:p>
          </p:txBody>
        </p:sp>
        <p:sp>
          <p:nvSpPr>
            <p:cNvPr id="38" name="Text Placeholder 32"/>
            <p:cNvSpPr txBox="1">
              <a:spLocks/>
            </p:cNvSpPr>
            <p:nvPr/>
          </p:nvSpPr>
          <p:spPr>
            <a:xfrm>
              <a:off x="8299261" y="4260810"/>
              <a:ext cx="1483337"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39" name="Text Placeholder 33"/>
            <p:cNvSpPr txBox="1">
              <a:spLocks/>
            </p:cNvSpPr>
            <p:nvPr/>
          </p:nvSpPr>
          <p:spPr>
            <a:xfrm>
              <a:off x="8299262" y="4067913"/>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40" name="Oval 39"/>
            <p:cNvSpPr>
              <a:spLocks noChangeAspect="1"/>
            </p:cNvSpPr>
            <p:nvPr/>
          </p:nvSpPr>
          <p:spPr>
            <a:xfrm>
              <a:off x="7653059" y="4034166"/>
              <a:ext cx="501811" cy="5018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46" name="Text Placeholder 32"/>
            <p:cNvSpPr txBox="1">
              <a:spLocks/>
            </p:cNvSpPr>
            <p:nvPr/>
          </p:nvSpPr>
          <p:spPr>
            <a:xfrm>
              <a:off x="7245161" y="2051010"/>
              <a:ext cx="1467119"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47" name="Text Placeholder 33"/>
            <p:cNvSpPr txBox="1">
              <a:spLocks/>
            </p:cNvSpPr>
            <p:nvPr/>
          </p:nvSpPr>
          <p:spPr>
            <a:xfrm>
              <a:off x="7245162" y="1858113"/>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8" name="Oval 47"/>
            <p:cNvSpPr>
              <a:spLocks noChangeAspect="1"/>
            </p:cNvSpPr>
            <p:nvPr/>
          </p:nvSpPr>
          <p:spPr>
            <a:xfrm>
              <a:off x="6598959" y="1824366"/>
              <a:ext cx="501811" cy="501811"/>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49" name="Freeform 48"/>
            <p:cNvSpPr>
              <a:spLocks noChangeArrowheads="1"/>
            </p:cNvSpPr>
            <p:nvPr/>
          </p:nvSpPr>
          <p:spPr bwMode="auto">
            <a:xfrm>
              <a:off x="6740063" y="1931172"/>
              <a:ext cx="211508" cy="283560"/>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50" name="Text Placeholder 32"/>
            <p:cNvSpPr txBox="1">
              <a:spLocks/>
            </p:cNvSpPr>
            <p:nvPr/>
          </p:nvSpPr>
          <p:spPr>
            <a:xfrm>
              <a:off x="2073905" y="3693231"/>
              <a:ext cx="1468513"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1" name="Text Placeholder 33"/>
            <p:cNvSpPr txBox="1">
              <a:spLocks/>
            </p:cNvSpPr>
            <p:nvPr/>
          </p:nvSpPr>
          <p:spPr>
            <a:xfrm>
              <a:off x="1655004" y="3500334"/>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2" name="Oval 51"/>
            <p:cNvSpPr>
              <a:spLocks noChangeAspect="1"/>
            </p:cNvSpPr>
            <p:nvPr/>
          </p:nvSpPr>
          <p:spPr>
            <a:xfrm>
              <a:off x="3715750" y="3466587"/>
              <a:ext cx="501811" cy="5018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53" name="Freeform 49"/>
            <p:cNvSpPr>
              <a:spLocks noChangeArrowheads="1"/>
            </p:cNvSpPr>
            <p:nvPr/>
          </p:nvSpPr>
          <p:spPr bwMode="auto">
            <a:xfrm>
              <a:off x="3839923" y="3601507"/>
              <a:ext cx="243951" cy="24395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grpSp>
      <p:sp>
        <p:nvSpPr>
          <p:cNvPr id="55" name="TextBox 54"/>
          <p:cNvSpPr txBox="1"/>
          <p:nvPr/>
        </p:nvSpPr>
        <p:spPr>
          <a:xfrm>
            <a:off x="724777" y="2087212"/>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a:t>
            </a:r>
          </a:p>
          <a:p>
            <a:pPr>
              <a:lnSpc>
                <a:spcPct val="90000"/>
              </a:lnSpc>
            </a:pPr>
            <a:r>
              <a:rPr lang="en-US" sz="2800" dirty="0">
                <a:solidFill>
                  <a:schemeClr val="tx1">
                    <a:lumMod val="75000"/>
                    <a:lumOff val="25000"/>
                  </a:schemeClr>
                </a:solidFill>
                <a:cs typeface="+mn-ea"/>
                <a:sym typeface="+mn-lt"/>
              </a:rPr>
              <a:t>STRATEGY</a:t>
            </a:r>
          </a:p>
        </p:txBody>
      </p:sp>
      <p:sp>
        <p:nvSpPr>
          <p:cNvPr id="56" name="TextBox 55"/>
          <p:cNvSpPr txBox="1"/>
          <p:nvPr/>
        </p:nvSpPr>
        <p:spPr>
          <a:xfrm>
            <a:off x="734584" y="292642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62" name="TextBox 61"/>
          <p:cNvSpPr txBox="1"/>
          <p:nvPr/>
        </p:nvSpPr>
        <p:spPr>
          <a:xfrm>
            <a:off x="719648" y="338550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64" name="TextBox 63"/>
          <p:cNvSpPr txBox="1"/>
          <p:nvPr/>
        </p:nvSpPr>
        <p:spPr>
          <a:xfrm>
            <a:off x="7802909" y="2527478"/>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01</a:t>
            </a:r>
          </a:p>
        </p:txBody>
      </p:sp>
      <p:sp>
        <p:nvSpPr>
          <p:cNvPr id="65" name="TextBox 64"/>
          <p:cNvSpPr txBox="1"/>
          <p:nvPr/>
        </p:nvSpPr>
        <p:spPr>
          <a:xfrm>
            <a:off x="6786908" y="3560411"/>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02</a:t>
            </a:r>
          </a:p>
        </p:txBody>
      </p:sp>
      <p:sp>
        <p:nvSpPr>
          <p:cNvPr id="66" name="TextBox 65"/>
          <p:cNvSpPr txBox="1"/>
          <p:nvPr/>
        </p:nvSpPr>
        <p:spPr>
          <a:xfrm>
            <a:off x="8209308" y="4186944"/>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03</a:t>
            </a:r>
          </a:p>
        </p:txBody>
      </p:sp>
      <p:sp>
        <p:nvSpPr>
          <p:cNvPr id="32" name="Freeform 96"/>
          <p:cNvSpPr>
            <a:spLocks noChangeArrowheads="1"/>
          </p:cNvSpPr>
          <p:nvPr/>
        </p:nvSpPr>
        <p:spPr bwMode="auto">
          <a:xfrm>
            <a:off x="9989834" y="3814598"/>
            <a:ext cx="234347" cy="234347"/>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nvGrpSpPr>
          <p:cNvPr id="41" name="Group 40"/>
          <p:cNvGrpSpPr/>
          <p:nvPr/>
        </p:nvGrpSpPr>
        <p:grpSpPr>
          <a:xfrm>
            <a:off x="817203" y="3233500"/>
            <a:ext cx="434204" cy="76723"/>
            <a:chOff x="4733567" y="4719035"/>
            <a:chExt cx="635717" cy="112331"/>
          </a:xfrm>
        </p:grpSpPr>
        <p:sp>
          <p:nvSpPr>
            <p:cNvPr id="42" name="Oval 41"/>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22461937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06817" y="1754736"/>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grpSp>
        <p:nvGrpSpPr>
          <p:cNvPr id="3" name="Group 2"/>
          <p:cNvGrpSpPr/>
          <p:nvPr/>
        </p:nvGrpSpPr>
        <p:grpSpPr>
          <a:xfrm>
            <a:off x="3498128" y="3499610"/>
            <a:ext cx="2458172" cy="1841987"/>
            <a:chOff x="3498128" y="3491142"/>
            <a:chExt cx="2458172" cy="1841987"/>
          </a:xfrm>
        </p:grpSpPr>
        <p:cxnSp>
          <p:nvCxnSpPr>
            <p:cNvPr id="17" name="Straight Connector 16"/>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98128" y="3491142"/>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20" name="TextBox 19"/>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22" name="TextBox 21"/>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p>
          </p:txBody>
        </p:sp>
      </p:grpSp>
      <p:grpSp>
        <p:nvGrpSpPr>
          <p:cNvPr id="33" name="Group 32"/>
          <p:cNvGrpSpPr/>
          <p:nvPr/>
        </p:nvGrpSpPr>
        <p:grpSpPr>
          <a:xfrm>
            <a:off x="6012728" y="3499610"/>
            <a:ext cx="2458172" cy="1841987"/>
            <a:chOff x="3498128" y="3491142"/>
            <a:chExt cx="2458172" cy="1841987"/>
          </a:xfrm>
        </p:grpSpPr>
        <p:cxnSp>
          <p:nvCxnSpPr>
            <p:cNvPr id="36" name="Straight Connector 35"/>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498128" y="3491142"/>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38" name="TextBox 37"/>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39" name="TextBox 38"/>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p>
          </p:txBody>
        </p:sp>
      </p:grpSp>
      <p:grpSp>
        <p:nvGrpSpPr>
          <p:cNvPr id="40" name="Group 39"/>
          <p:cNvGrpSpPr/>
          <p:nvPr/>
        </p:nvGrpSpPr>
        <p:grpSpPr>
          <a:xfrm>
            <a:off x="8476528" y="3499610"/>
            <a:ext cx="2458172" cy="1841987"/>
            <a:chOff x="3498128" y="3491142"/>
            <a:chExt cx="2458172" cy="1841987"/>
          </a:xfrm>
        </p:grpSpPr>
        <p:cxnSp>
          <p:nvCxnSpPr>
            <p:cNvPr id="41" name="Straight Connector 40"/>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498128" y="3491142"/>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44" name="TextBox 43"/>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45" name="TextBox 44"/>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p>
          </p:txBody>
        </p:sp>
      </p:grpSp>
      <p:sp>
        <p:nvSpPr>
          <p:cNvPr id="29" name="TextBox 28"/>
          <p:cNvSpPr txBox="1"/>
          <p:nvPr/>
        </p:nvSpPr>
        <p:spPr>
          <a:xfrm>
            <a:off x="1016624"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grpSp>
        <p:nvGrpSpPr>
          <p:cNvPr id="30" name="Group 29"/>
          <p:cNvGrpSpPr/>
          <p:nvPr/>
        </p:nvGrpSpPr>
        <p:grpSpPr>
          <a:xfrm>
            <a:off x="1104654" y="3200070"/>
            <a:ext cx="434204" cy="76723"/>
            <a:chOff x="4733567" y="4719035"/>
            <a:chExt cx="635717" cy="112331"/>
          </a:xfrm>
        </p:grpSpPr>
        <p:sp>
          <p:nvSpPr>
            <p:cNvPr id="31" name="Oval 30"/>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716" r="716"/>
          <a:stretch>
            <a:fillRect/>
          </a:stretch>
        </p:blipFill>
        <p:spPr/>
      </p:pic>
      <p:pic>
        <p:nvPicPr>
          <p:cNvPr id="7" name="图片占位符 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5689" r="5689"/>
          <a:stretch>
            <a:fillRect/>
          </a:stretch>
        </p:blipFill>
        <p:spPr/>
      </p:pic>
      <p:pic>
        <p:nvPicPr>
          <p:cNvPr id="8" name="图片占位符 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839" r="839"/>
          <a:stretch>
            <a:fillRect/>
          </a:stretch>
        </p:blipFill>
        <p:spPr/>
      </p:pic>
    </p:spTree>
    <p:extLst>
      <p:ext uri="{BB962C8B-B14F-4D97-AF65-F5344CB8AC3E}">
        <p14:creationId xmlns:p14="http://schemas.microsoft.com/office/powerpoint/2010/main" val="39374105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2643" y="1579211"/>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FOUR</a:t>
            </a:r>
          </a:p>
          <a:p>
            <a:pPr>
              <a:lnSpc>
                <a:spcPct val="90000"/>
              </a:lnSpc>
            </a:pPr>
            <a:r>
              <a:rPr lang="en-US" sz="2800" dirty="0">
                <a:solidFill>
                  <a:schemeClr val="tx1">
                    <a:lumMod val="75000"/>
                    <a:lumOff val="25000"/>
                  </a:schemeClr>
                </a:solidFill>
                <a:cs typeface="+mn-ea"/>
                <a:sym typeface="+mn-lt"/>
              </a:rPr>
              <a:t>STRATEGY</a:t>
            </a:r>
          </a:p>
        </p:txBody>
      </p:sp>
      <p:sp>
        <p:nvSpPr>
          <p:cNvPr id="3" name="TextBox 2"/>
          <p:cNvSpPr txBox="1"/>
          <p:nvPr/>
        </p:nvSpPr>
        <p:spPr>
          <a:xfrm>
            <a:off x="1022450" y="241842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9" name="TextBox 8"/>
          <p:cNvSpPr txBox="1"/>
          <p:nvPr/>
        </p:nvSpPr>
        <p:spPr>
          <a:xfrm>
            <a:off x="1007514" y="287750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1" name="TextBox 10"/>
          <p:cNvSpPr txBox="1"/>
          <p:nvPr/>
        </p:nvSpPr>
        <p:spPr>
          <a:xfrm>
            <a:off x="1465042" y="4783119"/>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12" name="TextBox 11"/>
          <p:cNvSpPr txBox="1"/>
          <p:nvPr/>
        </p:nvSpPr>
        <p:spPr>
          <a:xfrm>
            <a:off x="1468168" y="5005865"/>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3" name="Oval 12"/>
          <p:cNvSpPr/>
          <p:nvPr/>
        </p:nvSpPr>
        <p:spPr>
          <a:xfrm>
            <a:off x="961694" y="4813525"/>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121519" y="4771664"/>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15" name="TextBox 14"/>
          <p:cNvSpPr txBox="1"/>
          <p:nvPr/>
        </p:nvSpPr>
        <p:spPr>
          <a:xfrm>
            <a:off x="4124645" y="499441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6" name="Oval 15"/>
          <p:cNvSpPr/>
          <p:nvPr/>
        </p:nvSpPr>
        <p:spPr>
          <a:xfrm>
            <a:off x="3618171" y="4802070"/>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830443" y="4771665"/>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18" name="TextBox 17"/>
          <p:cNvSpPr txBox="1"/>
          <p:nvPr/>
        </p:nvSpPr>
        <p:spPr>
          <a:xfrm>
            <a:off x="6833569" y="499441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9" name="Oval 18"/>
          <p:cNvSpPr/>
          <p:nvPr/>
        </p:nvSpPr>
        <p:spPr>
          <a:xfrm>
            <a:off x="6327095" y="480207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537720" y="4760210"/>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21" name="TextBox 20"/>
          <p:cNvSpPr txBox="1"/>
          <p:nvPr/>
        </p:nvSpPr>
        <p:spPr>
          <a:xfrm>
            <a:off x="9540846" y="498295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2" name="Oval 21"/>
          <p:cNvSpPr/>
          <p:nvPr/>
        </p:nvSpPr>
        <p:spPr>
          <a:xfrm>
            <a:off x="9034372" y="4790616"/>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090383" y="4909254"/>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4" name="Freeform 54"/>
          <p:cNvSpPr>
            <a:spLocks noChangeArrowheads="1"/>
          </p:cNvSpPr>
          <p:nvPr/>
        </p:nvSpPr>
        <p:spPr bwMode="auto">
          <a:xfrm>
            <a:off x="3727723" y="4922983"/>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5" name="Freeform 98"/>
          <p:cNvSpPr>
            <a:spLocks noChangeArrowheads="1"/>
          </p:cNvSpPr>
          <p:nvPr/>
        </p:nvSpPr>
        <p:spPr bwMode="auto">
          <a:xfrm>
            <a:off x="9171587" y="4903806"/>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 name="Freeform 144"/>
          <p:cNvSpPr>
            <a:spLocks noChangeArrowheads="1"/>
          </p:cNvSpPr>
          <p:nvPr/>
        </p:nvSpPr>
        <p:spPr bwMode="auto">
          <a:xfrm>
            <a:off x="6443367" y="4917886"/>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grpSp>
        <p:nvGrpSpPr>
          <p:cNvPr id="33" name="Group 32"/>
          <p:cNvGrpSpPr/>
          <p:nvPr/>
        </p:nvGrpSpPr>
        <p:grpSpPr>
          <a:xfrm>
            <a:off x="1096603" y="2700100"/>
            <a:ext cx="434204" cy="76723"/>
            <a:chOff x="4733567" y="4719035"/>
            <a:chExt cx="635717" cy="112331"/>
          </a:xfrm>
        </p:grpSpPr>
        <p:sp>
          <p:nvSpPr>
            <p:cNvPr id="34" name="Oval 3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4" name="Picture Placeholder 3"/>
          <p:cNvSpPr>
            <a:spLocks noGrp="1"/>
          </p:cNvSpPr>
          <p:nvPr>
            <p:ph type="pic" sz="quarter" idx="10"/>
          </p:nvPr>
        </p:nvSpPr>
        <p:spPr/>
      </p:sp>
    </p:spTree>
    <p:extLst>
      <p:ext uri="{BB962C8B-B14F-4D97-AF65-F5344CB8AC3E}">
        <p14:creationId xmlns:p14="http://schemas.microsoft.com/office/powerpoint/2010/main" val="4452554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Chart Placeholder 5"/>
          <p:cNvGraphicFramePr>
            <a:graphicFrameLocks/>
          </p:cNvGraphicFramePr>
          <p:nvPr>
            <p:extLst>
              <p:ext uri="{D42A27DB-BD31-4B8C-83A1-F6EECF244321}">
                <p14:modId xmlns:p14="http://schemas.microsoft.com/office/powerpoint/2010/main" val="1436302497"/>
              </p:ext>
            </p:extLst>
          </p:nvPr>
        </p:nvGraphicFramePr>
        <p:xfrm>
          <a:off x="5442718" y="1849120"/>
          <a:ext cx="5604933" cy="2787649"/>
        </p:xfrm>
        <a:graphic>
          <a:graphicData uri="http://schemas.openxmlformats.org/drawingml/2006/chart">
            <c:chart xmlns:c="http://schemas.openxmlformats.org/drawingml/2006/chart" xmlns:r="http://schemas.openxmlformats.org/officeDocument/2006/relationships" r:id="rId2"/>
          </a:graphicData>
        </a:graphic>
      </p:graphicFrame>
      <p:sp>
        <p:nvSpPr>
          <p:cNvPr id="49" name="TextBox 48"/>
          <p:cNvSpPr txBox="1"/>
          <p:nvPr/>
        </p:nvSpPr>
        <p:spPr>
          <a:xfrm>
            <a:off x="1634544" y="1719271"/>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PROJECT</a:t>
            </a:r>
          </a:p>
          <a:p>
            <a:pPr>
              <a:lnSpc>
                <a:spcPct val="90000"/>
              </a:lnSpc>
            </a:pPr>
            <a:r>
              <a:rPr lang="en-US" sz="2800" dirty="0">
                <a:solidFill>
                  <a:schemeClr val="tx1">
                    <a:lumMod val="75000"/>
                    <a:lumOff val="25000"/>
                  </a:schemeClr>
                </a:solidFill>
                <a:cs typeface="+mn-ea"/>
                <a:sym typeface="+mn-lt"/>
              </a:rPr>
              <a:t>DATABASE</a:t>
            </a:r>
          </a:p>
        </p:txBody>
      </p:sp>
      <p:sp>
        <p:nvSpPr>
          <p:cNvPr id="50" name="TextBox 49"/>
          <p:cNvSpPr txBox="1"/>
          <p:nvPr/>
        </p:nvSpPr>
        <p:spPr>
          <a:xfrm>
            <a:off x="1644351" y="255848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6" name="TextBox 55"/>
          <p:cNvSpPr txBox="1"/>
          <p:nvPr/>
        </p:nvSpPr>
        <p:spPr>
          <a:xfrm>
            <a:off x="1629415" y="301756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76" name="TextBox 75"/>
          <p:cNvSpPr txBox="1"/>
          <p:nvPr/>
        </p:nvSpPr>
        <p:spPr>
          <a:xfrm>
            <a:off x="2084637" y="48459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77" name="TextBox 76"/>
          <p:cNvSpPr txBox="1"/>
          <p:nvPr/>
        </p:nvSpPr>
        <p:spPr>
          <a:xfrm>
            <a:off x="2087763" y="50687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78" name="Oval 77"/>
          <p:cNvSpPr/>
          <p:nvPr/>
        </p:nvSpPr>
        <p:spPr>
          <a:xfrm>
            <a:off x="1581289" y="4876376"/>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TextBox 78"/>
          <p:cNvSpPr txBox="1"/>
          <p:nvPr/>
        </p:nvSpPr>
        <p:spPr>
          <a:xfrm>
            <a:off x="5265255" y="48345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80" name="TextBox 79"/>
          <p:cNvSpPr txBox="1"/>
          <p:nvPr/>
        </p:nvSpPr>
        <p:spPr>
          <a:xfrm>
            <a:off x="5268381" y="50572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81" name="Oval 80"/>
          <p:cNvSpPr/>
          <p:nvPr/>
        </p:nvSpPr>
        <p:spPr>
          <a:xfrm>
            <a:off x="4761907" y="48649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2" name="TextBox 81"/>
          <p:cNvSpPr txBox="1"/>
          <p:nvPr/>
        </p:nvSpPr>
        <p:spPr>
          <a:xfrm>
            <a:off x="8625311" y="48345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83" name="TextBox 82"/>
          <p:cNvSpPr txBox="1"/>
          <p:nvPr/>
        </p:nvSpPr>
        <p:spPr>
          <a:xfrm>
            <a:off x="8628437" y="50572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84" name="Oval 83"/>
          <p:cNvSpPr/>
          <p:nvPr/>
        </p:nvSpPr>
        <p:spPr>
          <a:xfrm>
            <a:off x="8121963" y="4864922"/>
            <a:ext cx="426655" cy="426655"/>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5" name="Freeform 40"/>
          <p:cNvSpPr>
            <a:spLocks noChangeArrowheads="1"/>
          </p:cNvSpPr>
          <p:nvPr/>
        </p:nvSpPr>
        <p:spPr bwMode="auto">
          <a:xfrm>
            <a:off x="4899532" y="49655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6" name="Freeform 49"/>
          <p:cNvSpPr>
            <a:spLocks noChangeArrowheads="1"/>
          </p:cNvSpPr>
          <p:nvPr/>
        </p:nvSpPr>
        <p:spPr bwMode="auto">
          <a:xfrm>
            <a:off x="1703221" y="49838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87" name="Freeform 75"/>
          <p:cNvSpPr>
            <a:spLocks noChangeArrowheads="1"/>
          </p:cNvSpPr>
          <p:nvPr/>
        </p:nvSpPr>
        <p:spPr bwMode="auto">
          <a:xfrm>
            <a:off x="8231166" y="49702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nvGrpSpPr>
          <p:cNvPr id="29" name="Group 28"/>
          <p:cNvGrpSpPr/>
          <p:nvPr/>
        </p:nvGrpSpPr>
        <p:grpSpPr>
          <a:xfrm>
            <a:off x="1731603" y="2839800"/>
            <a:ext cx="434204" cy="76723"/>
            <a:chOff x="4733567" y="4719035"/>
            <a:chExt cx="635717" cy="112331"/>
          </a:xfrm>
        </p:grpSpPr>
        <p:sp>
          <p:nvSpPr>
            <p:cNvPr id="30" name="Oval 29"/>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1" name="Oval 3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Oval 3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9324966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Placeholder 6"/>
          <p:cNvGraphicFramePr>
            <a:graphicFrameLocks/>
          </p:cNvGraphicFramePr>
          <p:nvPr>
            <p:extLst>
              <p:ext uri="{D42A27DB-BD31-4B8C-83A1-F6EECF244321}">
                <p14:modId xmlns:p14="http://schemas.microsoft.com/office/powerpoint/2010/main" val="3745238050"/>
              </p:ext>
            </p:extLst>
          </p:nvPr>
        </p:nvGraphicFramePr>
        <p:xfrm>
          <a:off x="6019800" y="1058334"/>
          <a:ext cx="4140200" cy="34163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634544" y="1761605"/>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PROJECT</a:t>
            </a:r>
          </a:p>
          <a:p>
            <a:pPr>
              <a:lnSpc>
                <a:spcPct val="90000"/>
              </a:lnSpc>
            </a:pPr>
            <a:r>
              <a:rPr lang="en-US" sz="2800" dirty="0">
                <a:solidFill>
                  <a:schemeClr val="tx1">
                    <a:lumMod val="75000"/>
                    <a:lumOff val="25000"/>
                  </a:schemeClr>
                </a:solidFill>
                <a:cs typeface="+mn-ea"/>
                <a:sym typeface="+mn-lt"/>
              </a:rPr>
              <a:t>DATABASE</a:t>
            </a:r>
          </a:p>
        </p:txBody>
      </p:sp>
      <p:sp>
        <p:nvSpPr>
          <p:cNvPr id="5" name="TextBox 4"/>
          <p:cNvSpPr txBox="1"/>
          <p:nvPr/>
        </p:nvSpPr>
        <p:spPr>
          <a:xfrm>
            <a:off x="1644351" y="260082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1" name="TextBox 10"/>
          <p:cNvSpPr txBox="1"/>
          <p:nvPr/>
        </p:nvSpPr>
        <p:spPr>
          <a:xfrm>
            <a:off x="1629415" y="3059902"/>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12" name="TextBox 11"/>
          <p:cNvSpPr txBox="1"/>
          <p:nvPr/>
        </p:nvSpPr>
        <p:spPr>
          <a:xfrm>
            <a:off x="2161605" y="48078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13" name="TextBox 12"/>
          <p:cNvSpPr txBox="1"/>
          <p:nvPr/>
        </p:nvSpPr>
        <p:spPr>
          <a:xfrm>
            <a:off x="2164731" y="50306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4" name="Oval 13"/>
          <p:cNvSpPr/>
          <p:nvPr/>
        </p:nvSpPr>
        <p:spPr>
          <a:xfrm>
            <a:off x="1658257" y="4838276"/>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5342223" y="47964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16" name="TextBox 15"/>
          <p:cNvSpPr txBox="1"/>
          <p:nvPr/>
        </p:nvSpPr>
        <p:spPr>
          <a:xfrm>
            <a:off x="5345349" y="50191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7" name="Oval 16"/>
          <p:cNvSpPr/>
          <p:nvPr/>
        </p:nvSpPr>
        <p:spPr>
          <a:xfrm>
            <a:off x="4838875" y="48268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TextBox 17"/>
          <p:cNvSpPr txBox="1"/>
          <p:nvPr/>
        </p:nvSpPr>
        <p:spPr>
          <a:xfrm>
            <a:off x="8702279" y="47964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19" name="TextBox 18"/>
          <p:cNvSpPr txBox="1"/>
          <p:nvPr/>
        </p:nvSpPr>
        <p:spPr>
          <a:xfrm>
            <a:off x="8705405" y="50191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0" name="Oval 19"/>
          <p:cNvSpPr/>
          <p:nvPr/>
        </p:nvSpPr>
        <p:spPr>
          <a:xfrm>
            <a:off x="8198931" y="4826822"/>
            <a:ext cx="426655" cy="426655"/>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Freeform 40"/>
          <p:cNvSpPr>
            <a:spLocks noChangeArrowheads="1"/>
          </p:cNvSpPr>
          <p:nvPr/>
        </p:nvSpPr>
        <p:spPr bwMode="auto">
          <a:xfrm>
            <a:off x="4976500" y="49274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2" name="Freeform 49"/>
          <p:cNvSpPr>
            <a:spLocks noChangeArrowheads="1"/>
          </p:cNvSpPr>
          <p:nvPr/>
        </p:nvSpPr>
        <p:spPr bwMode="auto">
          <a:xfrm>
            <a:off x="1780189" y="49457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3" name="Freeform 75"/>
          <p:cNvSpPr>
            <a:spLocks noChangeArrowheads="1"/>
          </p:cNvSpPr>
          <p:nvPr/>
        </p:nvSpPr>
        <p:spPr bwMode="auto">
          <a:xfrm>
            <a:off x="8308134" y="49321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nvGrpSpPr>
          <p:cNvPr id="34" name="Group 33"/>
          <p:cNvGrpSpPr/>
          <p:nvPr/>
        </p:nvGrpSpPr>
        <p:grpSpPr>
          <a:xfrm>
            <a:off x="1731603" y="2903300"/>
            <a:ext cx="434204" cy="76723"/>
            <a:chOff x="4733567" y="4719035"/>
            <a:chExt cx="635717" cy="112331"/>
          </a:xfrm>
        </p:grpSpPr>
        <p:sp>
          <p:nvSpPr>
            <p:cNvPr id="35" name="Oval 3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977840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255776006"/>
              </p:ext>
            </p:extLst>
          </p:nvPr>
        </p:nvGraphicFramePr>
        <p:xfrm>
          <a:off x="1308100" y="1981199"/>
          <a:ext cx="9550400" cy="2833817"/>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1922241" y="51471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24" name="TextBox 23"/>
          <p:cNvSpPr txBox="1"/>
          <p:nvPr/>
        </p:nvSpPr>
        <p:spPr>
          <a:xfrm>
            <a:off x="1925367" y="53699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5" name="Oval 24"/>
          <p:cNvSpPr/>
          <p:nvPr/>
        </p:nvSpPr>
        <p:spPr>
          <a:xfrm>
            <a:off x="1418893" y="51775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4341651" y="51357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27" name="TextBox 26"/>
          <p:cNvSpPr txBox="1"/>
          <p:nvPr/>
        </p:nvSpPr>
        <p:spPr>
          <a:xfrm>
            <a:off x="4344777" y="53584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8" name="Oval 27"/>
          <p:cNvSpPr/>
          <p:nvPr/>
        </p:nvSpPr>
        <p:spPr>
          <a:xfrm>
            <a:off x="3838303" y="51661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6813508" y="51357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30" name="TextBox 29"/>
          <p:cNvSpPr txBox="1"/>
          <p:nvPr/>
        </p:nvSpPr>
        <p:spPr>
          <a:xfrm>
            <a:off x="6816634" y="53584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1" name="Oval 30"/>
          <p:cNvSpPr/>
          <p:nvPr/>
        </p:nvSpPr>
        <p:spPr>
          <a:xfrm>
            <a:off x="6310160" y="51661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TextBox 31"/>
          <p:cNvSpPr txBox="1"/>
          <p:nvPr/>
        </p:nvSpPr>
        <p:spPr>
          <a:xfrm>
            <a:off x="9232918" y="51242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33" name="TextBox 32"/>
          <p:cNvSpPr txBox="1"/>
          <p:nvPr/>
        </p:nvSpPr>
        <p:spPr>
          <a:xfrm>
            <a:off x="9236044" y="53470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4" name="Oval 33"/>
          <p:cNvSpPr/>
          <p:nvPr/>
        </p:nvSpPr>
        <p:spPr>
          <a:xfrm>
            <a:off x="8729570" y="51546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Freeform 43"/>
          <p:cNvSpPr>
            <a:spLocks noChangeArrowheads="1"/>
          </p:cNvSpPr>
          <p:nvPr/>
        </p:nvSpPr>
        <p:spPr bwMode="auto">
          <a:xfrm>
            <a:off x="1547582" y="52733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6" name="Freeform 54"/>
          <p:cNvSpPr>
            <a:spLocks noChangeArrowheads="1"/>
          </p:cNvSpPr>
          <p:nvPr/>
        </p:nvSpPr>
        <p:spPr bwMode="auto">
          <a:xfrm>
            <a:off x="3947855" y="52870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7" name="Freeform 98"/>
          <p:cNvSpPr>
            <a:spLocks noChangeArrowheads="1"/>
          </p:cNvSpPr>
          <p:nvPr/>
        </p:nvSpPr>
        <p:spPr bwMode="auto">
          <a:xfrm>
            <a:off x="8866785" y="52678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8" name="Freeform 144"/>
          <p:cNvSpPr>
            <a:spLocks noChangeArrowheads="1"/>
          </p:cNvSpPr>
          <p:nvPr/>
        </p:nvSpPr>
        <p:spPr bwMode="auto">
          <a:xfrm>
            <a:off x="6426432" y="52819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47" name="TextBox 46"/>
          <p:cNvSpPr txBox="1"/>
          <p:nvPr/>
        </p:nvSpPr>
        <p:spPr>
          <a:xfrm>
            <a:off x="1079223" y="583795"/>
            <a:ext cx="371075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DATABASE</a:t>
            </a:r>
          </a:p>
        </p:txBody>
      </p:sp>
      <p:sp>
        <p:nvSpPr>
          <p:cNvPr id="48" name="TextBox 47"/>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9" name="TextBox 48"/>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50" name="Group 49"/>
          <p:cNvGrpSpPr/>
          <p:nvPr/>
        </p:nvGrpSpPr>
        <p:grpSpPr>
          <a:xfrm>
            <a:off x="1189313" y="1286590"/>
            <a:ext cx="434204" cy="76723"/>
            <a:chOff x="4733567" y="4719035"/>
            <a:chExt cx="635717" cy="112331"/>
          </a:xfrm>
        </p:grpSpPr>
        <p:sp>
          <p:nvSpPr>
            <p:cNvPr id="51" name="Oval 50"/>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781998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2973532672"/>
              </p:ext>
            </p:extLst>
          </p:nvPr>
        </p:nvGraphicFramePr>
        <p:xfrm>
          <a:off x="1701618" y="2025610"/>
          <a:ext cx="1494134" cy="29273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p:nvPr>
            <p:extLst>
              <p:ext uri="{D42A27DB-BD31-4B8C-83A1-F6EECF244321}">
                <p14:modId xmlns:p14="http://schemas.microsoft.com/office/powerpoint/2010/main" val="3269921166"/>
              </p:ext>
            </p:extLst>
          </p:nvPr>
        </p:nvGraphicFramePr>
        <p:xfrm>
          <a:off x="4193477" y="2008676"/>
          <a:ext cx="1494134" cy="29273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ext uri="{D42A27DB-BD31-4B8C-83A1-F6EECF244321}">
                <p14:modId xmlns:p14="http://schemas.microsoft.com/office/powerpoint/2010/main" val="1377525203"/>
              </p:ext>
            </p:extLst>
          </p:nvPr>
        </p:nvGraphicFramePr>
        <p:xfrm>
          <a:off x="6634958" y="2059477"/>
          <a:ext cx="1494134" cy="29273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p:nvPr>
            <p:extLst>
              <p:ext uri="{D42A27DB-BD31-4B8C-83A1-F6EECF244321}">
                <p14:modId xmlns:p14="http://schemas.microsoft.com/office/powerpoint/2010/main" val="629250579"/>
              </p:ext>
            </p:extLst>
          </p:nvPr>
        </p:nvGraphicFramePr>
        <p:xfrm>
          <a:off x="9058381" y="2059477"/>
          <a:ext cx="1494134" cy="2927328"/>
        </p:xfrm>
        <a:graphic>
          <a:graphicData uri="http://schemas.openxmlformats.org/drawingml/2006/chart">
            <c:chart xmlns:c="http://schemas.openxmlformats.org/drawingml/2006/chart" xmlns:r="http://schemas.openxmlformats.org/officeDocument/2006/relationships" r:id="rId5"/>
          </a:graphicData>
        </a:graphic>
      </p:graphicFrame>
      <p:sp>
        <p:nvSpPr>
          <p:cNvPr id="17" name="TextBox 16"/>
          <p:cNvSpPr txBox="1"/>
          <p:nvPr/>
        </p:nvSpPr>
        <p:spPr>
          <a:xfrm>
            <a:off x="1922241" y="51471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18" name="TextBox 17"/>
          <p:cNvSpPr txBox="1"/>
          <p:nvPr/>
        </p:nvSpPr>
        <p:spPr>
          <a:xfrm>
            <a:off x="1925367" y="53699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9" name="Oval 18"/>
          <p:cNvSpPr/>
          <p:nvPr/>
        </p:nvSpPr>
        <p:spPr>
          <a:xfrm>
            <a:off x="1418893" y="51775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4341651" y="51357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21" name="TextBox 20"/>
          <p:cNvSpPr txBox="1"/>
          <p:nvPr/>
        </p:nvSpPr>
        <p:spPr>
          <a:xfrm>
            <a:off x="4344777" y="53584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2" name="Oval 21"/>
          <p:cNvSpPr/>
          <p:nvPr/>
        </p:nvSpPr>
        <p:spPr>
          <a:xfrm>
            <a:off x="3838303" y="51661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6813508" y="51357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24" name="TextBox 23"/>
          <p:cNvSpPr txBox="1"/>
          <p:nvPr/>
        </p:nvSpPr>
        <p:spPr>
          <a:xfrm>
            <a:off x="6816634" y="53584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5" name="Oval 24"/>
          <p:cNvSpPr/>
          <p:nvPr/>
        </p:nvSpPr>
        <p:spPr>
          <a:xfrm>
            <a:off x="6310160" y="51661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9232918" y="51242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27" name="TextBox 26"/>
          <p:cNvSpPr txBox="1"/>
          <p:nvPr/>
        </p:nvSpPr>
        <p:spPr>
          <a:xfrm>
            <a:off x="9236044" y="53470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8" name="Oval 27"/>
          <p:cNvSpPr/>
          <p:nvPr/>
        </p:nvSpPr>
        <p:spPr>
          <a:xfrm>
            <a:off x="8729570" y="51546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Freeform 43"/>
          <p:cNvSpPr>
            <a:spLocks noChangeArrowheads="1"/>
          </p:cNvSpPr>
          <p:nvPr/>
        </p:nvSpPr>
        <p:spPr bwMode="auto">
          <a:xfrm>
            <a:off x="1547582" y="52733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0" name="Freeform 54"/>
          <p:cNvSpPr>
            <a:spLocks noChangeArrowheads="1"/>
          </p:cNvSpPr>
          <p:nvPr/>
        </p:nvSpPr>
        <p:spPr bwMode="auto">
          <a:xfrm>
            <a:off x="3947855" y="52870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1" name="Freeform 98"/>
          <p:cNvSpPr>
            <a:spLocks noChangeArrowheads="1"/>
          </p:cNvSpPr>
          <p:nvPr/>
        </p:nvSpPr>
        <p:spPr bwMode="auto">
          <a:xfrm>
            <a:off x="8866785" y="52678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2" name="Freeform 144"/>
          <p:cNvSpPr>
            <a:spLocks noChangeArrowheads="1"/>
          </p:cNvSpPr>
          <p:nvPr/>
        </p:nvSpPr>
        <p:spPr bwMode="auto">
          <a:xfrm>
            <a:off x="6426432" y="52819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49" name="TextBox 48"/>
          <p:cNvSpPr txBox="1"/>
          <p:nvPr/>
        </p:nvSpPr>
        <p:spPr>
          <a:xfrm>
            <a:off x="1079223" y="583795"/>
            <a:ext cx="3912738"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PRODUCT DATABASE</a:t>
            </a:r>
          </a:p>
        </p:txBody>
      </p:sp>
      <p:sp>
        <p:nvSpPr>
          <p:cNvPr id="50" name="TextBox 49"/>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1" name="TextBox 50"/>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52" name="Group 51"/>
          <p:cNvGrpSpPr/>
          <p:nvPr/>
        </p:nvGrpSpPr>
        <p:grpSpPr>
          <a:xfrm>
            <a:off x="1189313" y="1286590"/>
            <a:ext cx="434204" cy="76723"/>
            <a:chOff x="4733567" y="4719035"/>
            <a:chExt cx="635717" cy="112331"/>
          </a:xfrm>
        </p:grpSpPr>
        <p:sp>
          <p:nvSpPr>
            <p:cNvPr id="53" name="Oval 5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Oval 5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Oval 5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1624281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Graphic spid="6" grpId="0">
        <p:bldAsOne/>
      </p:bldGraphic>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247110280"/>
              </p:ext>
            </p:extLst>
          </p:nvPr>
        </p:nvGraphicFramePr>
        <p:xfrm>
          <a:off x="1117600" y="2082798"/>
          <a:ext cx="10024533" cy="3014135"/>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1934941" y="5324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12" name="TextBox 11"/>
          <p:cNvSpPr txBox="1"/>
          <p:nvPr/>
        </p:nvSpPr>
        <p:spPr>
          <a:xfrm>
            <a:off x="1938067" y="5547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3" name="Oval 12"/>
          <p:cNvSpPr/>
          <p:nvPr/>
        </p:nvSpPr>
        <p:spPr>
          <a:xfrm>
            <a:off x="1431593" y="53553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354351" y="5313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15" name="TextBox 14"/>
          <p:cNvSpPr txBox="1"/>
          <p:nvPr/>
        </p:nvSpPr>
        <p:spPr>
          <a:xfrm>
            <a:off x="4357477" y="5536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6" name="Oval 15"/>
          <p:cNvSpPr/>
          <p:nvPr/>
        </p:nvSpPr>
        <p:spPr>
          <a:xfrm>
            <a:off x="3851003" y="5343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826208" y="5313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18" name="TextBox 17"/>
          <p:cNvSpPr txBox="1"/>
          <p:nvPr/>
        </p:nvSpPr>
        <p:spPr>
          <a:xfrm>
            <a:off x="6829334" y="5536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9" name="Oval 18"/>
          <p:cNvSpPr/>
          <p:nvPr/>
        </p:nvSpPr>
        <p:spPr>
          <a:xfrm>
            <a:off x="6322860" y="5343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245618" y="5302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21" name="TextBox 20"/>
          <p:cNvSpPr txBox="1"/>
          <p:nvPr/>
        </p:nvSpPr>
        <p:spPr>
          <a:xfrm>
            <a:off x="9248744" y="5524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2" name="Oval 21"/>
          <p:cNvSpPr/>
          <p:nvPr/>
        </p:nvSpPr>
        <p:spPr>
          <a:xfrm>
            <a:off x="8742270" y="5332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560282" y="5451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4" name="Freeform 54"/>
          <p:cNvSpPr>
            <a:spLocks noChangeArrowheads="1"/>
          </p:cNvSpPr>
          <p:nvPr/>
        </p:nvSpPr>
        <p:spPr bwMode="auto">
          <a:xfrm>
            <a:off x="3960555" y="5464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5" name="Freeform 98"/>
          <p:cNvSpPr>
            <a:spLocks noChangeArrowheads="1"/>
          </p:cNvSpPr>
          <p:nvPr/>
        </p:nvSpPr>
        <p:spPr bwMode="auto">
          <a:xfrm>
            <a:off x="8879485" y="5445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 name="Freeform 144"/>
          <p:cNvSpPr>
            <a:spLocks noChangeArrowheads="1"/>
          </p:cNvSpPr>
          <p:nvPr/>
        </p:nvSpPr>
        <p:spPr bwMode="auto">
          <a:xfrm>
            <a:off x="6439132" y="5459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41503832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034431403"/>
              </p:ext>
            </p:extLst>
          </p:nvPr>
        </p:nvGraphicFramePr>
        <p:xfrm>
          <a:off x="1151125" y="2336800"/>
          <a:ext cx="2620775" cy="26715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885879456"/>
              </p:ext>
            </p:extLst>
          </p:nvPr>
        </p:nvGraphicFramePr>
        <p:xfrm>
          <a:off x="4732525" y="2336800"/>
          <a:ext cx="2620775" cy="26715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p:nvPr>
            <p:extLst>
              <p:ext uri="{D42A27DB-BD31-4B8C-83A1-F6EECF244321}">
                <p14:modId xmlns:p14="http://schemas.microsoft.com/office/powerpoint/2010/main" val="3265719319"/>
              </p:ext>
            </p:extLst>
          </p:nvPr>
        </p:nvGraphicFramePr>
        <p:xfrm>
          <a:off x="8313925" y="2362200"/>
          <a:ext cx="2620775" cy="2671576"/>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1844105" y="52015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p>
        </p:txBody>
      </p:sp>
      <p:sp>
        <p:nvSpPr>
          <p:cNvPr id="14" name="TextBox 13"/>
          <p:cNvSpPr txBox="1"/>
          <p:nvPr/>
        </p:nvSpPr>
        <p:spPr>
          <a:xfrm>
            <a:off x="1847231" y="54243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5" name="Oval 14"/>
          <p:cNvSpPr/>
          <p:nvPr/>
        </p:nvSpPr>
        <p:spPr>
          <a:xfrm>
            <a:off x="1340757" y="5231976"/>
            <a:ext cx="426655" cy="426655"/>
          </a:xfrm>
          <a:prstGeom prst="ellipse">
            <a:avLst/>
          </a:prstGeom>
          <a:solidFill>
            <a:srgbClr val="2366FC"/>
          </a:solidFill>
          <a:ln>
            <a:solidFill>
              <a:srgbClr val="2366F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5443823" y="51901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p>
        </p:txBody>
      </p:sp>
      <p:sp>
        <p:nvSpPr>
          <p:cNvPr id="17" name="TextBox 16"/>
          <p:cNvSpPr txBox="1"/>
          <p:nvPr/>
        </p:nvSpPr>
        <p:spPr>
          <a:xfrm>
            <a:off x="5446949" y="54128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8" name="Oval 17"/>
          <p:cNvSpPr/>
          <p:nvPr/>
        </p:nvSpPr>
        <p:spPr>
          <a:xfrm>
            <a:off x="4940475" y="52205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TextBox 18"/>
          <p:cNvSpPr txBox="1"/>
          <p:nvPr/>
        </p:nvSpPr>
        <p:spPr>
          <a:xfrm>
            <a:off x="9095979" y="52028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p>
        </p:txBody>
      </p:sp>
      <p:sp>
        <p:nvSpPr>
          <p:cNvPr id="20" name="TextBox 19"/>
          <p:cNvSpPr txBox="1"/>
          <p:nvPr/>
        </p:nvSpPr>
        <p:spPr>
          <a:xfrm>
            <a:off x="9099105" y="54255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1" name="Oval 20"/>
          <p:cNvSpPr/>
          <p:nvPr/>
        </p:nvSpPr>
        <p:spPr>
          <a:xfrm>
            <a:off x="8592631" y="5233222"/>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2" name="Freeform 40"/>
          <p:cNvSpPr>
            <a:spLocks noChangeArrowheads="1"/>
          </p:cNvSpPr>
          <p:nvPr/>
        </p:nvSpPr>
        <p:spPr bwMode="auto">
          <a:xfrm>
            <a:off x="5078100" y="53211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3" name="Freeform 49"/>
          <p:cNvSpPr>
            <a:spLocks noChangeArrowheads="1"/>
          </p:cNvSpPr>
          <p:nvPr/>
        </p:nvSpPr>
        <p:spPr bwMode="auto">
          <a:xfrm>
            <a:off x="1462689" y="53394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4" name="Freeform 75"/>
          <p:cNvSpPr>
            <a:spLocks noChangeArrowheads="1"/>
          </p:cNvSpPr>
          <p:nvPr/>
        </p:nvSpPr>
        <p:spPr bwMode="auto">
          <a:xfrm>
            <a:off x="8701834" y="53385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33" name="TextBox 32"/>
          <p:cNvSpPr txBox="1"/>
          <p:nvPr/>
        </p:nvSpPr>
        <p:spPr>
          <a:xfrm>
            <a:off x="1079223" y="583795"/>
            <a:ext cx="325877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DATABASE</a:t>
            </a:r>
          </a:p>
        </p:txBody>
      </p:sp>
      <p:sp>
        <p:nvSpPr>
          <p:cNvPr id="34" name="TextBox 3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5" name="TextBox 3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36" name="Group 35"/>
          <p:cNvGrpSpPr/>
          <p:nvPr/>
        </p:nvGrpSpPr>
        <p:grpSpPr>
          <a:xfrm>
            <a:off x="1189313" y="1286590"/>
            <a:ext cx="434204" cy="76723"/>
            <a:chOff x="4733567" y="4719035"/>
            <a:chExt cx="635717" cy="112331"/>
          </a:xfrm>
        </p:grpSpPr>
        <p:sp>
          <p:nvSpPr>
            <p:cNvPr id="37" name="Oval 3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Oval 3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371526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575335282"/>
              </p:ext>
            </p:extLst>
          </p:nvPr>
        </p:nvGraphicFramePr>
        <p:xfrm>
          <a:off x="976328" y="2159000"/>
          <a:ext cx="10386708" cy="3124200"/>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1731741" y="51090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12" name="TextBox 11"/>
          <p:cNvSpPr txBox="1"/>
          <p:nvPr/>
        </p:nvSpPr>
        <p:spPr>
          <a:xfrm>
            <a:off x="1734867" y="53318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3" name="Oval 12"/>
          <p:cNvSpPr/>
          <p:nvPr/>
        </p:nvSpPr>
        <p:spPr>
          <a:xfrm>
            <a:off x="1228393" y="5139493"/>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151151" y="50976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15" name="TextBox 14"/>
          <p:cNvSpPr txBox="1"/>
          <p:nvPr/>
        </p:nvSpPr>
        <p:spPr>
          <a:xfrm>
            <a:off x="4154277" y="53203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6" name="Oval 15"/>
          <p:cNvSpPr/>
          <p:nvPr/>
        </p:nvSpPr>
        <p:spPr>
          <a:xfrm>
            <a:off x="3647803" y="51280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623008" y="50976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18" name="TextBox 17"/>
          <p:cNvSpPr txBox="1"/>
          <p:nvPr/>
        </p:nvSpPr>
        <p:spPr>
          <a:xfrm>
            <a:off x="6626134" y="53203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19" name="Oval 18"/>
          <p:cNvSpPr/>
          <p:nvPr/>
        </p:nvSpPr>
        <p:spPr>
          <a:xfrm>
            <a:off x="6119660" y="51280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042418" y="50861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21" name="TextBox 20"/>
          <p:cNvSpPr txBox="1"/>
          <p:nvPr/>
        </p:nvSpPr>
        <p:spPr>
          <a:xfrm>
            <a:off x="9045544" y="53089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2" name="Oval 21"/>
          <p:cNvSpPr/>
          <p:nvPr/>
        </p:nvSpPr>
        <p:spPr>
          <a:xfrm>
            <a:off x="8539070" y="51165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357082" y="52352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4" name="Freeform 54"/>
          <p:cNvSpPr>
            <a:spLocks noChangeArrowheads="1"/>
          </p:cNvSpPr>
          <p:nvPr/>
        </p:nvSpPr>
        <p:spPr bwMode="auto">
          <a:xfrm>
            <a:off x="3757355" y="52489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a:extLst/>
        </p:spPr>
        <p:txBody>
          <a:bodyPr wrap="none" anchor="ctr"/>
          <a:lstStyle/>
          <a:p>
            <a:endParaRPr lang="en-US">
              <a:cs typeface="+mn-ea"/>
              <a:sym typeface="+mn-lt"/>
            </a:endParaRPr>
          </a:p>
        </p:txBody>
      </p:sp>
      <p:sp>
        <p:nvSpPr>
          <p:cNvPr id="25" name="Freeform 98"/>
          <p:cNvSpPr>
            <a:spLocks noChangeArrowheads="1"/>
          </p:cNvSpPr>
          <p:nvPr/>
        </p:nvSpPr>
        <p:spPr bwMode="auto">
          <a:xfrm>
            <a:off x="8676285" y="52297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 name="Freeform 144"/>
          <p:cNvSpPr>
            <a:spLocks noChangeArrowheads="1"/>
          </p:cNvSpPr>
          <p:nvPr/>
        </p:nvSpPr>
        <p:spPr bwMode="auto">
          <a:xfrm>
            <a:off x="6235932" y="52438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a:extLst/>
        </p:spPr>
        <p:txBody>
          <a:bodyPr wrap="none" anchor="ctr"/>
          <a:lstStyle/>
          <a:p>
            <a:endParaRPr lang="en-US">
              <a:cs typeface="+mn-ea"/>
              <a:sym typeface="+mn-lt"/>
            </a:endParaRP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6504121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p:sp>
      <p:sp>
        <p:nvSpPr>
          <p:cNvPr id="3" name="Rectangle 2"/>
          <p:cNvSpPr/>
          <p:nvPr/>
        </p:nvSpPr>
        <p:spPr>
          <a:xfrm>
            <a:off x="0" y="0"/>
            <a:ext cx="12192001" cy="381000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Text Placeholder 32"/>
          <p:cNvSpPr txBox="1">
            <a:spLocks/>
          </p:cNvSpPr>
          <p:nvPr/>
        </p:nvSpPr>
        <p:spPr>
          <a:xfrm>
            <a:off x="2041821" y="4419600"/>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5" name="Oval 4"/>
          <p:cNvSpPr>
            <a:spLocks noChangeAspect="1"/>
          </p:cNvSpPr>
          <p:nvPr/>
        </p:nvSpPr>
        <p:spPr>
          <a:xfrm>
            <a:off x="1330999" y="4419600"/>
            <a:ext cx="551992" cy="551992"/>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6" name="Text Placeholder 32"/>
          <p:cNvSpPr txBox="1">
            <a:spLocks/>
          </p:cNvSpPr>
          <p:nvPr/>
        </p:nvSpPr>
        <p:spPr>
          <a:xfrm>
            <a:off x="2041821" y="5325711"/>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7" name="Oval 6"/>
          <p:cNvSpPr>
            <a:spLocks noChangeAspect="1"/>
          </p:cNvSpPr>
          <p:nvPr/>
        </p:nvSpPr>
        <p:spPr>
          <a:xfrm>
            <a:off x="1330999" y="5325711"/>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8" name="Text Placeholder 32"/>
          <p:cNvSpPr txBox="1">
            <a:spLocks/>
          </p:cNvSpPr>
          <p:nvPr/>
        </p:nvSpPr>
        <p:spPr>
          <a:xfrm>
            <a:off x="8521209" y="4419600"/>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9" name="Oval 8"/>
          <p:cNvSpPr>
            <a:spLocks noChangeAspect="1"/>
          </p:cNvSpPr>
          <p:nvPr/>
        </p:nvSpPr>
        <p:spPr>
          <a:xfrm>
            <a:off x="10287751" y="4419600"/>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sp>
        <p:nvSpPr>
          <p:cNvPr id="10" name="Text Placeholder 32"/>
          <p:cNvSpPr txBox="1">
            <a:spLocks/>
          </p:cNvSpPr>
          <p:nvPr/>
        </p:nvSpPr>
        <p:spPr>
          <a:xfrm>
            <a:off x="8521209" y="5325711"/>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p>
        </p:txBody>
      </p:sp>
      <p:sp>
        <p:nvSpPr>
          <p:cNvPr id="11" name="Oval 10"/>
          <p:cNvSpPr>
            <a:spLocks noChangeAspect="1"/>
          </p:cNvSpPr>
          <p:nvPr/>
        </p:nvSpPr>
        <p:spPr>
          <a:xfrm>
            <a:off x="10287751" y="5325711"/>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cs typeface="+mn-ea"/>
              <a:sym typeface="+mn-lt"/>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1450" y="3230441"/>
            <a:ext cx="3589098" cy="2896915"/>
          </a:xfrm>
          <a:prstGeom prst="rect">
            <a:avLst/>
          </a:prstGeom>
        </p:spPr>
      </p:pic>
      <p:sp>
        <p:nvSpPr>
          <p:cNvPr id="13" name="TextBox 12"/>
          <p:cNvSpPr txBox="1"/>
          <p:nvPr/>
        </p:nvSpPr>
        <p:spPr>
          <a:xfrm>
            <a:off x="4753568" y="1107121"/>
            <a:ext cx="2318263" cy="867930"/>
          </a:xfrm>
          <a:prstGeom prst="rect">
            <a:avLst/>
          </a:prstGeom>
          <a:noFill/>
        </p:spPr>
        <p:txBody>
          <a:bodyPr wrap="none" rtlCol="0">
            <a:spAutoFit/>
          </a:bodyPr>
          <a:lstStyle/>
          <a:p>
            <a:pPr algn="ctr">
              <a:lnSpc>
                <a:spcPct val="90000"/>
              </a:lnSpc>
            </a:pPr>
            <a:r>
              <a:rPr lang="en-US" sz="2800" dirty="0">
                <a:solidFill>
                  <a:srgbClr val="FFFFFF"/>
                </a:solidFill>
                <a:cs typeface="+mn-ea"/>
                <a:sym typeface="+mn-lt"/>
              </a:rPr>
              <a:t>STRATEGY</a:t>
            </a:r>
          </a:p>
          <a:p>
            <a:pPr algn="ctr">
              <a:lnSpc>
                <a:spcPct val="90000"/>
              </a:lnSpc>
            </a:pPr>
            <a:r>
              <a:rPr lang="en-US" sz="2800" dirty="0">
                <a:solidFill>
                  <a:srgbClr val="FFFFFF"/>
                </a:solidFill>
                <a:cs typeface="+mn-ea"/>
                <a:sym typeface="+mn-lt"/>
              </a:rPr>
              <a:t>MARKETING</a:t>
            </a:r>
          </a:p>
        </p:txBody>
      </p:sp>
      <p:sp>
        <p:nvSpPr>
          <p:cNvPr id="14" name="TextBox 13"/>
          <p:cNvSpPr txBox="1"/>
          <p:nvPr/>
        </p:nvSpPr>
        <p:spPr>
          <a:xfrm>
            <a:off x="4935962" y="1864450"/>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p>
        </p:txBody>
      </p:sp>
      <p:sp>
        <p:nvSpPr>
          <p:cNvPr id="20" name="TextBox 19"/>
          <p:cNvSpPr txBox="1"/>
          <p:nvPr/>
        </p:nvSpPr>
        <p:spPr>
          <a:xfrm>
            <a:off x="1764600" y="2303787"/>
            <a:ext cx="8396109" cy="700641"/>
          </a:xfrm>
          <a:prstGeom prst="rect">
            <a:avLst/>
          </a:prstGeom>
          <a:noFill/>
        </p:spPr>
        <p:txBody>
          <a:bodyPr wrap="square" rtlCol="0">
            <a:spAutoFit/>
          </a:bodyPr>
          <a:lstStyle/>
          <a:p>
            <a:pPr algn="ct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ct val="130000"/>
              </a:lnSpc>
              <a:defRPr/>
            </a:pPr>
            <a:r>
              <a:rPr lang="en-US" sz="1050" dirty="0">
                <a:solidFill>
                  <a:srgbClr val="FFFFFF"/>
                </a:solidFill>
                <a:cs typeface="+mn-ea"/>
                <a:sym typeface="+mn-lt"/>
              </a:rPr>
              <a:t> and typesetting printer specimen.</a:t>
            </a:r>
          </a:p>
        </p:txBody>
      </p:sp>
      <p:sp>
        <p:nvSpPr>
          <p:cNvPr id="21" name="TextBox 20"/>
          <p:cNvSpPr txBox="1"/>
          <p:nvPr/>
        </p:nvSpPr>
        <p:spPr>
          <a:xfrm>
            <a:off x="1269461" y="45135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01</a:t>
            </a:r>
          </a:p>
        </p:txBody>
      </p:sp>
      <p:sp>
        <p:nvSpPr>
          <p:cNvPr id="22" name="TextBox 21"/>
          <p:cNvSpPr txBox="1"/>
          <p:nvPr/>
        </p:nvSpPr>
        <p:spPr>
          <a:xfrm>
            <a:off x="1269461" y="54279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02</a:t>
            </a:r>
          </a:p>
        </p:txBody>
      </p:sp>
      <p:sp>
        <p:nvSpPr>
          <p:cNvPr id="23" name="TextBox 22"/>
          <p:cNvSpPr txBox="1"/>
          <p:nvPr/>
        </p:nvSpPr>
        <p:spPr>
          <a:xfrm>
            <a:off x="10222961" y="45262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03</a:t>
            </a:r>
          </a:p>
        </p:txBody>
      </p:sp>
      <p:sp>
        <p:nvSpPr>
          <p:cNvPr id="24" name="TextBox 23"/>
          <p:cNvSpPr txBox="1"/>
          <p:nvPr/>
        </p:nvSpPr>
        <p:spPr>
          <a:xfrm>
            <a:off x="10235661" y="54279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04</a:t>
            </a:r>
          </a:p>
        </p:txBody>
      </p:sp>
      <p:grpSp>
        <p:nvGrpSpPr>
          <p:cNvPr id="32" name="Group 31"/>
          <p:cNvGrpSpPr/>
          <p:nvPr/>
        </p:nvGrpSpPr>
        <p:grpSpPr>
          <a:xfrm>
            <a:off x="5681303" y="2141300"/>
            <a:ext cx="434204" cy="76723"/>
            <a:chOff x="4733567" y="4719035"/>
            <a:chExt cx="635717" cy="112331"/>
          </a:xfrm>
        </p:grpSpPr>
        <p:sp>
          <p:nvSpPr>
            <p:cNvPr id="33" name="Oval 3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9700336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975048" y="2145414"/>
            <a:ext cx="6212964" cy="3565293"/>
            <a:chOff x="2188474" y="1704665"/>
            <a:chExt cx="4659723" cy="2673970"/>
          </a:xfrm>
          <a:solidFill>
            <a:schemeClr val="tx1">
              <a:lumMod val="75000"/>
              <a:lumOff val="25000"/>
            </a:schemeClr>
          </a:solidFill>
        </p:grpSpPr>
        <p:grpSp>
          <p:nvGrpSpPr>
            <p:cNvPr id="3" name="Group 3"/>
            <p:cNvGrpSpPr>
              <a:grpSpLocks/>
            </p:cNvGrpSpPr>
            <p:nvPr/>
          </p:nvGrpSpPr>
          <p:grpSpPr bwMode="auto">
            <a:xfrm>
              <a:off x="3220784" y="3194884"/>
              <a:ext cx="671181" cy="1183751"/>
              <a:chOff x="3797029" y="3930629"/>
              <a:chExt cx="1190370" cy="2096747"/>
            </a:xfrm>
            <a:grpFill/>
          </p:grpSpPr>
          <p:sp>
            <p:nvSpPr>
              <p:cNvPr id="230" name="Freeform 43"/>
              <p:cNvSpPr>
                <a:spLocks/>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1" name="Freeform 44"/>
              <p:cNvSpPr>
                <a:spLocks/>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2" name="Freeform 45"/>
              <p:cNvSpPr>
                <a:spLocks/>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3" name="Freeform 50"/>
              <p:cNvSpPr>
                <a:spLocks/>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4" name="Freeform 51"/>
              <p:cNvSpPr>
                <a:spLocks/>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5" name="Freeform 56"/>
              <p:cNvSpPr>
                <a:spLocks/>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6" name="Freeform 57"/>
              <p:cNvSpPr>
                <a:spLocks/>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7" name="Freeform 62"/>
              <p:cNvSpPr>
                <a:spLocks/>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8" name="Freeform 63"/>
              <p:cNvSpPr>
                <a:spLocks/>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9" name="Freeform 64"/>
              <p:cNvSpPr>
                <a:spLocks/>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0" name="Freeform 65"/>
              <p:cNvSpPr>
                <a:spLocks/>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1" name="Freeform 66"/>
              <p:cNvSpPr>
                <a:spLocks/>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2" name="Freeform 99"/>
              <p:cNvSpPr>
                <a:spLocks/>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3" name="Freeform 100"/>
              <p:cNvSpPr>
                <a:spLocks/>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4" name="Freeform 101"/>
              <p:cNvSpPr>
                <a:spLocks/>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5" name="Freeform 102"/>
              <p:cNvSpPr>
                <a:spLocks/>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nvGrpSpPr>
            <p:cNvPr id="4" name="Group 3"/>
            <p:cNvGrpSpPr/>
            <p:nvPr/>
          </p:nvGrpSpPr>
          <p:grpSpPr>
            <a:xfrm>
              <a:off x="5962346" y="3402009"/>
              <a:ext cx="885851" cy="792887"/>
              <a:chOff x="8654431" y="4297127"/>
              <a:chExt cx="1569339" cy="1404647"/>
            </a:xfrm>
            <a:grpFill/>
          </p:grpSpPr>
          <p:sp>
            <p:nvSpPr>
              <p:cNvPr id="221" name="Freeform 119"/>
              <p:cNvSpPr>
                <a:spLocks/>
              </p:cNvSpPr>
              <p:nvPr/>
            </p:nvSpPr>
            <p:spPr bwMode="auto">
              <a:xfrm>
                <a:off x="10107406" y="5289661"/>
                <a:ext cx="116364" cy="231224"/>
              </a:xfrm>
              <a:custGeom>
                <a:avLst/>
                <a:gdLst>
                  <a:gd name="T0" fmla="*/ 5 w 66"/>
                  <a:gd name="T1" fmla="*/ 0 h 132"/>
                  <a:gd name="T2" fmla="*/ 5 w 66"/>
                  <a:gd name="T3" fmla="*/ 16 h 132"/>
                  <a:gd name="T4" fmla="*/ 13 w 66"/>
                  <a:gd name="T5" fmla="*/ 34 h 132"/>
                  <a:gd name="T6" fmla="*/ 20 w 66"/>
                  <a:gd name="T7" fmla="*/ 48 h 132"/>
                  <a:gd name="T8" fmla="*/ 14 w 66"/>
                  <a:gd name="T9" fmla="*/ 66 h 132"/>
                  <a:gd name="T10" fmla="*/ 0 w 66"/>
                  <a:gd name="T11" fmla="*/ 83 h 132"/>
                  <a:gd name="T12" fmla="*/ 2 w 66"/>
                  <a:gd name="T13" fmla="*/ 94 h 132"/>
                  <a:gd name="T14" fmla="*/ 7 w 66"/>
                  <a:gd name="T15" fmla="*/ 125 h 132"/>
                  <a:gd name="T16" fmla="*/ 20 w 66"/>
                  <a:gd name="T17" fmla="*/ 131 h 132"/>
                  <a:gd name="T18" fmla="*/ 24 w 66"/>
                  <a:gd name="T19" fmla="*/ 110 h 132"/>
                  <a:gd name="T20" fmla="*/ 38 w 66"/>
                  <a:gd name="T21" fmla="*/ 96 h 132"/>
                  <a:gd name="T22" fmla="*/ 60 w 66"/>
                  <a:gd name="T23" fmla="*/ 83 h 132"/>
                  <a:gd name="T24" fmla="*/ 65 w 66"/>
                  <a:gd name="T25" fmla="*/ 67 h 132"/>
                  <a:gd name="T26" fmla="*/ 64 w 66"/>
                  <a:gd name="T27" fmla="*/ 55 h 132"/>
                  <a:gd name="T28" fmla="*/ 40 w 66"/>
                  <a:gd name="T29" fmla="*/ 55 h 132"/>
                  <a:gd name="T30" fmla="*/ 39 w 66"/>
                  <a:gd name="T31" fmla="*/ 36 h 132"/>
                  <a:gd name="T32" fmla="*/ 32 w 66"/>
                  <a:gd name="T33" fmla="*/ 36 h 132"/>
                  <a:gd name="T34" fmla="*/ 23 w 66"/>
                  <a:gd name="T35" fmla="*/ 32 h 132"/>
                  <a:gd name="T36" fmla="*/ 24 w 66"/>
                  <a:gd name="T37" fmla="*/ 14 h 132"/>
                  <a:gd name="T38" fmla="*/ 19 w 66"/>
                  <a:gd name="T39" fmla="*/ 2 h 132"/>
                  <a:gd name="T40" fmla="*/ 5 w 66"/>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32">
                    <a:moveTo>
                      <a:pt x="5" y="0"/>
                    </a:moveTo>
                    <a:lnTo>
                      <a:pt x="5" y="16"/>
                    </a:lnTo>
                    <a:lnTo>
                      <a:pt x="13" y="34"/>
                    </a:lnTo>
                    <a:lnTo>
                      <a:pt x="20" y="48"/>
                    </a:lnTo>
                    <a:lnTo>
                      <a:pt x="14" y="66"/>
                    </a:lnTo>
                    <a:lnTo>
                      <a:pt x="0" y="83"/>
                    </a:lnTo>
                    <a:lnTo>
                      <a:pt x="2" y="94"/>
                    </a:lnTo>
                    <a:lnTo>
                      <a:pt x="7" y="125"/>
                    </a:lnTo>
                    <a:lnTo>
                      <a:pt x="20" y="131"/>
                    </a:lnTo>
                    <a:lnTo>
                      <a:pt x="24" y="110"/>
                    </a:lnTo>
                    <a:lnTo>
                      <a:pt x="38" y="96"/>
                    </a:lnTo>
                    <a:lnTo>
                      <a:pt x="60" y="83"/>
                    </a:lnTo>
                    <a:lnTo>
                      <a:pt x="65" y="67"/>
                    </a:lnTo>
                    <a:lnTo>
                      <a:pt x="64" y="55"/>
                    </a:lnTo>
                    <a:lnTo>
                      <a:pt x="40" y="55"/>
                    </a:lnTo>
                    <a:lnTo>
                      <a:pt x="39" y="36"/>
                    </a:lnTo>
                    <a:lnTo>
                      <a:pt x="32" y="36"/>
                    </a:lnTo>
                    <a:lnTo>
                      <a:pt x="23" y="32"/>
                    </a:lnTo>
                    <a:lnTo>
                      <a:pt x="24" y="14"/>
                    </a:lnTo>
                    <a:lnTo>
                      <a:pt x="19" y="2"/>
                    </a:lnTo>
                    <a:lnTo>
                      <a:pt x="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2" name="Freeform 120"/>
              <p:cNvSpPr>
                <a:spLocks/>
              </p:cNvSpPr>
              <p:nvPr/>
            </p:nvSpPr>
            <p:spPr bwMode="auto">
              <a:xfrm>
                <a:off x="9869961" y="5479988"/>
                <a:ext cx="221720" cy="221786"/>
              </a:xfrm>
              <a:custGeom>
                <a:avLst/>
                <a:gdLst>
                  <a:gd name="T0" fmla="*/ 98 w 126"/>
                  <a:gd name="T1" fmla="*/ 1 h 126"/>
                  <a:gd name="T2" fmla="*/ 95 w 126"/>
                  <a:gd name="T3" fmla="*/ 21 h 126"/>
                  <a:gd name="T4" fmla="*/ 75 w 126"/>
                  <a:gd name="T5" fmla="*/ 31 h 126"/>
                  <a:gd name="T6" fmla="*/ 60 w 126"/>
                  <a:gd name="T7" fmla="*/ 51 h 126"/>
                  <a:gd name="T8" fmla="*/ 24 w 126"/>
                  <a:gd name="T9" fmla="*/ 67 h 126"/>
                  <a:gd name="T10" fmla="*/ 0 w 126"/>
                  <a:gd name="T11" fmla="*/ 89 h 126"/>
                  <a:gd name="T12" fmla="*/ 4 w 126"/>
                  <a:gd name="T13" fmla="*/ 105 h 126"/>
                  <a:gd name="T14" fmla="*/ 26 w 126"/>
                  <a:gd name="T15" fmla="*/ 125 h 126"/>
                  <a:gd name="T16" fmla="*/ 54 w 126"/>
                  <a:gd name="T17" fmla="*/ 103 h 126"/>
                  <a:gd name="T18" fmla="*/ 63 w 126"/>
                  <a:gd name="T19" fmla="*/ 81 h 126"/>
                  <a:gd name="T20" fmla="*/ 82 w 126"/>
                  <a:gd name="T21" fmla="*/ 65 h 126"/>
                  <a:gd name="T22" fmla="*/ 94 w 126"/>
                  <a:gd name="T23" fmla="*/ 65 h 126"/>
                  <a:gd name="T24" fmla="*/ 99 w 126"/>
                  <a:gd name="T25" fmla="*/ 48 h 126"/>
                  <a:gd name="T26" fmla="*/ 112 w 126"/>
                  <a:gd name="T27" fmla="*/ 33 h 126"/>
                  <a:gd name="T28" fmla="*/ 125 w 126"/>
                  <a:gd name="T29" fmla="*/ 21 h 126"/>
                  <a:gd name="T30" fmla="*/ 120 w 126"/>
                  <a:gd name="T31" fmla="*/ 4 h 126"/>
                  <a:gd name="T32" fmla="*/ 112 w 126"/>
                  <a:gd name="T33" fmla="*/ 14 h 126"/>
                  <a:gd name="T34" fmla="*/ 111 w 126"/>
                  <a:gd name="T35" fmla="*/ 0 h 126"/>
                  <a:gd name="T36" fmla="*/ 98 w 126"/>
                  <a:gd name="T37"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6">
                    <a:moveTo>
                      <a:pt x="98" y="1"/>
                    </a:moveTo>
                    <a:lnTo>
                      <a:pt x="95" y="21"/>
                    </a:lnTo>
                    <a:lnTo>
                      <a:pt x="75" y="31"/>
                    </a:lnTo>
                    <a:lnTo>
                      <a:pt x="60" y="51"/>
                    </a:lnTo>
                    <a:lnTo>
                      <a:pt x="24" y="67"/>
                    </a:lnTo>
                    <a:lnTo>
                      <a:pt x="0" y="89"/>
                    </a:lnTo>
                    <a:lnTo>
                      <a:pt x="4" y="105"/>
                    </a:lnTo>
                    <a:lnTo>
                      <a:pt x="26" y="125"/>
                    </a:lnTo>
                    <a:lnTo>
                      <a:pt x="54" y="103"/>
                    </a:lnTo>
                    <a:lnTo>
                      <a:pt x="63" y="81"/>
                    </a:lnTo>
                    <a:lnTo>
                      <a:pt x="82" y="65"/>
                    </a:lnTo>
                    <a:lnTo>
                      <a:pt x="94" y="65"/>
                    </a:lnTo>
                    <a:lnTo>
                      <a:pt x="99" y="48"/>
                    </a:lnTo>
                    <a:lnTo>
                      <a:pt x="112" y="33"/>
                    </a:lnTo>
                    <a:lnTo>
                      <a:pt x="125" y="21"/>
                    </a:lnTo>
                    <a:lnTo>
                      <a:pt x="120" y="4"/>
                    </a:lnTo>
                    <a:lnTo>
                      <a:pt x="112" y="14"/>
                    </a:lnTo>
                    <a:lnTo>
                      <a:pt x="111" y="0"/>
                    </a:lnTo>
                    <a:lnTo>
                      <a:pt x="98" y="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3" name="Freeform 135"/>
              <p:cNvSpPr>
                <a:spLocks/>
              </p:cNvSpPr>
              <p:nvPr/>
            </p:nvSpPr>
            <p:spPr bwMode="auto">
              <a:xfrm>
                <a:off x="8654431" y="4556664"/>
                <a:ext cx="1014252" cy="866697"/>
              </a:xfrm>
              <a:custGeom>
                <a:avLst/>
                <a:gdLst>
                  <a:gd name="T0" fmla="*/ 296 w 575"/>
                  <a:gd name="T1" fmla="*/ 33 h 491"/>
                  <a:gd name="T2" fmla="*/ 258 w 575"/>
                  <a:gd name="T3" fmla="*/ 51 h 491"/>
                  <a:gd name="T4" fmla="*/ 254 w 575"/>
                  <a:gd name="T5" fmla="*/ 74 h 491"/>
                  <a:gd name="T6" fmla="*/ 230 w 575"/>
                  <a:gd name="T7" fmla="*/ 66 h 491"/>
                  <a:gd name="T8" fmla="*/ 199 w 575"/>
                  <a:gd name="T9" fmla="*/ 60 h 491"/>
                  <a:gd name="T10" fmla="*/ 184 w 575"/>
                  <a:gd name="T11" fmla="*/ 85 h 491"/>
                  <a:gd name="T12" fmla="*/ 164 w 575"/>
                  <a:gd name="T13" fmla="*/ 102 h 491"/>
                  <a:gd name="T14" fmla="*/ 156 w 575"/>
                  <a:gd name="T15" fmla="*/ 113 h 491"/>
                  <a:gd name="T16" fmla="*/ 145 w 575"/>
                  <a:gd name="T17" fmla="*/ 127 h 491"/>
                  <a:gd name="T18" fmla="*/ 104 w 575"/>
                  <a:gd name="T19" fmla="*/ 161 h 491"/>
                  <a:gd name="T20" fmla="*/ 31 w 575"/>
                  <a:gd name="T21" fmla="*/ 199 h 491"/>
                  <a:gd name="T22" fmla="*/ 9 w 575"/>
                  <a:gd name="T23" fmla="*/ 248 h 491"/>
                  <a:gd name="T24" fmla="*/ 17 w 575"/>
                  <a:gd name="T25" fmla="*/ 265 h 491"/>
                  <a:gd name="T26" fmla="*/ 0 w 575"/>
                  <a:gd name="T27" fmla="*/ 270 h 491"/>
                  <a:gd name="T28" fmla="*/ 17 w 575"/>
                  <a:gd name="T29" fmla="*/ 312 h 491"/>
                  <a:gd name="T30" fmla="*/ 17 w 575"/>
                  <a:gd name="T31" fmla="*/ 344 h 491"/>
                  <a:gd name="T32" fmla="*/ 25 w 575"/>
                  <a:gd name="T33" fmla="*/ 377 h 491"/>
                  <a:gd name="T34" fmla="*/ 12 w 575"/>
                  <a:gd name="T35" fmla="*/ 389 h 491"/>
                  <a:gd name="T36" fmla="*/ 35 w 575"/>
                  <a:gd name="T37" fmla="*/ 424 h 491"/>
                  <a:gd name="T38" fmla="*/ 53 w 575"/>
                  <a:gd name="T39" fmla="*/ 420 h 491"/>
                  <a:gd name="T40" fmla="*/ 83 w 575"/>
                  <a:gd name="T41" fmla="*/ 412 h 491"/>
                  <a:gd name="T42" fmla="*/ 142 w 575"/>
                  <a:gd name="T43" fmla="*/ 391 h 491"/>
                  <a:gd name="T44" fmla="*/ 204 w 575"/>
                  <a:gd name="T45" fmla="*/ 375 h 491"/>
                  <a:gd name="T46" fmla="*/ 231 w 575"/>
                  <a:gd name="T47" fmla="*/ 365 h 491"/>
                  <a:gd name="T48" fmla="*/ 245 w 575"/>
                  <a:gd name="T49" fmla="*/ 369 h 491"/>
                  <a:gd name="T50" fmla="*/ 278 w 575"/>
                  <a:gd name="T51" fmla="*/ 383 h 491"/>
                  <a:gd name="T52" fmla="*/ 290 w 575"/>
                  <a:gd name="T53" fmla="*/ 418 h 491"/>
                  <a:gd name="T54" fmla="*/ 310 w 575"/>
                  <a:gd name="T55" fmla="*/ 409 h 491"/>
                  <a:gd name="T56" fmla="*/ 330 w 575"/>
                  <a:gd name="T57" fmla="*/ 383 h 491"/>
                  <a:gd name="T58" fmla="*/ 326 w 575"/>
                  <a:gd name="T59" fmla="*/ 409 h 491"/>
                  <a:gd name="T60" fmla="*/ 328 w 575"/>
                  <a:gd name="T61" fmla="*/ 422 h 491"/>
                  <a:gd name="T62" fmla="*/ 337 w 575"/>
                  <a:gd name="T63" fmla="*/ 405 h 491"/>
                  <a:gd name="T64" fmla="*/ 339 w 575"/>
                  <a:gd name="T65" fmla="*/ 422 h 491"/>
                  <a:gd name="T66" fmla="*/ 349 w 575"/>
                  <a:gd name="T67" fmla="*/ 442 h 491"/>
                  <a:gd name="T68" fmla="*/ 358 w 575"/>
                  <a:gd name="T69" fmla="*/ 471 h 491"/>
                  <a:gd name="T70" fmla="*/ 425 w 575"/>
                  <a:gd name="T71" fmla="*/ 490 h 491"/>
                  <a:gd name="T72" fmla="*/ 491 w 575"/>
                  <a:gd name="T73" fmla="*/ 460 h 491"/>
                  <a:gd name="T74" fmla="*/ 521 w 575"/>
                  <a:gd name="T75" fmla="*/ 415 h 491"/>
                  <a:gd name="T76" fmla="*/ 558 w 575"/>
                  <a:gd name="T77" fmla="*/ 366 h 491"/>
                  <a:gd name="T78" fmla="*/ 565 w 575"/>
                  <a:gd name="T79" fmla="*/ 316 h 491"/>
                  <a:gd name="T80" fmla="*/ 572 w 575"/>
                  <a:gd name="T81" fmla="*/ 251 h 491"/>
                  <a:gd name="T82" fmla="*/ 546 w 575"/>
                  <a:gd name="T83" fmla="*/ 201 h 491"/>
                  <a:gd name="T84" fmla="*/ 523 w 575"/>
                  <a:gd name="T85" fmla="*/ 165 h 491"/>
                  <a:gd name="T86" fmla="*/ 493 w 575"/>
                  <a:gd name="T87" fmla="*/ 117 h 491"/>
                  <a:gd name="T88" fmla="*/ 465 w 575"/>
                  <a:gd name="T89" fmla="*/ 60 h 491"/>
                  <a:gd name="T90" fmla="*/ 463 w 575"/>
                  <a:gd name="T91" fmla="*/ 19 h 491"/>
                  <a:gd name="T92" fmla="*/ 437 w 575"/>
                  <a:gd name="T93" fmla="*/ 19 h 491"/>
                  <a:gd name="T94" fmla="*/ 430 w 575"/>
                  <a:gd name="T95" fmla="*/ 89 h 491"/>
                  <a:gd name="T96" fmla="*/ 416 w 575"/>
                  <a:gd name="T97" fmla="*/ 113 h 491"/>
                  <a:gd name="T98" fmla="*/ 384 w 575"/>
                  <a:gd name="T99" fmla="*/ 100 h 491"/>
                  <a:gd name="T100" fmla="*/ 353 w 575"/>
                  <a:gd name="T101" fmla="*/ 81 h 491"/>
                  <a:gd name="T102" fmla="*/ 348 w 575"/>
                  <a:gd name="T103" fmla="*/ 62 h 491"/>
                  <a:gd name="T104" fmla="*/ 360 w 575"/>
                  <a:gd name="T105" fmla="*/ 46 h 491"/>
                  <a:gd name="T106" fmla="*/ 347 w 575"/>
                  <a:gd name="T107" fmla="*/ 25 h 491"/>
                  <a:gd name="T108" fmla="*/ 307 w 575"/>
                  <a:gd name="T109" fmla="*/ 12 h 491"/>
                  <a:gd name="T110" fmla="*/ 282 w 575"/>
                  <a:gd name="T111" fmla="*/ 1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5" h="491">
                    <a:moveTo>
                      <a:pt x="293" y="20"/>
                    </a:moveTo>
                    <a:lnTo>
                      <a:pt x="296" y="33"/>
                    </a:lnTo>
                    <a:lnTo>
                      <a:pt x="269" y="37"/>
                    </a:lnTo>
                    <a:lnTo>
                      <a:pt x="258" y="51"/>
                    </a:lnTo>
                    <a:lnTo>
                      <a:pt x="256" y="59"/>
                    </a:lnTo>
                    <a:lnTo>
                      <a:pt x="254" y="74"/>
                    </a:lnTo>
                    <a:lnTo>
                      <a:pt x="237" y="78"/>
                    </a:lnTo>
                    <a:lnTo>
                      <a:pt x="230" y="66"/>
                    </a:lnTo>
                    <a:lnTo>
                      <a:pt x="221" y="55"/>
                    </a:lnTo>
                    <a:lnTo>
                      <a:pt x="199" y="60"/>
                    </a:lnTo>
                    <a:lnTo>
                      <a:pt x="195" y="74"/>
                    </a:lnTo>
                    <a:lnTo>
                      <a:pt x="184" y="85"/>
                    </a:lnTo>
                    <a:lnTo>
                      <a:pt x="171" y="91"/>
                    </a:lnTo>
                    <a:lnTo>
                      <a:pt x="164" y="102"/>
                    </a:lnTo>
                    <a:lnTo>
                      <a:pt x="164" y="113"/>
                    </a:lnTo>
                    <a:lnTo>
                      <a:pt x="156" y="113"/>
                    </a:lnTo>
                    <a:lnTo>
                      <a:pt x="149" y="102"/>
                    </a:lnTo>
                    <a:lnTo>
                      <a:pt x="145" y="127"/>
                    </a:lnTo>
                    <a:lnTo>
                      <a:pt x="124" y="153"/>
                    </a:lnTo>
                    <a:lnTo>
                      <a:pt x="104" y="161"/>
                    </a:lnTo>
                    <a:lnTo>
                      <a:pt x="53" y="176"/>
                    </a:lnTo>
                    <a:lnTo>
                      <a:pt x="31" y="199"/>
                    </a:lnTo>
                    <a:lnTo>
                      <a:pt x="6" y="201"/>
                    </a:lnTo>
                    <a:lnTo>
                      <a:pt x="9" y="248"/>
                    </a:lnTo>
                    <a:lnTo>
                      <a:pt x="20" y="255"/>
                    </a:lnTo>
                    <a:lnTo>
                      <a:pt x="17" y="265"/>
                    </a:lnTo>
                    <a:lnTo>
                      <a:pt x="2" y="255"/>
                    </a:lnTo>
                    <a:lnTo>
                      <a:pt x="0" y="270"/>
                    </a:lnTo>
                    <a:lnTo>
                      <a:pt x="8" y="296"/>
                    </a:lnTo>
                    <a:lnTo>
                      <a:pt x="17" y="312"/>
                    </a:lnTo>
                    <a:lnTo>
                      <a:pt x="17" y="331"/>
                    </a:lnTo>
                    <a:lnTo>
                      <a:pt x="17" y="344"/>
                    </a:lnTo>
                    <a:lnTo>
                      <a:pt x="24" y="349"/>
                    </a:lnTo>
                    <a:lnTo>
                      <a:pt x="25" y="377"/>
                    </a:lnTo>
                    <a:lnTo>
                      <a:pt x="17" y="378"/>
                    </a:lnTo>
                    <a:lnTo>
                      <a:pt x="12" y="389"/>
                    </a:lnTo>
                    <a:lnTo>
                      <a:pt x="6" y="398"/>
                    </a:lnTo>
                    <a:lnTo>
                      <a:pt x="35" y="424"/>
                    </a:lnTo>
                    <a:lnTo>
                      <a:pt x="47" y="427"/>
                    </a:lnTo>
                    <a:lnTo>
                      <a:pt x="53" y="420"/>
                    </a:lnTo>
                    <a:lnTo>
                      <a:pt x="59" y="409"/>
                    </a:lnTo>
                    <a:lnTo>
                      <a:pt x="83" y="412"/>
                    </a:lnTo>
                    <a:lnTo>
                      <a:pt x="133" y="405"/>
                    </a:lnTo>
                    <a:lnTo>
                      <a:pt x="142" y="391"/>
                    </a:lnTo>
                    <a:lnTo>
                      <a:pt x="158" y="380"/>
                    </a:lnTo>
                    <a:lnTo>
                      <a:pt x="204" y="375"/>
                    </a:lnTo>
                    <a:lnTo>
                      <a:pt x="213" y="366"/>
                    </a:lnTo>
                    <a:lnTo>
                      <a:pt x="231" y="365"/>
                    </a:lnTo>
                    <a:lnTo>
                      <a:pt x="244" y="361"/>
                    </a:lnTo>
                    <a:lnTo>
                      <a:pt x="245" y="369"/>
                    </a:lnTo>
                    <a:lnTo>
                      <a:pt x="267" y="371"/>
                    </a:lnTo>
                    <a:lnTo>
                      <a:pt x="278" y="383"/>
                    </a:lnTo>
                    <a:lnTo>
                      <a:pt x="289" y="399"/>
                    </a:lnTo>
                    <a:lnTo>
                      <a:pt x="290" y="418"/>
                    </a:lnTo>
                    <a:lnTo>
                      <a:pt x="299" y="416"/>
                    </a:lnTo>
                    <a:lnTo>
                      <a:pt x="310" y="409"/>
                    </a:lnTo>
                    <a:lnTo>
                      <a:pt x="322" y="397"/>
                    </a:lnTo>
                    <a:lnTo>
                      <a:pt x="330" y="383"/>
                    </a:lnTo>
                    <a:lnTo>
                      <a:pt x="332" y="394"/>
                    </a:lnTo>
                    <a:lnTo>
                      <a:pt x="326" y="409"/>
                    </a:lnTo>
                    <a:lnTo>
                      <a:pt x="318" y="420"/>
                    </a:lnTo>
                    <a:lnTo>
                      <a:pt x="328" y="422"/>
                    </a:lnTo>
                    <a:lnTo>
                      <a:pt x="332" y="412"/>
                    </a:lnTo>
                    <a:lnTo>
                      <a:pt x="337" y="405"/>
                    </a:lnTo>
                    <a:lnTo>
                      <a:pt x="337" y="412"/>
                    </a:lnTo>
                    <a:lnTo>
                      <a:pt x="339" y="422"/>
                    </a:lnTo>
                    <a:lnTo>
                      <a:pt x="348" y="431"/>
                    </a:lnTo>
                    <a:lnTo>
                      <a:pt x="349" y="442"/>
                    </a:lnTo>
                    <a:lnTo>
                      <a:pt x="344" y="456"/>
                    </a:lnTo>
                    <a:lnTo>
                      <a:pt x="358" y="471"/>
                    </a:lnTo>
                    <a:lnTo>
                      <a:pt x="389" y="482"/>
                    </a:lnTo>
                    <a:lnTo>
                      <a:pt x="425" y="490"/>
                    </a:lnTo>
                    <a:lnTo>
                      <a:pt x="450" y="481"/>
                    </a:lnTo>
                    <a:lnTo>
                      <a:pt x="491" y="460"/>
                    </a:lnTo>
                    <a:lnTo>
                      <a:pt x="503" y="429"/>
                    </a:lnTo>
                    <a:lnTo>
                      <a:pt x="521" y="415"/>
                    </a:lnTo>
                    <a:lnTo>
                      <a:pt x="534" y="388"/>
                    </a:lnTo>
                    <a:lnTo>
                      <a:pt x="558" y="366"/>
                    </a:lnTo>
                    <a:lnTo>
                      <a:pt x="565" y="355"/>
                    </a:lnTo>
                    <a:lnTo>
                      <a:pt x="565" y="316"/>
                    </a:lnTo>
                    <a:lnTo>
                      <a:pt x="574" y="263"/>
                    </a:lnTo>
                    <a:lnTo>
                      <a:pt x="572" y="251"/>
                    </a:lnTo>
                    <a:lnTo>
                      <a:pt x="555" y="228"/>
                    </a:lnTo>
                    <a:lnTo>
                      <a:pt x="546" y="201"/>
                    </a:lnTo>
                    <a:lnTo>
                      <a:pt x="527" y="191"/>
                    </a:lnTo>
                    <a:lnTo>
                      <a:pt x="523" y="165"/>
                    </a:lnTo>
                    <a:lnTo>
                      <a:pt x="494" y="150"/>
                    </a:lnTo>
                    <a:lnTo>
                      <a:pt x="493" y="117"/>
                    </a:lnTo>
                    <a:lnTo>
                      <a:pt x="483" y="80"/>
                    </a:lnTo>
                    <a:lnTo>
                      <a:pt x="465" y="60"/>
                    </a:lnTo>
                    <a:lnTo>
                      <a:pt x="455" y="33"/>
                    </a:lnTo>
                    <a:lnTo>
                      <a:pt x="463" y="19"/>
                    </a:lnTo>
                    <a:lnTo>
                      <a:pt x="448" y="0"/>
                    </a:lnTo>
                    <a:lnTo>
                      <a:pt x="437" y="19"/>
                    </a:lnTo>
                    <a:lnTo>
                      <a:pt x="429" y="30"/>
                    </a:lnTo>
                    <a:lnTo>
                      <a:pt x="430" y="89"/>
                    </a:lnTo>
                    <a:lnTo>
                      <a:pt x="421" y="104"/>
                    </a:lnTo>
                    <a:lnTo>
                      <a:pt x="416" y="113"/>
                    </a:lnTo>
                    <a:lnTo>
                      <a:pt x="399" y="113"/>
                    </a:lnTo>
                    <a:lnTo>
                      <a:pt x="384" y="100"/>
                    </a:lnTo>
                    <a:lnTo>
                      <a:pt x="365" y="93"/>
                    </a:lnTo>
                    <a:lnTo>
                      <a:pt x="353" y="81"/>
                    </a:lnTo>
                    <a:lnTo>
                      <a:pt x="342" y="77"/>
                    </a:lnTo>
                    <a:lnTo>
                      <a:pt x="348" y="62"/>
                    </a:lnTo>
                    <a:lnTo>
                      <a:pt x="351" y="49"/>
                    </a:lnTo>
                    <a:lnTo>
                      <a:pt x="360" y="46"/>
                    </a:lnTo>
                    <a:lnTo>
                      <a:pt x="366" y="28"/>
                    </a:lnTo>
                    <a:lnTo>
                      <a:pt x="347" y="25"/>
                    </a:lnTo>
                    <a:lnTo>
                      <a:pt x="328" y="23"/>
                    </a:lnTo>
                    <a:lnTo>
                      <a:pt x="307" y="12"/>
                    </a:lnTo>
                    <a:lnTo>
                      <a:pt x="284" y="9"/>
                    </a:lnTo>
                    <a:lnTo>
                      <a:pt x="282" y="15"/>
                    </a:lnTo>
                    <a:lnTo>
                      <a:pt x="293" y="2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4" name="Freeform 136"/>
              <p:cNvSpPr>
                <a:spLocks/>
              </p:cNvSpPr>
              <p:nvPr/>
            </p:nvSpPr>
            <p:spPr bwMode="auto">
              <a:xfrm>
                <a:off x="9365194" y="5489426"/>
                <a:ext cx="89632" cy="95950"/>
              </a:xfrm>
              <a:custGeom>
                <a:avLst/>
                <a:gdLst>
                  <a:gd name="T0" fmla="*/ 3 w 52"/>
                  <a:gd name="T1" fmla="*/ 0 h 53"/>
                  <a:gd name="T2" fmla="*/ 22 w 52"/>
                  <a:gd name="T3" fmla="*/ 4 h 53"/>
                  <a:gd name="T4" fmla="*/ 51 w 52"/>
                  <a:gd name="T5" fmla="*/ 4 h 53"/>
                  <a:gd name="T6" fmla="*/ 49 w 52"/>
                  <a:gd name="T7" fmla="*/ 21 h 53"/>
                  <a:gd name="T8" fmla="*/ 40 w 52"/>
                  <a:gd name="T9" fmla="*/ 34 h 53"/>
                  <a:gd name="T10" fmla="*/ 38 w 52"/>
                  <a:gd name="T11" fmla="*/ 47 h 53"/>
                  <a:gd name="T12" fmla="*/ 22 w 52"/>
                  <a:gd name="T13" fmla="*/ 50 h 53"/>
                  <a:gd name="T14" fmla="*/ 11 w 52"/>
                  <a:gd name="T15" fmla="*/ 52 h 53"/>
                  <a:gd name="T16" fmla="*/ 0 w 52"/>
                  <a:gd name="T17" fmla="*/ 45 h 53"/>
                  <a:gd name="T18" fmla="*/ 3 w 52"/>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3" y="0"/>
                    </a:moveTo>
                    <a:lnTo>
                      <a:pt x="22" y="4"/>
                    </a:lnTo>
                    <a:lnTo>
                      <a:pt x="51" y="4"/>
                    </a:lnTo>
                    <a:lnTo>
                      <a:pt x="49" y="21"/>
                    </a:lnTo>
                    <a:lnTo>
                      <a:pt x="40" y="34"/>
                    </a:lnTo>
                    <a:lnTo>
                      <a:pt x="38" y="47"/>
                    </a:lnTo>
                    <a:lnTo>
                      <a:pt x="22" y="50"/>
                    </a:lnTo>
                    <a:lnTo>
                      <a:pt x="11" y="52"/>
                    </a:lnTo>
                    <a:lnTo>
                      <a:pt x="0" y="45"/>
                    </a:lnTo>
                    <a:lnTo>
                      <a:pt x="3"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5" name="Freeform 137"/>
              <p:cNvSpPr>
                <a:spLocks/>
              </p:cNvSpPr>
              <p:nvPr/>
            </p:nvSpPr>
            <p:spPr bwMode="auto">
              <a:xfrm>
                <a:off x="9964310" y="4858672"/>
                <a:ext cx="64472" cy="51907"/>
              </a:xfrm>
              <a:custGeom>
                <a:avLst/>
                <a:gdLst>
                  <a:gd name="T0" fmla="*/ 11 w 37"/>
                  <a:gd name="T1" fmla="*/ 0 h 29"/>
                  <a:gd name="T2" fmla="*/ 0 w 37"/>
                  <a:gd name="T3" fmla="*/ 5 h 29"/>
                  <a:gd name="T4" fmla="*/ 8 w 37"/>
                  <a:gd name="T5" fmla="*/ 13 h 29"/>
                  <a:gd name="T6" fmla="*/ 18 w 37"/>
                  <a:gd name="T7" fmla="*/ 22 h 29"/>
                  <a:gd name="T8" fmla="*/ 32 w 37"/>
                  <a:gd name="T9" fmla="*/ 28 h 29"/>
                  <a:gd name="T10" fmla="*/ 36 w 37"/>
                  <a:gd name="T11" fmla="*/ 20 h 29"/>
                  <a:gd name="T12" fmla="*/ 26 w 37"/>
                  <a:gd name="T13" fmla="*/ 5 h 29"/>
                  <a:gd name="T14" fmla="*/ 11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11" y="0"/>
                    </a:moveTo>
                    <a:lnTo>
                      <a:pt x="0" y="5"/>
                    </a:lnTo>
                    <a:lnTo>
                      <a:pt x="8" y="13"/>
                    </a:lnTo>
                    <a:lnTo>
                      <a:pt x="18" y="22"/>
                    </a:lnTo>
                    <a:lnTo>
                      <a:pt x="32" y="28"/>
                    </a:lnTo>
                    <a:lnTo>
                      <a:pt x="36" y="20"/>
                    </a:lnTo>
                    <a:lnTo>
                      <a:pt x="26" y="5"/>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6" name="Freeform 138"/>
              <p:cNvSpPr>
                <a:spLocks/>
              </p:cNvSpPr>
              <p:nvPr/>
            </p:nvSpPr>
            <p:spPr bwMode="auto">
              <a:xfrm>
                <a:off x="9674973" y="4297127"/>
                <a:ext cx="50319" cy="75502"/>
              </a:xfrm>
              <a:custGeom>
                <a:avLst/>
                <a:gdLst>
                  <a:gd name="T0" fmla="*/ 0 w 28"/>
                  <a:gd name="T1" fmla="*/ 0 h 42"/>
                  <a:gd name="T2" fmla="*/ 10 w 28"/>
                  <a:gd name="T3" fmla="*/ 20 h 42"/>
                  <a:gd name="T4" fmla="*/ 23 w 28"/>
                  <a:gd name="T5" fmla="*/ 41 h 42"/>
                  <a:gd name="T6" fmla="*/ 27 w 28"/>
                  <a:gd name="T7" fmla="*/ 15 h 42"/>
                  <a:gd name="T8" fmla="*/ 0 w 28"/>
                  <a:gd name="T9" fmla="*/ 0 h 42"/>
                </a:gdLst>
                <a:ahLst/>
                <a:cxnLst>
                  <a:cxn ang="0">
                    <a:pos x="T0" y="T1"/>
                  </a:cxn>
                  <a:cxn ang="0">
                    <a:pos x="T2" y="T3"/>
                  </a:cxn>
                  <a:cxn ang="0">
                    <a:pos x="T4" y="T5"/>
                  </a:cxn>
                  <a:cxn ang="0">
                    <a:pos x="T6" y="T7"/>
                  </a:cxn>
                  <a:cxn ang="0">
                    <a:pos x="T8" y="T9"/>
                  </a:cxn>
                </a:cxnLst>
                <a:rect l="0" t="0" r="r" b="b"/>
                <a:pathLst>
                  <a:path w="28" h="42">
                    <a:moveTo>
                      <a:pt x="0" y="0"/>
                    </a:moveTo>
                    <a:lnTo>
                      <a:pt x="10" y="20"/>
                    </a:lnTo>
                    <a:lnTo>
                      <a:pt x="23" y="41"/>
                    </a:lnTo>
                    <a:lnTo>
                      <a:pt x="27" y="15"/>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7" name="Freeform 139"/>
              <p:cNvSpPr>
                <a:spLocks/>
              </p:cNvSpPr>
              <p:nvPr/>
            </p:nvSpPr>
            <p:spPr bwMode="auto">
              <a:xfrm>
                <a:off x="9442246" y="4338024"/>
                <a:ext cx="212285" cy="221786"/>
              </a:xfrm>
              <a:custGeom>
                <a:avLst/>
                <a:gdLst>
                  <a:gd name="T0" fmla="*/ 19 w 119"/>
                  <a:gd name="T1" fmla="*/ 74 h 125"/>
                  <a:gd name="T2" fmla="*/ 0 w 119"/>
                  <a:gd name="T3" fmla="*/ 0 h 125"/>
                  <a:gd name="T4" fmla="*/ 16 w 119"/>
                  <a:gd name="T5" fmla="*/ 6 h 125"/>
                  <a:gd name="T6" fmla="*/ 40 w 119"/>
                  <a:gd name="T7" fmla="*/ 5 h 125"/>
                  <a:gd name="T8" fmla="*/ 40 w 119"/>
                  <a:gd name="T9" fmla="*/ 25 h 125"/>
                  <a:gd name="T10" fmla="*/ 55 w 119"/>
                  <a:gd name="T11" fmla="*/ 30 h 125"/>
                  <a:gd name="T12" fmla="*/ 59 w 119"/>
                  <a:gd name="T13" fmla="*/ 40 h 125"/>
                  <a:gd name="T14" fmla="*/ 70 w 119"/>
                  <a:gd name="T15" fmla="*/ 51 h 125"/>
                  <a:gd name="T16" fmla="*/ 78 w 119"/>
                  <a:gd name="T17" fmla="*/ 59 h 125"/>
                  <a:gd name="T18" fmla="*/ 76 w 119"/>
                  <a:gd name="T19" fmla="*/ 76 h 125"/>
                  <a:gd name="T20" fmla="*/ 87 w 119"/>
                  <a:gd name="T21" fmla="*/ 95 h 125"/>
                  <a:gd name="T22" fmla="*/ 107 w 119"/>
                  <a:gd name="T23" fmla="*/ 101 h 125"/>
                  <a:gd name="T24" fmla="*/ 118 w 119"/>
                  <a:gd name="T25" fmla="*/ 120 h 125"/>
                  <a:gd name="T26" fmla="*/ 116 w 119"/>
                  <a:gd name="T27" fmla="*/ 120 h 125"/>
                  <a:gd name="T28" fmla="*/ 115 w 119"/>
                  <a:gd name="T29" fmla="*/ 121 h 125"/>
                  <a:gd name="T30" fmla="*/ 113 w 119"/>
                  <a:gd name="T31" fmla="*/ 121 h 125"/>
                  <a:gd name="T32" fmla="*/ 110 w 119"/>
                  <a:gd name="T33" fmla="*/ 121 h 125"/>
                  <a:gd name="T34" fmla="*/ 108 w 119"/>
                  <a:gd name="T35" fmla="*/ 122 h 125"/>
                  <a:gd name="T36" fmla="*/ 106 w 119"/>
                  <a:gd name="T37" fmla="*/ 123 h 125"/>
                  <a:gd name="T38" fmla="*/ 103 w 119"/>
                  <a:gd name="T39" fmla="*/ 123 h 125"/>
                  <a:gd name="T40" fmla="*/ 101 w 119"/>
                  <a:gd name="T41" fmla="*/ 124 h 125"/>
                  <a:gd name="T42" fmla="*/ 99 w 119"/>
                  <a:gd name="T43" fmla="*/ 124 h 125"/>
                  <a:gd name="T44" fmla="*/ 97 w 119"/>
                  <a:gd name="T45" fmla="*/ 124 h 125"/>
                  <a:gd name="T46" fmla="*/ 96 w 119"/>
                  <a:gd name="T47" fmla="*/ 124 h 125"/>
                  <a:gd name="T48" fmla="*/ 95 w 119"/>
                  <a:gd name="T49" fmla="*/ 122 h 125"/>
                  <a:gd name="T50" fmla="*/ 93 w 119"/>
                  <a:gd name="T51" fmla="*/ 121 h 125"/>
                  <a:gd name="T52" fmla="*/ 91 w 119"/>
                  <a:gd name="T53" fmla="*/ 121 h 125"/>
                  <a:gd name="T54" fmla="*/ 88 w 119"/>
                  <a:gd name="T55" fmla="*/ 121 h 125"/>
                  <a:gd name="T56" fmla="*/ 86 w 119"/>
                  <a:gd name="T57" fmla="*/ 120 h 125"/>
                  <a:gd name="T58" fmla="*/ 83 w 119"/>
                  <a:gd name="T59" fmla="*/ 119 h 125"/>
                  <a:gd name="T60" fmla="*/ 81 w 119"/>
                  <a:gd name="T61" fmla="*/ 118 h 125"/>
                  <a:gd name="T62" fmla="*/ 78 w 119"/>
                  <a:gd name="T63" fmla="*/ 117 h 125"/>
                  <a:gd name="T64" fmla="*/ 76 w 119"/>
                  <a:gd name="T65" fmla="*/ 117 h 125"/>
                  <a:gd name="T66" fmla="*/ 75 w 119"/>
                  <a:gd name="T67" fmla="*/ 117 h 125"/>
                  <a:gd name="T68" fmla="*/ 74 w 119"/>
                  <a:gd name="T69" fmla="*/ 117 h 125"/>
                  <a:gd name="T70" fmla="*/ 55 w 119"/>
                  <a:gd name="T71" fmla="*/ 97 h 125"/>
                  <a:gd name="T72" fmla="*/ 41 w 119"/>
                  <a:gd name="T73" fmla="*/ 78 h 125"/>
                  <a:gd name="T74" fmla="*/ 19 w 119"/>
                  <a:gd name="T7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25">
                    <a:moveTo>
                      <a:pt x="19" y="74"/>
                    </a:moveTo>
                    <a:lnTo>
                      <a:pt x="0" y="0"/>
                    </a:lnTo>
                    <a:lnTo>
                      <a:pt x="16" y="6"/>
                    </a:lnTo>
                    <a:lnTo>
                      <a:pt x="40" y="5"/>
                    </a:lnTo>
                    <a:lnTo>
                      <a:pt x="40" y="25"/>
                    </a:lnTo>
                    <a:lnTo>
                      <a:pt x="55" y="30"/>
                    </a:lnTo>
                    <a:lnTo>
                      <a:pt x="59" y="40"/>
                    </a:lnTo>
                    <a:lnTo>
                      <a:pt x="70" y="51"/>
                    </a:lnTo>
                    <a:lnTo>
                      <a:pt x="78" y="59"/>
                    </a:lnTo>
                    <a:lnTo>
                      <a:pt x="76" y="76"/>
                    </a:lnTo>
                    <a:lnTo>
                      <a:pt x="87" y="95"/>
                    </a:lnTo>
                    <a:lnTo>
                      <a:pt x="107" y="101"/>
                    </a:lnTo>
                    <a:lnTo>
                      <a:pt x="118" y="120"/>
                    </a:lnTo>
                    <a:lnTo>
                      <a:pt x="116" y="120"/>
                    </a:lnTo>
                    <a:lnTo>
                      <a:pt x="115" y="121"/>
                    </a:lnTo>
                    <a:lnTo>
                      <a:pt x="113" y="121"/>
                    </a:lnTo>
                    <a:lnTo>
                      <a:pt x="110" y="121"/>
                    </a:lnTo>
                    <a:lnTo>
                      <a:pt x="108" y="122"/>
                    </a:lnTo>
                    <a:lnTo>
                      <a:pt x="106" y="123"/>
                    </a:lnTo>
                    <a:lnTo>
                      <a:pt x="103" y="123"/>
                    </a:lnTo>
                    <a:lnTo>
                      <a:pt x="101" y="124"/>
                    </a:lnTo>
                    <a:lnTo>
                      <a:pt x="99" y="124"/>
                    </a:lnTo>
                    <a:lnTo>
                      <a:pt x="97" y="124"/>
                    </a:lnTo>
                    <a:lnTo>
                      <a:pt x="96" y="124"/>
                    </a:lnTo>
                    <a:lnTo>
                      <a:pt x="95" y="122"/>
                    </a:lnTo>
                    <a:lnTo>
                      <a:pt x="93" y="121"/>
                    </a:lnTo>
                    <a:lnTo>
                      <a:pt x="91" y="121"/>
                    </a:lnTo>
                    <a:lnTo>
                      <a:pt x="88" y="121"/>
                    </a:lnTo>
                    <a:lnTo>
                      <a:pt x="86" y="120"/>
                    </a:lnTo>
                    <a:lnTo>
                      <a:pt x="83" y="119"/>
                    </a:lnTo>
                    <a:lnTo>
                      <a:pt x="81" y="118"/>
                    </a:lnTo>
                    <a:lnTo>
                      <a:pt x="78" y="117"/>
                    </a:lnTo>
                    <a:lnTo>
                      <a:pt x="76" y="117"/>
                    </a:lnTo>
                    <a:lnTo>
                      <a:pt x="75" y="117"/>
                    </a:lnTo>
                    <a:lnTo>
                      <a:pt x="74" y="117"/>
                    </a:lnTo>
                    <a:lnTo>
                      <a:pt x="55" y="97"/>
                    </a:lnTo>
                    <a:lnTo>
                      <a:pt x="41" y="78"/>
                    </a:lnTo>
                    <a:lnTo>
                      <a:pt x="19" y="7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8" name="Freeform 140"/>
              <p:cNvSpPr>
                <a:spLocks/>
              </p:cNvSpPr>
              <p:nvPr/>
            </p:nvSpPr>
            <p:spPr bwMode="auto">
              <a:xfrm>
                <a:off x="9613646" y="4378921"/>
                <a:ext cx="72334" cy="58199"/>
              </a:xfrm>
              <a:custGeom>
                <a:avLst/>
                <a:gdLst>
                  <a:gd name="T0" fmla="*/ 2 w 41"/>
                  <a:gd name="T1" fmla="*/ 16 h 33"/>
                  <a:gd name="T2" fmla="*/ 0 w 41"/>
                  <a:gd name="T3" fmla="*/ 28 h 33"/>
                  <a:gd name="T4" fmla="*/ 16 w 41"/>
                  <a:gd name="T5" fmla="*/ 32 h 33"/>
                  <a:gd name="T6" fmla="*/ 32 w 41"/>
                  <a:gd name="T7" fmla="*/ 22 h 33"/>
                  <a:gd name="T8" fmla="*/ 40 w 41"/>
                  <a:gd name="T9" fmla="*/ 11 h 33"/>
                  <a:gd name="T10" fmla="*/ 38 w 41"/>
                  <a:gd name="T11" fmla="*/ 0 h 33"/>
                  <a:gd name="T12" fmla="*/ 26 w 41"/>
                  <a:gd name="T13" fmla="*/ 1 h 33"/>
                  <a:gd name="T14" fmla="*/ 24 w 41"/>
                  <a:gd name="T15" fmla="*/ 11 h 33"/>
                  <a:gd name="T16" fmla="*/ 2 w 41"/>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3">
                    <a:moveTo>
                      <a:pt x="2" y="16"/>
                    </a:moveTo>
                    <a:lnTo>
                      <a:pt x="0" y="28"/>
                    </a:lnTo>
                    <a:lnTo>
                      <a:pt x="16" y="32"/>
                    </a:lnTo>
                    <a:lnTo>
                      <a:pt x="32" y="22"/>
                    </a:lnTo>
                    <a:lnTo>
                      <a:pt x="40" y="11"/>
                    </a:lnTo>
                    <a:lnTo>
                      <a:pt x="38" y="0"/>
                    </a:lnTo>
                    <a:lnTo>
                      <a:pt x="26" y="1"/>
                    </a:lnTo>
                    <a:lnTo>
                      <a:pt x="24" y="11"/>
                    </a:lnTo>
                    <a:lnTo>
                      <a:pt x="2"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9" name="Freeform 141"/>
              <p:cNvSpPr>
                <a:spLocks/>
              </p:cNvSpPr>
              <p:nvPr/>
            </p:nvSpPr>
            <p:spPr bwMode="auto">
              <a:xfrm>
                <a:off x="9731583" y="4394650"/>
                <a:ext cx="36167" cy="28313"/>
              </a:xfrm>
              <a:custGeom>
                <a:avLst/>
                <a:gdLst>
                  <a:gd name="T0" fmla="*/ 10 w 21"/>
                  <a:gd name="T1" fmla="*/ 15 h 16"/>
                  <a:gd name="T2" fmla="*/ 11 w 21"/>
                  <a:gd name="T3" fmla="*/ 14 h 16"/>
                  <a:gd name="T4" fmla="*/ 13 w 21"/>
                  <a:gd name="T5" fmla="*/ 14 h 16"/>
                  <a:gd name="T6" fmla="*/ 15 w 21"/>
                  <a:gd name="T7" fmla="*/ 13 h 16"/>
                  <a:gd name="T8" fmla="*/ 16 w 21"/>
                  <a:gd name="T9" fmla="*/ 13 h 16"/>
                  <a:gd name="T10" fmla="*/ 17 w 21"/>
                  <a:gd name="T11" fmla="*/ 12 h 16"/>
                  <a:gd name="T12" fmla="*/ 18 w 21"/>
                  <a:gd name="T13" fmla="*/ 11 h 16"/>
                  <a:gd name="T14" fmla="*/ 19 w 21"/>
                  <a:gd name="T15" fmla="*/ 11 h 16"/>
                  <a:gd name="T16" fmla="*/ 20 w 21"/>
                  <a:gd name="T17" fmla="*/ 9 h 16"/>
                  <a:gd name="T18" fmla="*/ 20 w 21"/>
                  <a:gd name="T19" fmla="*/ 8 h 16"/>
                  <a:gd name="T20" fmla="*/ 20 w 21"/>
                  <a:gd name="T21" fmla="*/ 7 h 16"/>
                  <a:gd name="T22" fmla="*/ 20 w 21"/>
                  <a:gd name="T23" fmla="*/ 6 h 16"/>
                  <a:gd name="T24" fmla="*/ 20 w 21"/>
                  <a:gd name="T25" fmla="*/ 5 h 16"/>
                  <a:gd name="T26" fmla="*/ 19 w 21"/>
                  <a:gd name="T27" fmla="*/ 4 h 16"/>
                  <a:gd name="T28" fmla="*/ 18 w 21"/>
                  <a:gd name="T29" fmla="*/ 4 h 16"/>
                  <a:gd name="T30" fmla="*/ 18 w 21"/>
                  <a:gd name="T31" fmla="*/ 3 h 16"/>
                  <a:gd name="T32" fmla="*/ 17 w 21"/>
                  <a:gd name="T33" fmla="*/ 2 h 16"/>
                  <a:gd name="T34" fmla="*/ 16 w 21"/>
                  <a:gd name="T35" fmla="*/ 1 h 16"/>
                  <a:gd name="T36" fmla="*/ 15 w 21"/>
                  <a:gd name="T37" fmla="*/ 1 h 16"/>
                  <a:gd name="T38" fmla="*/ 13 w 21"/>
                  <a:gd name="T39" fmla="*/ 0 h 16"/>
                  <a:gd name="T40" fmla="*/ 11 w 21"/>
                  <a:gd name="T41" fmla="*/ 0 h 16"/>
                  <a:gd name="T42" fmla="*/ 10 w 21"/>
                  <a:gd name="T43" fmla="*/ 0 h 16"/>
                  <a:gd name="T44" fmla="*/ 8 w 21"/>
                  <a:gd name="T45" fmla="*/ 0 h 16"/>
                  <a:gd name="T46" fmla="*/ 7 w 21"/>
                  <a:gd name="T47" fmla="*/ 0 h 16"/>
                  <a:gd name="T48" fmla="*/ 5 w 21"/>
                  <a:gd name="T49" fmla="*/ 0 h 16"/>
                  <a:gd name="T50" fmla="*/ 5 w 21"/>
                  <a:gd name="T51" fmla="*/ 1 h 16"/>
                  <a:gd name="T52" fmla="*/ 3 w 21"/>
                  <a:gd name="T53" fmla="*/ 1 h 16"/>
                  <a:gd name="T54" fmla="*/ 3 w 21"/>
                  <a:gd name="T55" fmla="*/ 2 h 16"/>
                  <a:gd name="T56" fmla="*/ 2 w 21"/>
                  <a:gd name="T57" fmla="*/ 3 h 16"/>
                  <a:gd name="T58" fmla="*/ 1 w 21"/>
                  <a:gd name="T59" fmla="*/ 4 h 16"/>
                  <a:gd name="T60" fmla="*/ 0 w 21"/>
                  <a:gd name="T61" fmla="*/ 5 h 16"/>
                  <a:gd name="T62" fmla="*/ 0 w 21"/>
                  <a:gd name="T63" fmla="*/ 6 h 16"/>
                  <a:gd name="T64" fmla="*/ 0 w 21"/>
                  <a:gd name="T65" fmla="*/ 7 h 16"/>
                  <a:gd name="T66" fmla="*/ 0 w 21"/>
                  <a:gd name="T67" fmla="*/ 8 h 16"/>
                  <a:gd name="T68" fmla="*/ 0 w 21"/>
                  <a:gd name="T69" fmla="*/ 9 h 16"/>
                  <a:gd name="T70" fmla="*/ 1 w 21"/>
                  <a:gd name="T71" fmla="*/ 11 h 16"/>
                  <a:gd name="T72" fmla="*/ 2 w 21"/>
                  <a:gd name="T73" fmla="*/ 11 h 16"/>
                  <a:gd name="T74" fmla="*/ 3 w 21"/>
                  <a:gd name="T75" fmla="*/ 12 h 16"/>
                  <a:gd name="T76" fmla="*/ 3 w 21"/>
                  <a:gd name="T77" fmla="*/ 13 h 16"/>
                  <a:gd name="T78" fmla="*/ 5 w 21"/>
                  <a:gd name="T79" fmla="*/ 13 h 16"/>
                  <a:gd name="T80" fmla="*/ 5 w 21"/>
                  <a:gd name="T81" fmla="*/ 14 h 16"/>
                  <a:gd name="T82" fmla="*/ 7 w 21"/>
                  <a:gd name="T83" fmla="*/ 14 h 16"/>
                  <a:gd name="T84" fmla="*/ 8 w 21"/>
                  <a:gd name="T85" fmla="*/ 14 h 16"/>
                  <a:gd name="T86" fmla="*/ 10 w 21"/>
                  <a:gd name="T8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6">
                    <a:moveTo>
                      <a:pt x="10" y="15"/>
                    </a:moveTo>
                    <a:lnTo>
                      <a:pt x="11" y="14"/>
                    </a:lnTo>
                    <a:lnTo>
                      <a:pt x="13" y="14"/>
                    </a:lnTo>
                    <a:lnTo>
                      <a:pt x="15" y="13"/>
                    </a:lnTo>
                    <a:lnTo>
                      <a:pt x="16" y="13"/>
                    </a:lnTo>
                    <a:lnTo>
                      <a:pt x="17" y="12"/>
                    </a:lnTo>
                    <a:lnTo>
                      <a:pt x="18" y="11"/>
                    </a:lnTo>
                    <a:lnTo>
                      <a:pt x="19" y="11"/>
                    </a:lnTo>
                    <a:lnTo>
                      <a:pt x="20" y="9"/>
                    </a:lnTo>
                    <a:lnTo>
                      <a:pt x="20" y="8"/>
                    </a:lnTo>
                    <a:lnTo>
                      <a:pt x="20" y="7"/>
                    </a:lnTo>
                    <a:lnTo>
                      <a:pt x="20" y="6"/>
                    </a:lnTo>
                    <a:lnTo>
                      <a:pt x="20" y="5"/>
                    </a:lnTo>
                    <a:lnTo>
                      <a:pt x="19" y="4"/>
                    </a:lnTo>
                    <a:lnTo>
                      <a:pt x="18" y="4"/>
                    </a:lnTo>
                    <a:lnTo>
                      <a:pt x="18" y="3"/>
                    </a:lnTo>
                    <a:lnTo>
                      <a:pt x="17" y="2"/>
                    </a:lnTo>
                    <a:lnTo>
                      <a:pt x="16" y="1"/>
                    </a:lnTo>
                    <a:lnTo>
                      <a:pt x="15" y="1"/>
                    </a:lnTo>
                    <a:lnTo>
                      <a:pt x="13" y="0"/>
                    </a:lnTo>
                    <a:lnTo>
                      <a:pt x="11" y="0"/>
                    </a:lnTo>
                    <a:lnTo>
                      <a:pt x="10" y="0"/>
                    </a:lnTo>
                    <a:lnTo>
                      <a:pt x="8" y="0"/>
                    </a:lnTo>
                    <a:lnTo>
                      <a:pt x="7" y="0"/>
                    </a:lnTo>
                    <a:lnTo>
                      <a:pt x="5" y="0"/>
                    </a:lnTo>
                    <a:lnTo>
                      <a:pt x="5" y="1"/>
                    </a:lnTo>
                    <a:lnTo>
                      <a:pt x="3" y="1"/>
                    </a:lnTo>
                    <a:lnTo>
                      <a:pt x="3" y="2"/>
                    </a:lnTo>
                    <a:lnTo>
                      <a:pt x="2" y="3"/>
                    </a:lnTo>
                    <a:lnTo>
                      <a:pt x="1" y="4"/>
                    </a:lnTo>
                    <a:lnTo>
                      <a:pt x="0" y="5"/>
                    </a:lnTo>
                    <a:lnTo>
                      <a:pt x="0" y="6"/>
                    </a:lnTo>
                    <a:lnTo>
                      <a:pt x="0" y="7"/>
                    </a:lnTo>
                    <a:lnTo>
                      <a:pt x="0" y="8"/>
                    </a:lnTo>
                    <a:lnTo>
                      <a:pt x="0" y="9"/>
                    </a:lnTo>
                    <a:lnTo>
                      <a:pt x="1" y="11"/>
                    </a:lnTo>
                    <a:lnTo>
                      <a:pt x="2" y="11"/>
                    </a:lnTo>
                    <a:lnTo>
                      <a:pt x="3" y="12"/>
                    </a:lnTo>
                    <a:lnTo>
                      <a:pt x="3" y="13"/>
                    </a:lnTo>
                    <a:lnTo>
                      <a:pt x="5" y="13"/>
                    </a:lnTo>
                    <a:lnTo>
                      <a:pt x="5" y="14"/>
                    </a:lnTo>
                    <a:lnTo>
                      <a:pt x="7" y="14"/>
                    </a:lnTo>
                    <a:lnTo>
                      <a:pt x="8" y="14"/>
                    </a:lnTo>
                    <a:lnTo>
                      <a:pt x="1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5" name="Group 4"/>
            <p:cNvGrpSpPr/>
            <p:nvPr/>
          </p:nvGrpSpPr>
          <p:grpSpPr>
            <a:xfrm>
              <a:off x="4061051" y="1798477"/>
              <a:ext cx="836144" cy="973129"/>
              <a:chOff x="5286171" y="1456373"/>
              <a:chExt cx="1481279" cy="1723957"/>
            </a:xfrm>
            <a:grpFill/>
          </p:grpSpPr>
          <p:sp>
            <p:nvSpPr>
              <p:cNvPr id="174" name="Freeform 58"/>
              <p:cNvSpPr>
                <a:spLocks/>
              </p:cNvSpPr>
              <p:nvPr/>
            </p:nvSpPr>
            <p:spPr bwMode="auto">
              <a:xfrm>
                <a:off x="6053543" y="1476821"/>
                <a:ext cx="294054" cy="173025"/>
              </a:xfrm>
              <a:custGeom>
                <a:avLst/>
                <a:gdLst>
                  <a:gd name="T0" fmla="*/ 65 w 167"/>
                  <a:gd name="T1" fmla="*/ 3 h 99"/>
                  <a:gd name="T2" fmla="*/ 60 w 167"/>
                  <a:gd name="T3" fmla="*/ 23 h 99"/>
                  <a:gd name="T4" fmla="*/ 42 w 167"/>
                  <a:gd name="T5" fmla="*/ 11 h 99"/>
                  <a:gd name="T6" fmla="*/ 27 w 167"/>
                  <a:gd name="T7" fmla="*/ 20 h 99"/>
                  <a:gd name="T8" fmla="*/ 20 w 167"/>
                  <a:gd name="T9" fmla="*/ 3 h 99"/>
                  <a:gd name="T10" fmla="*/ 0 w 167"/>
                  <a:gd name="T11" fmla="*/ 19 h 99"/>
                  <a:gd name="T12" fmla="*/ 4 w 167"/>
                  <a:gd name="T13" fmla="*/ 28 h 99"/>
                  <a:gd name="T14" fmla="*/ 8 w 167"/>
                  <a:gd name="T15" fmla="*/ 45 h 99"/>
                  <a:gd name="T16" fmla="*/ 30 w 167"/>
                  <a:gd name="T17" fmla="*/ 47 h 99"/>
                  <a:gd name="T18" fmla="*/ 42 w 167"/>
                  <a:gd name="T19" fmla="*/ 35 h 99"/>
                  <a:gd name="T20" fmla="*/ 53 w 167"/>
                  <a:gd name="T21" fmla="*/ 38 h 99"/>
                  <a:gd name="T22" fmla="*/ 48 w 167"/>
                  <a:gd name="T23" fmla="*/ 52 h 99"/>
                  <a:gd name="T24" fmla="*/ 45 w 167"/>
                  <a:gd name="T25" fmla="*/ 65 h 99"/>
                  <a:gd name="T26" fmla="*/ 57 w 167"/>
                  <a:gd name="T27" fmla="*/ 75 h 99"/>
                  <a:gd name="T28" fmla="*/ 68 w 167"/>
                  <a:gd name="T29" fmla="*/ 92 h 99"/>
                  <a:gd name="T30" fmla="*/ 82 w 167"/>
                  <a:gd name="T31" fmla="*/ 98 h 99"/>
                  <a:gd name="T32" fmla="*/ 88 w 167"/>
                  <a:gd name="T33" fmla="*/ 73 h 99"/>
                  <a:gd name="T34" fmla="*/ 109 w 167"/>
                  <a:gd name="T35" fmla="*/ 51 h 99"/>
                  <a:gd name="T36" fmla="*/ 121 w 167"/>
                  <a:gd name="T37" fmla="*/ 58 h 99"/>
                  <a:gd name="T38" fmla="*/ 121 w 167"/>
                  <a:gd name="T39" fmla="*/ 75 h 99"/>
                  <a:gd name="T40" fmla="*/ 145 w 167"/>
                  <a:gd name="T41" fmla="*/ 73 h 99"/>
                  <a:gd name="T42" fmla="*/ 157 w 167"/>
                  <a:gd name="T43" fmla="*/ 78 h 99"/>
                  <a:gd name="T44" fmla="*/ 166 w 167"/>
                  <a:gd name="T45" fmla="*/ 60 h 99"/>
                  <a:gd name="T46" fmla="*/ 109 w 167"/>
                  <a:gd name="T47" fmla="*/ 30 h 99"/>
                  <a:gd name="T48" fmla="*/ 90 w 167"/>
                  <a:gd name="T49" fmla="*/ 0 h 99"/>
                  <a:gd name="T50" fmla="*/ 65 w 167"/>
                  <a:gd name="T5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99">
                    <a:moveTo>
                      <a:pt x="65" y="3"/>
                    </a:moveTo>
                    <a:lnTo>
                      <a:pt x="60" y="23"/>
                    </a:lnTo>
                    <a:lnTo>
                      <a:pt x="42" y="11"/>
                    </a:lnTo>
                    <a:lnTo>
                      <a:pt x="27" y="20"/>
                    </a:lnTo>
                    <a:lnTo>
                      <a:pt x="20" y="3"/>
                    </a:lnTo>
                    <a:lnTo>
                      <a:pt x="0" y="19"/>
                    </a:lnTo>
                    <a:lnTo>
                      <a:pt x="4" y="28"/>
                    </a:lnTo>
                    <a:lnTo>
                      <a:pt x="8" y="45"/>
                    </a:lnTo>
                    <a:lnTo>
                      <a:pt x="30" y="47"/>
                    </a:lnTo>
                    <a:lnTo>
                      <a:pt x="42" y="35"/>
                    </a:lnTo>
                    <a:lnTo>
                      <a:pt x="53" y="38"/>
                    </a:lnTo>
                    <a:lnTo>
                      <a:pt x="48" y="52"/>
                    </a:lnTo>
                    <a:lnTo>
                      <a:pt x="45" y="65"/>
                    </a:lnTo>
                    <a:lnTo>
                      <a:pt x="57" y="75"/>
                    </a:lnTo>
                    <a:lnTo>
                      <a:pt x="68" y="92"/>
                    </a:lnTo>
                    <a:lnTo>
                      <a:pt x="82" y="98"/>
                    </a:lnTo>
                    <a:lnTo>
                      <a:pt x="88" y="73"/>
                    </a:lnTo>
                    <a:lnTo>
                      <a:pt x="109" y="51"/>
                    </a:lnTo>
                    <a:lnTo>
                      <a:pt x="121" y="58"/>
                    </a:lnTo>
                    <a:lnTo>
                      <a:pt x="121" y="75"/>
                    </a:lnTo>
                    <a:lnTo>
                      <a:pt x="145" y="73"/>
                    </a:lnTo>
                    <a:lnTo>
                      <a:pt x="157" y="78"/>
                    </a:lnTo>
                    <a:lnTo>
                      <a:pt x="166" y="60"/>
                    </a:lnTo>
                    <a:lnTo>
                      <a:pt x="109" y="30"/>
                    </a:lnTo>
                    <a:lnTo>
                      <a:pt x="90" y="0"/>
                    </a:lnTo>
                    <a:lnTo>
                      <a:pt x="65"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5" name="Freeform 59"/>
              <p:cNvSpPr>
                <a:spLocks/>
              </p:cNvSpPr>
              <p:nvPr/>
            </p:nvSpPr>
            <p:spPr bwMode="auto">
              <a:xfrm>
                <a:off x="6245386" y="1456373"/>
                <a:ext cx="168256" cy="66064"/>
              </a:xfrm>
              <a:custGeom>
                <a:avLst/>
                <a:gdLst>
                  <a:gd name="T0" fmla="*/ 0 w 95"/>
                  <a:gd name="T1" fmla="*/ 3 h 38"/>
                  <a:gd name="T2" fmla="*/ 5 w 95"/>
                  <a:gd name="T3" fmla="*/ 27 h 38"/>
                  <a:gd name="T4" fmla="*/ 43 w 95"/>
                  <a:gd name="T5" fmla="*/ 37 h 38"/>
                  <a:gd name="T6" fmla="*/ 71 w 95"/>
                  <a:gd name="T7" fmla="*/ 27 h 38"/>
                  <a:gd name="T8" fmla="*/ 94 w 95"/>
                  <a:gd name="T9" fmla="*/ 5 h 38"/>
                  <a:gd name="T10" fmla="*/ 54 w 95"/>
                  <a:gd name="T11" fmla="*/ 5 h 38"/>
                  <a:gd name="T12" fmla="*/ 31 w 95"/>
                  <a:gd name="T13" fmla="*/ 0 h 38"/>
                  <a:gd name="T14" fmla="*/ 0 w 9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38">
                    <a:moveTo>
                      <a:pt x="0" y="3"/>
                    </a:moveTo>
                    <a:lnTo>
                      <a:pt x="5" y="27"/>
                    </a:lnTo>
                    <a:lnTo>
                      <a:pt x="43" y="37"/>
                    </a:lnTo>
                    <a:lnTo>
                      <a:pt x="71" y="27"/>
                    </a:lnTo>
                    <a:lnTo>
                      <a:pt x="94" y="5"/>
                    </a:lnTo>
                    <a:lnTo>
                      <a:pt x="54" y="5"/>
                    </a:lnTo>
                    <a:lnTo>
                      <a:pt x="31" y="0"/>
                    </a:lnTo>
                    <a:lnTo>
                      <a:pt x="0"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6" name="Freeform 96"/>
              <p:cNvSpPr>
                <a:spLocks/>
              </p:cNvSpPr>
              <p:nvPr/>
            </p:nvSpPr>
            <p:spPr bwMode="auto">
              <a:xfrm>
                <a:off x="5622682" y="1895227"/>
                <a:ext cx="40885" cy="51907"/>
              </a:xfrm>
              <a:custGeom>
                <a:avLst/>
                <a:gdLst>
                  <a:gd name="T0" fmla="*/ 8 w 24"/>
                  <a:gd name="T1" fmla="*/ 0 h 29"/>
                  <a:gd name="T2" fmla="*/ 0 w 24"/>
                  <a:gd name="T3" fmla="*/ 28 h 29"/>
                  <a:gd name="T4" fmla="*/ 23 w 24"/>
                  <a:gd name="T5" fmla="*/ 10 h 29"/>
                  <a:gd name="T6" fmla="*/ 8 w 24"/>
                  <a:gd name="T7" fmla="*/ 0 h 29"/>
                </a:gdLst>
                <a:ahLst/>
                <a:cxnLst>
                  <a:cxn ang="0">
                    <a:pos x="T0" y="T1"/>
                  </a:cxn>
                  <a:cxn ang="0">
                    <a:pos x="T2" y="T3"/>
                  </a:cxn>
                  <a:cxn ang="0">
                    <a:pos x="T4" y="T5"/>
                  </a:cxn>
                  <a:cxn ang="0">
                    <a:pos x="T6" y="T7"/>
                  </a:cxn>
                </a:cxnLst>
                <a:rect l="0" t="0" r="r" b="b"/>
                <a:pathLst>
                  <a:path w="24" h="29">
                    <a:moveTo>
                      <a:pt x="8" y="0"/>
                    </a:moveTo>
                    <a:lnTo>
                      <a:pt x="0" y="28"/>
                    </a:lnTo>
                    <a:lnTo>
                      <a:pt x="23" y="10"/>
                    </a:lnTo>
                    <a:lnTo>
                      <a:pt x="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7" name="Freeform 103"/>
              <p:cNvSpPr>
                <a:spLocks/>
              </p:cNvSpPr>
              <p:nvPr/>
            </p:nvSpPr>
            <p:spPr bwMode="auto">
              <a:xfrm>
                <a:off x="5286171" y="2091846"/>
                <a:ext cx="232728" cy="143139"/>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8" name="Freeform 104"/>
              <p:cNvSpPr>
                <a:spLocks/>
              </p:cNvSpPr>
              <p:nvPr/>
            </p:nvSpPr>
            <p:spPr bwMode="auto">
              <a:xfrm>
                <a:off x="6039391" y="2420594"/>
                <a:ext cx="36167" cy="25167"/>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9" name="Freeform 108"/>
              <p:cNvSpPr>
                <a:spLocks/>
              </p:cNvSpPr>
              <p:nvPr/>
            </p:nvSpPr>
            <p:spPr bwMode="auto">
              <a:xfrm>
                <a:off x="6143175" y="1967583"/>
                <a:ext cx="31450" cy="28313"/>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0" name="Freeform 109"/>
              <p:cNvSpPr>
                <a:spLocks/>
              </p:cNvSpPr>
              <p:nvPr/>
            </p:nvSpPr>
            <p:spPr bwMode="auto">
              <a:xfrm>
                <a:off x="6193494" y="1943989"/>
                <a:ext cx="28305" cy="5819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1" name="Freeform 110"/>
              <p:cNvSpPr>
                <a:spLocks/>
              </p:cNvSpPr>
              <p:nvPr/>
            </p:nvSpPr>
            <p:spPr bwMode="auto">
              <a:xfrm>
                <a:off x="6237524" y="1947135"/>
                <a:ext cx="28305" cy="23594"/>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2" name="Freeform 113"/>
              <p:cNvSpPr>
                <a:spLocks/>
              </p:cNvSpPr>
              <p:nvPr/>
            </p:nvSpPr>
            <p:spPr bwMode="auto">
              <a:xfrm>
                <a:off x="5762633" y="2382843"/>
                <a:ext cx="23587" cy="23594"/>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3" name="Freeform 114"/>
              <p:cNvSpPr>
                <a:spLocks/>
              </p:cNvSpPr>
              <p:nvPr/>
            </p:nvSpPr>
            <p:spPr bwMode="auto">
              <a:xfrm>
                <a:off x="5654132" y="2411156"/>
                <a:ext cx="26732" cy="39324"/>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4" name="Freeform 115"/>
              <p:cNvSpPr>
                <a:spLocks/>
              </p:cNvSpPr>
              <p:nvPr/>
            </p:nvSpPr>
            <p:spPr bwMode="auto">
              <a:xfrm>
                <a:off x="6440374" y="2996295"/>
                <a:ext cx="53464" cy="34605"/>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5" name="Freeform 156"/>
              <p:cNvSpPr>
                <a:spLocks/>
              </p:cNvSpPr>
              <p:nvPr/>
            </p:nvSpPr>
            <p:spPr bwMode="auto">
              <a:xfrm>
                <a:off x="6369612" y="2351384"/>
                <a:ext cx="122654" cy="55053"/>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6" name="Freeform 158"/>
              <p:cNvSpPr>
                <a:spLocks/>
              </p:cNvSpPr>
              <p:nvPr/>
            </p:nvSpPr>
            <p:spPr bwMode="auto">
              <a:xfrm>
                <a:off x="6325583" y="2382843"/>
                <a:ext cx="209140" cy="99096"/>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7" name="Freeform 165"/>
              <p:cNvSpPr>
                <a:spLocks/>
              </p:cNvSpPr>
              <p:nvPr/>
            </p:nvSpPr>
            <p:spPr bwMode="auto">
              <a:xfrm>
                <a:off x="5981209" y="2793384"/>
                <a:ext cx="83342" cy="53480"/>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8" name="Freeform 166"/>
              <p:cNvSpPr>
                <a:spLocks/>
              </p:cNvSpPr>
              <p:nvPr/>
            </p:nvSpPr>
            <p:spPr bwMode="auto">
              <a:xfrm>
                <a:off x="5930889" y="2592046"/>
                <a:ext cx="70762" cy="97523"/>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9" name="Freeform 240"/>
              <p:cNvSpPr>
                <a:spLocks/>
              </p:cNvSpPr>
              <p:nvPr/>
            </p:nvSpPr>
            <p:spPr bwMode="auto">
              <a:xfrm>
                <a:off x="6204501" y="2768216"/>
                <a:ext cx="158821" cy="88085"/>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0" name="Freeform 241"/>
              <p:cNvSpPr>
                <a:spLocks/>
              </p:cNvSpPr>
              <p:nvPr/>
            </p:nvSpPr>
            <p:spPr bwMode="auto">
              <a:xfrm>
                <a:off x="5897867" y="2661255"/>
                <a:ext cx="83342" cy="67637"/>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1" name="Freeform 242"/>
              <p:cNvSpPr>
                <a:spLocks/>
              </p:cNvSpPr>
              <p:nvPr/>
            </p:nvSpPr>
            <p:spPr bwMode="auto">
              <a:xfrm>
                <a:off x="6017376" y="2439469"/>
                <a:ext cx="69189" cy="110107"/>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2" name="Freeform 243"/>
              <p:cNvSpPr>
                <a:spLocks/>
              </p:cNvSpPr>
              <p:nvPr/>
            </p:nvSpPr>
            <p:spPr bwMode="auto">
              <a:xfrm>
                <a:off x="6355460" y="2903490"/>
                <a:ext cx="144669" cy="108534"/>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3" name="Freeform 244"/>
              <p:cNvSpPr>
                <a:spLocks/>
              </p:cNvSpPr>
              <p:nvPr/>
            </p:nvSpPr>
            <p:spPr bwMode="auto">
              <a:xfrm>
                <a:off x="6311430" y="1932978"/>
                <a:ext cx="245307" cy="426270"/>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4" name="Freeform 245"/>
              <p:cNvSpPr>
                <a:spLocks/>
              </p:cNvSpPr>
              <p:nvPr/>
            </p:nvSpPr>
            <p:spPr bwMode="auto">
              <a:xfrm>
                <a:off x="6058260" y="2741476"/>
                <a:ext cx="166683" cy="102242"/>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5" name="Freeform 246"/>
              <p:cNvSpPr>
                <a:spLocks/>
              </p:cNvSpPr>
              <p:nvPr/>
            </p:nvSpPr>
            <p:spPr bwMode="auto">
              <a:xfrm>
                <a:off x="6157327" y="3114266"/>
                <a:ext cx="56609" cy="39324"/>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6" name="Freeform 247"/>
              <p:cNvSpPr>
                <a:spLocks/>
              </p:cNvSpPr>
              <p:nvPr/>
            </p:nvSpPr>
            <p:spPr bwMode="auto">
              <a:xfrm>
                <a:off x="5584943" y="2532273"/>
                <a:ext cx="103784" cy="132128"/>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7" name="Freeform 248"/>
              <p:cNvSpPr>
                <a:spLocks/>
              </p:cNvSpPr>
              <p:nvPr/>
            </p:nvSpPr>
            <p:spPr bwMode="auto">
              <a:xfrm>
                <a:off x="5641552" y="2527554"/>
                <a:ext cx="58182" cy="47189"/>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8" name="Freeform 249"/>
              <p:cNvSpPr>
                <a:spLocks/>
              </p:cNvSpPr>
              <p:nvPr/>
            </p:nvSpPr>
            <p:spPr bwMode="auto">
              <a:xfrm>
                <a:off x="5682437" y="2403291"/>
                <a:ext cx="183981" cy="316164"/>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9" name="Freeform 250"/>
              <p:cNvSpPr>
                <a:spLocks/>
              </p:cNvSpPr>
              <p:nvPr/>
            </p:nvSpPr>
            <p:spPr bwMode="auto">
              <a:xfrm>
                <a:off x="5786221" y="2321498"/>
                <a:ext cx="26732" cy="3145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0" name="Freeform 251"/>
              <p:cNvSpPr>
                <a:spLocks/>
              </p:cNvSpPr>
              <p:nvPr/>
            </p:nvSpPr>
            <p:spPr bwMode="auto">
              <a:xfrm>
                <a:off x="5938752" y="1881071"/>
                <a:ext cx="622704" cy="539523"/>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1" name="Freeform 252"/>
              <p:cNvSpPr>
                <a:spLocks/>
              </p:cNvSpPr>
              <p:nvPr/>
            </p:nvSpPr>
            <p:spPr bwMode="auto">
              <a:xfrm>
                <a:off x="5721749" y="2667547"/>
                <a:ext cx="300344" cy="311445"/>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2" name="Freeform 253"/>
              <p:cNvSpPr>
                <a:spLocks/>
              </p:cNvSpPr>
              <p:nvPr/>
            </p:nvSpPr>
            <p:spPr bwMode="auto">
              <a:xfrm>
                <a:off x="5982781" y="2815405"/>
                <a:ext cx="301917" cy="298861"/>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3" name="Freeform 254"/>
              <p:cNvSpPr>
                <a:spLocks/>
              </p:cNvSpPr>
              <p:nvPr/>
            </p:nvSpPr>
            <p:spPr bwMode="auto">
              <a:xfrm>
                <a:off x="5602240" y="2933376"/>
                <a:ext cx="309779" cy="246954"/>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4" name="Freeform 255"/>
              <p:cNvSpPr>
                <a:spLocks/>
              </p:cNvSpPr>
              <p:nvPr/>
            </p:nvSpPr>
            <p:spPr bwMode="auto">
              <a:xfrm>
                <a:off x="5584943" y="2983711"/>
                <a:ext cx="89632" cy="169879"/>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5" name="Freeform 256"/>
              <p:cNvSpPr>
                <a:spLocks/>
              </p:cNvSpPr>
              <p:nvPr/>
            </p:nvSpPr>
            <p:spPr bwMode="auto">
              <a:xfrm>
                <a:off x="6040963" y="2963263"/>
                <a:ext cx="28305" cy="48762"/>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6" name="Freeform 257"/>
              <p:cNvSpPr>
                <a:spLocks/>
              </p:cNvSpPr>
              <p:nvPr/>
            </p:nvSpPr>
            <p:spPr bwMode="auto">
              <a:xfrm>
                <a:off x="6033101" y="3026181"/>
                <a:ext cx="36167" cy="61345"/>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7" name="Freeform 258"/>
              <p:cNvSpPr>
                <a:spLocks/>
              </p:cNvSpPr>
              <p:nvPr/>
            </p:nvSpPr>
            <p:spPr bwMode="auto">
              <a:xfrm>
                <a:off x="6308285" y="2997868"/>
                <a:ext cx="136806" cy="139993"/>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8" name="Freeform 259"/>
              <p:cNvSpPr>
                <a:spLocks/>
              </p:cNvSpPr>
              <p:nvPr/>
            </p:nvSpPr>
            <p:spPr bwMode="auto">
              <a:xfrm>
                <a:off x="5963911" y="2538565"/>
                <a:ext cx="210713" cy="270548"/>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9" name="Freeform 260"/>
              <p:cNvSpPr>
                <a:spLocks/>
              </p:cNvSpPr>
              <p:nvPr/>
            </p:nvSpPr>
            <p:spPr bwMode="auto">
              <a:xfrm>
                <a:off x="6157327" y="2536992"/>
                <a:ext cx="232728" cy="1856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0" name="Freeform 261"/>
              <p:cNvSpPr>
                <a:spLocks/>
              </p:cNvSpPr>
              <p:nvPr/>
            </p:nvSpPr>
            <p:spPr bwMode="auto">
              <a:xfrm>
                <a:off x="6094428" y="1988031"/>
                <a:ext cx="268895" cy="531658"/>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1" name="Freeform 262"/>
              <p:cNvSpPr>
                <a:spLocks/>
              </p:cNvSpPr>
              <p:nvPr/>
            </p:nvSpPr>
            <p:spPr bwMode="auto">
              <a:xfrm>
                <a:off x="6306713" y="2787092"/>
                <a:ext cx="207568" cy="15100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2" name="Freeform 264"/>
              <p:cNvSpPr>
                <a:spLocks/>
              </p:cNvSpPr>
              <p:nvPr/>
            </p:nvSpPr>
            <p:spPr bwMode="auto">
              <a:xfrm>
                <a:off x="6140030" y="2832707"/>
                <a:ext cx="242163" cy="191900"/>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3" name="Freeform 265"/>
              <p:cNvSpPr>
                <a:spLocks/>
              </p:cNvSpPr>
              <p:nvPr/>
            </p:nvSpPr>
            <p:spPr bwMode="auto">
              <a:xfrm>
                <a:off x="6360177" y="2603056"/>
                <a:ext cx="407273" cy="294142"/>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4" name="Freeform 266"/>
              <p:cNvSpPr>
                <a:spLocks/>
              </p:cNvSpPr>
              <p:nvPr/>
            </p:nvSpPr>
            <p:spPr bwMode="auto">
              <a:xfrm>
                <a:off x="6369612" y="2441042"/>
                <a:ext cx="237445" cy="21706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5" name="Freeform 267"/>
              <p:cNvSpPr>
                <a:spLocks/>
              </p:cNvSpPr>
              <p:nvPr/>
            </p:nvSpPr>
            <p:spPr bwMode="auto">
              <a:xfrm>
                <a:off x="6404207" y="3145725"/>
                <a:ext cx="61327" cy="23594"/>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6" name="Freeform 268"/>
              <p:cNvSpPr>
                <a:spLocks/>
              </p:cNvSpPr>
              <p:nvPr/>
            </p:nvSpPr>
            <p:spPr bwMode="auto">
              <a:xfrm>
                <a:off x="6294133" y="2439469"/>
                <a:ext cx="180836" cy="152576"/>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7" name="Freeform 270"/>
              <p:cNvSpPr>
                <a:spLocks/>
              </p:cNvSpPr>
              <p:nvPr/>
            </p:nvSpPr>
            <p:spPr bwMode="auto">
              <a:xfrm>
                <a:off x="6103862" y="2670693"/>
                <a:ext cx="180836" cy="103815"/>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8" name="Freeform 271"/>
              <p:cNvSpPr>
                <a:spLocks/>
              </p:cNvSpPr>
              <p:nvPr/>
            </p:nvSpPr>
            <p:spPr bwMode="auto">
              <a:xfrm>
                <a:off x="6220226" y="2717882"/>
                <a:ext cx="150958" cy="73929"/>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9" name="Freeform 274"/>
              <p:cNvSpPr>
                <a:spLocks/>
              </p:cNvSpPr>
              <p:nvPr/>
            </p:nvSpPr>
            <p:spPr bwMode="auto">
              <a:xfrm>
                <a:off x="6457671" y="2788665"/>
                <a:ext cx="89632" cy="116399"/>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0" name="Freeform 276"/>
              <p:cNvSpPr>
                <a:spLocks/>
              </p:cNvSpPr>
              <p:nvPr/>
            </p:nvSpPr>
            <p:spPr bwMode="auto">
              <a:xfrm>
                <a:off x="5960766" y="2702152"/>
                <a:ext cx="33022" cy="23594"/>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6" name="Group 5"/>
            <p:cNvGrpSpPr/>
            <p:nvPr/>
          </p:nvGrpSpPr>
          <p:grpSpPr>
            <a:xfrm>
              <a:off x="4725882" y="1761186"/>
              <a:ext cx="2076158" cy="1789101"/>
              <a:chOff x="6463961" y="1390309"/>
              <a:chExt cx="3678040" cy="3169501"/>
            </a:xfrm>
            <a:grpFill/>
          </p:grpSpPr>
          <p:sp>
            <p:nvSpPr>
              <p:cNvPr id="95" name="Freeform 105"/>
              <p:cNvSpPr>
                <a:spLocks/>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6" name="Freeform 106"/>
              <p:cNvSpPr>
                <a:spLocks/>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7" name="Freeform 107"/>
              <p:cNvSpPr>
                <a:spLocks/>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8" name="Freeform 111"/>
              <p:cNvSpPr>
                <a:spLocks/>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9" name="Freeform 112"/>
              <p:cNvSpPr>
                <a:spLocks/>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0" name="Freeform 116"/>
              <p:cNvSpPr>
                <a:spLocks/>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1" name="Freeform 117"/>
              <p:cNvSpPr>
                <a:spLocks/>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2" name="Freeform 118"/>
              <p:cNvSpPr>
                <a:spLocks/>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3" name="Freeform 121"/>
              <p:cNvSpPr>
                <a:spLocks/>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4" name="Freeform 122"/>
              <p:cNvSpPr>
                <a:spLocks/>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5" name="Freeform 123"/>
              <p:cNvSpPr>
                <a:spLocks/>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6" name="Freeform 124"/>
              <p:cNvSpPr>
                <a:spLocks/>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7" name="Freeform 125"/>
              <p:cNvSpPr>
                <a:spLocks/>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8" name="Freeform 126"/>
              <p:cNvSpPr>
                <a:spLocks/>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9" name="Freeform 127"/>
              <p:cNvSpPr>
                <a:spLocks/>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0" name="Freeform 128"/>
              <p:cNvSpPr>
                <a:spLocks/>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1" name="Freeform 129"/>
              <p:cNvSpPr>
                <a:spLocks/>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2" name="Freeform 130"/>
              <p:cNvSpPr>
                <a:spLocks/>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3" name="Freeform 142"/>
              <p:cNvSpPr>
                <a:spLocks/>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4" name="Freeform 143"/>
              <p:cNvSpPr>
                <a:spLocks/>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5" name="Freeform 144"/>
              <p:cNvSpPr>
                <a:spLocks/>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6" name="Freeform 145"/>
              <p:cNvSpPr>
                <a:spLocks/>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7" name="Freeform 146"/>
              <p:cNvSpPr>
                <a:spLocks/>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8" name="Freeform 147"/>
              <p:cNvSpPr>
                <a:spLocks/>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9" name="Freeform 148"/>
              <p:cNvSpPr>
                <a:spLocks/>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0" name="Freeform 149"/>
              <p:cNvSpPr>
                <a:spLocks/>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1" name="Freeform 150"/>
              <p:cNvSpPr>
                <a:spLocks/>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2" name="Freeform 151"/>
              <p:cNvSpPr>
                <a:spLocks/>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3" name="Freeform 157"/>
              <p:cNvSpPr>
                <a:spLocks/>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4" name="Freeform 162"/>
              <p:cNvSpPr>
                <a:spLocks/>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5" name="Freeform 171"/>
              <p:cNvSpPr>
                <a:spLocks/>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6" name="Freeform 172"/>
              <p:cNvSpPr>
                <a:spLocks/>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7" name="Freeform 173"/>
              <p:cNvSpPr>
                <a:spLocks/>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8" name="Freeform 174"/>
              <p:cNvSpPr>
                <a:spLocks/>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9" name="Freeform 175"/>
              <p:cNvSpPr>
                <a:spLocks/>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0" name="Freeform 176"/>
              <p:cNvSpPr>
                <a:spLocks/>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1" name="Freeform 177"/>
              <p:cNvSpPr>
                <a:spLocks/>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2" name="Freeform 178"/>
              <p:cNvSpPr>
                <a:spLocks/>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3" name="Freeform 179"/>
              <p:cNvSpPr>
                <a:spLocks/>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4" name="Freeform 184"/>
              <p:cNvSpPr>
                <a:spLocks/>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5" name="Freeform 185"/>
              <p:cNvSpPr>
                <a:spLocks/>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6" name="Freeform 186"/>
              <p:cNvSpPr>
                <a:spLocks/>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7" name="Freeform 187"/>
              <p:cNvSpPr>
                <a:spLocks/>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8" name="Freeform 188"/>
              <p:cNvSpPr>
                <a:spLocks/>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9" name="Freeform 192"/>
              <p:cNvSpPr>
                <a:spLocks/>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0" name="Freeform 193"/>
              <p:cNvSpPr>
                <a:spLocks/>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1" name="Freeform 194"/>
              <p:cNvSpPr>
                <a:spLocks/>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2" name="Freeform 195"/>
              <p:cNvSpPr>
                <a:spLocks/>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3" name="Freeform 196"/>
              <p:cNvSpPr>
                <a:spLocks/>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4" name="Freeform 197"/>
              <p:cNvSpPr>
                <a:spLocks/>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5" name="Freeform 198"/>
              <p:cNvSpPr>
                <a:spLocks/>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6" name="Freeform 199"/>
              <p:cNvSpPr>
                <a:spLocks/>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7" name="Freeform 200"/>
              <p:cNvSpPr>
                <a:spLocks/>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8" name="Freeform 201"/>
              <p:cNvSpPr>
                <a:spLocks/>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9" name="Freeform 202"/>
              <p:cNvSpPr>
                <a:spLocks/>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0" name="Freeform 203"/>
              <p:cNvSpPr>
                <a:spLocks/>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1" name="Freeform 204"/>
              <p:cNvSpPr>
                <a:spLocks/>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2" name="Freeform 205"/>
              <p:cNvSpPr>
                <a:spLocks/>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3" name="Freeform 206"/>
              <p:cNvSpPr>
                <a:spLocks/>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4" name="Freeform 207"/>
              <p:cNvSpPr>
                <a:spLocks/>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5" name="Freeform 208"/>
              <p:cNvSpPr>
                <a:spLocks/>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6" name="Freeform 209"/>
              <p:cNvSpPr>
                <a:spLocks/>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7" name="Freeform 220"/>
              <p:cNvSpPr>
                <a:spLocks/>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8" name="Freeform 221"/>
              <p:cNvSpPr>
                <a:spLocks/>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9" name="Freeform 222"/>
              <p:cNvSpPr>
                <a:spLocks/>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0" name="Freeform 224"/>
              <p:cNvSpPr>
                <a:spLocks/>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1" name="Freeform 225"/>
              <p:cNvSpPr>
                <a:spLocks/>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2" name="Freeform 231"/>
              <p:cNvSpPr>
                <a:spLocks/>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3" name="Freeform 234"/>
              <p:cNvSpPr>
                <a:spLocks/>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4" name="Freeform 235"/>
              <p:cNvSpPr>
                <a:spLocks/>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5" name="Freeform 236"/>
              <p:cNvSpPr>
                <a:spLocks/>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6" name="Freeform 237"/>
              <p:cNvSpPr>
                <a:spLocks/>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7" name="Freeform 238"/>
              <p:cNvSpPr>
                <a:spLocks/>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8" name="Freeform 239"/>
              <p:cNvSpPr>
                <a:spLocks/>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9" name="Freeform 263"/>
              <p:cNvSpPr>
                <a:spLocks/>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0" name="Freeform 269"/>
              <p:cNvSpPr>
                <a:spLocks/>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1" name="Freeform 272"/>
              <p:cNvSpPr>
                <a:spLocks/>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2" name="Freeform 273"/>
              <p:cNvSpPr>
                <a:spLocks/>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3" name="Freeform 277"/>
              <p:cNvSpPr>
                <a:spLocks/>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7" name="Group 6"/>
            <p:cNvGrpSpPr/>
            <p:nvPr/>
          </p:nvGrpSpPr>
          <p:grpSpPr>
            <a:xfrm>
              <a:off x="4114308" y="2750297"/>
              <a:ext cx="990591" cy="1220851"/>
              <a:chOff x="5380520" y="3142579"/>
              <a:chExt cx="1754892" cy="2162811"/>
            </a:xfrm>
            <a:grpFill/>
          </p:grpSpPr>
          <p:sp>
            <p:nvSpPr>
              <p:cNvPr id="50" name="Freeform 131"/>
              <p:cNvSpPr>
                <a:spLocks/>
              </p:cNvSpPr>
              <p:nvPr/>
            </p:nvSpPr>
            <p:spPr bwMode="auto">
              <a:xfrm>
                <a:off x="6474969" y="4710814"/>
                <a:ext cx="191843" cy="220213"/>
              </a:xfrm>
              <a:custGeom>
                <a:avLst/>
                <a:gdLst>
                  <a:gd name="T0" fmla="*/ 65 w 108"/>
                  <a:gd name="T1" fmla="*/ 0 h 125"/>
                  <a:gd name="T2" fmla="*/ 59 w 108"/>
                  <a:gd name="T3" fmla="*/ 7 h 125"/>
                  <a:gd name="T4" fmla="*/ 47 w 108"/>
                  <a:gd name="T5" fmla="*/ 9 h 125"/>
                  <a:gd name="T6" fmla="*/ 45 w 108"/>
                  <a:gd name="T7" fmla="*/ 20 h 125"/>
                  <a:gd name="T8" fmla="*/ 40 w 108"/>
                  <a:gd name="T9" fmla="*/ 23 h 125"/>
                  <a:gd name="T10" fmla="*/ 32 w 108"/>
                  <a:gd name="T11" fmla="*/ 25 h 125"/>
                  <a:gd name="T12" fmla="*/ 30 w 108"/>
                  <a:gd name="T13" fmla="*/ 36 h 125"/>
                  <a:gd name="T14" fmla="*/ 22 w 108"/>
                  <a:gd name="T15" fmla="*/ 39 h 125"/>
                  <a:gd name="T16" fmla="*/ 8 w 108"/>
                  <a:gd name="T17" fmla="*/ 39 h 125"/>
                  <a:gd name="T18" fmla="*/ 0 w 108"/>
                  <a:gd name="T19" fmla="*/ 42 h 125"/>
                  <a:gd name="T20" fmla="*/ 6 w 108"/>
                  <a:gd name="T21" fmla="*/ 64 h 125"/>
                  <a:gd name="T22" fmla="*/ 8 w 108"/>
                  <a:gd name="T23" fmla="*/ 75 h 125"/>
                  <a:gd name="T24" fmla="*/ 15 w 108"/>
                  <a:gd name="T25" fmla="*/ 79 h 125"/>
                  <a:gd name="T26" fmla="*/ 19 w 108"/>
                  <a:gd name="T27" fmla="*/ 91 h 125"/>
                  <a:gd name="T28" fmla="*/ 27 w 108"/>
                  <a:gd name="T29" fmla="*/ 92 h 125"/>
                  <a:gd name="T30" fmla="*/ 31 w 108"/>
                  <a:gd name="T31" fmla="*/ 107 h 125"/>
                  <a:gd name="T32" fmla="*/ 37 w 108"/>
                  <a:gd name="T33" fmla="*/ 109 h 125"/>
                  <a:gd name="T34" fmla="*/ 52 w 108"/>
                  <a:gd name="T35" fmla="*/ 115 h 125"/>
                  <a:gd name="T36" fmla="*/ 62 w 108"/>
                  <a:gd name="T37" fmla="*/ 119 h 125"/>
                  <a:gd name="T38" fmla="*/ 66 w 108"/>
                  <a:gd name="T39" fmla="*/ 124 h 125"/>
                  <a:gd name="T40" fmla="*/ 82 w 108"/>
                  <a:gd name="T41" fmla="*/ 124 h 125"/>
                  <a:gd name="T42" fmla="*/ 85 w 108"/>
                  <a:gd name="T43" fmla="*/ 113 h 125"/>
                  <a:gd name="T44" fmla="*/ 93 w 108"/>
                  <a:gd name="T45" fmla="*/ 108 h 125"/>
                  <a:gd name="T46" fmla="*/ 92 w 108"/>
                  <a:gd name="T47" fmla="*/ 87 h 125"/>
                  <a:gd name="T48" fmla="*/ 102 w 108"/>
                  <a:gd name="T49" fmla="*/ 82 h 125"/>
                  <a:gd name="T50" fmla="*/ 107 w 108"/>
                  <a:gd name="T51" fmla="*/ 75 h 125"/>
                  <a:gd name="T52" fmla="*/ 101 w 108"/>
                  <a:gd name="T53" fmla="*/ 61 h 125"/>
                  <a:gd name="T54" fmla="*/ 100 w 108"/>
                  <a:gd name="T55" fmla="*/ 51 h 125"/>
                  <a:gd name="T56" fmla="*/ 105 w 108"/>
                  <a:gd name="T57" fmla="*/ 31 h 125"/>
                  <a:gd name="T58" fmla="*/ 98 w 108"/>
                  <a:gd name="T59" fmla="*/ 16 h 125"/>
                  <a:gd name="T60" fmla="*/ 77 w 108"/>
                  <a:gd name="T61" fmla="*/ 13 h 125"/>
                  <a:gd name="T62" fmla="*/ 70 w 108"/>
                  <a:gd name="T63" fmla="*/ 1 h 125"/>
                  <a:gd name="T64" fmla="*/ 65 w 108"/>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5">
                    <a:moveTo>
                      <a:pt x="65" y="0"/>
                    </a:moveTo>
                    <a:lnTo>
                      <a:pt x="59" y="7"/>
                    </a:lnTo>
                    <a:lnTo>
                      <a:pt x="47" y="9"/>
                    </a:lnTo>
                    <a:lnTo>
                      <a:pt x="45" y="20"/>
                    </a:lnTo>
                    <a:lnTo>
                      <a:pt x="40" y="23"/>
                    </a:lnTo>
                    <a:lnTo>
                      <a:pt x="32" y="25"/>
                    </a:lnTo>
                    <a:lnTo>
                      <a:pt x="30" y="36"/>
                    </a:lnTo>
                    <a:lnTo>
                      <a:pt x="22" y="39"/>
                    </a:lnTo>
                    <a:lnTo>
                      <a:pt x="8" y="39"/>
                    </a:lnTo>
                    <a:lnTo>
                      <a:pt x="0" y="42"/>
                    </a:lnTo>
                    <a:lnTo>
                      <a:pt x="6" y="64"/>
                    </a:lnTo>
                    <a:lnTo>
                      <a:pt x="8" y="75"/>
                    </a:lnTo>
                    <a:lnTo>
                      <a:pt x="15" y="79"/>
                    </a:lnTo>
                    <a:lnTo>
                      <a:pt x="19" y="91"/>
                    </a:lnTo>
                    <a:lnTo>
                      <a:pt x="27" y="92"/>
                    </a:lnTo>
                    <a:lnTo>
                      <a:pt x="31" y="107"/>
                    </a:lnTo>
                    <a:lnTo>
                      <a:pt x="37" y="109"/>
                    </a:lnTo>
                    <a:lnTo>
                      <a:pt x="52" y="115"/>
                    </a:lnTo>
                    <a:lnTo>
                      <a:pt x="62" y="119"/>
                    </a:lnTo>
                    <a:lnTo>
                      <a:pt x="66" y="124"/>
                    </a:lnTo>
                    <a:lnTo>
                      <a:pt x="82" y="124"/>
                    </a:lnTo>
                    <a:lnTo>
                      <a:pt x="85" y="113"/>
                    </a:lnTo>
                    <a:lnTo>
                      <a:pt x="93" y="108"/>
                    </a:lnTo>
                    <a:lnTo>
                      <a:pt x="92" y="87"/>
                    </a:lnTo>
                    <a:lnTo>
                      <a:pt x="102" y="82"/>
                    </a:lnTo>
                    <a:lnTo>
                      <a:pt x="107" y="75"/>
                    </a:lnTo>
                    <a:lnTo>
                      <a:pt x="101" y="61"/>
                    </a:lnTo>
                    <a:lnTo>
                      <a:pt x="100" y="51"/>
                    </a:lnTo>
                    <a:lnTo>
                      <a:pt x="105" y="31"/>
                    </a:lnTo>
                    <a:lnTo>
                      <a:pt x="98" y="16"/>
                    </a:lnTo>
                    <a:lnTo>
                      <a:pt x="77" y="13"/>
                    </a:lnTo>
                    <a:lnTo>
                      <a:pt x="70" y="1"/>
                    </a:lnTo>
                    <a:lnTo>
                      <a:pt x="6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1" name="Freeform 132"/>
              <p:cNvSpPr>
                <a:spLocks/>
              </p:cNvSpPr>
              <p:nvPr/>
            </p:nvSpPr>
            <p:spPr bwMode="auto">
              <a:xfrm>
                <a:off x="6116442" y="4751711"/>
                <a:ext cx="250025" cy="374363"/>
              </a:xfrm>
              <a:custGeom>
                <a:avLst/>
                <a:gdLst>
                  <a:gd name="T0" fmla="*/ 1 w 141"/>
                  <a:gd name="T1" fmla="*/ 6 h 212"/>
                  <a:gd name="T2" fmla="*/ 15 w 141"/>
                  <a:gd name="T3" fmla="*/ 0 h 212"/>
                  <a:gd name="T4" fmla="*/ 31 w 141"/>
                  <a:gd name="T5" fmla="*/ 7 h 212"/>
                  <a:gd name="T6" fmla="*/ 56 w 141"/>
                  <a:gd name="T7" fmla="*/ 9 h 212"/>
                  <a:gd name="T8" fmla="*/ 93 w 141"/>
                  <a:gd name="T9" fmla="*/ 8 h 212"/>
                  <a:gd name="T10" fmla="*/ 98 w 141"/>
                  <a:gd name="T11" fmla="*/ 16 h 212"/>
                  <a:gd name="T12" fmla="*/ 129 w 141"/>
                  <a:gd name="T13" fmla="*/ 20 h 212"/>
                  <a:gd name="T14" fmla="*/ 140 w 141"/>
                  <a:gd name="T15" fmla="*/ 22 h 212"/>
                  <a:gd name="T16" fmla="*/ 133 w 141"/>
                  <a:gd name="T17" fmla="*/ 35 h 212"/>
                  <a:gd name="T18" fmla="*/ 132 w 141"/>
                  <a:gd name="T19" fmla="*/ 87 h 212"/>
                  <a:gd name="T20" fmla="*/ 126 w 141"/>
                  <a:gd name="T21" fmla="*/ 91 h 212"/>
                  <a:gd name="T22" fmla="*/ 118 w 141"/>
                  <a:gd name="T23" fmla="*/ 95 h 212"/>
                  <a:gd name="T24" fmla="*/ 119 w 141"/>
                  <a:gd name="T25" fmla="*/ 146 h 212"/>
                  <a:gd name="T26" fmla="*/ 115 w 141"/>
                  <a:gd name="T27" fmla="*/ 202 h 212"/>
                  <a:gd name="T28" fmla="*/ 107 w 141"/>
                  <a:gd name="T29" fmla="*/ 211 h 212"/>
                  <a:gd name="T30" fmla="*/ 87 w 141"/>
                  <a:gd name="T31" fmla="*/ 208 h 212"/>
                  <a:gd name="T32" fmla="*/ 81 w 141"/>
                  <a:gd name="T33" fmla="*/ 197 h 212"/>
                  <a:gd name="T34" fmla="*/ 77 w 141"/>
                  <a:gd name="T35" fmla="*/ 202 h 212"/>
                  <a:gd name="T36" fmla="*/ 67 w 141"/>
                  <a:gd name="T37" fmla="*/ 203 h 212"/>
                  <a:gd name="T38" fmla="*/ 63 w 141"/>
                  <a:gd name="T39" fmla="*/ 190 h 212"/>
                  <a:gd name="T40" fmla="*/ 55 w 141"/>
                  <a:gd name="T41" fmla="*/ 181 h 212"/>
                  <a:gd name="T42" fmla="*/ 45 w 141"/>
                  <a:gd name="T43" fmla="*/ 179 h 212"/>
                  <a:gd name="T44" fmla="*/ 46 w 141"/>
                  <a:gd name="T45" fmla="*/ 160 h 212"/>
                  <a:gd name="T46" fmla="*/ 42 w 141"/>
                  <a:gd name="T47" fmla="*/ 138 h 212"/>
                  <a:gd name="T48" fmla="*/ 41 w 141"/>
                  <a:gd name="T49" fmla="*/ 123 h 212"/>
                  <a:gd name="T50" fmla="*/ 40 w 141"/>
                  <a:gd name="T51" fmla="*/ 103 h 212"/>
                  <a:gd name="T52" fmla="*/ 35 w 141"/>
                  <a:gd name="T53" fmla="*/ 89 h 212"/>
                  <a:gd name="T54" fmla="*/ 30 w 141"/>
                  <a:gd name="T55" fmla="*/ 78 h 212"/>
                  <a:gd name="T56" fmla="*/ 25 w 141"/>
                  <a:gd name="T57" fmla="*/ 68 h 212"/>
                  <a:gd name="T58" fmla="*/ 16 w 141"/>
                  <a:gd name="T59" fmla="*/ 50 h 212"/>
                  <a:gd name="T60" fmla="*/ 11 w 141"/>
                  <a:gd name="T61" fmla="*/ 40 h 212"/>
                  <a:gd name="T62" fmla="*/ 0 w 141"/>
                  <a:gd name="T63" fmla="*/ 25 h 212"/>
                  <a:gd name="T64" fmla="*/ 1 w 141"/>
                  <a:gd name="T65"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212">
                    <a:moveTo>
                      <a:pt x="1" y="6"/>
                    </a:moveTo>
                    <a:lnTo>
                      <a:pt x="15" y="0"/>
                    </a:lnTo>
                    <a:lnTo>
                      <a:pt x="31" y="7"/>
                    </a:lnTo>
                    <a:lnTo>
                      <a:pt x="56" y="9"/>
                    </a:lnTo>
                    <a:lnTo>
                      <a:pt x="93" y="8"/>
                    </a:lnTo>
                    <a:lnTo>
                      <a:pt x="98" y="16"/>
                    </a:lnTo>
                    <a:lnTo>
                      <a:pt x="129" y="20"/>
                    </a:lnTo>
                    <a:lnTo>
                      <a:pt x="140" y="22"/>
                    </a:lnTo>
                    <a:lnTo>
                      <a:pt x="133" y="35"/>
                    </a:lnTo>
                    <a:lnTo>
                      <a:pt x="132" y="87"/>
                    </a:lnTo>
                    <a:lnTo>
                      <a:pt x="126" y="91"/>
                    </a:lnTo>
                    <a:lnTo>
                      <a:pt x="118" y="95"/>
                    </a:lnTo>
                    <a:lnTo>
                      <a:pt x="119" y="146"/>
                    </a:lnTo>
                    <a:lnTo>
                      <a:pt x="115" y="202"/>
                    </a:lnTo>
                    <a:lnTo>
                      <a:pt x="107" y="211"/>
                    </a:lnTo>
                    <a:lnTo>
                      <a:pt x="87" y="208"/>
                    </a:lnTo>
                    <a:lnTo>
                      <a:pt x="81" y="197"/>
                    </a:lnTo>
                    <a:lnTo>
                      <a:pt x="77" y="202"/>
                    </a:lnTo>
                    <a:lnTo>
                      <a:pt x="67" y="203"/>
                    </a:lnTo>
                    <a:lnTo>
                      <a:pt x="63" y="190"/>
                    </a:lnTo>
                    <a:lnTo>
                      <a:pt x="55" y="181"/>
                    </a:lnTo>
                    <a:lnTo>
                      <a:pt x="45" y="179"/>
                    </a:lnTo>
                    <a:lnTo>
                      <a:pt x="46" y="160"/>
                    </a:lnTo>
                    <a:lnTo>
                      <a:pt x="42" y="138"/>
                    </a:lnTo>
                    <a:lnTo>
                      <a:pt x="41" y="123"/>
                    </a:lnTo>
                    <a:lnTo>
                      <a:pt x="40" y="103"/>
                    </a:lnTo>
                    <a:lnTo>
                      <a:pt x="35" y="89"/>
                    </a:lnTo>
                    <a:lnTo>
                      <a:pt x="30" y="78"/>
                    </a:lnTo>
                    <a:lnTo>
                      <a:pt x="25" y="68"/>
                    </a:lnTo>
                    <a:lnTo>
                      <a:pt x="16" y="50"/>
                    </a:lnTo>
                    <a:lnTo>
                      <a:pt x="11" y="40"/>
                    </a:lnTo>
                    <a:lnTo>
                      <a:pt x="0" y="25"/>
                    </a:lnTo>
                    <a:lnTo>
                      <a:pt x="1" y="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2" name="Freeform 133"/>
              <p:cNvSpPr>
                <a:spLocks/>
              </p:cNvSpPr>
              <p:nvPr/>
            </p:nvSpPr>
            <p:spPr bwMode="auto">
              <a:xfrm>
                <a:off x="6902684" y="4600707"/>
                <a:ext cx="204423" cy="421552"/>
              </a:xfrm>
              <a:custGeom>
                <a:avLst/>
                <a:gdLst>
                  <a:gd name="T0" fmla="*/ 88 w 116"/>
                  <a:gd name="T1" fmla="*/ 3 h 238"/>
                  <a:gd name="T2" fmla="*/ 87 w 116"/>
                  <a:gd name="T3" fmla="*/ 23 h 238"/>
                  <a:gd name="T4" fmla="*/ 81 w 116"/>
                  <a:gd name="T5" fmla="*/ 26 h 238"/>
                  <a:gd name="T6" fmla="*/ 79 w 116"/>
                  <a:gd name="T7" fmla="*/ 41 h 238"/>
                  <a:gd name="T8" fmla="*/ 70 w 116"/>
                  <a:gd name="T9" fmla="*/ 41 h 238"/>
                  <a:gd name="T10" fmla="*/ 66 w 116"/>
                  <a:gd name="T11" fmla="*/ 47 h 238"/>
                  <a:gd name="T12" fmla="*/ 64 w 116"/>
                  <a:gd name="T13" fmla="*/ 55 h 238"/>
                  <a:gd name="T14" fmla="*/ 56 w 116"/>
                  <a:gd name="T15" fmla="*/ 62 h 238"/>
                  <a:gd name="T16" fmla="*/ 53 w 116"/>
                  <a:gd name="T17" fmla="*/ 70 h 238"/>
                  <a:gd name="T18" fmla="*/ 48 w 116"/>
                  <a:gd name="T19" fmla="*/ 69 h 238"/>
                  <a:gd name="T20" fmla="*/ 46 w 116"/>
                  <a:gd name="T21" fmla="*/ 61 h 238"/>
                  <a:gd name="T22" fmla="*/ 37 w 116"/>
                  <a:gd name="T23" fmla="*/ 61 h 238"/>
                  <a:gd name="T24" fmla="*/ 35 w 116"/>
                  <a:gd name="T25" fmla="*/ 67 h 238"/>
                  <a:gd name="T26" fmla="*/ 26 w 116"/>
                  <a:gd name="T27" fmla="*/ 71 h 238"/>
                  <a:gd name="T28" fmla="*/ 23 w 116"/>
                  <a:gd name="T29" fmla="*/ 84 h 238"/>
                  <a:gd name="T30" fmla="*/ 17 w 116"/>
                  <a:gd name="T31" fmla="*/ 85 h 238"/>
                  <a:gd name="T32" fmla="*/ 20 w 116"/>
                  <a:gd name="T33" fmla="*/ 127 h 238"/>
                  <a:gd name="T34" fmla="*/ 24 w 116"/>
                  <a:gd name="T35" fmla="*/ 128 h 238"/>
                  <a:gd name="T36" fmla="*/ 26 w 116"/>
                  <a:gd name="T37" fmla="*/ 139 h 238"/>
                  <a:gd name="T38" fmla="*/ 20 w 116"/>
                  <a:gd name="T39" fmla="*/ 143 h 238"/>
                  <a:gd name="T40" fmla="*/ 17 w 116"/>
                  <a:gd name="T41" fmla="*/ 157 h 238"/>
                  <a:gd name="T42" fmla="*/ 10 w 116"/>
                  <a:gd name="T43" fmla="*/ 160 h 238"/>
                  <a:gd name="T44" fmla="*/ 9 w 116"/>
                  <a:gd name="T45" fmla="*/ 167 h 238"/>
                  <a:gd name="T46" fmla="*/ 0 w 116"/>
                  <a:gd name="T47" fmla="*/ 170 h 238"/>
                  <a:gd name="T48" fmla="*/ 1 w 116"/>
                  <a:gd name="T49" fmla="*/ 189 h 238"/>
                  <a:gd name="T50" fmla="*/ 11 w 116"/>
                  <a:gd name="T51" fmla="*/ 189 h 238"/>
                  <a:gd name="T52" fmla="*/ 11 w 116"/>
                  <a:gd name="T53" fmla="*/ 228 h 238"/>
                  <a:gd name="T54" fmla="*/ 20 w 116"/>
                  <a:gd name="T55" fmla="*/ 228 h 238"/>
                  <a:gd name="T56" fmla="*/ 26 w 116"/>
                  <a:gd name="T57" fmla="*/ 234 h 238"/>
                  <a:gd name="T58" fmla="*/ 33 w 116"/>
                  <a:gd name="T59" fmla="*/ 237 h 238"/>
                  <a:gd name="T60" fmla="*/ 42 w 116"/>
                  <a:gd name="T61" fmla="*/ 228 h 238"/>
                  <a:gd name="T62" fmla="*/ 52 w 116"/>
                  <a:gd name="T63" fmla="*/ 227 h 238"/>
                  <a:gd name="T64" fmla="*/ 59 w 116"/>
                  <a:gd name="T65" fmla="*/ 222 h 238"/>
                  <a:gd name="T66" fmla="*/ 66 w 116"/>
                  <a:gd name="T67" fmla="*/ 217 h 238"/>
                  <a:gd name="T68" fmla="*/ 70 w 116"/>
                  <a:gd name="T69" fmla="*/ 198 h 238"/>
                  <a:gd name="T70" fmla="*/ 78 w 116"/>
                  <a:gd name="T71" fmla="*/ 195 h 238"/>
                  <a:gd name="T72" fmla="*/ 78 w 116"/>
                  <a:gd name="T73" fmla="*/ 170 h 238"/>
                  <a:gd name="T74" fmla="*/ 83 w 116"/>
                  <a:gd name="T75" fmla="*/ 167 h 238"/>
                  <a:gd name="T76" fmla="*/ 82 w 116"/>
                  <a:gd name="T77" fmla="*/ 132 h 238"/>
                  <a:gd name="T78" fmla="*/ 92 w 116"/>
                  <a:gd name="T79" fmla="*/ 125 h 238"/>
                  <a:gd name="T80" fmla="*/ 98 w 116"/>
                  <a:gd name="T81" fmla="*/ 119 h 238"/>
                  <a:gd name="T82" fmla="*/ 98 w 116"/>
                  <a:gd name="T83" fmla="*/ 91 h 238"/>
                  <a:gd name="T84" fmla="*/ 106 w 116"/>
                  <a:gd name="T85" fmla="*/ 86 h 238"/>
                  <a:gd name="T86" fmla="*/ 107 w 116"/>
                  <a:gd name="T87" fmla="*/ 64 h 238"/>
                  <a:gd name="T88" fmla="*/ 114 w 116"/>
                  <a:gd name="T89" fmla="*/ 64 h 238"/>
                  <a:gd name="T90" fmla="*/ 115 w 116"/>
                  <a:gd name="T91" fmla="*/ 28 h 238"/>
                  <a:gd name="T92" fmla="*/ 106 w 116"/>
                  <a:gd name="T93" fmla="*/ 23 h 238"/>
                  <a:gd name="T94" fmla="*/ 105 w 116"/>
                  <a:gd name="T95" fmla="*/ 6 h 238"/>
                  <a:gd name="T96" fmla="*/ 96 w 116"/>
                  <a:gd name="T97" fmla="*/ 0 h 238"/>
                  <a:gd name="T98" fmla="*/ 88 w 116"/>
                  <a:gd name="T99" fmla="*/ 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38">
                    <a:moveTo>
                      <a:pt x="88" y="3"/>
                    </a:moveTo>
                    <a:lnTo>
                      <a:pt x="87" y="23"/>
                    </a:lnTo>
                    <a:lnTo>
                      <a:pt x="81" y="26"/>
                    </a:lnTo>
                    <a:lnTo>
                      <a:pt x="79" y="41"/>
                    </a:lnTo>
                    <a:lnTo>
                      <a:pt x="70" y="41"/>
                    </a:lnTo>
                    <a:lnTo>
                      <a:pt x="66" y="47"/>
                    </a:lnTo>
                    <a:lnTo>
                      <a:pt x="64" y="55"/>
                    </a:lnTo>
                    <a:lnTo>
                      <a:pt x="56" y="62"/>
                    </a:lnTo>
                    <a:lnTo>
                      <a:pt x="53" y="70"/>
                    </a:lnTo>
                    <a:lnTo>
                      <a:pt x="48" y="69"/>
                    </a:lnTo>
                    <a:lnTo>
                      <a:pt x="46" y="61"/>
                    </a:lnTo>
                    <a:lnTo>
                      <a:pt x="37" y="61"/>
                    </a:lnTo>
                    <a:lnTo>
                      <a:pt x="35" y="67"/>
                    </a:lnTo>
                    <a:lnTo>
                      <a:pt x="26" y="71"/>
                    </a:lnTo>
                    <a:lnTo>
                      <a:pt x="23" y="84"/>
                    </a:lnTo>
                    <a:lnTo>
                      <a:pt x="17" y="85"/>
                    </a:lnTo>
                    <a:lnTo>
                      <a:pt x="20" y="127"/>
                    </a:lnTo>
                    <a:lnTo>
                      <a:pt x="24" y="128"/>
                    </a:lnTo>
                    <a:lnTo>
                      <a:pt x="26" y="139"/>
                    </a:lnTo>
                    <a:lnTo>
                      <a:pt x="20" y="143"/>
                    </a:lnTo>
                    <a:lnTo>
                      <a:pt x="17" y="157"/>
                    </a:lnTo>
                    <a:lnTo>
                      <a:pt x="10" y="160"/>
                    </a:lnTo>
                    <a:lnTo>
                      <a:pt x="9" y="167"/>
                    </a:lnTo>
                    <a:lnTo>
                      <a:pt x="0" y="170"/>
                    </a:lnTo>
                    <a:lnTo>
                      <a:pt x="1" y="189"/>
                    </a:lnTo>
                    <a:lnTo>
                      <a:pt x="11" y="189"/>
                    </a:lnTo>
                    <a:lnTo>
                      <a:pt x="11" y="228"/>
                    </a:lnTo>
                    <a:lnTo>
                      <a:pt x="20" y="228"/>
                    </a:lnTo>
                    <a:lnTo>
                      <a:pt x="26" y="234"/>
                    </a:lnTo>
                    <a:lnTo>
                      <a:pt x="33" y="237"/>
                    </a:lnTo>
                    <a:lnTo>
                      <a:pt x="42" y="228"/>
                    </a:lnTo>
                    <a:lnTo>
                      <a:pt x="52" y="227"/>
                    </a:lnTo>
                    <a:lnTo>
                      <a:pt x="59" y="222"/>
                    </a:lnTo>
                    <a:lnTo>
                      <a:pt x="66" y="217"/>
                    </a:lnTo>
                    <a:lnTo>
                      <a:pt x="70" y="198"/>
                    </a:lnTo>
                    <a:lnTo>
                      <a:pt x="78" y="195"/>
                    </a:lnTo>
                    <a:lnTo>
                      <a:pt x="78" y="170"/>
                    </a:lnTo>
                    <a:lnTo>
                      <a:pt x="83" y="167"/>
                    </a:lnTo>
                    <a:lnTo>
                      <a:pt x="82" y="132"/>
                    </a:lnTo>
                    <a:lnTo>
                      <a:pt x="92" y="125"/>
                    </a:lnTo>
                    <a:lnTo>
                      <a:pt x="98" y="119"/>
                    </a:lnTo>
                    <a:lnTo>
                      <a:pt x="98" y="91"/>
                    </a:lnTo>
                    <a:lnTo>
                      <a:pt x="106" y="86"/>
                    </a:lnTo>
                    <a:lnTo>
                      <a:pt x="107" y="64"/>
                    </a:lnTo>
                    <a:lnTo>
                      <a:pt x="114" y="64"/>
                    </a:lnTo>
                    <a:lnTo>
                      <a:pt x="115" y="28"/>
                    </a:lnTo>
                    <a:lnTo>
                      <a:pt x="106" y="23"/>
                    </a:lnTo>
                    <a:lnTo>
                      <a:pt x="105" y="6"/>
                    </a:lnTo>
                    <a:lnTo>
                      <a:pt x="96" y="0"/>
                    </a:lnTo>
                    <a:lnTo>
                      <a:pt x="88"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3" name="Freeform 134"/>
              <p:cNvSpPr>
                <a:spLocks/>
              </p:cNvSpPr>
              <p:nvPr/>
            </p:nvSpPr>
            <p:spPr bwMode="auto">
              <a:xfrm>
                <a:off x="6324010" y="4778451"/>
                <a:ext cx="243735" cy="279986"/>
              </a:xfrm>
              <a:custGeom>
                <a:avLst/>
                <a:gdLst>
                  <a:gd name="T0" fmla="*/ 47 w 139"/>
                  <a:gd name="T1" fmla="*/ 3 h 159"/>
                  <a:gd name="T2" fmla="*/ 86 w 139"/>
                  <a:gd name="T3" fmla="*/ 4 h 159"/>
                  <a:gd name="T4" fmla="*/ 92 w 139"/>
                  <a:gd name="T5" fmla="*/ 26 h 159"/>
                  <a:gd name="T6" fmla="*/ 93 w 139"/>
                  <a:gd name="T7" fmla="*/ 37 h 159"/>
                  <a:gd name="T8" fmla="*/ 101 w 139"/>
                  <a:gd name="T9" fmla="*/ 42 h 159"/>
                  <a:gd name="T10" fmla="*/ 105 w 139"/>
                  <a:gd name="T11" fmla="*/ 54 h 159"/>
                  <a:gd name="T12" fmla="*/ 113 w 139"/>
                  <a:gd name="T13" fmla="*/ 54 h 159"/>
                  <a:gd name="T14" fmla="*/ 117 w 139"/>
                  <a:gd name="T15" fmla="*/ 70 h 159"/>
                  <a:gd name="T16" fmla="*/ 123 w 139"/>
                  <a:gd name="T17" fmla="*/ 71 h 159"/>
                  <a:gd name="T18" fmla="*/ 138 w 139"/>
                  <a:gd name="T19" fmla="*/ 77 h 159"/>
                  <a:gd name="T20" fmla="*/ 135 w 139"/>
                  <a:gd name="T21" fmla="*/ 86 h 159"/>
                  <a:gd name="T22" fmla="*/ 126 w 139"/>
                  <a:gd name="T23" fmla="*/ 93 h 159"/>
                  <a:gd name="T24" fmla="*/ 117 w 139"/>
                  <a:gd name="T25" fmla="*/ 102 h 159"/>
                  <a:gd name="T26" fmla="*/ 106 w 139"/>
                  <a:gd name="T27" fmla="*/ 107 h 159"/>
                  <a:gd name="T28" fmla="*/ 102 w 139"/>
                  <a:gd name="T29" fmla="*/ 121 h 159"/>
                  <a:gd name="T30" fmla="*/ 93 w 139"/>
                  <a:gd name="T31" fmla="*/ 124 h 159"/>
                  <a:gd name="T32" fmla="*/ 87 w 139"/>
                  <a:gd name="T33" fmla="*/ 133 h 159"/>
                  <a:gd name="T34" fmla="*/ 78 w 139"/>
                  <a:gd name="T35" fmla="*/ 142 h 159"/>
                  <a:gd name="T36" fmla="*/ 64 w 139"/>
                  <a:gd name="T37" fmla="*/ 142 h 159"/>
                  <a:gd name="T38" fmla="*/ 55 w 139"/>
                  <a:gd name="T39" fmla="*/ 136 h 159"/>
                  <a:gd name="T40" fmla="*/ 46 w 139"/>
                  <a:gd name="T41" fmla="*/ 136 h 159"/>
                  <a:gd name="T42" fmla="*/ 41 w 139"/>
                  <a:gd name="T43" fmla="*/ 144 h 159"/>
                  <a:gd name="T44" fmla="*/ 38 w 139"/>
                  <a:gd name="T45" fmla="*/ 153 h 159"/>
                  <a:gd name="T46" fmla="*/ 30 w 139"/>
                  <a:gd name="T47" fmla="*/ 158 h 159"/>
                  <a:gd name="T48" fmla="*/ 10 w 139"/>
                  <a:gd name="T49" fmla="*/ 153 h 159"/>
                  <a:gd name="T50" fmla="*/ 6 w 139"/>
                  <a:gd name="T51" fmla="*/ 138 h 159"/>
                  <a:gd name="T52" fmla="*/ 1 w 139"/>
                  <a:gd name="T53" fmla="*/ 132 h 159"/>
                  <a:gd name="T54" fmla="*/ 0 w 139"/>
                  <a:gd name="T55" fmla="*/ 80 h 159"/>
                  <a:gd name="T56" fmla="*/ 8 w 139"/>
                  <a:gd name="T57" fmla="*/ 76 h 159"/>
                  <a:gd name="T58" fmla="*/ 15 w 139"/>
                  <a:gd name="T59" fmla="*/ 72 h 159"/>
                  <a:gd name="T60" fmla="*/ 15 w 139"/>
                  <a:gd name="T61" fmla="*/ 20 h 159"/>
                  <a:gd name="T62" fmla="*/ 22 w 139"/>
                  <a:gd name="T63" fmla="*/ 7 h 159"/>
                  <a:gd name="T64" fmla="*/ 40 w 139"/>
                  <a:gd name="T65" fmla="*/ 0 h 159"/>
                  <a:gd name="T66" fmla="*/ 47 w 139"/>
                  <a:gd name="T6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9" h="159">
                    <a:moveTo>
                      <a:pt x="47" y="3"/>
                    </a:moveTo>
                    <a:lnTo>
                      <a:pt x="86" y="4"/>
                    </a:lnTo>
                    <a:lnTo>
                      <a:pt x="92" y="26"/>
                    </a:lnTo>
                    <a:lnTo>
                      <a:pt x="93" y="37"/>
                    </a:lnTo>
                    <a:lnTo>
                      <a:pt x="101" y="42"/>
                    </a:lnTo>
                    <a:lnTo>
                      <a:pt x="105" y="54"/>
                    </a:lnTo>
                    <a:lnTo>
                      <a:pt x="113" y="54"/>
                    </a:lnTo>
                    <a:lnTo>
                      <a:pt x="117" y="70"/>
                    </a:lnTo>
                    <a:lnTo>
                      <a:pt x="123" y="71"/>
                    </a:lnTo>
                    <a:lnTo>
                      <a:pt x="138" y="77"/>
                    </a:lnTo>
                    <a:lnTo>
                      <a:pt x="135" y="86"/>
                    </a:lnTo>
                    <a:lnTo>
                      <a:pt x="126" y="93"/>
                    </a:lnTo>
                    <a:lnTo>
                      <a:pt x="117" y="102"/>
                    </a:lnTo>
                    <a:lnTo>
                      <a:pt x="106" y="107"/>
                    </a:lnTo>
                    <a:lnTo>
                      <a:pt x="102" y="121"/>
                    </a:lnTo>
                    <a:lnTo>
                      <a:pt x="93" y="124"/>
                    </a:lnTo>
                    <a:lnTo>
                      <a:pt x="87" y="133"/>
                    </a:lnTo>
                    <a:lnTo>
                      <a:pt x="78" y="142"/>
                    </a:lnTo>
                    <a:lnTo>
                      <a:pt x="64" y="142"/>
                    </a:lnTo>
                    <a:lnTo>
                      <a:pt x="55" y="136"/>
                    </a:lnTo>
                    <a:lnTo>
                      <a:pt x="46" y="136"/>
                    </a:lnTo>
                    <a:lnTo>
                      <a:pt x="41" y="144"/>
                    </a:lnTo>
                    <a:lnTo>
                      <a:pt x="38" y="153"/>
                    </a:lnTo>
                    <a:lnTo>
                      <a:pt x="30" y="158"/>
                    </a:lnTo>
                    <a:lnTo>
                      <a:pt x="10" y="153"/>
                    </a:lnTo>
                    <a:lnTo>
                      <a:pt x="6" y="138"/>
                    </a:lnTo>
                    <a:lnTo>
                      <a:pt x="1" y="132"/>
                    </a:lnTo>
                    <a:lnTo>
                      <a:pt x="0" y="80"/>
                    </a:lnTo>
                    <a:lnTo>
                      <a:pt x="8" y="76"/>
                    </a:lnTo>
                    <a:lnTo>
                      <a:pt x="15" y="72"/>
                    </a:lnTo>
                    <a:lnTo>
                      <a:pt x="15" y="20"/>
                    </a:lnTo>
                    <a:lnTo>
                      <a:pt x="22" y="7"/>
                    </a:lnTo>
                    <a:lnTo>
                      <a:pt x="40" y="0"/>
                    </a:lnTo>
                    <a:lnTo>
                      <a:pt x="47"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4" name="Freeform 152"/>
              <p:cNvSpPr>
                <a:spLocks/>
              </p:cNvSpPr>
              <p:nvPr/>
            </p:nvSpPr>
            <p:spPr bwMode="auto">
              <a:xfrm>
                <a:off x="6235951" y="4913725"/>
                <a:ext cx="418281" cy="391665"/>
              </a:xfrm>
              <a:custGeom>
                <a:avLst/>
                <a:gdLst>
                  <a:gd name="T0" fmla="*/ 217 w 237"/>
                  <a:gd name="T1" fmla="*/ 9 h 221"/>
                  <a:gd name="T2" fmla="*/ 201 w 237"/>
                  <a:gd name="T3" fmla="*/ 9 h 221"/>
                  <a:gd name="T4" fmla="*/ 197 w 237"/>
                  <a:gd name="T5" fmla="*/ 4 h 221"/>
                  <a:gd name="T6" fmla="*/ 187 w 237"/>
                  <a:gd name="T7" fmla="*/ 0 h 221"/>
                  <a:gd name="T8" fmla="*/ 184 w 237"/>
                  <a:gd name="T9" fmla="*/ 8 h 221"/>
                  <a:gd name="T10" fmla="*/ 175 w 237"/>
                  <a:gd name="T11" fmla="*/ 15 h 221"/>
                  <a:gd name="T12" fmla="*/ 167 w 237"/>
                  <a:gd name="T13" fmla="*/ 25 h 221"/>
                  <a:gd name="T14" fmla="*/ 156 w 237"/>
                  <a:gd name="T15" fmla="*/ 30 h 221"/>
                  <a:gd name="T16" fmla="*/ 151 w 237"/>
                  <a:gd name="T17" fmla="*/ 44 h 221"/>
                  <a:gd name="T18" fmla="*/ 143 w 237"/>
                  <a:gd name="T19" fmla="*/ 47 h 221"/>
                  <a:gd name="T20" fmla="*/ 137 w 237"/>
                  <a:gd name="T21" fmla="*/ 55 h 221"/>
                  <a:gd name="T22" fmla="*/ 128 w 237"/>
                  <a:gd name="T23" fmla="*/ 65 h 221"/>
                  <a:gd name="T24" fmla="*/ 114 w 237"/>
                  <a:gd name="T25" fmla="*/ 65 h 221"/>
                  <a:gd name="T26" fmla="*/ 105 w 237"/>
                  <a:gd name="T27" fmla="*/ 59 h 221"/>
                  <a:gd name="T28" fmla="*/ 96 w 237"/>
                  <a:gd name="T29" fmla="*/ 59 h 221"/>
                  <a:gd name="T30" fmla="*/ 91 w 237"/>
                  <a:gd name="T31" fmla="*/ 66 h 221"/>
                  <a:gd name="T32" fmla="*/ 88 w 237"/>
                  <a:gd name="T33" fmla="*/ 76 h 221"/>
                  <a:gd name="T34" fmla="*/ 80 w 237"/>
                  <a:gd name="T35" fmla="*/ 81 h 221"/>
                  <a:gd name="T36" fmla="*/ 61 w 237"/>
                  <a:gd name="T37" fmla="*/ 76 h 221"/>
                  <a:gd name="T38" fmla="*/ 57 w 237"/>
                  <a:gd name="T39" fmla="*/ 61 h 221"/>
                  <a:gd name="T40" fmla="*/ 52 w 237"/>
                  <a:gd name="T41" fmla="*/ 54 h 221"/>
                  <a:gd name="T42" fmla="*/ 47 w 237"/>
                  <a:gd name="T43" fmla="*/ 110 h 221"/>
                  <a:gd name="T44" fmla="*/ 40 w 237"/>
                  <a:gd name="T45" fmla="*/ 120 h 221"/>
                  <a:gd name="T46" fmla="*/ 20 w 237"/>
                  <a:gd name="T47" fmla="*/ 117 h 221"/>
                  <a:gd name="T48" fmla="*/ 14 w 237"/>
                  <a:gd name="T49" fmla="*/ 105 h 221"/>
                  <a:gd name="T50" fmla="*/ 10 w 237"/>
                  <a:gd name="T51" fmla="*/ 110 h 221"/>
                  <a:gd name="T52" fmla="*/ 0 w 237"/>
                  <a:gd name="T53" fmla="*/ 111 h 221"/>
                  <a:gd name="T54" fmla="*/ 3 w 237"/>
                  <a:gd name="T55" fmla="*/ 118 h 221"/>
                  <a:gd name="T56" fmla="*/ 3 w 237"/>
                  <a:gd name="T57" fmla="*/ 134 h 221"/>
                  <a:gd name="T58" fmla="*/ 13 w 237"/>
                  <a:gd name="T59" fmla="*/ 138 h 221"/>
                  <a:gd name="T60" fmla="*/ 14 w 237"/>
                  <a:gd name="T61" fmla="*/ 157 h 221"/>
                  <a:gd name="T62" fmla="*/ 20 w 237"/>
                  <a:gd name="T63" fmla="*/ 160 h 221"/>
                  <a:gd name="T64" fmla="*/ 20 w 237"/>
                  <a:gd name="T65" fmla="*/ 166 h 221"/>
                  <a:gd name="T66" fmla="*/ 27 w 237"/>
                  <a:gd name="T67" fmla="*/ 166 h 221"/>
                  <a:gd name="T68" fmla="*/ 25 w 237"/>
                  <a:gd name="T69" fmla="*/ 178 h 221"/>
                  <a:gd name="T70" fmla="*/ 17 w 237"/>
                  <a:gd name="T71" fmla="*/ 184 h 221"/>
                  <a:gd name="T72" fmla="*/ 43 w 237"/>
                  <a:gd name="T73" fmla="*/ 218 h 221"/>
                  <a:gd name="T74" fmla="*/ 61 w 237"/>
                  <a:gd name="T75" fmla="*/ 220 h 221"/>
                  <a:gd name="T76" fmla="*/ 70 w 237"/>
                  <a:gd name="T77" fmla="*/ 214 h 221"/>
                  <a:gd name="T78" fmla="*/ 78 w 237"/>
                  <a:gd name="T79" fmla="*/ 203 h 221"/>
                  <a:gd name="T80" fmla="*/ 108 w 237"/>
                  <a:gd name="T81" fmla="*/ 204 h 221"/>
                  <a:gd name="T82" fmla="*/ 111 w 237"/>
                  <a:gd name="T83" fmla="*/ 209 h 221"/>
                  <a:gd name="T84" fmla="*/ 128 w 237"/>
                  <a:gd name="T85" fmla="*/ 202 h 221"/>
                  <a:gd name="T86" fmla="*/ 135 w 237"/>
                  <a:gd name="T87" fmla="*/ 196 h 221"/>
                  <a:gd name="T88" fmla="*/ 156 w 237"/>
                  <a:gd name="T89" fmla="*/ 193 h 221"/>
                  <a:gd name="T90" fmla="*/ 167 w 237"/>
                  <a:gd name="T91" fmla="*/ 186 h 221"/>
                  <a:gd name="T92" fmla="*/ 178 w 237"/>
                  <a:gd name="T93" fmla="*/ 167 h 221"/>
                  <a:gd name="T94" fmla="*/ 190 w 237"/>
                  <a:gd name="T95" fmla="*/ 158 h 221"/>
                  <a:gd name="T96" fmla="*/ 209 w 237"/>
                  <a:gd name="T97" fmla="*/ 142 h 221"/>
                  <a:gd name="T98" fmla="*/ 212 w 237"/>
                  <a:gd name="T99" fmla="*/ 125 h 221"/>
                  <a:gd name="T100" fmla="*/ 217 w 237"/>
                  <a:gd name="T101" fmla="*/ 110 h 221"/>
                  <a:gd name="T102" fmla="*/ 228 w 237"/>
                  <a:gd name="T103" fmla="*/ 109 h 221"/>
                  <a:gd name="T104" fmla="*/ 236 w 237"/>
                  <a:gd name="T105" fmla="*/ 93 h 221"/>
                  <a:gd name="T106" fmla="*/ 224 w 237"/>
                  <a:gd name="T107" fmla="*/ 88 h 221"/>
                  <a:gd name="T108" fmla="*/ 222 w 237"/>
                  <a:gd name="T109" fmla="*/ 76 h 221"/>
                  <a:gd name="T110" fmla="*/ 216 w 237"/>
                  <a:gd name="T111" fmla="*/ 66 h 221"/>
                  <a:gd name="T112" fmla="*/ 217 w 237"/>
                  <a:gd name="T113" fmla="*/ 52 h 221"/>
                  <a:gd name="T114" fmla="*/ 217 w 237"/>
                  <a:gd name="T115" fmla="*/ 34 h 221"/>
                  <a:gd name="T116" fmla="*/ 217 w 237"/>
                  <a:gd name="T117" fmla="*/ 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 h="221">
                    <a:moveTo>
                      <a:pt x="217" y="9"/>
                    </a:moveTo>
                    <a:lnTo>
                      <a:pt x="201" y="9"/>
                    </a:lnTo>
                    <a:lnTo>
                      <a:pt x="197" y="4"/>
                    </a:lnTo>
                    <a:lnTo>
                      <a:pt x="187" y="0"/>
                    </a:lnTo>
                    <a:lnTo>
                      <a:pt x="184" y="8"/>
                    </a:lnTo>
                    <a:lnTo>
                      <a:pt x="175" y="15"/>
                    </a:lnTo>
                    <a:lnTo>
                      <a:pt x="167" y="25"/>
                    </a:lnTo>
                    <a:lnTo>
                      <a:pt x="156" y="30"/>
                    </a:lnTo>
                    <a:lnTo>
                      <a:pt x="151" y="44"/>
                    </a:lnTo>
                    <a:lnTo>
                      <a:pt x="143" y="47"/>
                    </a:lnTo>
                    <a:lnTo>
                      <a:pt x="137" y="55"/>
                    </a:lnTo>
                    <a:lnTo>
                      <a:pt x="128" y="65"/>
                    </a:lnTo>
                    <a:lnTo>
                      <a:pt x="114" y="65"/>
                    </a:lnTo>
                    <a:lnTo>
                      <a:pt x="105" y="59"/>
                    </a:lnTo>
                    <a:lnTo>
                      <a:pt x="96" y="59"/>
                    </a:lnTo>
                    <a:lnTo>
                      <a:pt x="91" y="66"/>
                    </a:lnTo>
                    <a:lnTo>
                      <a:pt x="88" y="76"/>
                    </a:lnTo>
                    <a:lnTo>
                      <a:pt x="80" y="81"/>
                    </a:lnTo>
                    <a:lnTo>
                      <a:pt x="61" y="76"/>
                    </a:lnTo>
                    <a:lnTo>
                      <a:pt x="57" y="61"/>
                    </a:lnTo>
                    <a:lnTo>
                      <a:pt x="52" y="54"/>
                    </a:lnTo>
                    <a:lnTo>
                      <a:pt x="47" y="110"/>
                    </a:lnTo>
                    <a:lnTo>
                      <a:pt x="40" y="120"/>
                    </a:lnTo>
                    <a:lnTo>
                      <a:pt x="20" y="117"/>
                    </a:lnTo>
                    <a:lnTo>
                      <a:pt x="14" y="105"/>
                    </a:lnTo>
                    <a:lnTo>
                      <a:pt x="10" y="110"/>
                    </a:lnTo>
                    <a:lnTo>
                      <a:pt x="0" y="111"/>
                    </a:lnTo>
                    <a:lnTo>
                      <a:pt x="3" y="118"/>
                    </a:lnTo>
                    <a:lnTo>
                      <a:pt x="3" y="134"/>
                    </a:lnTo>
                    <a:lnTo>
                      <a:pt x="13" y="138"/>
                    </a:lnTo>
                    <a:lnTo>
                      <a:pt x="14" y="157"/>
                    </a:lnTo>
                    <a:lnTo>
                      <a:pt x="20" y="160"/>
                    </a:lnTo>
                    <a:lnTo>
                      <a:pt x="20" y="166"/>
                    </a:lnTo>
                    <a:lnTo>
                      <a:pt x="27" y="166"/>
                    </a:lnTo>
                    <a:lnTo>
                      <a:pt x="25" y="178"/>
                    </a:lnTo>
                    <a:lnTo>
                      <a:pt x="17" y="184"/>
                    </a:lnTo>
                    <a:lnTo>
                      <a:pt x="43" y="218"/>
                    </a:lnTo>
                    <a:lnTo>
                      <a:pt x="61" y="220"/>
                    </a:lnTo>
                    <a:lnTo>
                      <a:pt x="70" y="214"/>
                    </a:lnTo>
                    <a:lnTo>
                      <a:pt x="78" y="203"/>
                    </a:lnTo>
                    <a:lnTo>
                      <a:pt x="108" y="204"/>
                    </a:lnTo>
                    <a:lnTo>
                      <a:pt x="111" y="209"/>
                    </a:lnTo>
                    <a:lnTo>
                      <a:pt x="128" y="202"/>
                    </a:lnTo>
                    <a:lnTo>
                      <a:pt x="135" y="196"/>
                    </a:lnTo>
                    <a:lnTo>
                      <a:pt x="156" y="193"/>
                    </a:lnTo>
                    <a:lnTo>
                      <a:pt x="167" y="186"/>
                    </a:lnTo>
                    <a:lnTo>
                      <a:pt x="178" y="167"/>
                    </a:lnTo>
                    <a:lnTo>
                      <a:pt x="190" y="158"/>
                    </a:lnTo>
                    <a:lnTo>
                      <a:pt x="209" y="142"/>
                    </a:lnTo>
                    <a:lnTo>
                      <a:pt x="212" y="125"/>
                    </a:lnTo>
                    <a:lnTo>
                      <a:pt x="217" y="110"/>
                    </a:lnTo>
                    <a:lnTo>
                      <a:pt x="228" y="109"/>
                    </a:lnTo>
                    <a:lnTo>
                      <a:pt x="236" y="93"/>
                    </a:lnTo>
                    <a:lnTo>
                      <a:pt x="224" y="88"/>
                    </a:lnTo>
                    <a:lnTo>
                      <a:pt x="222" y="76"/>
                    </a:lnTo>
                    <a:lnTo>
                      <a:pt x="216" y="66"/>
                    </a:lnTo>
                    <a:lnTo>
                      <a:pt x="217" y="52"/>
                    </a:lnTo>
                    <a:lnTo>
                      <a:pt x="217" y="34"/>
                    </a:lnTo>
                    <a:lnTo>
                      <a:pt x="217"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5" name="Freeform 153"/>
              <p:cNvSpPr>
                <a:spLocks/>
              </p:cNvSpPr>
              <p:nvPr/>
            </p:nvSpPr>
            <p:spPr bwMode="auto">
              <a:xfrm>
                <a:off x="6589760" y="4570821"/>
                <a:ext cx="264177" cy="509637"/>
              </a:xfrm>
              <a:custGeom>
                <a:avLst/>
                <a:gdLst>
                  <a:gd name="T0" fmla="*/ 24 w 150"/>
                  <a:gd name="T1" fmla="*/ 284 h 289"/>
                  <a:gd name="T2" fmla="*/ 15 w 150"/>
                  <a:gd name="T3" fmla="*/ 262 h 289"/>
                  <a:gd name="T4" fmla="*/ 16 w 150"/>
                  <a:gd name="T5" fmla="*/ 229 h 289"/>
                  <a:gd name="T6" fmla="*/ 19 w 150"/>
                  <a:gd name="T7" fmla="*/ 194 h 289"/>
                  <a:gd name="T8" fmla="*/ 26 w 150"/>
                  <a:gd name="T9" fmla="*/ 168 h 289"/>
                  <a:gd name="T10" fmla="*/ 41 w 150"/>
                  <a:gd name="T11" fmla="*/ 155 h 289"/>
                  <a:gd name="T12" fmla="*/ 35 w 150"/>
                  <a:gd name="T13" fmla="*/ 132 h 289"/>
                  <a:gd name="T14" fmla="*/ 32 w 150"/>
                  <a:gd name="T15" fmla="*/ 97 h 289"/>
                  <a:gd name="T16" fmla="*/ 5 w 150"/>
                  <a:gd name="T17" fmla="*/ 82 h 289"/>
                  <a:gd name="T18" fmla="*/ 23 w 150"/>
                  <a:gd name="T19" fmla="*/ 75 h 289"/>
                  <a:gd name="T20" fmla="*/ 38 w 150"/>
                  <a:gd name="T21" fmla="*/ 60 h 289"/>
                  <a:gd name="T22" fmla="*/ 60 w 150"/>
                  <a:gd name="T23" fmla="*/ 68 h 289"/>
                  <a:gd name="T24" fmla="*/ 55 w 150"/>
                  <a:gd name="T25" fmla="*/ 94 h 289"/>
                  <a:gd name="T26" fmla="*/ 71 w 150"/>
                  <a:gd name="T27" fmla="*/ 99 h 289"/>
                  <a:gd name="T28" fmla="*/ 85 w 150"/>
                  <a:gd name="T29" fmla="*/ 81 h 289"/>
                  <a:gd name="T30" fmla="*/ 78 w 150"/>
                  <a:gd name="T31" fmla="*/ 59 h 289"/>
                  <a:gd name="T32" fmla="*/ 69 w 150"/>
                  <a:gd name="T33" fmla="*/ 44 h 289"/>
                  <a:gd name="T34" fmla="*/ 64 w 150"/>
                  <a:gd name="T35" fmla="*/ 26 h 289"/>
                  <a:gd name="T36" fmla="*/ 64 w 150"/>
                  <a:gd name="T37" fmla="*/ 0 h 289"/>
                  <a:gd name="T38" fmla="*/ 80 w 150"/>
                  <a:gd name="T39" fmla="*/ 18 h 289"/>
                  <a:gd name="T40" fmla="*/ 112 w 150"/>
                  <a:gd name="T41" fmla="*/ 11 h 289"/>
                  <a:gd name="T42" fmla="*/ 132 w 150"/>
                  <a:gd name="T43" fmla="*/ 4 h 289"/>
                  <a:gd name="T44" fmla="*/ 149 w 150"/>
                  <a:gd name="T45" fmla="*/ 30 h 289"/>
                  <a:gd name="T46" fmla="*/ 140 w 150"/>
                  <a:gd name="T47" fmla="*/ 93 h 289"/>
                  <a:gd name="T48" fmla="*/ 113 w 150"/>
                  <a:gd name="T49" fmla="*/ 106 h 289"/>
                  <a:gd name="T50" fmla="*/ 101 w 150"/>
                  <a:gd name="T51" fmla="*/ 117 h 289"/>
                  <a:gd name="T52" fmla="*/ 93 w 150"/>
                  <a:gd name="T53" fmla="*/ 139 h 289"/>
                  <a:gd name="T54" fmla="*/ 73 w 150"/>
                  <a:gd name="T55" fmla="*/ 149 h 289"/>
                  <a:gd name="T56" fmla="*/ 68 w 150"/>
                  <a:gd name="T57" fmla="*/ 189 h 289"/>
                  <a:gd name="T58" fmla="*/ 71 w 150"/>
                  <a:gd name="T59" fmla="*/ 220 h 289"/>
                  <a:gd name="T60" fmla="*/ 68 w 150"/>
                  <a:gd name="T61" fmla="*/ 234 h 289"/>
                  <a:gd name="T62" fmla="*/ 56 w 150"/>
                  <a:gd name="T63" fmla="*/ 242 h 289"/>
                  <a:gd name="T64" fmla="*/ 39 w 150"/>
                  <a:gd name="T65" fmla="*/ 248 h 289"/>
                  <a:gd name="T66" fmla="*/ 37 w 150"/>
                  <a:gd name="T67" fmla="*/ 269 h 289"/>
                  <a:gd name="T68" fmla="*/ 36 w 150"/>
                  <a:gd name="T69"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289">
                    <a:moveTo>
                      <a:pt x="36" y="288"/>
                    </a:moveTo>
                    <a:lnTo>
                      <a:pt x="24" y="284"/>
                    </a:lnTo>
                    <a:lnTo>
                      <a:pt x="21" y="272"/>
                    </a:lnTo>
                    <a:lnTo>
                      <a:pt x="15" y="262"/>
                    </a:lnTo>
                    <a:lnTo>
                      <a:pt x="16" y="247"/>
                    </a:lnTo>
                    <a:lnTo>
                      <a:pt x="16" y="229"/>
                    </a:lnTo>
                    <a:lnTo>
                      <a:pt x="16" y="205"/>
                    </a:lnTo>
                    <a:lnTo>
                      <a:pt x="19" y="194"/>
                    </a:lnTo>
                    <a:lnTo>
                      <a:pt x="27" y="189"/>
                    </a:lnTo>
                    <a:lnTo>
                      <a:pt x="26" y="168"/>
                    </a:lnTo>
                    <a:lnTo>
                      <a:pt x="36" y="162"/>
                    </a:lnTo>
                    <a:lnTo>
                      <a:pt x="41" y="155"/>
                    </a:lnTo>
                    <a:lnTo>
                      <a:pt x="36" y="142"/>
                    </a:lnTo>
                    <a:lnTo>
                      <a:pt x="35" y="132"/>
                    </a:lnTo>
                    <a:lnTo>
                      <a:pt x="40" y="111"/>
                    </a:lnTo>
                    <a:lnTo>
                      <a:pt x="32" y="97"/>
                    </a:lnTo>
                    <a:lnTo>
                      <a:pt x="12" y="93"/>
                    </a:lnTo>
                    <a:lnTo>
                      <a:pt x="5" y="82"/>
                    </a:lnTo>
                    <a:lnTo>
                      <a:pt x="0" y="81"/>
                    </a:lnTo>
                    <a:lnTo>
                      <a:pt x="23" y="75"/>
                    </a:lnTo>
                    <a:lnTo>
                      <a:pt x="26" y="66"/>
                    </a:lnTo>
                    <a:lnTo>
                      <a:pt x="38" y="60"/>
                    </a:lnTo>
                    <a:lnTo>
                      <a:pt x="49" y="65"/>
                    </a:lnTo>
                    <a:lnTo>
                      <a:pt x="60" y="68"/>
                    </a:lnTo>
                    <a:lnTo>
                      <a:pt x="59" y="80"/>
                    </a:lnTo>
                    <a:lnTo>
                      <a:pt x="55" y="94"/>
                    </a:lnTo>
                    <a:lnTo>
                      <a:pt x="61" y="101"/>
                    </a:lnTo>
                    <a:lnTo>
                      <a:pt x="71" y="99"/>
                    </a:lnTo>
                    <a:lnTo>
                      <a:pt x="75" y="88"/>
                    </a:lnTo>
                    <a:lnTo>
                      <a:pt x="85" y="81"/>
                    </a:lnTo>
                    <a:lnTo>
                      <a:pt x="82" y="68"/>
                    </a:lnTo>
                    <a:lnTo>
                      <a:pt x="78" y="59"/>
                    </a:lnTo>
                    <a:lnTo>
                      <a:pt x="72" y="49"/>
                    </a:lnTo>
                    <a:lnTo>
                      <a:pt x="69" y="44"/>
                    </a:lnTo>
                    <a:lnTo>
                      <a:pt x="63" y="37"/>
                    </a:lnTo>
                    <a:lnTo>
                      <a:pt x="64" y="26"/>
                    </a:lnTo>
                    <a:lnTo>
                      <a:pt x="67" y="14"/>
                    </a:lnTo>
                    <a:lnTo>
                      <a:pt x="64" y="0"/>
                    </a:lnTo>
                    <a:lnTo>
                      <a:pt x="77" y="9"/>
                    </a:lnTo>
                    <a:lnTo>
                      <a:pt x="80" y="18"/>
                    </a:lnTo>
                    <a:lnTo>
                      <a:pt x="109" y="20"/>
                    </a:lnTo>
                    <a:lnTo>
                      <a:pt x="112" y="11"/>
                    </a:lnTo>
                    <a:lnTo>
                      <a:pt x="129" y="11"/>
                    </a:lnTo>
                    <a:lnTo>
                      <a:pt x="132" y="4"/>
                    </a:lnTo>
                    <a:lnTo>
                      <a:pt x="149" y="0"/>
                    </a:lnTo>
                    <a:lnTo>
                      <a:pt x="149" y="30"/>
                    </a:lnTo>
                    <a:lnTo>
                      <a:pt x="149" y="83"/>
                    </a:lnTo>
                    <a:lnTo>
                      <a:pt x="140" y="93"/>
                    </a:lnTo>
                    <a:lnTo>
                      <a:pt x="136" y="103"/>
                    </a:lnTo>
                    <a:lnTo>
                      <a:pt x="113" y="106"/>
                    </a:lnTo>
                    <a:lnTo>
                      <a:pt x="111" y="114"/>
                    </a:lnTo>
                    <a:lnTo>
                      <a:pt x="101" y="117"/>
                    </a:lnTo>
                    <a:lnTo>
                      <a:pt x="97" y="121"/>
                    </a:lnTo>
                    <a:lnTo>
                      <a:pt x="93" y="139"/>
                    </a:lnTo>
                    <a:lnTo>
                      <a:pt x="81" y="143"/>
                    </a:lnTo>
                    <a:lnTo>
                      <a:pt x="73" y="149"/>
                    </a:lnTo>
                    <a:lnTo>
                      <a:pt x="69" y="157"/>
                    </a:lnTo>
                    <a:lnTo>
                      <a:pt x="68" y="189"/>
                    </a:lnTo>
                    <a:lnTo>
                      <a:pt x="71" y="190"/>
                    </a:lnTo>
                    <a:lnTo>
                      <a:pt x="71" y="220"/>
                    </a:lnTo>
                    <a:lnTo>
                      <a:pt x="73" y="233"/>
                    </a:lnTo>
                    <a:lnTo>
                      <a:pt x="68" y="234"/>
                    </a:lnTo>
                    <a:lnTo>
                      <a:pt x="67" y="242"/>
                    </a:lnTo>
                    <a:lnTo>
                      <a:pt x="56" y="242"/>
                    </a:lnTo>
                    <a:lnTo>
                      <a:pt x="52" y="246"/>
                    </a:lnTo>
                    <a:lnTo>
                      <a:pt x="39" y="248"/>
                    </a:lnTo>
                    <a:lnTo>
                      <a:pt x="37" y="259"/>
                    </a:lnTo>
                    <a:lnTo>
                      <a:pt x="37" y="269"/>
                    </a:lnTo>
                    <a:lnTo>
                      <a:pt x="37" y="280"/>
                    </a:lnTo>
                    <a:lnTo>
                      <a:pt x="36" y="28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6" name="Freeform 154"/>
              <p:cNvSpPr>
                <a:spLocks/>
              </p:cNvSpPr>
              <p:nvPr/>
            </p:nvSpPr>
            <p:spPr bwMode="auto">
              <a:xfrm>
                <a:off x="6492266" y="5111917"/>
                <a:ext cx="66044" cy="67637"/>
              </a:xfrm>
              <a:custGeom>
                <a:avLst/>
                <a:gdLst>
                  <a:gd name="T0" fmla="*/ 12 w 38"/>
                  <a:gd name="T1" fmla="*/ 2 h 38"/>
                  <a:gd name="T2" fmla="*/ 9 w 38"/>
                  <a:gd name="T3" fmla="*/ 9 h 38"/>
                  <a:gd name="T4" fmla="*/ 0 w 38"/>
                  <a:gd name="T5" fmla="*/ 11 h 38"/>
                  <a:gd name="T6" fmla="*/ 1 w 38"/>
                  <a:gd name="T7" fmla="*/ 34 h 38"/>
                  <a:gd name="T8" fmla="*/ 13 w 38"/>
                  <a:gd name="T9" fmla="*/ 33 h 38"/>
                  <a:gd name="T10" fmla="*/ 16 w 38"/>
                  <a:gd name="T11" fmla="*/ 37 h 38"/>
                  <a:gd name="T12" fmla="*/ 23 w 38"/>
                  <a:gd name="T13" fmla="*/ 36 h 38"/>
                  <a:gd name="T14" fmla="*/ 28 w 38"/>
                  <a:gd name="T15" fmla="*/ 30 h 38"/>
                  <a:gd name="T16" fmla="*/ 31 w 38"/>
                  <a:gd name="T17" fmla="*/ 22 h 38"/>
                  <a:gd name="T18" fmla="*/ 37 w 38"/>
                  <a:gd name="T19" fmla="*/ 22 h 38"/>
                  <a:gd name="T20" fmla="*/ 37 w 38"/>
                  <a:gd name="T21" fmla="*/ 1 h 38"/>
                  <a:gd name="T22" fmla="*/ 23 w 38"/>
                  <a:gd name="T23" fmla="*/ 0 h 38"/>
                  <a:gd name="T24" fmla="*/ 12 w 38"/>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12" y="2"/>
                    </a:moveTo>
                    <a:lnTo>
                      <a:pt x="9" y="9"/>
                    </a:lnTo>
                    <a:lnTo>
                      <a:pt x="0" y="11"/>
                    </a:lnTo>
                    <a:lnTo>
                      <a:pt x="1" y="34"/>
                    </a:lnTo>
                    <a:lnTo>
                      <a:pt x="13" y="33"/>
                    </a:lnTo>
                    <a:lnTo>
                      <a:pt x="16" y="37"/>
                    </a:lnTo>
                    <a:lnTo>
                      <a:pt x="23" y="36"/>
                    </a:lnTo>
                    <a:lnTo>
                      <a:pt x="28" y="30"/>
                    </a:lnTo>
                    <a:lnTo>
                      <a:pt x="31" y="22"/>
                    </a:lnTo>
                    <a:lnTo>
                      <a:pt x="37" y="22"/>
                    </a:lnTo>
                    <a:lnTo>
                      <a:pt x="37" y="1"/>
                    </a:lnTo>
                    <a:lnTo>
                      <a:pt x="23" y="0"/>
                    </a:lnTo>
                    <a:lnTo>
                      <a:pt x="12"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7" name="Freeform 155"/>
              <p:cNvSpPr>
                <a:spLocks/>
              </p:cNvSpPr>
              <p:nvPr/>
            </p:nvSpPr>
            <p:spPr bwMode="auto">
              <a:xfrm>
                <a:off x="6369612" y="4481163"/>
                <a:ext cx="306634" cy="305153"/>
              </a:xfrm>
              <a:custGeom>
                <a:avLst/>
                <a:gdLst>
                  <a:gd name="T0" fmla="*/ 59 w 174"/>
                  <a:gd name="T1" fmla="*/ 172 h 173"/>
                  <a:gd name="T2" fmla="*/ 68 w 174"/>
                  <a:gd name="T3" fmla="*/ 169 h 173"/>
                  <a:gd name="T4" fmla="*/ 81 w 174"/>
                  <a:gd name="T5" fmla="*/ 169 h 173"/>
                  <a:gd name="T6" fmla="*/ 89 w 174"/>
                  <a:gd name="T7" fmla="*/ 166 h 173"/>
                  <a:gd name="T8" fmla="*/ 92 w 174"/>
                  <a:gd name="T9" fmla="*/ 156 h 173"/>
                  <a:gd name="T10" fmla="*/ 99 w 174"/>
                  <a:gd name="T11" fmla="*/ 153 h 173"/>
                  <a:gd name="T12" fmla="*/ 104 w 174"/>
                  <a:gd name="T13" fmla="*/ 150 h 173"/>
                  <a:gd name="T14" fmla="*/ 106 w 174"/>
                  <a:gd name="T15" fmla="*/ 140 h 173"/>
                  <a:gd name="T16" fmla="*/ 119 w 174"/>
                  <a:gd name="T17" fmla="*/ 137 h 173"/>
                  <a:gd name="T18" fmla="*/ 125 w 174"/>
                  <a:gd name="T19" fmla="*/ 130 h 173"/>
                  <a:gd name="T20" fmla="*/ 148 w 174"/>
                  <a:gd name="T21" fmla="*/ 125 h 173"/>
                  <a:gd name="T22" fmla="*/ 151 w 174"/>
                  <a:gd name="T23" fmla="*/ 116 h 173"/>
                  <a:gd name="T24" fmla="*/ 163 w 174"/>
                  <a:gd name="T25" fmla="*/ 110 h 173"/>
                  <a:gd name="T26" fmla="*/ 165 w 174"/>
                  <a:gd name="T27" fmla="*/ 83 h 173"/>
                  <a:gd name="T28" fmla="*/ 173 w 174"/>
                  <a:gd name="T29" fmla="*/ 76 h 173"/>
                  <a:gd name="T30" fmla="*/ 170 w 174"/>
                  <a:gd name="T31" fmla="*/ 59 h 173"/>
                  <a:gd name="T32" fmla="*/ 170 w 174"/>
                  <a:gd name="T33" fmla="*/ 39 h 173"/>
                  <a:gd name="T34" fmla="*/ 162 w 174"/>
                  <a:gd name="T35" fmla="*/ 25 h 173"/>
                  <a:gd name="T36" fmla="*/ 148 w 174"/>
                  <a:gd name="T37" fmla="*/ 19 h 173"/>
                  <a:gd name="T38" fmla="*/ 139 w 174"/>
                  <a:gd name="T39" fmla="*/ 8 h 173"/>
                  <a:gd name="T40" fmla="*/ 137 w 174"/>
                  <a:gd name="T41" fmla="*/ 0 h 173"/>
                  <a:gd name="T42" fmla="*/ 126 w 174"/>
                  <a:gd name="T43" fmla="*/ 1 h 173"/>
                  <a:gd name="T44" fmla="*/ 123 w 174"/>
                  <a:gd name="T45" fmla="*/ 10 h 173"/>
                  <a:gd name="T46" fmla="*/ 112 w 174"/>
                  <a:gd name="T47" fmla="*/ 14 h 173"/>
                  <a:gd name="T48" fmla="*/ 107 w 174"/>
                  <a:gd name="T49" fmla="*/ 25 h 173"/>
                  <a:gd name="T50" fmla="*/ 103 w 174"/>
                  <a:gd name="T51" fmla="*/ 69 h 173"/>
                  <a:gd name="T52" fmla="*/ 109 w 174"/>
                  <a:gd name="T53" fmla="*/ 75 h 173"/>
                  <a:gd name="T54" fmla="*/ 119 w 174"/>
                  <a:gd name="T55" fmla="*/ 75 h 173"/>
                  <a:gd name="T56" fmla="*/ 122 w 174"/>
                  <a:gd name="T57" fmla="*/ 93 h 173"/>
                  <a:gd name="T58" fmla="*/ 118 w 174"/>
                  <a:gd name="T59" fmla="*/ 103 h 173"/>
                  <a:gd name="T60" fmla="*/ 102 w 174"/>
                  <a:gd name="T61" fmla="*/ 103 h 173"/>
                  <a:gd name="T62" fmla="*/ 96 w 174"/>
                  <a:gd name="T63" fmla="*/ 96 h 173"/>
                  <a:gd name="T64" fmla="*/ 92 w 174"/>
                  <a:gd name="T65" fmla="*/ 80 h 173"/>
                  <a:gd name="T66" fmla="*/ 81 w 174"/>
                  <a:gd name="T67" fmla="*/ 74 h 173"/>
                  <a:gd name="T68" fmla="*/ 80 w 174"/>
                  <a:gd name="T69" fmla="*/ 69 h 173"/>
                  <a:gd name="T70" fmla="*/ 68 w 174"/>
                  <a:gd name="T71" fmla="*/ 70 h 173"/>
                  <a:gd name="T72" fmla="*/ 64 w 174"/>
                  <a:gd name="T73" fmla="*/ 80 h 173"/>
                  <a:gd name="T74" fmla="*/ 57 w 174"/>
                  <a:gd name="T75" fmla="*/ 77 h 173"/>
                  <a:gd name="T76" fmla="*/ 53 w 174"/>
                  <a:gd name="T77" fmla="*/ 62 h 173"/>
                  <a:gd name="T78" fmla="*/ 37 w 174"/>
                  <a:gd name="T79" fmla="*/ 60 h 173"/>
                  <a:gd name="T80" fmla="*/ 35 w 174"/>
                  <a:gd name="T81" fmla="*/ 94 h 173"/>
                  <a:gd name="T82" fmla="*/ 22 w 174"/>
                  <a:gd name="T83" fmla="*/ 94 h 173"/>
                  <a:gd name="T84" fmla="*/ 17 w 174"/>
                  <a:gd name="T85" fmla="*/ 85 h 173"/>
                  <a:gd name="T86" fmla="*/ 11 w 174"/>
                  <a:gd name="T87" fmla="*/ 86 h 173"/>
                  <a:gd name="T88" fmla="*/ 11 w 174"/>
                  <a:gd name="T89" fmla="*/ 94 h 173"/>
                  <a:gd name="T90" fmla="*/ 1 w 174"/>
                  <a:gd name="T91" fmla="*/ 95 h 173"/>
                  <a:gd name="T92" fmla="*/ 0 w 174"/>
                  <a:gd name="T93" fmla="*/ 134 h 173"/>
                  <a:gd name="T94" fmla="*/ 2 w 174"/>
                  <a:gd name="T95" fmla="*/ 146 h 173"/>
                  <a:gd name="T96" fmla="*/ 14 w 174"/>
                  <a:gd name="T97" fmla="*/ 160 h 173"/>
                  <a:gd name="T98" fmla="*/ 14 w 174"/>
                  <a:gd name="T99" fmla="*/ 168 h 173"/>
                  <a:gd name="T100" fmla="*/ 21 w 174"/>
                  <a:gd name="T101" fmla="*/ 170 h 173"/>
                  <a:gd name="T102" fmla="*/ 59 w 174"/>
                  <a:gd name="T103" fmla="*/ 1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173">
                    <a:moveTo>
                      <a:pt x="59" y="172"/>
                    </a:moveTo>
                    <a:lnTo>
                      <a:pt x="68" y="169"/>
                    </a:lnTo>
                    <a:lnTo>
                      <a:pt x="81" y="169"/>
                    </a:lnTo>
                    <a:lnTo>
                      <a:pt x="89" y="166"/>
                    </a:lnTo>
                    <a:lnTo>
                      <a:pt x="92" y="156"/>
                    </a:lnTo>
                    <a:lnTo>
                      <a:pt x="99" y="153"/>
                    </a:lnTo>
                    <a:lnTo>
                      <a:pt x="104" y="150"/>
                    </a:lnTo>
                    <a:lnTo>
                      <a:pt x="106" y="140"/>
                    </a:lnTo>
                    <a:lnTo>
                      <a:pt x="119" y="137"/>
                    </a:lnTo>
                    <a:lnTo>
                      <a:pt x="125" y="130"/>
                    </a:lnTo>
                    <a:lnTo>
                      <a:pt x="148" y="125"/>
                    </a:lnTo>
                    <a:lnTo>
                      <a:pt x="151" y="116"/>
                    </a:lnTo>
                    <a:lnTo>
                      <a:pt x="163" y="110"/>
                    </a:lnTo>
                    <a:lnTo>
                      <a:pt x="165" y="83"/>
                    </a:lnTo>
                    <a:lnTo>
                      <a:pt x="173" y="76"/>
                    </a:lnTo>
                    <a:lnTo>
                      <a:pt x="170" y="59"/>
                    </a:lnTo>
                    <a:lnTo>
                      <a:pt x="170" y="39"/>
                    </a:lnTo>
                    <a:lnTo>
                      <a:pt x="162" y="25"/>
                    </a:lnTo>
                    <a:lnTo>
                      <a:pt x="148" y="19"/>
                    </a:lnTo>
                    <a:lnTo>
                      <a:pt x="139" y="8"/>
                    </a:lnTo>
                    <a:lnTo>
                      <a:pt x="137" y="0"/>
                    </a:lnTo>
                    <a:lnTo>
                      <a:pt x="126" y="1"/>
                    </a:lnTo>
                    <a:lnTo>
                      <a:pt x="123" y="10"/>
                    </a:lnTo>
                    <a:lnTo>
                      <a:pt x="112" y="14"/>
                    </a:lnTo>
                    <a:lnTo>
                      <a:pt x="107" y="25"/>
                    </a:lnTo>
                    <a:lnTo>
                      <a:pt x="103" y="69"/>
                    </a:lnTo>
                    <a:lnTo>
                      <a:pt x="109" y="75"/>
                    </a:lnTo>
                    <a:lnTo>
                      <a:pt x="119" y="75"/>
                    </a:lnTo>
                    <a:lnTo>
                      <a:pt x="122" y="93"/>
                    </a:lnTo>
                    <a:lnTo>
                      <a:pt x="118" y="103"/>
                    </a:lnTo>
                    <a:lnTo>
                      <a:pt x="102" y="103"/>
                    </a:lnTo>
                    <a:lnTo>
                      <a:pt x="96" y="96"/>
                    </a:lnTo>
                    <a:lnTo>
                      <a:pt x="92" y="80"/>
                    </a:lnTo>
                    <a:lnTo>
                      <a:pt x="81" y="74"/>
                    </a:lnTo>
                    <a:lnTo>
                      <a:pt x="80" y="69"/>
                    </a:lnTo>
                    <a:lnTo>
                      <a:pt x="68" y="70"/>
                    </a:lnTo>
                    <a:lnTo>
                      <a:pt x="64" y="80"/>
                    </a:lnTo>
                    <a:lnTo>
                      <a:pt x="57" y="77"/>
                    </a:lnTo>
                    <a:lnTo>
                      <a:pt x="53" y="62"/>
                    </a:lnTo>
                    <a:lnTo>
                      <a:pt x="37" y="60"/>
                    </a:lnTo>
                    <a:lnTo>
                      <a:pt x="35" y="94"/>
                    </a:lnTo>
                    <a:lnTo>
                      <a:pt x="22" y="94"/>
                    </a:lnTo>
                    <a:lnTo>
                      <a:pt x="17" y="85"/>
                    </a:lnTo>
                    <a:lnTo>
                      <a:pt x="11" y="86"/>
                    </a:lnTo>
                    <a:lnTo>
                      <a:pt x="11" y="94"/>
                    </a:lnTo>
                    <a:lnTo>
                      <a:pt x="1" y="95"/>
                    </a:lnTo>
                    <a:lnTo>
                      <a:pt x="0" y="134"/>
                    </a:lnTo>
                    <a:lnTo>
                      <a:pt x="2" y="146"/>
                    </a:lnTo>
                    <a:lnTo>
                      <a:pt x="14" y="160"/>
                    </a:lnTo>
                    <a:lnTo>
                      <a:pt x="14" y="168"/>
                    </a:lnTo>
                    <a:lnTo>
                      <a:pt x="21" y="170"/>
                    </a:lnTo>
                    <a:lnTo>
                      <a:pt x="59" y="1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8" name="Freeform 159"/>
              <p:cNvSpPr>
                <a:spLocks/>
              </p:cNvSpPr>
              <p:nvPr/>
            </p:nvSpPr>
            <p:spPr bwMode="auto">
              <a:xfrm>
                <a:off x="6871235" y="3910181"/>
                <a:ext cx="56609" cy="56626"/>
              </a:xfrm>
              <a:custGeom>
                <a:avLst/>
                <a:gdLst>
                  <a:gd name="T0" fmla="*/ 16 w 32"/>
                  <a:gd name="T1" fmla="*/ 30 h 31"/>
                  <a:gd name="T2" fmla="*/ 0 w 32"/>
                  <a:gd name="T3" fmla="*/ 27 h 31"/>
                  <a:gd name="T4" fmla="*/ 3 w 32"/>
                  <a:gd name="T5" fmla="*/ 0 h 31"/>
                  <a:gd name="T6" fmla="*/ 31 w 32"/>
                  <a:gd name="T7" fmla="*/ 17 h 31"/>
                  <a:gd name="T8" fmla="*/ 16 w 32"/>
                  <a:gd name="T9" fmla="*/ 30 h 31"/>
                </a:gdLst>
                <a:ahLst/>
                <a:cxnLst>
                  <a:cxn ang="0">
                    <a:pos x="T0" y="T1"/>
                  </a:cxn>
                  <a:cxn ang="0">
                    <a:pos x="T2" y="T3"/>
                  </a:cxn>
                  <a:cxn ang="0">
                    <a:pos x="T4" y="T5"/>
                  </a:cxn>
                  <a:cxn ang="0">
                    <a:pos x="T6" y="T7"/>
                  </a:cxn>
                  <a:cxn ang="0">
                    <a:pos x="T8" y="T9"/>
                  </a:cxn>
                </a:cxnLst>
                <a:rect l="0" t="0" r="r" b="b"/>
                <a:pathLst>
                  <a:path w="32" h="31">
                    <a:moveTo>
                      <a:pt x="16" y="30"/>
                    </a:moveTo>
                    <a:lnTo>
                      <a:pt x="0" y="27"/>
                    </a:lnTo>
                    <a:lnTo>
                      <a:pt x="3" y="0"/>
                    </a:lnTo>
                    <a:lnTo>
                      <a:pt x="31" y="17"/>
                    </a:lnTo>
                    <a:lnTo>
                      <a:pt x="16" y="3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9" name="Freeform 160"/>
              <p:cNvSpPr>
                <a:spLocks/>
              </p:cNvSpPr>
              <p:nvPr/>
            </p:nvSpPr>
            <p:spPr bwMode="auto">
              <a:xfrm>
                <a:off x="5833395" y="3903889"/>
                <a:ext cx="84914" cy="184036"/>
              </a:xfrm>
              <a:custGeom>
                <a:avLst/>
                <a:gdLst>
                  <a:gd name="T0" fmla="*/ 0 w 48"/>
                  <a:gd name="T1" fmla="*/ 36 h 104"/>
                  <a:gd name="T2" fmla="*/ 7 w 48"/>
                  <a:gd name="T3" fmla="*/ 46 h 104"/>
                  <a:gd name="T4" fmla="*/ 10 w 48"/>
                  <a:gd name="T5" fmla="*/ 66 h 104"/>
                  <a:gd name="T6" fmla="*/ 11 w 48"/>
                  <a:gd name="T7" fmla="*/ 84 h 104"/>
                  <a:gd name="T8" fmla="*/ 16 w 48"/>
                  <a:gd name="T9" fmla="*/ 103 h 104"/>
                  <a:gd name="T10" fmla="*/ 34 w 48"/>
                  <a:gd name="T11" fmla="*/ 95 h 104"/>
                  <a:gd name="T12" fmla="*/ 31 w 48"/>
                  <a:gd name="T13" fmla="*/ 62 h 104"/>
                  <a:gd name="T14" fmla="*/ 39 w 48"/>
                  <a:gd name="T15" fmla="*/ 51 h 104"/>
                  <a:gd name="T16" fmla="*/ 47 w 48"/>
                  <a:gd name="T17" fmla="*/ 19 h 104"/>
                  <a:gd name="T18" fmla="*/ 44 w 48"/>
                  <a:gd name="T19" fmla="*/ 0 h 104"/>
                  <a:gd name="T20" fmla="*/ 31 w 48"/>
                  <a:gd name="T21" fmla="*/ 1 h 104"/>
                  <a:gd name="T22" fmla="*/ 27 w 48"/>
                  <a:gd name="T23" fmla="*/ 16 h 104"/>
                  <a:gd name="T24" fmla="*/ 11 w 48"/>
                  <a:gd name="T25" fmla="*/ 21 h 104"/>
                  <a:gd name="T26" fmla="*/ 0 w 48"/>
                  <a:gd name="T27"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4">
                    <a:moveTo>
                      <a:pt x="0" y="36"/>
                    </a:moveTo>
                    <a:lnTo>
                      <a:pt x="7" y="46"/>
                    </a:lnTo>
                    <a:lnTo>
                      <a:pt x="10" y="66"/>
                    </a:lnTo>
                    <a:lnTo>
                      <a:pt x="11" y="84"/>
                    </a:lnTo>
                    <a:lnTo>
                      <a:pt x="16" y="103"/>
                    </a:lnTo>
                    <a:lnTo>
                      <a:pt x="34" y="95"/>
                    </a:lnTo>
                    <a:lnTo>
                      <a:pt x="31" y="62"/>
                    </a:lnTo>
                    <a:lnTo>
                      <a:pt x="39" y="51"/>
                    </a:lnTo>
                    <a:lnTo>
                      <a:pt x="47" y="19"/>
                    </a:lnTo>
                    <a:lnTo>
                      <a:pt x="44" y="0"/>
                    </a:lnTo>
                    <a:lnTo>
                      <a:pt x="31" y="1"/>
                    </a:lnTo>
                    <a:lnTo>
                      <a:pt x="27" y="16"/>
                    </a:lnTo>
                    <a:lnTo>
                      <a:pt x="11" y="21"/>
                    </a:lnTo>
                    <a:lnTo>
                      <a:pt x="0" y="3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0" name="Freeform 161"/>
              <p:cNvSpPr>
                <a:spLocks/>
              </p:cNvSpPr>
              <p:nvPr/>
            </p:nvSpPr>
            <p:spPr bwMode="auto">
              <a:xfrm>
                <a:off x="5489021" y="3977818"/>
                <a:ext cx="88059" cy="94377"/>
              </a:xfrm>
              <a:custGeom>
                <a:avLst/>
                <a:gdLst>
                  <a:gd name="T0" fmla="*/ 48 w 49"/>
                  <a:gd name="T1" fmla="*/ 26 h 53"/>
                  <a:gd name="T2" fmla="*/ 44 w 49"/>
                  <a:gd name="T3" fmla="*/ 9 h 53"/>
                  <a:gd name="T4" fmla="*/ 27 w 49"/>
                  <a:gd name="T5" fmla="*/ 0 h 53"/>
                  <a:gd name="T6" fmla="*/ 15 w 49"/>
                  <a:gd name="T7" fmla="*/ 6 h 53"/>
                  <a:gd name="T8" fmla="*/ 0 w 49"/>
                  <a:gd name="T9" fmla="*/ 10 h 53"/>
                  <a:gd name="T10" fmla="*/ 3 w 49"/>
                  <a:gd name="T11" fmla="*/ 25 h 53"/>
                  <a:gd name="T12" fmla="*/ 14 w 49"/>
                  <a:gd name="T13" fmla="*/ 28 h 53"/>
                  <a:gd name="T14" fmla="*/ 16 w 49"/>
                  <a:gd name="T15" fmla="*/ 40 h 53"/>
                  <a:gd name="T16" fmla="*/ 29 w 49"/>
                  <a:gd name="T17" fmla="*/ 44 h 53"/>
                  <a:gd name="T18" fmla="*/ 33 w 49"/>
                  <a:gd name="T19" fmla="*/ 52 h 53"/>
                  <a:gd name="T20" fmla="*/ 48 w 49"/>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8" y="26"/>
                    </a:moveTo>
                    <a:lnTo>
                      <a:pt x="44" y="9"/>
                    </a:lnTo>
                    <a:lnTo>
                      <a:pt x="27" y="0"/>
                    </a:lnTo>
                    <a:lnTo>
                      <a:pt x="15" y="6"/>
                    </a:lnTo>
                    <a:lnTo>
                      <a:pt x="0" y="10"/>
                    </a:lnTo>
                    <a:lnTo>
                      <a:pt x="3" y="25"/>
                    </a:lnTo>
                    <a:lnTo>
                      <a:pt x="14" y="28"/>
                    </a:lnTo>
                    <a:lnTo>
                      <a:pt x="16" y="40"/>
                    </a:lnTo>
                    <a:lnTo>
                      <a:pt x="29" y="44"/>
                    </a:lnTo>
                    <a:lnTo>
                      <a:pt x="33" y="52"/>
                    </a:lnTo>
                    <a:lnTo>
                      <a:pt x="48"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1" name="Freeform 163"/>
              <p:cNvSpPr>
                <a:spLocks/>
              </p:cNvSpPr>
              <p:nvPr/>
            </p:nvSpPr>
            <p:spPr bwMode="auto">
              <a:xfrm>
                <a:off x="6555165" y="4298700"/>
                <a:ext cx="48747" cy="48762"/>
              </a:xfrm>
              <a:custGeom>
                <a:avLst/>
                <a:gdLst>
                  <a:gd name="T0" fmla="*/ 13 w 28"/>
                  <a:gd name="T1" fmla="*/ 0 h 28"/>
                  <a:gd name="T2" fmla="*/ 3 w 28"/>
                  <a:gd name="T3" fmla="*/ 4 h 28"/>
                  <a:gd name="T4" fmla="*/ 6 w 28"/>
                  <a:gd name="T5" fmla="*/ 14 h 28"/>
                  <a:gd name="T6" fmla="*/ 0 w 28"/>
                  <a:gd name="T7" fmla="*/ 19 h 28"/>
                  <a:gd name="T8" fmla="*/ 1 w 28"/>
                  <a:gd name="T9" fmla="*/ 27 h 28"/>
                  <a:gd name="T10" fmla="*/ 10 w 28"/>
                  <a:gd name="T11" fmla="*/ 26 h 28"/>
                  <a:gd name="T12" fmla="*/ 22 w 28"/>
                  <a:gd name="T13" fmla="*/ 26 h 28"/>
                  <a:gd name="T14" fmla="*/ 27 w 28"/>
                  <a:gd name="T15" fmla="*/ 19 h 28"/>
                  <a:gd name="T16" fmla="*/ 24 w 28"/>
                  <a:gd name="T17" fmla="*/ 4 h 28"/>
                  <a:gd name="T18" fmla="*/ 13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3" y="0"/>
                    </a:moveTo>
                    <a:lnTo>
                      <a:pt x="3" y="4"/>
                    </a:lnTo>
                    <a:lnTo>
                      <a:pt x="6" y="14"/>
                    </a:lnTo>
                    <a:lnTo>
                      <a:pt x="0" y="19"/>
                    </a:lnTo>
                    <a:lnTo>
                      <a:pt x="1" y="27"/>
                    </a:lnTo>
                    <a:lnTo>
                      <a:pt x="10" y="26"/>
                    </a:lnTo>
                    <a:lnTo>
                      <a:pt x="22" y="26"/>
                    </a:lnTo>
                    <a:lnTo>
                      <a:pt x="27" y="19"/>
                    </a:lnTo>
                    <a:lnTo>
                      <a:pt x="24" y="4"/>
                    </a:lnTo>
                    <a:lnTo>
                      <a:pt x="13"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2" name="Freeform 164"/>
              <p:cNvSpPr>
                <a:spLocks/>
              </p:cNvSpPr>
              <p:nvPr/>
            </p:nvSpPr>
            <p:spPr bwMode="auto">
              <a:xfrm>
                <a:off x="6567745" y="4331732"/>
                <a:ext cx="42457" cy="51907"/>
              </a:xfrm>
              <a:custGeom>
                <a:avLst/>
                <a:gdLst>
                  <a:gd name="T0" fmla="*/ 13 w 25"/>
                  <a:gd name="T1" fmla="*/ 26 h 29"/>
                  <a:gd name="T2" fmla="*/ 24 w 25"/>
                  <a:gd name="T3" fmla="*/ 25 h 29"/>
                  <a:gd name="T4" fmla="*/ 23 w 25"/>
                  <a:gd name="T5" fmla="*/ 7 h 29"/>
                  <a:gd name="T6" fmla="*/ 19 w 25"/>
                  <a:gd name="T7" fmla="*/ 0 h 29"/>
                  <a:gd name="T8" fmla="*/ 14 w 25"/>
                  <a:gd name="T9" fmla="*/ 7 h 29"/>
                  <a:gd name="T10" fmla="*/ 2 w 25"/>
                  <a:gd name="T11" fmla="*/ 7 h 29"/>
                  <a:gd name="T12" fmla="*/ 0 w 25"/>
                  <a:gd name="T13" fmla="*/ 23 h 29"/>
                  <a:gd name="T14" fmla="*/ 6 w 25"/>
                  <a:gd name="T15" fmla="*/ 28 h 29"/>
                  <a:gd name="T16" fmla="*/ 13 w 25"/>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3" y="26"/>
                    </a:moveTo>
                    <a:lnTo>
                      <a:pt x="24" y="25"/>
                    </a:lnTo>
                    <a:lnTo>
                      <a:pt x="23" y="7"/>
                    </a:lnTo>
                    <a:lnTo>
                      <a:pt x="19" y="0"/>
                    </a:lnTo>
                    <a:lnTo>
                      <a:pt x="14" y="7"/>
                    </a:lnTo>
                    <a:lnTo>
                      <a:pt x="2" y="7"/>
                    </a:lnTo>
                    <a:lnTo>
                      <a:pt x="0" y="23"/>
                    </a:lnTo>
                    <a:lnTo>
                      <a:pt x="6" y="28"/>
                    </a:lnTo>
                    <a:lnTo>
                      <a:pt x="13"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3" name="Freeform 167"/>
              <p:cNvSpPr>
                <a:spLocks/>
              </p:cNvSpPr>
              <p:nvPr/>
            </p:nvSpPr>
            <p:spPr bwMode="auto">
              <a:xfrm>
                <a:off x="6042536" y="4199604"/>
                <a:ext cx="163538" cy="191900"/>
              </a:xfrm>
              <a:custGeom>
                <a:avLst/>
                <a:gdLst>
                  <a:gd name="T0" fmla="*/ 68 w 93"/>
                  <a:gd name="T1" fmla="*/ 0 h 109"/>
                  <a:gd name="T2" fmla="*/ 45 w 93"/>
                  <a:gd name="T3" fmla="*/ 2 h 109"/>
                  <a:gd name="T4" fmla="*/ 37 w 93"/>
                  <a:gd name="T5" fmla="*/ 8 h 109"/>
                  <a:gd name="T6" fmla="*/ 37 w 93"/>
                  <a:gd name="T7" fmla="*/ 16 h 109"/>
                  <a:gd name="T8" fmla="*/ 33 w 93"/>
                  <a:gd name="T9" fmla="*/ 27 h 109"/>
                  <a:gd name="T10" fmla="*/ 18 w 93"/>
                  <a:gd name="T11" fmla="*/ 28 h 109"/>
                  <a:gd name="T12" fmla="*/ 14 w 93"/>
                  <a:gd name="T13" fmla="*/ 23 h 109"/>
                  <a:gd name="T14" fmla="*/ 14 w 93"/>
                  <a:gd name="T15" fmla="*/ 42 h 109"/>
                  <a:gd name="T16" fmla="*/ 2 w 93"/>
                  <a:gd name="T17" fmla="*/ 48 h 109"/>
                  <a:gd name="T18" fmla="*/ 0 w 93"/>
                  <a:gd name="T19" fmla="*/ 52 h 109"/>
                  <a:gd name="T20" fmla="*/ 7 w 93"/>
                  <a:gd name="T21" fmla="*/ 56 h 109"/>
                  <a:gd name="T22" fmla="*/ 6 w 93"/>
                  <a:gd name="T23" fmla="*/ 69 h 109"/>
                  <a:gd name="T24" fmla="*/ 24 w 93"/>
                  <a:gd name="T25" fmla="*/ 85 h 109"/>
                  <a:gd name="T26" fmla="*/ 38 w 93"/>
                  <a:gd name="T27" fmla="*/ 102 h 109"/>
                  <a:gd name="T28" fmla="*/ 43 w 93"/>
                  <a:gd name="T29" fmla="*/ 108 h 109"/>
                  <a:gd name="T30" fmla="*/ 49 w 93"/>
                  <a:gd name="T31" fmla="*/ 100 h 109"/>
                  <a:gd name="T32" fmla="*/ 54 w 93"/>
                  <a:gd name="T33" fmla="*/ 89 h 109"/>
                  <a:gd name="T34" fmla="*/ 47 w 93"/>
                  <a:gd name="T35" fmla="*/ 84 h 109"/>
                  <a:gd name="T36" fmla="*/ 45 w 93"/>
                  <a:gd name="T37" fmla="*/ 76 h 109"/>
                  <a:gd name="T38" fmla="*/ 55 w 93"/>
                  <a:gd name="T39" fmla="*/ 71 h 109"/>
                  <a:gd name="T40" fmla="*/ 63 w 93"/>
                  <a:gd name="T41" fmla="*/ 69 h 109"/>
                  <a:gd name="T42" fmla="*/ 71 w 93"/>
                  <a:gd name="T43" fmla="*/ 79 h 109"/>
                  <a:gd name="T44" fmla="*/ 83 w 93"/>
                  <a:gd name="T45" fmla="*/ 74 h 109"/>
                  <a:gd name="T46" fmla="*/ 92 w 93"/>
                  <a:gd name="T47" fmla="*/ 61 h 109"/>
                  <a:gd name="T48" fmla="*/ 89 w 93"/>
                  <a:gd name="T49" fmla="*/ 47 h 109"/>
                  <a:gd name="T50" fmla="*/ 83 w 93"/>
                  <a:gd name="T51" fmla="*/ 41 h 109"/>
                  <a:gd name="T52" fmla="*/ 78 w 93"/>
                  <a:gd name="T53" fmla="*/ 30 h 109"/>
                  <a:gd name="T54" fmla="*/ 82 w 93"/>
                  <a:gd name="T55" fmla="*/ 23 h 109"/>
                  <a:gd name="T56" fmla="*/ 78 w 93"/>
                  <a:gd name="T57" fmla="*/ 14 h 109"/>
                  <a:gd name="T58" fmla="*/ 68 w 93"/>
                  <a:gd name="T59" fmla="*/ 13 h 109"/>
                  <a:gd name="T60" fmla="*/ 68 w 93"/>
                  <a:gd name="T61"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09">
                    <a:moveTo>
                      <a:pt x="68" y="0"/>
                    </a:moveTo>
                    <a:lnTo>
                      <a:pt x="45" y="2"/>
                    </a:lnTo>
                    <a:lnTo>
                      <a:pt x="37" y="8"/>
                    </a:lnTo>
                    <a:lnTo>
                      <a:pt x="37" y="16"/>
                    </a:lnTo>
                    <a:lnTo>
                      <a:pt x="33" y="27"/>
                    </a:lnTo>
                    <a:lnTo>
                      <a:pt x="18" y="28"/>
                    </a:lnTo>
                    <a:lnTo>
                      <a:pt x="14" y="23"/>
                    </a:lnTo>
                    <a:lnTo>
                      <a:pt x="14" y="42"/>
                    </a:lnTo>
                    <a:lnTo>
                      <a:pt x="2" y="48"/>
                    </a:lnTo>
                    <a:lnTo>
                      <a:pt x="0" y="52"/>
                    </a:lnTo>
                    <a:lnTo>
                      <a:pt x="7" y="56"/>
                    </a:lnTo>
                    <a:lnTo>
                      <a:pt x="6" y="69"/>
                    </a:lnTo>
                    <a:lnTo>
                      <a:pt x="24" y="85"/>
                    </a:lnTo>
                    <a:lnTo>
                      <a:pt x="38" y="102"/>
                    </a:lnTo>
                    <a:lnTo>
                      <a:pt x="43" y="108"/>
                    </a:lnTo>
                    <a:lnTo>
                      <a:pt x="49" y="100"/>
                    </a:lnTo>
                    <a:lnTo>
                      <a:pt x="54" y="89"/>
                    </a:lnTo>
                    <a:lnTo>
                      <a:pt x="47" y="84"/>
                    </a:lnTo>
                    <a:lnTo>
                      <a:pt x="45" y="76"/>
                    </a:lnTo>
                    <a:lnTo>
                      <a:pt x="55" y="71"/>
                    </a:lnTo>
                    <a:lnTo>
                      <a:pt x="63" y="69"/>
                    </a:lnTo>
                    <a:lnTo>
                      <a:pt x="71" y="79"/>
                    </a:lnTo>
                    <a:lnTo>
                      <a:pt x="83" y="74"/>
                    </a:lnTo>
                    <a:lnTo>
                      <a:pt x="92" y="61"/>
                    </a:lnTo>
                    <a:lnTo>
                      <a:pt x="89" y="47"/>
                    </a:lnTo>
                    <a:lnTo>
                      <a:pt x="83" y="41"/>
                    </a:lnTo>
                    <a:lnTo>
                      <a:pt x="78" y="30"/>
                    </a:lnTo>
                    <a:lnTo>
                      <a:pt x="82" y="23"/>
                    </a:lnTo>
                    <a:lnTo>
                      <a:pt x="78" y="14"/>
                    </a:lnTo>
                    <a:lnTo>
                      <a:pt x="68" y="13"/>
                    </a:lnTo>
                    <a:lnTo>
                      <a:pt x="6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4" name="Freeform 168"/>
              <p:cNvSpPr>
                <a:spLocks/>
              </p:cNvSpPr>
              <p:nvPr/>
            </p:nvSpPr>
            <p:spPr bwMode="auto">
              <a:xfrm>
                <a:off x="5421404" y="3427284"/>
                <a:ext cx="202850" cy="224932"/>
              </a:xfrm>
              <a:custGeom>
                <a:avLst/>
                <a:gdLst>
                  <a:gd name="T0" fmla="*/ 112 w 115"/>
                  <a:gd name="T1" fmla="*/ 7 h 127"/>
                  <a:gd name="T2" fmla="*/ 114 w 115"/>
                  <a:gd name="T3" fmla="*/ 0 h 127"/>
                  <a:gd name="T4" fmla="*/ 104 w 115"/>
                  <a:gd name="T5" fmla="*/ 0 h 127"/>
                  <a:gd name="T6" fmla="*/ 67 w 115"/>
                  <a:gd name="T7" fmla="*/ 0 h 127"/>
                  <a:gd name="T8" fmla="*/ 61 w 115"/>
                  <a:gd name="T9" fmla="*/ 9 h 127"/>
                  <a:gd name="T10" fmla="*/ 44 w 115"/>
                  <a:gd name="T11" fmla="*/ 6 h 127"/>
                  <a:gd name="T12" fmla="*/ 41 w 115"/>
                  <a:gd name="T13" fmla="*/ 25 h 127"/>
                  <a:gd name="T14" fmla="*/ 35 w 115"/>
                  <a:gd name="T15" fmla="*/ 35 h 127"/>
                  <a:gd name="T16" fmla="*/ 23 w 115"/>
                  <a:gd name="T17" fmla="*/ 40 h 127"/>
                  <a:gd name="T18" fmla="*/ 16 w 115"/>
                  <a:gd name="T19" fmla="*/ 46 h 127"/>
                  <a:gd name="T20" fmla="*/ 18 w 115"/>
                  <a:gd name="T21" fmla="*/ 68 h 127"/>
                  <a:gd name="T22" fmla="*/ 8 w 115"/>
                  <a:gd name="T23" fmla="*/ 70 h 127"/>
                  <a:gd name="T24" fmla="*/ 12 w 115"/>
                  <a:gd name="T25" fmla="*/ 81 h 127"/>
                  <a:gd name="T26" fmla="*/ 5 w 115"/>
                  <a:gd name="T27" fmla="*/ 86 h 127"/>
                  <a:gd name="T28" fmla="*/ 0 w 115"/>
                  <a:gd name="T29" fmla="*/ 100 h 127"/>
                  <a:gd name="T30" fmla="*/ 1 w 115"/>
                  <a:gd name="T31" fmla="*/ 121 h 127"/>
                  <a:gd name="T32" fmla="*/ 7 w 115"/>
                  <a:gd name="T33" fmla="*/ 123 h 127"/>
                  <a:gd name="T34" fmla="*/ 27 w 115"/>
                  <a:gd name="T35" fmla="*/ 126 h 127"/>
                  <a:gd name="T36" fmla="*/ 41 w 115"/>
                  <a:gd name="T37" fmla="*/ 126 h 127"/>
                  <a:gd name="T38" fmla="*/ 41 w 115"/>
                  <a:gd name="T39" fmla="*/ 105 h 127"/>
                  <a:gd name="T40" fmla="*/ 45 w 115"/>
                  <a:gd name="T41" fmla="*/ 92 h 127"/>
                  <a:gd name="T42" fmla="*/ 53 w 115"/>
                  <a:gd name="T43" fmla="*/ 84 h 127"/>
                  <a:gd name="T44" fmla="*/ 67 w 115"/>
                  <a:gd name="T45" fmla="*/ 88 h 127"/>
                  <a:gd name="T46" fmla="*/ 67 w 115"/>
                  <a:gd name="T47" fmla="*/ 39 h 127"/>
                  <a:gd name="T48" fmla="*/ 100 w 115"/>
                  <a:gd name="T49" fmla="*/ 36 h 127"/>
                  <a:gd name="T50" fmla="*/ 107 w 115"/>
                  <a:gd name="T51" fmla="*/ 27 h 127"/>
                  <a:gd name="T52" fmla="*/ 112 w 115"/>
                  <a:gd name="T5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127">
                    <a:moveTo>
                      <a:pt x="112" y="7"/>
                    </a:moveTo>
                    <a:lnTo>
                      <a:pt x="114" y="0"/>
                    </a:lnTo>
                    <a:lnTo>
                      <a:pt x="104" y="0"/>
                    </a:lnTo>
                    <a:lnTo>
                      <a:pt x="67" y="0"/>
                    </a:lnTo>
                    <a:lnTo>
                      <a:pt x="61" y="9"/>
                    </a:lnTo>
                    <a:lnTo>
                      <a:pt x="44" y="6"/>
                    </a:lnTo>
                    <a:lnTo>
                      <a:pt x="41" y="25"/>
                    </a:lnTo>
                    <a:lnTo>
                      <a:pt x="35" y="35"/>
                    </a:lnTo>
                    <a:lnTo>
                      <a:pt x="23" y="40"/>
                    </a:lnTo>
                    <a:lnTo>
                      <a:pt x="16" y="46"/>
                    </a:lnTo>
                    <a:lnTo>
                      <a:pt x="18" y="68"/>
                    </a:lnTo>
                    <a:lnTo>
                      <a:pt x="8" y="70"/>
                    </a:lnTo>
                    <a:lnTo>
                      <a:pt x="12" y="81"/>
                    </a:lnTo>
                    <a:lnTo>
                      <a:pt x="5" y="86"/>
                    </a:lnTo>
                    <a:lnTo>
                      <a:pt x="0" y="100"/>
                    </a:lnTo>
                    <a:lnTo>
                      <a:pt x="1" y="121"/>
                    </a:lnTo>
                    <a:lnTo>
                      <a:pt x="7" y="123"/>
                    </a:lnTo>
                    <a:lnTo>
                      <a:pt x="27" y="126"/>
                    </a:lnTo>
                    <a:lnTo>
                      <a:pt x="41" y="126"/>
                    </a:lnTo>
                    <a:lnTo>
                      <a:pt x="41" y="105"/>
                    </a:lnTo>
                    <a:lnTo>
                      <a:pt x="45" y="92"/>
                    </a:lnTo>
                    <a:lnTo>
                      <a:pt x="53" y="84"/>
                    </a:lnTo>
                    <a:lnTo>
                      <a:pt x="67" y="88"/>
                    </a:lnTo>
                    <a:lnTo>
                      <a:pt x="67" y="39"/>
                    </a:lnTo>
                    <a:lnTo>
                      <a:pt x="100" y="36"/>
                    </a:lnTo>
                    <a:lnTo>
                      <a:pt x="107" y="27"/>
                    </a:lnTo>
                    <a:lnTo>
                      <a:pt x="112" y="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5" name="Freeform 169"/>
              <p:cNvSpPr>
                <a:spLocks/>
              </p:cNvSpPr>
              <p:nvPr/>
            </p:nvSpPr>
            <p:spPr bwMode="auto">
              <a:xfrm>
                <a:off x="5380520" y="3779625"/>
                <a:ext cx="174546" cy="147858"/>
              </a:xfrm>
              <a:custGeom>
                <a:avLst/>
                <a:gdLst>
                  <a:gd name="T0" fmla="*/ 17 w 99"/>
                  <a:gd name="T1" fmla="*/ 66 h 84"/>
                  <a:gd name="T2" fmla="*/ 18 w 99"/>
                  <a:gd name="T3" fmla="*/ 77 h 84"/>
                  <a:gd name="T4" fmla="*/ 31 w 99"/>
                  <a:gd name="T5" fmla="*/ 77 h 84"/>
                  <a:gd name="T6" fmla="*/ 36 w 99"/>
                  <a:gd name="T7" fmla="*/ 83 h 84"/>
                  <a:gd name="T8" fmla="*/ 43 w 99"/>
                  <a:gd name="T9" fmla="*/ 74 h 84"/>
                  <a:gd name="T10" fmla="*/ 61 w 99"/>
                  <a:gd name="T11" fmla="*/ 68 h 84"/>
                  <a:gd name="T12" fmla="*/ 81 w 99"/>
                  <a:gd name="T13" fmla="*/ 71 h 84"/>
                  <a:gd name="T14" fmla="*/ 98 w 99"/>
                  <a:gd name="T15" fmla="*/ 71 h 84"/>
                  <a:gd name="T16" fmla="*/ 90 w 99"/>
                  <a:gd name="T17" fmla="*/ 54 h 84"/>
                  <a:gd name="T18" fmla="*/ 82 w 99"/>
                  <a:gd name="T19" fmla="*/ 48 h 84"/>
                  <a:gd name="T20" fmla="*/ 79 w 99"/>
                  <a:gd name="T21" fmla="*/ 36 h 84"/>
                  <a:gd name="T22" fmla="*/ 68 w 99"/>
                  <a:gd name="T23" fmla="*/ 28 h 84"/>
                  <a:gd name="T24" fmla="*/ 57 w 99"/>
                  <a:gd name="T25" fmla="*/ 13 h 84"/>
                  <a:gd name="T26" fmla="*/ 47 w 99"/>
                  <a:gd name="T27" fmla="*/ 8 h 84"/>
                  <a:gd name="T28" fmla="*/ 41 w 99"/>
                  <a:gd name="T29" fmla="*/ 0 h 84"/>
                  <a:gd name="T30" fmla="*/ 28 w 99"/>
                  <a:gd name="T31" fmla="*/ 3 h 84"/>
                  <a:gd name="T32" fmla="*/ 10 w 99"/>
                  <a:gd name="T33" fmla="*/ 24 h 84"/>
                  <a:gd name="T34" fmla="*/ 0 w 99"/>
                  <a:gd name="T35" fmla="*/ 28 h 84"/>
                  <a:gd name="T36" fmla="*/ 11 w 99"/>
                  <a:gd name="T37" fmla="*/ 32 h 84"/>
                  <a:gd name="T38" fmla="*/ 21 w 99"/>
                  <a:gd name="T39" fmla="*/ 44 h 84"/>
                  <a:gd name="T40" fmla="*/ 28 w 99"/>
                  <a:gd name="T41" fmla="*/ 50 h 84"/>
                  <a:gd name="T42" fmla="*/ 19 w 99"/>
                  <a:gd name="T43" fmla="*/ 56 h 84"/>
                  <a:gd name="T44" fmla="*/ 17 w 99"/>
                  <a:gd name="T45"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84">
                    <a:moveTo>
                      <a:pt x="17" y="66"/>
                    </a:moveTo>
                    <a:lnTo>
                      <a:pt x="18" y="77"/>
                    </a:lnTo>
                    <a:lnTo>
                      <a:pt x="31" y="77"/>
                    </a:lnTo>
                    <a:lnTo>
                      <a:pt x="36" y="83"/>
                    </a:lnTo>
                    <a:lnTo>
                      <a:pt x="43" y="74"/>
                    </a:lnTo>
                    <a:lnTo>
                      <a:pt x="61" y="68"/>
                    </a:lnTo>
                    <a:lnTo>
                      <a:pt x="81" y="71"/>
                    </a:lnTo>
                    <a:lnTo>
                      <a:pt x="98" y="71"/>
                    </a:lnTo>
                    <a:lnTo>
                      <a:pt x="90" y="54"/>
                    </a:lnTo>
                    <a:lnTo>
                      <a:pt x="82" y="48"/>
                    </a:lnTo>
                    <a:lnTo>
                      <a:pt x="79" y="36"/>
                    </a:lnTo>
                    <a:lnTo>
                      <a:pt x="68" y="28"/>
                    </a:lnTo>
                    <a:lnTo>
                      <a:pt x="57" y="13"/>
                    </a:lnTo>
                    <a:lnTo>
                      <a:pt x="47" y="8"/>
                    </a:lnTo>
                    <a:lnTo>
                      <a:pt x="41" y="0"/>
                    </a:lnTo>
                    <a:lnTo>
                      <a:pt x="28" y="3"/>
                    </a:lnTo>
                    <a:lnTo>
                      <a:pt x="10" y="24"/>
                    </a:lnTo>
                    <a:lnTo>
                      <a:pt x="0" y="28"/>
                    </a:lnTo>
                    <a:lnTo>
                      <a:pt x="11" y="32"/>
                    </a:lnTo>
                    <a:lnTo>
                      <a:pt x="21" y="44"/>
                    </a:lnTo>
                    <a:lnTo>
                      <a:pt x="28" y="50"/>
                    </a:lnTo>
                    <a:lnTo>
                      <a:pt x="19" y="56"/>
                    </a:lnTo>
                    <a:lnTo>
                      <a:pt x="17" y="6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6" name="Freeform 170"/>
              <p:cNvSpPr>
                <a:spLocks/>
              </p:cNvSpPr>
              <p:nvPr/>
            </p:nvSpPr>
            <p:spPr bwMode="auto">
              <a:xfrm>
                <a:off x="6015803" y="3142579"/>
                <a:ext cx="95922" cy="188754"/>
              </a:xfrm>
              <a:custGeom>
                <a:avLst/>
                <a:gdLst>
                  <a:gd name="T0" fmla="*/ 29 w 55"/>
                  <a:gd name="T1" fmla="*/ 106 h 107"/>
                  <a:gd name="T2" fmla="*/ 22 w 55"/>
                  <a:gd name="T3" fmla="*/ 105 h 107"/>
                  <a:gd name="T4" fmla="*/ 18 w 55"/>
                  <a:gd name="T5" fmla="*/ 89 h 107"/>
                  <a:gd name="T6" fmla="*/ 5 w 55"/>
                  <a:gd name="T7" fmla="*/ 85 h 107"/>
                  <a:gd name="T8" fmla="*/ 0 w 55"/>
                  <a:gd name="T9" fmla="*/ 68 h 107"/>
                  <a:gd name="T10" fmla="*/ 3 w 55"/>
                  <a:gd name="T11" fmla="*/ 53 h 107"/>
                  <a:gd name="T12" fmla="*/ 17 w 55"/>
                  <a:gd name="T13" fmla="*/ 48 h 107"/>
                  <a:gd name="T14" fmla="*/ 9 w 55"/>
                  <a:gd name="T15" fmla="*/ 37 h 107"/>
                  <a:gd name="T16" fmla="*/ 11 w 55"/>
                  <a:gd name="T17" fmla="*/ 25 h 107"/>
                  <a:gd name="T18" fmla="*/ 18 w 55"/>
                  <a:gd name="T19" fmla="*/ 25 h 107"/>
                  <a:gd name="T20" fmla="*/ 15 w 55"/>
                  <a:gd name="T21" fmla="*/ 7 h 107"/>
                  <a:gd name="T22" fmla="*/ 25 w 55"/>
                  <a:gd name="T23" fmla="*/ 1 h 107"/>
                  <a:gd name="T24" fmla="*/ 32 w 55"/>
                  <a:gd name="T25" fmla="*/ 0 h 107"/>
                  <a:gd name="T26" fmla="*/ 39 w 55"/>
                  <a:gd name="T27" fmla="*/ 5 h 107"/>
                  <a:gd name="T28" fmla="*/ 51 w 55"/>
                  <a:gd name="T29" fmla="*/ 9 h 107"/>
                  <a:gd name="T30" fmla="*/ 47 w 55"/>
                  <a:gd name="T31" fmla="*/ 21 h 107"/>
                  <a:gd name="T32" fmla="*/ 52 w 55"/>
                  <a:gd name="T33" fmla="*/ 30 h 107"/>
                  <a:gd name="T34" fmla="*/ 51 w 55"/>
                  <a:gd name="T35" fmla="*/ 47 h 107"/>
                  <a:gd name="T36" fmla="*/ 40 w 55"/>
                  <a:gd name="T37" fmla="*/ 50 h 107"/>
                  <a:gd name="T38" fmla="*/ 40 w 55"/>
                  <a:gd name="T39" fmla="*/ 64 h 107"/>
                  <a:gd name="T40" fmla="*/ 47 w 55"/>
                  <a:gd name="T41" fmla="*/ 67 h 107"/>
                  <a:gd name="T42" fmla="*/ 54 w 55"/>
                  <a:gd name="T43" fmla="*/ 75 h 107"/>
                  <a:gd name="T44" fmla="*/ 51 w 55"/>
                  <a:gd name="T45" fmla="*/ 97 h 107"/>
                  <a:gd name="T46" fmla="*/ 43 w 55"/>
                  <a:gd name="T47" fmla="*/ 99 h 107"/>
                  <a:gd name="T48" fmla="*/ 29 w 55"/>
                  <a:gd name="T4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07">
                    <a:moveTo>
                      <a:pt x="29" y="106"/>
                    </a:moveTo>
                    <a:lnTo>
                      <a:pt x="22" y="105"/>
                    </a:lnTo>
                    <a:lnTo>
                      <a:pt x="18" y="89"/>
                    </a:lnTo>
                    <a:lnTo>
                      <a:pt x="5" y="85"/>
                    </a:lnTo>
                    <a:lnTo>
                      <a:pt x="0" y="68"/>
                    </a:lnTo>
                    <a:lnTo>
                      <a:pt x="3" y="53"/>
                    </a:lnTo>
                    <a:lnTo>
                      <a:pt x="17" y="48"/>
                    </a:lnTo>
                    <a:lnTo>
                      <a:pt x="9" y="37"/>
                    </a:lnTo>
                    <a:lnTo>
                      <a:pt x="11" y="25"/>
                    </a:lnTo>
                    <a:lnTo>
                      <a:pt x="18" y="25"/>
                    </a:lnTo>
                    <a:lnTo>
                      <a:pt x="15" y="7"/>
                    </a:lnTo>
                    <a:lnTo>
                      <a:pt x="25" y="1"/>
                    </a:lnTo>
                    <a:lnTo>
                      <a:pt x="32" y="0"/>
                    </a:lnTo>
                    <a:lnTo>
                      <a:pt x="39" y="5"/>
                    </a:lnTo>
                    <a:lnTo>
                      <a:pt x="51" y="9"/>
                    </a:lnTo>
                    <a:lnTo>
                      <a:pt x="47" y="21"/>
                    </a:lnTo>
                    <a:lnTo>
                      <a:pt x="52" y="30"/>
                    </a:lnTo>
                    <a:lnTo>
                      <a:pt x="51" y="47"/>
                    </a:lnTo>
                    <a:lnTo>
                      <a:pt x="40" y="50"/>
                    </a:lnTo>
                    <a:lnTo>
                      <a:pt x="40" y="64"/>
                    </a:lnTo>
                    <a:lnTo>
                      <a:pt x="47" y="67"/>
                    </a:lnTo>
                    <a:lnTo>
                      <a:pt x="54" y="75"/>
                    </a:lnTo>
                    <a:lnTo>
                      <a:pt x="51" y="97"/>
                    </a:lnTo>
                    <a:lnTo>
                      <a:pt x="43" y="99"/>
                    </a:lnTo>
                    <a:lnTo>
                      <a:pt x="29" y="10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7" name="Freeform 180"/>
              <p:cNvSpPr>
                <a:spLocks/>
              </p:cNvSpPr>
              <p:nvPr/>
            </p:nvSpPr>
            <p:spPr bwMode="auto">
              <a:xfrm>
                <a:off x="5518898" y="3502786"/>
                <a:ext cx="418281" cy="470313"/>
              </a:xfrm>
              <a:custGeom>
                <a:avLst/>
                <a:gdLst>
                  <a:gd name="T0" fmla="*/ 0 w 237"/>
                  <a:gd name="T1" fmla="*/ 191 h 266"/>
                  <a:gd name="T2" fmla="*/ 14 w 237"/>
                  <a:gd name="T3" fmla="*/ 173 h 266"/>
                  <a:gd name="T4" fmla="*/ 26 w 237"/>
                  <a:gd name="T5" fmla="*/ 179 h 266"/>
                  <a:gd name="T6" fmla="*/ 78 w 237"/>
                  <a:gd name="T7" fmla="*/ 182 h 266"/>
                  <a:gd name="T8" fmla="*/ 96 w 237"/>
                  <a:gd name="T9" fmla="*/ 180 h 266"/>
                  <a:gd name="T10" fmla="*/ 95 w 237"/>
                  <a:gd name="T11" fmla="*/ 162 h 266"/>
                  <a:gd name="T12" fmla="*/ 83 w 237"/>
                  <a:gd name="T13" fmla="*/ 158 h 266"/>
                  <a:gd name="T14" fmla="*/ 85 w 237"/>
                  <a:gd name="T15" fmla="*/ 47 h 266"/>
                  <a:gd name="T16" fmla="*/ 78 w 237"/>
                  <a:gd name="T17" fmla="*/ 38 h 266"/>
                  <a:gd name="T18" fmla="*/ 78 w 237"/>
                  <a:gd name="T19" fmla="*/ 16 h 266"/>
                  <a:gd name="T20" fmla="*/ 87 w 237"/>
                  <a:gd name="T21" fmla="*/ 14 h 266"/>
                  <a:gd name="T22" fmla="*/ 88 w 237"/>
                  <a:gd name="T23" fmla="*/ 0 h 266"/>
                  <a:gd name="T24" fmla="*/ 103 w 237"/>
                  <a:gd name="T25" fmla="*/ 9 h 266"/>
                  <a:gd name="T26" fmla="*/ 204 w 237"/>
                  <a:gd name="T27" fmla="*/ 89 h 266"/>
                  <a:gd name="T28" fmla="*/ 217 w 237"/>
                  <a:gd name="T29" fmla="*/ 96 h 266"/>
                  <a:gd name="T30" fmla="*/ 221 w 237"/>
                  <a:gd name="T31" fmla="*/ 119 h 266"/>
                  <a:gd name="T32" fmla="*/ 233 w 237"/>
                  <a:gd name="T33" fmla="*/ 117 h 266"/>
                  <a:gd name="T34" fmla="*/ 236 w 237"/>
                  <a:gd name="T35" fmla="*/ 164 h 266"/>
                  <a:gd name="T36" fmla="*/ 226 w 237"/>
                  <a:gd name="T37" fmla="*/ 166 h 266"/>
                  <a:gd name="T38" fmla="*/ 226 w 237"/>
                  <a:gd name="T39" fmla="*/ 174 h 266"/>
                  <a:gd name="T40" fmla="*/ 188 w 237"/>
                  <a:gd name="T41" fmla="*/ 179 h 266"/>
                  <a:gd name="T42" fmla="*/ 177 w 237"/>
                  <a:gd name="T43" fmla="*/ 187 h 266"/>
                  <a:gd name="T44" fmla="*/ 153 w 237"/>
                  <a:gd name="T45" fmla="*/ 186 h 266"/>
                  <a:gd name="T46" fmla="*/ 145 w 237"/>
                  <a:gd name="T47" fmla="*/ 196 h 266"/>
                  <a:gd name="T48" fmla="*/ 137 w 237"/>
                  <a:gd name="T49" fmla="*/ 203 h 266"/>
                  <a:gd name="T50" fmla="*/ 118 w 237"/>
                  <a:gd name="T51" fmla="*/ 209 h 266"/>
                  <a:gd name="T52" fmla="*/ 115 w 237"/>
                  <a:gd name="T53" fmla="*/ 217 h 266"/>
                  <a:gd name="T54" fmla="*/ 110 w 237"/>
                  <a:gd name="T55" fmla="*/ 228 h 266"/>
                  <a:gd name="T56" fmla="*/ 100 w 237"/>
                  <a:gd name="T57" fmla="*/ 242 h 266"/>
                  <a:gd name="T58" fmla="*/ 95 w 237"/>
                  <a:gd name="T59" fmla="*/ 262 h 266"/>
                  <a:gd name="T60" fmla="*/ 78 w 237"/>
                  <a:gd name="T61" fmla="*/ 264 h 266"/>
                  <a:gd name="T62" fmla="*/ 65 w 237"/>
                  <a:gd name="T63" fmla="*/ 265 h 266"/>
                  <a:gd name="T64" fmla="*/ 60 w 237"/>
                  <a:gd name="T65" fmla="*/ 246 h 266"/>
                  <a:gd name="T66" fmla="*/ 49 w 237"/>
                  <a:gd name="T67" fmla="*/ 235 h 266"/>
                  <a:gd name="T68" fmla="*/ 33 w 237"/>
                  <a:gd name="T69" fmla="*/ 231 h 266"/>
                  <a:gd name="T70" fmla="*/ 19 w 237"/>
                  <a:gd name="T71" fmla="*/ 227 h 266"/>
                  <a:gd name="T72" fmla="*/ 11 w 237"/>
                  <a:gd name="T73" fmla="*/ 210 h 266"/>
                  <a:gd name="T74" fmla="*/ 3 w 237"/>
                  <a:gd name="T75" fmla="*/ 204 h 266"/>
                  <a:gd name="T76" fmla="*/ 0 w 237"/>
                  <a:gd name="T77" fmla="*/ 19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66">
                    <a:moveTo>
                      <a:pt x="0" y="191"/>
                    </a:moveTo>
                    <a:lnTo>
                      <a:pt x="14" y="173"/>
                    </a:lnTo>
                    <a:lnTo>
                      <a:pt x="26" y="179"/>
                    </a:lnTo>
                    <a:lnTo>
                      <a:pt x="78" y="182"/>
                    </a:lnTo>
                    <a:lnTo>
                      <a:pt x="96" y="180"/>
                    </a:lnTo>
                    <a:lnTo>
                      <a:pt x="95" y="162"/>
                    </a:lnTo>
                    <a:lnTo>
                      <a:pt x="83" y="158"/>
                    </a:lnTo>
                    <a:lnTo>
                      <a:pt x="85" y="47"/>
                    </a:lnTo>
                    <a:lnTo>
                      <a:pt x="78" y="38"/>
                    </a:lnTo>
                    <a:lnTo>
                      <a:pt x="78" y="16"/>
                    </a:lnTo>
                    <a:lnTo>
                      <a:pt x="87" y="14"/>
                    </a:lnTo>
                    <a:lnTo>
                      <a:pt x="88" y="0"/>
                    </a:lnTo>
                    <a:lnTo>
                      <a:pt x="103" y="9"/>
                    </a:lnTo>
                    <a:lnTo>
                      <a:pt x="204" y="89"/>
                    </a:lnTo>
                    <a:lnTo>
                      <a:pt x="217" y="96"/>
                    </a:lnTo>
                    <a:lnTo>
                      <a:pt x="221" y="119"/>
                    </a:lnTo>
                    <a:lnTo>
                      <a:pt x="233" y="117"/>
                    </a:lnTo>
                    <a:lnTo>
                      <a:pt x="236" y="164"/>
                    </a:lnTo>
                    <a:lnTo>
                      <a:pt x="226" y="166"/>
                    </a:lnTo>
                    <a:lnTo>
                      <a:pt x="226" y="174"/>
                    </a:lnTo>
                    <a:lnTo>
                      <a:pt x="188" y="179"/>
                    </a:lnTo>
                    <a:lnTo>
                      <a:pt x="177" y="187"/>
                    </a:lnTo>
                    <a:lnTo>
                      <a:pt x="153" y="186"/>
                    </a:lnTo>
                    <a:lnTo>
                      <a:pt x="145" y="196"/>
                    </a:lnTo>
                    <a:lnTo>
                      <a:pt x="137" y="203"/>
                    </a:lnTo>
                    <a:lnTo>
                      <a:pt x="118" y="209"/>
                    </a:lnTo>
                    <a:lnTo>
                      <a:pt x="115" y="217"/>
                    </a:lnTo>
                    <a:lnTo>
                      <a:pt x="110" y="228"/>
                    </a:lnTo>
                    <a:lnTo>
                      <a:pt x="100" y="242"/>
                    </a:lnTo>
                    <a:lnTo>
                      <a:pt x="95" y="262"/>
                    </a:lnTo>
                    <a:lnTo>
                      <a:pt x="78" y="264"/>
                    </a:lnTo>
                    <a:lnTo>
                      <a:pt x="65" y="265"/>
                    </a:lnTo>
                    <a:lnTo>
                      <a:pt x="60" y="246"/>
                    </a:lnTo>
                    <a:lnTo>
                      <a:pt x="49" y="235"/>
                    </a:lnTo>
                    <a:lnTo>
                      <a:pt x="33" y="231"/>
                    </a:lnTo>
                    <a:lnTo>
                      <a:pt x="19" y="227"/>
                    </a:lnTo>
                    <a:lnTo>
                      <a:pt x="11" y="210"/>
                    </a:lnTo>
                    <a:lnTo>
                      <a:pt x="3" y="204"/>
                    </a:lnTo>
                    <a:lnTo>
                      <a:pt x="0" y="19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8" name="Freeform 181"/>
              <p:cNvSpPr>
                <a:spLocks/>
              </p:cNvSpPr>
              <p:nvPr/>
            </p:nvSpPr>
            <p:spPr bwMode="auto">
              <a:xfrm>
                <a:off x="5888432" y="3862992"/>
                <a:ext cx="278330" cy="276840"/>
              </a:xfrm>
              <a:custGeom>
                <a:avLst/>
                <a:gdLst>
                  <a:gd name="T0" fmla="*/ 126 w 158"/>
                  <a:gd name="T1" fmla="*/ 101 h 156"/>
                  <a:gd name="T2" fmla="*/ 135 w 158"/>
                  <a:gd name="T3" fmla="*/ 84 h 156"/>
                  <a:gd name="T4" fmla="*/ 142 w 158"/>
                  <a:gd name="T5" fmla="*/ 57 h 156"/>
                  <a:gd name="T6" fmla="*/ 146 w 158"/>
                  <a:gd name="T7" fmla="*/ 49 h 156"/>
                  <a:gd name="T8" fmla="*/ 154 w 158"/>
                  <a:gd name="T9" fmla="*/ 44 h 156"/>
                  <a:gd name="T10" fmla="*/ 157 w 158"/>
                  <a:gd name="T11" fmla="*/ 24 h 156"/>
                  <a:gd name="T12" fmla="*/ 154 w 158"/>
                  <a:gd name="T13" fmla="*/ 0 h 156"/>
                  <a:gd name="T14" fmla="*/ 143 w 158"/>
                  <a:gd name="T15" fmla="*/ 6 h 156"/>
                  <a:gd name="T16" fmla="*/ 137 w 158"/>
                  <a:gd name="T17" fmla="*/ 13 h 156"/>
                  <a:gd name="T18" fmla="*/ 129 w 158"/>
                  <a:gd name="T19" fmla="*/ 6 h 156"/>
                  <a:gd name="T20" fmla="*/ 111 w 158"/>
                  <a:gd name="T21" fmla="*/ 6 h 156"/>
                  <a:gd name="T22" fmla="*/ 109 w 158"/>
                  <a:gd name="T23" fmla="*/ 13 h 156"/>
                  <a:gd name="T24" fmla="*/ 96 w 158"/>
                  <a:gd name="T25" fmla="*/ 13 h 156"/>
                  <a:gd name="T26" fmla="*/ 89 w 158"/>
                  <a:gd name="T27" fmla="*/ 4 h 156"/>
                  <a:gd name="T28" fmla="*/ 78 w 158"/>
                  <a:gd name="T29" fmla="*/ 6 h 156"/>
                  <a:gd name="T30" fmla="*/ 60 w 158"/>
                  <a:gd name="T31" fmla="*/ 7 h 156"/>
                  <a:gd name="T32" fmla="*/ 59 w 158"/>
                  <a:gd name="T33" fmla="*/ 13 h 156"/>
                  <a:gd name="T34" fmla="*/ 52 w 158"/>
                  <a:gd name="T35" fmla="*/ 3 h 156"/>
                  <a:gd name="T36" fmla="*/ 41 w 158"/>
                  <a:gd name="T37" fmla="*/ 2 h 156"/>
                  <a:gd name="T38" fmla="*/ 28 w 158"/>
                  <a:gd name="T39" fmla="*/ 6 h 156"/>
                  <a:gd name="T40" fmla="*/ 23 w 158"/>
                  <a:gd name="T41" fmla="*/ 16 h 156"/>
                  <a:gd name="T42" fmla="*/ 18 w 158"/>
                  <a:gd name="T43" fmla="*/ 23 h 156"/>
                  <a:gd name="T44" fmla="*/ 14 w 158"/>
                  <a:gd name="T45" fmla="*/ 23 h 156"/>
                  <a:gd name="T46" fmla="*/ 16 w 158"/>
                  <a:gd name="T47" fmla="*/ 42 h 156"/>
                  <a:gd name="T48" fmla="*/ 8 w 158"/>
                  <a:gd name="T49" fmla="*/ 74 h 156"/>
                  <a:gd name="T50" fmla="*/ 0 w 158"/>
                  <a:gd name="T51" fmla="*/ 85 h 156"/>
                  <a:gd name="T52" fmla="*/ 3 w 158"/>
                  <a:gd name="T53" fmla="*/ 117 h 156"/>
                  <a:gd name="T54" fmla="*/ 15 w 158"/>
                  <a:gd name="T55" fmla="*/ 119 h 156"/>
                  <a:gd name="T56" fmla="*/ 28 w 158"/>
                  <a:gd name="T57" fmla="*/ 117 h 156"/>
                  <a:gd name="T58" fmla="*/ 34 w 158"/>
                  <a:gd name="T59" fmla="*/ 124 h 156"/>
                  <a:gd name="T60" fmla="*/ 40 w 158"/>
                  <a:gd name="T61" fmla="*/ 132 h 156"/>
                  <a:gd name="T62" fmla="*/ 39 w 158"/>
                  <a:gd name="T63" fmla="*/ 147 h 156"/>
                  <a:gd name="T64" fmla="*/ 50 w 158"/>
                  <a:gd name="T65" fmla="*/ 154 h 156"/>
                  <a:gd name="T66" fmla="*/ 63 w 158"/>
                  <a:gd name="T67" fmla="*/ 155 h 156"/>
                  <a:gd name="T68" fmla="*/ 89 w 158"/>
                  <a:gd name="T69" fmla="*/ 133 h 156"/>
                  <a:gd name="T70" fmla="*/ 98 w 158"/>
                  <a:gd name="T71" fmla="*/ 122 h 156"/>
                  <a:gd name="T72" fmla="*/ 110 w 158"/>
                  <a:gd name="T73" fmla="*/ 111 h 156"/>
                  <a:gd name="T74" fmla="*/ 126 w 158"/>
                  <a:gd name="T75"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6">
                    <a:moveTo>
                      <a:pt x="126" y="101"/>
                    </a:moveTo>
                    <a:lnTo>
                      <a:pt x="135" y="84"/>
                    </a:lnTo>
                    <a:lnTo>
                      <a:pt x="142" y="57"/>
                    </a:lnTo>
                    <a:lnTo>
                      <a:pt x="146" y="49"/>
                    </a:lnTo>
                    <a:lnTo>
                      <a:pt x="154" y="44"/>
                    </a:lnTo>
                    <a:lnTo>
                      <a:pt x="157" y="24"/>
                    </a:lnTo>
                    <a:lnTo>
                      <a:pt x="154" y="0"/>
                    </a:lnTo>
                    <a:lnTo>
                      <a:pt x="143" y="6"/>
                    </a:lnTo>
                    <a:lnTo>
                      <a:pt x="137" y="13"/>
                    </a:lnTo>
                    <a:lnTo>
                      <a:pt x="129" y="6"/>
                    </a:lnTo>
                    <a:lnTo>
                      <a:pt x="111" y="6"/>
                    </a:lnTo>
                    <a:lnTo>
                      <a:pt x="109" y="13"/>
                    </a:lnTo>
                    <a:lnTo>
                      <a:pt x="96" y="13"/>
                    </a:lnTo>
                    <a:lnTo>
                      <a:pt x="89" y="4"/>
                    </a:lnTo>
                    <a:lnTo>
                      <a:pt x="78" y="6"/>
                    </a:lnTo>
                    <a:lnTo>
                      <a:pt x="60" y="7"/>
                    </a:lnTo>
                    <a:lnTo>
                      <a:pt x="59" y="13"/>
                    </a:lnTo>
                    <a:lnTo>
                      <a:pt x="52" y="3"/>
                    </a:lnTo>
                    <a:lnTo>
                      <a:pt x="41" y="2"/>
                    </a:lnTo>
                    <a:lnTo>
                      <a:pt x="28" y="6"/>
                    </a:lnTo>
                    <a:lnTo>
                      <a:pt x="23" y="16"/>
                    </a:lnTo>
                    <a:lnTo>
                      <a:pt x="18" y="23"/>
                    </a:lnTo>
                    <a:lnTo>
                      <a:pt x="14" y="23"/>
                    </a:lnTo>
                    <a:lnTo>
                      <a:pt x="16" y="42"/>
                    </a:lnTo>
                    <a:lnTo>
                      <a:pt x="8" y="74"/>
                    </a:lnTo>
                    <a:lnTo>
                      <a:pt x="0" y="85"/>
                    </a:lnTo>
                    <a:lnTo>
                      <a:pt x="3" y="117"/>
                    </a:lnTo>
                    <a:lnTo>
                      <a:pt x="15" y="119"/>
                    </a:lnTo>
                    <a:lnTo>
                      <a:pt x="28" y="117"/>
                    </a:lnTo>
                    <a:lnTo>
                      <a:pt x="34" y="124"/>
                    </a:lnTo>
                    <a:lnTo>
                      <a:pt x="40" y="132"/>
                    </a:lnTo>
                    <a:lnTo>
                      <a:pt x="39" y="147"/>
                    </a:lnTo>
                    <a:lnTo>
                      <a:pt x="50" y="154"/>
                    </a:lnTo>
                    <a:lnTo>
                      <a:pt x="63" y="155"/>
                    </a:lnTo>
                    <a:lnTo>
                      <a:pt x="89" y="133"/>
                    </a:lnTo>
                    <a:lnTo>
                      <a:pt x="98" y="122"/>
                    </a:lnTo>
                    <a:lnTo>
                      <a:pt x="110" y="111"/>
                    </a:lnTo>
                    <a:lnTo>
                      <a:pt x="126"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9" name="Freeform 182"/>
              <p:cNvSpPr>
                <a:spLocks/>
              </p:cNvSpPr>
              <p:nvPr/>
            </p:nvSpPr>
            <p:spPr bwMode="auto">
              <a:xfrm>
                <a:off x="6202929" y="3941640"/>
                <a:ext cx="311352" cy="251673"/>
              </a:xfrm>
              <a:custGeom>
                <a:avLst/>
                <a:gdLst>
                  <a:gd name="T0" fmla="*/ 174 w 177"/>
                  <a:gd name="T1" fmla="*/ 101 h 142"/>
                  <a:gd name="T2" fmla="*/ 166 w 177"/>
                  <a:gd name="T3" fmla="*/ 100 h 142"/>
                  <a:gd name="T4" fmla="*/ 150 w 177"/>
                  <a:gd name="T5" fmla="*/ 103 h 142"/>
                  <a:gd name="T6" fmla="*/ 136 w 177"/>
                  <a:gd name="T7" fmla="*/ 101 h 142"/>
                  <a:gd name="T8" fmla="*/ 135 w 177"/>
                  <a:gd name="T9" fmla="*/ 108 h 142"/>
                  <a:gd name="T10" fmla="*/ 106 w 177"/>
                  <a:gd name="T11" fmla="*/ 110 h 142"/>
                  <a:gd name="T12" fmla="*/ 103 w 177"/>
                  <a:gd name="T13" fmla="*/ 116 h 142"/>
                  <a:gd name="T14" fmla="*/ 79 w 177"/>
                  <a:gd name="T15" fmla="*/ 120 h 142"/>
                  <a:gd name="T16" fmla="*/ 74 w 177"/>
                  <a:gd name="T17" fmla="*/ 109 h 142"/>
                  <a:gd name="T18" fmla="*/ 64 w 177"/>
                  <a:gd name="T19" fmla="*/ 105 h 142"/>
                  <a:gd name="T20" fmla="*/ 58 w 177"/>
                  <a:gd name="T21" fmla="*/ 114 h 142"/>
                  <a:gd name="T22" fmla="*/ 51 w 177"/>
                  <a:gd name="T23" fmla="*/ 117 h 142"/>
                  <a:gd name="T24" fmla="*/ 46 w 177"/>
                  <a:gd name="T25" fmla="*/ 121 h 142"/>
                  <a:gd name="T26" fmla="*/ 35 w 177"/>
                  <a:gd name="T27" fmla="*/ 123 h 142"/>
                  <a:gd name="T28" fmla="*/ 28 w 177"/>
                  <a:gd name="T29" fmla="*/ 132 h 142"/>
                  <a:gd name="T30" fmla="*/ 22 w 177"/>
                  <a:gd name="T31" fmla="*/ 141 h 142"/>
                  <a:gd name="T32" fmla="*/ 17 w 177"/>
                  <a:gd name="T33" fmla="*/ 132 h 142"/>
                  <a:gd name="T34" fmla="*/ 10 w 177"/>
                  <a:gd name="T35" fmla="*/ 111 h 142"/>
                  <a:gd name="T36" fmla="*/ 0 w 177"/>
                  <a:gd name="T37" fmla="*/ 94 h 142"/>
                  <a:gd name="T38" fmla="*/ 6 w 177"/>
                  <a:gd name="T39" fmla="*/ 75 h 142"/>
                  <a:gd name="T40" fmla="*/ 13 w 177"/>
                  <a:gd name="T41" fmla="*/ 66 h 142"/>
                  <a:gd name="T42" fmla="*/ 21 w 177"/>
                  <a:gd name="T43" fmla="*/ 61 h 142"/>
                  <a:gd name="T44" fmla="*/ 35 w 177"/>
                  <a:gd name="T45" fmla="*/ 62 h 142"/>
                  <a:gd name="T46" fmla="*/ 39 w 177"/>
                  <a:gd name="T47" fmla="*/ 53 h 142"/>
                  <a:gd name="T48" fmla="*/ 55 w 177"/>
                  <a:gd name="T49" fmla="*/ 52 h 142"/>
                  <a:gd name="T50" fmla="*/ 62 w 177"/>
                  <a:gd name="T51" fmla="*/ 42 h 142"/>
                  <a:gd name="T52" fmla="*/ 75 w 177"/>
                  <a:gd name="T53" fmla="*/ 38 h 142"/>
                  <a:gd name="T54" fmla="*/ 80 w 177"/>
                  <a:gd name="T55" fmla="*/ 27 h 142"/>
                  <a:gd name="T56" fmla="*/ 90 w 177"/>
                  <a:gd name="T57" fmla="*/ 24 h 142"/>
                  <a:gd name="T58" fmla="*/ 96 w 177"/>
                  <a:gd name="T59" fmla="*/ 12 h 142"/>
                  <a:gd name="T60" fmla="*/ 106 w 177"/>
                  <a:gd name="T61" fmla="*/ 3 h 142"/>
                  <a:gd name="T62" fmla="*/ 113 w 177"/>
                  <a:gd name="T63" fmla="*/ 0 h 142"/>
                  <a:gd name="T64" fmla="*/ 119 w 177"/>
                  <a:gd name="T65" fmla="*/ 11 h 142"/>
                  <a:gd name="T66" fmla="*/ 126 w 177"/>
                  <a:gd name="T67" fmla="*/ 26 h 142"/>
                  <a:gd name="T68" fmla="*/ 124 w 177"/>
                  <a:gd name="T69" fmla="*/ 38 h 142"/>
                  <a:gd name="T70" fmla="*/ 131 w 177"/>
                  <a:gd name="T71" fmla="*/ 41 h 142"/>
                  <a:gd name="T72" fmla="*/ 132 w 177"/>
                  <a:gd name="T73" fmla="*/ 50 h 142"/>
                  <a:gd name="T74" fmla="*/ 143 w 177"/>
                  <a:gd name="T75" fmla="*/ 47 h 142"/>
                  <a:gd name="T76" fmla="*/ 146 w 177"/>
                  <a:gd name="T77" fmla="*/ 61 h 142"/>
                  <a:gd name="T78" fmla="*/ 159 w 177"/>
                  <a:gd name="T79" fmla="*/ 64 h 142"/>
                  <a:gd name="T80" fmla="*/ 162 w 177"/>
                  <a:gd name="T81" fmla="*/ 80 h 142"/>
                  <a:gd name="T82" fmla="*/ 169 w 177"/>
                  <a:gd name="T83" fmla="*/ 83 h 142"/>
                  <a:gd name="T84" fmla="*/ 173 w 177"/>
                  <a:gd name="T85" fmla="*/ 89 h 142"/>
                  <a:gd name="T86" fmla="*/ 176 w 177"/>
                  <a:gd name="T87" fmla="*/ 94 h 142"/>
                  <a:gd name="T88" fmla="*/ 174 w 177"/>
                  <a:gd name="T89"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142">
                    <a:moveTo>
                      <a:pt x="174" y="101"/>
                    </a:moveTo>
                    <a:lnTo>
                      <a:pt x="166" y="100"/>
                    </a:lnTo>
                    <a:lnTo>
                      <a:pt x="150" y="103"/>
                    </a:lnTo>
                    <a:lnTo>
                      <a:pt x="136" y="101"/>
                    </a:lnTo>
                    <a:lnTo>
                      <a:pt x="135" y="108"/>
                    </a:lnTo>
                    <a:lnTo>
                      <a:pt x="106" y="110"/>
                    </a:lnTo>
                    <a:lnTo>
                      <a:pt x="103" y="116"/>
                    </a:lnTo>
                    <a:lnTo>
                      <a:pt x="79" y="120"/>
                    </a:lnTo>
                    <a:lnTo>
                      <a:pt x="74" y="109"/>
                    </a:lnTo>
                    <a:lnTo>
                      <a:pt x="64" y="105"/>
                    </a:lnTo>
                    <a:lnTo>
                      <a:pt x="58" y="114"/>
                    </a:lnTo>
                    <a:lnTo>
                      <a:pt x="51" y="117"/>
                    </a:lnTo>
                    <a:lnTo>
                      <a:pt x="46" y="121"/>
                    </a:lnTo>
                    <a:lnTo>
                      <a:pt x="35" y="123"/>
                    </a:lnTo>
                    <a:lnTo>
                      <a:pt x="28" y="132"/>
                    </a:lnTo>
                    <a:lnTo>
                      <a:pt x="22" y="141"/>
                    </a:lnTo>
                    <a:lnTo>
                      <a:pt x="17" y="132"/>
                    </a:lnTo>
                    <a:lnTo>
                      <a:pt x="10" y="111"/>
                    </a:lnTo>
                    <a:lnTo>
                      <a:pt x="0" y="94"/>
                    </a:lnTo>
                    <a:lnTo>
                      <a:pt x="6" y="75"/>
                    </a:lnTo>
                    <a:lnTo>
                      <a:pt x="13" y="66"/>
                    </a:lnTo>
                    <a:lnTo>
                      <a:pt x="21" y="61"/>
                    </a:lnTo>
                    <a:lnTo>
                      <a:pt x="35" y="62"/>
                    </a:lnTo>
                    <a:lnTo>
                      <a:pt x="39" y="53"/>
                    </a:lnTo>
                    <a:lnTo>
                      <a:pt x="55" y="52"/>
                    </a:lnTo>
                    <a:lnTo>
                      <a:pt x="62" y="42"/>
                    </a:lnTo>
                    <a:lnTo>
                      <a:pt x="75" y="38"/>
                    </a:lnTo>
                    <a:lnTo>
                      <a:pt x="80" y="27"/>
                    </a:lnTo>
                    <a:lnTo>
                      <a:pt x="90" y="24"/>
                    </a:lnTo>
                    <a:lnTo>
                      <a:pt x="96" y="12"/>
                    </a:lnTo>
                    <a:lnTo>
                      <a:pt x="106" y="3"/>
                    </a:lnTo>
                    <a:lnTo>
                      <a:pt x="113" y="0"/>
                    </a:lnTo>
                    <a:lnTo>
                      <a:pt x="119" y="11"/>
                    </a:lnTo>
                    <a:lnTo>
                      <a:pt x="126" y="26"/>
                    </a:lnTo>
                    <a:lnTo>
                      <a:pt x="124" y="38"/>
                    </a:lnTo>
                    <a:lnTo>
                      <a:pt x="131" y="41"/>
                    </a:lnTo>
                    <a:lnTo>
                      <a:pt x="132" y="50"/>
                    </a:lnTo>
                    <a:lnTo>
                      <a:pt x="143" y="47"/>
                    </a:lnTo>
                    <a:lnTo>
                      <a:pt x="146" y="61"/>
                    </a:lnTo>
                    <a:lnTo>
                      <a:pt x="159" y="64"/>
                    </a:lnTo>
                    <a:lnTo>
                      <a:pt x="162" y="80"/>
                    </a:lnTo>
                    <a:lnTo>
                      <a:pt x="169" y="83"/>
                    </a:lnTo>
                    <a:lnTo>
                      <a:pt x="173" y="89"/>
                    </a:lnTo>
                    <a:lnTo>
                      <a:pt x="176" y="94"/>
                    </a:lnTo>
                    <a:lnTo>
                      <a:pt x="174"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0" name="Freeform 183"/>
              <p:cNvSpPr>
                <a:spLocks/>
              </p:cNvSpPr>
              <p:nvPr/>
            </p:nvSpPr>
            <p:spPr bwMode="auto">
              <a:xfrm>
                <a:off x="6446664" y="3325042"/>
                <a:ext cx="270467" cy="316164"/>
              </a:xfrm>
              <a:custGeom>
                <a:avLst/>
                <a:gdLst>
                  <a:gd name="T0" fmla="*/ 0 w 172"/>
                  <a:gd name="T1" fmla="*/ 2 h 201"/>
                  <a:gd name="T2" fmla="*/ 0 w 172"/>
                  <a:gd name="T3" fmla="*/ 201 h 201"/>
                  <a:gd name="T4" fmla="*/ 10 w 172"/>
                  <a:gd name="T5" fmla="*/ 195 h 201"/>
                  <a:gd name="T6" fmla="*/ 22 w 172"/>
                  <a:gd name="T7" fmla="*/ 186 h 201"/>
                  <a:gd name="T8" fmla="*/ 129 w 172"/>
                  <a:gd name="T9" fmla="*/ 186 h 201"/>
                  <a:gd name="T10" fmla="*/ 138 w 172"/>
                  <a:gd name="T11" fmla="*/ 195 h 201"/>
                  <a:gd name="T12" fmla="*/ 166 w 172"/>
                  <a:gd name="T13" fmla="*/ 172 h 201"/>
                  <a:gd name="T14" fmla="*/ 166 w 172"/>
                  <a:gd name="T15" fmla="*/ 149 h 201"/>
                  <a:gd name="T16" fmla="*/ 172 w 172"/>
                  <a:gd name="T17" fmla="*/ 146 h 201"/>
                  <a:gd name="T18" fmla="*/ 134 w 172"/>
                  <a:gd name="T19" fmla="*/ 85 h 201"/>
                  <a:gd name="T20" fmla="*/ 112 w 172"/>
                  <a:gd name="T21" fmla="*/ 48 h 201"/>
                  <a:gd name="T22" fmla="*/ 112 w 172"/>
                  <a:gd name="T23" fmla="*/ 32 h 201"/>
                  <a:gd name="T24" fmla="*/ 125 w 172"/>
                  <a:gd name="T25" fmla="*/ 45 h 201"/>
                  <a:gd name="T26" fmla="*/ 143 w 172"/>
                  <a:gd name="T27" fmla="*/ 65 h 201"/>
                  <a:gd name="T28" fmla="*/ 151 w 172"/>
                  <a:gd name="T29" fmla="*/ 48 h 201"/>
                  <a:gd name="T30" fmla="*/ 151 w 172"/>
                  <a:gd name="T31" fmla="*/ 28 h 201"/>
                  <a:gd name="T32" fmla="*/ 136 w 172"/>
                  <a:gd name="T33" fmla="*/ 5 h 201"/>
                  <a:gd name="T34" fmla="*/ 112 w 172"/>
                  <a:gd name="T35" fmla="*/ 2 h 201"/>
                  <a:gd name="T36" fmla="*/ 91 w 172"/>
                  <a:gd name="T37" fmla="*/ 3 h 201"/>
                  <a:gd name="T38" fmla="*/ 67 w 172"/>
                  <a:gd name="T39" fmla="*/ 19 h 201"/>
                  <a:gd name="T40" fmla="*/ 55 w 172"/>
                  <a:gd name="T41" fmla="*/ 12 h 201"/>
                  <a:gd name="T42" fmla="*/ 44 w 172"/>
                  <a:gd name="T43" fmla="*/ 0 h 201"/>
                  <a:gd name="T44" fmla="*/ 0 w 172"/>
                  <a:gd name="T45"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201">
                    <a:moveTo>
                      <a:pt x="0" y="2"/>
                    </a:moveTo>
                    <a:lnTo>
                      <a:pt x="0" y="201"/>
                    </a:lnTo>
                    <a:lnTo>
                      <a:pt x="10" y="195"/>
                    </a:lnTo>
                    <a:lnTo>
                      <a:pt x="22" y="186"/>
                    </a:lnTo>
                    <a:lnTo>
                      <a:pt x="129" y="186"/>
                    </a:lnTo>
                    <a:lnTo>
                      <a:pt x="138" y="195"/>
                    </a:lnTo>
                    <a:lnTo>
                      <a:pt x="166" y="172"/>
                    </a:lnTo>
                    <a:lnTo>
                      <a:pt x="166" y="149"/>
                    </a:lnTo>
                    <a:lnTo>
                      <a:pt x="172" y="146"/>
                    </a:lnTo>
                    <a:lnTo>
                      <a:pt x="134" y="85"/>
                    </a:lnTo>
                    <a:lnTo>
                      <a:pt x="112" y="48"/>
                    </a:lnTo>
                    <a:lnTo>
                      <a:pt x="112" y="32"/>
                    </a:lnTo>
                    <a:lnTo>
                      <a:pt x="125" y="45"/>
                    </a:lnTo>
                    <a:lnTo>
                      <a:pt x="143" y="65"/>
                    </a:lnTo>
                    <a:lnTo>
                      <a:pt x="151" y="48"/>
                    </a:lnTo>
                    <a:lnTo>
                      <a:pt x="151" y="28"/>
                    </a:lnTo>
                    <a:lnTo>
                      <a:pt x="136" y="5"/>
                    </a:lnTo>
                    <a:lnTo>
                      <a:pt x="112" y="2"/>
                    </a:lnTo>
                    <a:lnTo>
                      <a:pt x="91" y="3"/>
                    </a:lnTo>
                    <a:lnTo>
                      <a:pt x="67" y="19"/>
                    </a:lnTo>
                    <a:lnTo>
                      <a:pt x="55" y="12"/>
                    </a:lnTo>
                    <a:lnTo>
                      <a:pt x="44" y="0"/>
                    </a:lnTo>
                    <a:lnTo>
                      <a:pt x="0"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1" name="Freeform 189"/>
              <p:cNvSpPr>
                <a:spLocks/>
              </p:cNvSpPr>
              <p:nvPr/>
            </p:nvSpPr>
            <p:spPr bwMode="auto">
              <a:xfrm>
                <a:off x="5537768" y="3192914"/>
                <a:ext cx="264177" cy="246954"/>
              </a:xfrm>
              <a:custGeom>
                <a:avLst/>
                <a:gdLst>
                  <a:gd name="T0" fmla="*/ 118 w 149"/>
                  <a:gd name="T1" fmla="*/ 19 h 140"/>
                  <a:gd name="T2" fmla="*/ 135 w 149"/>
                  <a:gd name="T3" fmla="*/ 16 h 140"/>
                  <a:gd name="T4" fmla="*/ 146 w 149"/>
                  <a:gd name="T5" fmla="*/ 27 h 140"/>
                  <a:gd name="T6" fmla="*/ 139 w 149"/>
                  <a:gd name="T7" fmla="*/ 41 h 140"/>
                  <a:gd name="T8" fmla="*/ 148 w 149"/>
                  <a:gd name="T9" fmla="*/ 46 h 140"/>
                  <a:gd name="T10" fmla="*/ 141 w 149"/>
                  <a:gd name="T11" fmla="*/ 70 h 140"/>
                  <a:gd name="T12" fmla="*/ 126 w 149"/>
                  <a:gd name="T13" fmla="*/ 71 h 140"/>
                  <a:gd name="T14" fmla="*/ 122 w 149"/>
                  <a:gd name="T15" fmla="*/ 82 h 140"/>
                  <a:gd name="T16" fmla="*/ 130 w 149"/>
                  <a:gd name="T17" fmla="*/ 89 h 140"/>
                  <a:gd name="T18" fmla="*/ 111 w 149"/>
                  <a:gd name="T19" fmla="*/ 105 h 140"/>
                  <a:gd name="T20" fmla="*/ 100 w 149"/>
                  <a:gd name="T21" fmla="*/ 118 h 140"/>
                  <a:gd name="T22" fmla="*/ 88 w 149"/>
                  <a:gd name="T23" fmla="*/ 124 h 140"/>
                  <a:gd name="T24" fmla="*/ 77 w 149"/>
                  <a:gd name="T25" fmla="*/ 124 h 140"/>
                  <a:gd name="T26" fmla="*/ 74 w 149"/>
                  <a:gd name="T27" fmla="*/ 131 h 140"/>
                  <a:gd name="T28" fmla="*/ 63 w 149"/>
                  <a:gd name="T29" fmla="*/ 130 h 140"/>
                  <a:gd name="T30" fmla="*/ 61 w 149"/>
                  <a:gd name="T31" fmla="*/ 139 h 140"/>
                  <a:gd name="T32" fmla="*/ 46 w 149"/>
                  <a:gd name="T33" fmla="*/ 139 h 140"/>
                  <a:gd name="T34" fmla="*/ 48 w 149"/>
                  <a:gd name="T35" fmla="*/ 132 h 140"/>
                  <a:gd name="T36" fmla="*/ 37 w 149"/>
                  <a:gd name="T37" fmla="*/ 132 h 140"/>
                  <a:gd name="T38" fmla="*/ 0 w 149"/>
                  <a:gd name="T39" fmla="*/ 132 h 140"/>
                  <a:gd name="T40" fmla="*/ 9 w 149"/>
                  <a:gd name="T41" fmla="*/ 120 h 140"/>
                  <a:gd name="T42" fmla="*/ 17 w 149"/>
                  <a:gd name="T43" fmla="*/ 115 h 140"/>
                  <a:gd name="T44" fmla="*/ 25 w 149"/>
                  <a:gd name="T45" fmla="*/ 108 h 140"/>
                  <a:gd name="T46" fmla="*/ 31 w 149"/>
                  <a:gd name="T47" fmla="*/ 64 h 140"/>
                  <a:gd name="T48" fmla="*/ 36 w 149"/>
                  <a:gd name="T49" fmla="*/ 49 h 140"/>
                  <a:gd name="T50" fmla="*/ 42 w 149"/>
                  <a:gd name="T51" fmla="*/ 51 h 140"/>
                  <a:gd name="T52" fmla="*/ 43 w 149"/>
                  <a:gd name="T53" fmla="*/ 41 h 140"/>
                  <a:gd name="T54" fmla="*/ 67 w 149"/>
                  <a:gd name="T55" fmla="*/ 40 h 140"/>
                  <a:gd name="T56" fmla="*/ 67 w 149"/>
                  <a:gd name="T57" fmla="*/ 28 h 140"/>
                  <a:gd name="T58" fmla="*/ 76 w 149"/>
                  <a:gd name="T59" fmla="*/ 19 h 140"/>
                  <a:gd name="T60" fmla="*/ 82 w 149"/>
                  <a:gd name="T61" fmla="*/ 9 h 140"/>
                  <a:gd name="T62" fmla="*/ 85 w 149"/>
                  <a:gd name="T63" fmla="*/ 0 h 140"/>
                  <a:gd name="T64" fmla="*/ 96 w 149"/>
                  <a:gd name="T65" fmla="*/ 7 h 140"/>
                  <a:gd name="T66" fmla="*/ 108 w 149"/>
                  <a:gd name="T67" fmla="*/ 8 h 140"/>
                  <a:gd name="T68" fmla="*/ 118 w 149"/>
                  <a:gd name="T69" fmla="*/ 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40">
                    <a:moveTo>
                      <a:pt x="118" y="19"/>
                    </a:moveTo>
                    <a:lnTo>
                      <a:pt x="135" y="16"/>
                    </a:lnTo>
                    <a:lnTo>
                      <a:pt x="146" y="27"/>
                    </a:lnTo>
                    <a:lnTo>
                      <a:pt x="139" y="41"/>
                    </a:lnTo>
                    <a:lnTo>
                      <a:pt x="148" y="46"/>
                    </a:lnTo>
                    <a:lnTo>
                      <a:pt x="141" y="70"/>
                    </a:lnTo>
                    <a:lnTo>
                      <a:pt x="126" y="71"/>
                    </a:lnTo>
                    <a:lnTo>
                      <a:pt x="122" y="82"/>
                    </a:lnTo>
                    <a:lnTo>
                      <a:pt x="130" y="89"/>
                    </a:lnTo>
                    <a:lnTo>
                      <a:pt x="111" y="105"/>
                    </a:lnTo>
                    <a:lnTo>
                      <a:pt x="100" y="118"/>
                    </a:lnTo>
                    <a:lnTo>
                      <a:pt x="88" y="124"/>
                    </a:lnTo>
                    <a:lnTo>
                      <a:pt x="77" y="124"/>
                    </a:lnTo>
                    <a:lnTo>
                      <a:pt x="74" y="131"/>
                    </a:lnTo>
                    <a:lnTo>
                      <a:pt x="63" y="130"/>
                    </a:lnTo>
                    <a:lnTo>
                      <a:pt x="61" y="139"/>
                    </a:lnTo>
                    <a:lnTo>
                      <a:pt x="46" y="139"/>
                    </a:lnTo>
                    <a:lnTo>
                      <a:pt x="48" y="132"/>
                    </a:lnTo>
                    <a:lnTo>
                      <a:pt x="37" y="132"/>
                    </a:lnTo>
                    <a:lnTo>
                      <a:pt x="0" y="132"/>
                    </a:lnTo>
                    <a:lnTo>
                      <a:pt x="9" y="120"/>
                    </a:lnTo>
                    <a:lnTo>
                      <a:pt x="17" y="115"/>
                    </a:lnTo>
                    <a:lnTo>
                      <a:pt x="25" y="108"/>
                    </a:lnTo>
                    <a:lnTo>
                      <a:pt x="31" y="64"/>
                    </a:lnTo>
                    <a:lnTo>
                      <a:pt x="36" y="49"/>
                    </a:lnTo>
                    <a:lnTo>
                      <a:pt x="42" y="51"/>
                    </a:lnTo>
                    <a:lnTo>
                      <a:pt x="43" y="41"/>
                    </a:lnTo>
                    <a:lnTo>
                      <a:pt x="67" y="40"/>
                    </a:lnTo>
                    <a:lnTo>
                      <a:pt x="67" y="28"/>
                    </a:lnTo>
                    <a:lnTo>
                      <a:pt x="76" y="19"/>
                    </a:lnTo>
                    <a:lnTo>
                      <a:pt x="82" y="9"/>
                    </a:lnTo>
                    <a:lnTo>
                      <a:pt x="85" y="0"/>
                    </a:lnTo>
                    <a:lnTo>
                      <a:pt x="96" y="7"/>
                    </a:lnTo>
                    <a:lnTo>
                      <a:pt x="108" y="8"/>
                    </a:lnTo>
                    <a:lnTo>
                      <a:pt x="118"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2" name="Freeform 190"/>
              <p:cNvSpPr>
                <a:spLocks/>
              </p:cNvSpPr>
              <p:nvPr/>
            </p:nvSpPr>
            <p:spPr bwMode="auto">
              <a:xfrm>
                <a:off x="5619537" y="3152017"/>
                <a:ext cx="503195" cy="564690"/>
              </a:xfrm>
              <a:custGeom>
                <a:avLst/>
                <a:gdLst>
                  <a:gd name="T0" fmla="*/ 89 w 285"/>
                  <a:gd name="T1" fmla="*/ 41 h 320"/>
                  <a:gd name="T2" fmla="*/ 100 w 285"/>
                  <a:gd name="T3" fmla="*/ 52 h 320"/>
                  <a:gd name="T4" fmla="*/ 94 w 285"/>
                  <a:gd name="T5" fmla="*/ 65 h 320"/>
                  <a:gd name="T6" fmla="*/ 102 w 285"/>
                  <a:gd name="T7" fmla="*/ 70 h 320"/>
                  <a:gd name="T8" fmla="*/ 95 w 285"/>
                  <a:gd name="T9" fmla="*/ 95 h 320"/>
                  <a:gd name="T10" fmla="*/ 80 w 285"/>
                  <a:gd name="T11" fmla="*/ 96 h 320"/>
                  <a:gd name="T12" fmla="*/ 77 w 285"/>
                  <a:gd name="T13" fmla="*/ 107 h 320"/>
                  <a:gd name="T14" fmla="*/ 84 w 285"/>
                  <a:gd name="T15" fmla="*/ 113 h 320"/>
                  <a:gd name="T16" fmla="*/ 65 w 285"/>
                  <a:gd name="T17" fmla="*/ 129 h 320"/>
                  <a:gd name="T18" fmla="*/ 54 w 285"/>
                  <a:gd name="T19" fmla="*/ 142 h 320"/>
                  <a:gd name="T20" fmla="*/ 42 w 285"/>
                  <a:gd name="T21" fmla="*/ 148 h 320"/>
                  <a:gd name="T22" fmla="*/ 31 w 285"/>
                  <a:gd name="T23" fmla="*/ 148 h 320"/>
                  <a:gd name="T24" fmla="*/ 28 w 285"/>
                  <a:gd name="T25" fmla="*/ 156 h 320"/>
                  <a:gd name="T26" fmla="*/ 17 w 285"/>
                  <a:gd name="T27" fmla="*/ 154 h 320"/>
                  <a:gd name="T28" fmla="*/ 15 w 285"/>
                  <a:gd name="T29" fmla="*/ 163 h 320"/>
                  <a:gd name="T30" fmla="*/ 0 w 285"/>
                  <a:gd name="T31" fmla="*/ 163 h 320"/>
                  <a:gd name="T32" fmla="*/ 31 w 285"/>
                  <a:gd name="T33" fmla="*/ 200 h 320"/>
                  <a:gd name="T34" fmla="*/ 46 w 285"/>
                  <a:gd name="T35" fmla="*/ 209 h 320"/>
                  <a:gd name="T36" fmla="*/ 146 w 285"/>
                  <a:gd name="T37" fmla="*/ 289 h 320"/>
                  <a:gd name="T38" fmla="*/ 160 w 285"/>
                  <a:gd name="T39" fmla="*/ 295 h 320"/>
                  <a:gd name="T40" fmla="*/ 163 w 285"/>
                  <a:gd name="T41" fmla="*/ 319 h 320"/>
                  <a:gd name="T42" fmla="*/ 176 w 285"/>
                  <a:gd name="T43" fmla="*/ 316 h 320"/>
                  <a:gd name="T44" fmla="*/ 178 w 285"/>
                  <a:gd name="T45" fmla="*/ 309 h 320"/>
                  <a:gd name="T46" fmla="*/ 202 w 285"/>
                  <a:gd name="T47" fmla="*/ 307 h 320"/>
                  <a:gd name="T48" fmla="*/ 212 w 285"/>
                  <a:gd name="T49" fmla="*/ 296 h 320"/>
                  <a:gd name="T50" fmla="*/ 220 w 285"/>
                  <a:gd name="T51" fmla="*/ 291 h 320"/>
                  <a:gd name="T52" fmla="*/ 223 w 285"/>
                  <a:gd name="T53" fmla="*/ 282 h 320"/>
                  <a:gd name="T54" fmla="*/ 246 w 285"/>
                  <a:gd name="T55" fmla="*/ 274 h 320"/>
                  <a:gd name="T56" fmla="*/ 253 w 285"/>
                  <a:gd name="T57" fmla="*/ 264 h 320"/>
                  <a:gd name="T58" fmla="*/ 264 w 285"/>
                  <a:gd name="T59" fmla="*/ 254 h 320"/>
                  <a:gd name="T60" fmla="*/ 279 w 285"/>
                  <a:gd name="T61" fmla="*/ 248 h 320"/>
                  <a:gd name="T62" fmla="*/ 284 w 285"/>
                  <a:gd name="T63" fmla="*/ 241 h 320"/>
                  <a:gd name="T64" fmla="*/ 282 w 285"/>
                  <a:gd name="T65" fmla="*/ 227 h 320"/>
                  <a:gd name="T66" fmla="*/ 259 w 285"/>
                  <a:gd name="T67" fmla="*/ 223 h 320"/>
                  <a:gd name="T68" fmla="*/ 252 w 285"/>
                  <a:gd name="T69" fmla="*/ 216 h 320"/>
                  <a:gd name="T70" fmla="*/ 250 w 285"/>
                  <a:gd name="T71" fmla="*/ 198 h 320"/>
                  <a:gd name="T72" fmla="*/ 253 w 285"/>
                  <a:gd name="T73" fmla="*/ 102 h 320"/>
                  <a:gd name="T74" fmla="*/ 246 w 285"/>
                  <a:gd name="T75" fmla="*/ 101 h 320"/>
                  <a:gd name="T76" fmla="*/ 242 w 285"/>
                  <a:gd name="T77" fmla="*/ 85 h 320"/>
                  <a:gd name="T78" fmla="*/ 229 w 285"/>
                  <a:gd name="T79" fmla="*/ 80 h 320"/>
                  <a:gd name="T80" fmla="*/ 224 w 285"/>
                  <a:gd name="T81" fmla="*/ 63 h 320"/>
                  <a:gd name="T82" fmla="*/ 227 w 285"/>
                  <a:gd name="T83" fmla="*/ 48 h 320"/>
                  <a:gd name="T84" fmla="*/ 241 w 285"/>
                  <a:gd name="T85" fmla="*/ 44 h 320"/>
                  <a:gd name="T86" fmla="*/ 233 w 285"/>
                  <a:gd name="T87" fmla="*/ 33 h 320"/>
                  <a:gd name="T88" fmla="*/ 235 w 285"/>
                  <a:gd name="T89" fmla="*/ 21 h 320"/>
                  <a:gd name="T90" fmla="*/ 242 w 285"/>
                  <a:gd name="T91" fmla="*/ 21 h 320"/>
                  <a:gd name="T92" fmla="*/ 239 w 285"/>
                  <a:gd name="T93" fmla="*/ 3 h 320"/>
                  <a:gd name="T94" fmla="*/ 196 w 285"/>
                  <a:gd name="T95" fmla="*/ 0 h 320"/>
                  <a:gd name="T96" fmla="*/ 176 w 285"/>
                  <a:gd name="T97" fmla="*/ 3 h 320"/>
                  <a:gd name="T98" fmla="*/ 160 w 285"/>
                  <a:gd name="T99" fmla="*/ 8 h 320"/>
                  <a:gd name="T100" fmla="*/ 128 w 285"/>
                  <a:gd name="T101" fmla="*/ 11 h 320"/>
                  <a:gd name="T102" fmla="*/ 117 w 285"/>
                  <a:gd name="T103" fmla="*/ 21 h 320"/>
                  <a:gd name="T104" fmla="*/ 96 w 285"/>
                  <a:gd name="T105" fmla="*/ 25 h 320"/>
                  <a:gd name="T106" fmla="*/ 89 w 285"/>
                  <a:gd name="T107" fmla="*/ 4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320">
                    <a:moveTo>
                      <a:pt x="89" y="41"/>
                    </a:moveTo>
                    <a:lnTo>
                      <a:pt x="100" y="52"/>
                    </a:lnTo>
                    <a:lnTo>
                      <a:pt x="94" y="65"/>
                    </a:lnTo>
                    <a:lnTo>
                      <a:pt x="102" y="70"/>
                    </a:lnTo>
                    <a:lnTo>
                      <a:pt x="95" y="95"/>
                    </a:lnTo>
                    <a:lnTo>
                      <a:pt x="80" y="96"/>
                    </a:lnTo>
                    <a:lnTo>
                      <a:pt x="77" y="107"/>
                    </a:lnTo>
                    <a:lnTo>
                      <a:pt x="84" y="113"/>
                    </a:lnTo>
                    <a:lnTo>
                      <a:pt x="65" y="129"/>
                    </a:lnTo>
                    <a:lnTo>
                      <a:pt x="54" y="142"/>
                    </a:lnTo>
                    <a:lnTo>
                      <a:pt x="42" y="148"/>
                    </a:lnTo>
                    <a:lnTo>
                      <a:pt x="31" y="148"/>
                    </a:lnTo>
                    <a:lnTo>
                      <a:pt x="28" y="156"/>
                    </a:lnTo>
                    <a:lnTo>
                      <a:pt x="17" y="154"/>
                    </a:lnTo>
                    <a:lnTo>
                      <a:pt x="15" y="163"/>
                    </a:lnTo>
                    <a:lnTo>
                      <a:pt x="0" y="163"/>
                    </a:lnTo>
                    <a:lnTo>
                      <a:pt x="31" y="200"/>
                    </a:lnTo>
                    <a:lnTo>
                      <a:pt x="46" y="209"/>
                    </a:lnTo>
                    <a:lnTo>
                      <a:pt x="146" y="289"/>
                    </a:lnTo>
                    <a:lnTo>
                      <a:pt x="160" y="295"/>
                    </a:lnTo>
                    <a:lnTo>
                      <a:pt x="163" y="319"/>
                    </a:lnTo>
                    <a:lnTo>
                      <a:pt x="176" y="316"/>
                    </a:lnTo>
                    <a:lnTo>
                      <a:pt x="178" y="309"/>
                    </a:lnTo>
                    <a:lnTo>
                      <a:pt x="202" y="307"/>
                    </a:lnTo>
                    <a:lnTo>
                      <a:pt x="212" y="296"/>
                    </a:lnTo>
                    <a:lnTo>
                      <a:pt x="220" y="291"/>
                    </a:lnTo>
                    <a:lnTo>
                      <a:pt x="223" y="282"/>
                    </a:lnTo>
                    <a:lnTo>
                      <a:pt x="246" y="274"/>
                    </a:lnTo>
                    <a:lnTo>
                      <a:pt x="253" y="264"/>
                    </a:lnTo>
                    <a:lnTo>
                      <a:pt x="264" y="254"/>
                    </a:lnTo>
                    <a:lnTo>
                      <a:pt x="279" y="248"/>
                    </a:lnTo>
                    <a:lnTo>
                      <a:pt x="284" y="241"/>
                    </a:lnTo>
                    <a:lnTo>
                      <a:pt x="282" y="227"/>
                    </a:lnTo>
                    <a:lnTo>
                      <a:pt x="259" y="223"/>
                    </a:lnTo>
                    <a:lnTo>
                      <a:pt x="252" y="216"/>
                    </a:lnTo>
                    <a:lnTo>
                      <a:pt x="250" y="198"/>
                    </a:lnTo>
                    <a:lnTo>
                      <a:pt x="253" y="102"/>
                    </a:lnTo>
                    <a:lnTo>
                      <a:pt x="246" y="101"/>
                    </a:lnTo>
                    <a:lnTo>
                      <a:pt x="242" y="85"/>
                    </a:lnTo>
                    <a:lnTo>
                      <a:pt x="229" y="80"/>
                    </a:lnTo>
                    <a:lnTo>
                      <a:pt x="224" y="63"/>
                    </a:lnTo>
                    <a:lnTo>
                      <a:pt x="227" y="48"/>
                    </a:lnTo>
                    <a:lnTo>
                      <a:pt x="241" y="44"/>
                    </a:lnTo>
                    <a:lnTo>
                      <a:pt x="233" y="33"/>
                    </a:lnTo>
                    <a:lnTo>
                      <a:pt x="235" y="21"/>
                    </a:lnTo>
                    <a:lnTo>
                      <a:pt x="242" y="21"/>
                    </a:lnTo>
                    <a:lnTo>
                      <a:pt x="239" y="3"/>
                    </a:lnTo>
                    <a:lnTo>
                      <a:pt x="196" y="0"/>
                    </a:lnTo>
                    <a:lnTo>
                      <a:pt x="176" y="3"/>
                    </a:lnTo>
                    <a:lnTo>
                      <a:pt x="160" y="8"/>
                    </a:lnTo>
                    <a:lnTo>
                      <a:pt x="128" y="11"/>
                    </a:lnTo>
                    <a:lnTo>
                      <a:pt x="117" y="21"/>
                    </a:lnTo>
                    <a:lnTo>
                      <a:pt x="96" y="25"/>
                    </a:lnTo>
                    <a:lnTo>
                      <a:pt x="89" y="4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3" name="Freeform 191"/>
              <p:cNvSpPr>
                <a:spLocks/>
              </p:cNvSpPr>
              <p:nvPr/>
            </p:nvSpPr>
            <p:spPr bwMode="auto">
              <a:xfrm>
                <a:off x="6000078" y="3862992"/>
                <a:ext cx="242163" cy="369644"/>
              </a:xfrm>
              <a:custGeom>
                <a:avLst/>
                <a:gdLst>
                  <a:gd name="T0" fmla="*/ 0 w 138"/>
                  <a:gd name="T1" fmla="*/ 157 h 209"/>
                  <a:gd name="T2" fmla="*/ 26 w 138"/>
                  <a:gd name="T3" fmla="*/ 135 h 209"/>
                  <a:gd name="T4" fmla="*/ 35 w 138"/>
                  <a:gd name="T5" fmla="*/ 124 h 209"/>
                  <a:gd name="T6" fmla="*/ 47 w 138"/>
                  <a:gd name="T7" fmla="*/ 113 h 209"/>
                  <a:gd name="T8" fmla="*/ 63 w 138"/>
                  <a:gd name="T9" fmla="*/ 102 h 209"/>
                  <a:gd name="T10" fmla="*/ 72 w 138"/>
                  <a:gd name="T11" fmla="*/ 85 h 209"/>
                  <a:gd name="T12" fmla="*/ 79 w 138"/>
                  <a:gd name="T13" fmla="*/ 58 h 209"/>
                  <a:gd name="T14" fmla="*/ 83 w 138"/>
                  <a:gd name="T15" fmla="*/ 51 h 209"/>
                  <a:gd name="T16" fmla="*/ 92 w 138"/>
                  <a:gd name="T17" fmla="*/ 45 h 209"/>
                  <a:gd name="T18" fmla="*/ 94 w 138"/>
                  <a:gd name="T19" fmla="*/ 25 h 209"/>
                  <a:gd name="T20" fmla="*/ 91 w 138"/>
                  <a:gd name="T21" fmla="*/ 1 h 209"/>
                  <a:gd name="T22" fmla="*/ 97 w 138"/>
                  <a:gd name="T23" fmla="*/ 0 h 209"/>
                  <a:gd name="T24" fmla="*/ 100 w 138"/>
                  <a:gd name="T25" fmla="*/ 10 h 209"/>
                  <a:gd name="T26" fmla="*/ 104 w 138"/>
                  <a:gd name="T27" fmla="*/ 18 h 209"/>
                  <a:gd name="T28" fmla="*/ 111 w 138"/>
                  <a:gd name="T29" fmla="*/ 32 h 209"/>
                  <a:gd name="T30" fmla="*/ 111 w 138"/>
                  <a:gd name="T31" fmla="*/ 40 h 209"/>
                  <a:gd name="T32" fmla="*/ 105 w 138"/>
                  <a:gd name="T33" fmla="*/ 43 h 209"/>
                  <a:gd name="T34" fmla="*/ 108 w 138"/>
                  <a:gd name="T35" fmla="*/ 46 h 209"/>
                  <a:gd name="T36" fmla="*/ 111 w 138"/>
                  <a:gd name="T37" fmla="*/ 54 h 209"/>
                  <a:gd name="T38" fmla="*/ 116 w 138"/>
                  <a:gd name="T39" fmla="*/ 62 h 209"/>
                  <a:gd name="T40" fmla="*/ 115 w 138"/>
                  <a:gd name="T41" fmla="*/ 69 h 209"/>
                  <a:gd name="T42" fmla="*/ 108 w 138"/>
                  <a:gd name="T43" fmla="*/ 73 h 209"/>
                  <a:gd name="T44" fmla="*/ 109 w 138"/>
                  <a:gd name="T45" fmla="*/ 81 h 209"/>
                  <a:gd name="T46" fmla="*/ 120 w 138"/>
                  <a:gd name="T47" fmla="*/ 95 h 209"/>
                  <a:gd name="T48" fmla="*/ 128 w 138"/>
                  <a:gd name="T49" fmla="*/ 111 h 209"/>
                  <a:gd name="T50" fmla="*/ 121 w 138"/>
                  <a:gd name="T51" fmla="*/ 120 h 209"/>
                  <a:gd name="T52" fmla="*/ 115 w 138"/>
                  <a:gd name="T53" fmla="*/ 139 h 209"/>
                  <a:gd name="T54" fmla="*/ 125 w 138"/>
                  <a:gd name="T55" fmla="*/ 156 h 209"/>
                  <a:gd name="T56" fmla="*/ 132 w 138"/>
                  <a:gd name="T57" fmla="*/ 176 h 209"/>
                  <a:gd name="T58" fmla="*/ 137 w 138"/>
                  <a:gd name="T59" fmla="*/ 185 h 209"/>
                  <a:gd name="T60" fmla="*/ 92 w 138"/>
                  <a:gd name="T61" fmla="*/ 190 h 209"/>
                  <a:gd name="T62" fmla="*/ 69 w 138"/>
                  <a:gd name="T63" fmla="*/ 193 h 209"/>
                  <a:gd name="T64" fmla="*/ 60 w 138"/>
                  <a:gd name="T65" fmla="*/ 200 h 209"/>
                  <a:gd name="T66" fmla="*/ 60 w 138"/>
                  <a:gd name="T67" fmla="*/ 206 h 209"/>
                  <a:gd name="T68" fmla="*/ 40 w 138"/>
                  <a:gd name="T69" fmla="*/ 208 h 209"/>
                  <a:gd name="T70" fmla="*/ 37 w 138"/>
                  <a:gd name="T71" fmla="*/ 193 h 209"/>
                  <a:gd name="T72" fmla="*/ 44 w 138"/>
                  <a:gd name="T73" fmla="*/ 178 h 209"/>
                  <a:gd name="T74" fmla="*/ 37 w 138"/>
                  <a:gd name="T75" fmla="*/ 170 h 209"/>
                  <a:gd name="T76" fmla="*/ 22 w 138"/>
                  <a:gd name="T77" fmla="*/ 164 h 209"/>
                  <a:gd name="T78" fmla="*/ 0 w 138"/>
                  <a:gd name="T79" fmla="*/ 15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209">
                    <a:moveTo>
                      <a:pt x="0" y="157"/>
                    </a:moveTo>
                    <a:lnTo>
                      <a:pt x="26" y="135"/>
                    </a:lnTo>
                    <a:lnTo>
                      <a:pt x="35" y="124"/>
                    </a:lnTo>
                    <a:lnTo>
                      <a:pt x="47" y="113"/>
                    </a:lnTo>
                    <a:lnTo>
                      <a:pt x="63" y="102"/>
                    </a:lnTo>
                    <a:lnTo>
                      <a:pt x="72" y="85"/>
                    </a:lnTo>
                    <a:lnTo>
                      <a:pt x="79" y="58"/>
                    </a:lnTo>
                    <a:lnTo>
                      <a:pt x="83" y="51"/>
                    </a:lnTo>
                    <a:lnTo>
                      <a:pt x="92" y="45"/>
                    </a:lnTo>
                    <a:lnTo>
                      <a:pt x="94" y="25"/>
                    </a:lnTo>
                    <a:lnTo>
                      <a:pt x="91" y="1"/>
                    </a:lnTo>
                    <a:lnTo>
                      <a:pt x="97" y="0"/>
                    </a:lnTo>
                    <a:lnTo>
                      <a:pt x="100" y="10"/>
                    </a:lnTo>
                    <a:lnTo>
                      <a:pt x="104" y="18"/>
                    </a:lnTo>
                    <a:lnTo>
                      <a:pt x="111" y="32"/>
                    </a:lnTo>
                    <a:lnTo>
                      <a:pt x="111" y="40"/>
                    </a:lnTo>
                    <a:lnTo>
                      <a:pt x="105" y="43"/>
                    </a:lnTo>
                    <a:lnTo>
                      <a:pt x="108" y="46"/>
                    </a:lnTo>
                    <a:lnTo>
                      <a:pt x="111" y="54"/>
                    </a:lnTo>
                    <a:lnTo>
                      <a:pt x="116" y="62"/>
                    </a:lnTo>
                    <a:lnTo>
                      <a:pt x="115" y="69"/>
                    </a:lnTo>
                    <a:lnTo>
                      <a:pt x="108" y="73"/>
                    </a:lnTo>
                    <a:lnTo>
                      <a:pt x="109" y="81"/>
                    </a:lnTo>
                    <a:lnTo>
                      <a:pt x="120" y="95"/>
                    </a:lnTo>
                    <a:lnTo>
                      <a:pt x="128" y="111"/>
                    </a:lnTo>
                    <a:lnTo>
                      <a:pt x="121" y="120"/>
                    </a:lnTo>
                    <a:lnTo>
                      <a:pt x="115" y="139"/>
                    </a:lnTo>
                    <a:lnTo>
                      <a:pt x="125" y="156"/>
                    </a:lnTo>
                    <a:lnTo>
                      <a:pt x="132" y="176"/>
                    </a:lnTo>
                    <a:lnTo>
                      <a:pt x="137" y="185"/>
                    </a:lnTo>
                    <a:lnTo>
                      <a:pt x="92" y="190"/>
                    </a:lnTo>
                    <a:lnTo>
                      <a:pt x="69" y="193"/>
                    </a:lnTo>
                    <a:lnTo>
                      <a:pt x="60" y="200"/>
                    </a:lnTo>
                    <a:lnTo>
                      <a:pt x="60" y="206"/>
                    </a:lnTo>
                    <a:lnTo>
                      <a:pt x="40" y="208"/>
                    </a:lnTo>
                    <a:lnTo>
                      <a:pt x="37" y="193"/>
                    </a:lnTo>
                    <a:lnTo>
                      <a:pt x="44" y="178"/>
                    </a:lnTo>
                    <a:lnTo>
                      <a:pt x="37" y="170"/>
                    </a:lnTo>
                    <a:lnTo>
                      <a:pt x="22" y="164"/>
                    </a:lnTo>
                    <a:lnTo>
                      <a:pt x="0" y="15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4" name="Freeform 210"/>
              <p:cNvSpPr>
                <a:spLocks/>
              </p:cNvSpPr>
              <p:nvPr/>
            </p:nvSpPr>
            <p:spPr bwMode="auto">
              <a:xfrm>
                <a:off x="5547203" y="4025006"/>
                <a:ext cx="117936" cy="128982"/>
              </a:xfrm>
              <a:custGeom>
                <a:avLst/>
                <a:gdLst>
                  <a:gd name="T0" fmla="*/ 0 w 67"/>
                  <a:gd name="T1" fmla="*/ 26 h 74"/>
                  <a:gd name="T2" fmla="*/ 14 w 67"/>
                  <a:gd name="T3" fmla="*/ 0 h 74"/>
                  <a:gd name="T4" fmla="*/ 23 w 67"/>
                  <a:gd name="T5" fmla="*/ 17 h 74"/>
                  <a:gd name="T6" fmla="*/ 34 w 67"/>
                  <a:gd name="T7" fmla="*/ 20 h 74"/>
                  <a:gd name="T8" fmla="*/ 38 w 67"/>
                  <a:gd name="T9" fmla="*/ 34 h 74"/>
                  <a:gd name="T10" fmla="*/ 47 w 67"/>
                  <a:gd name="T11" fmla="*/ 36 h 74"/>
                  <a:gd name="T12" fmla="*/ 49 w 67"/>
                  <a:gd name="T13" fmla="*/ 53 h 74"/>
                  <a:gd name="T14" fmla="*/ 66 w 67"/>
                  <a:gd name="T15" fmla="*/ 59 h 74"/>
                  <a:gd name="T16" fmla="*/ 63 w 67"/>
                  <a:gd name="T17" fmla="*/ 67 h 74"/>
                  <a:gd name="T18" fmla="*/ 54 w 67"/>
                  <a:gd name="T19" fmla="*/ 73 h 74"/>
                  <a:gd name="T20" fmla="*/ 36 w 67"/>
                  <a:gd name="T21" fmla="*/ 68 h 74"/>
                  <a:gd name="T22" fmla="*/ 0 w 67"/>
                  <a:gd name="T23"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4">
                    <a:moveTo>
                      <a:pt x="0" y="26"/>
                    </a:moveTo>
                    <a:lnTo>
                      <a:pt x="14" y="0"/>
                    </a:lnTo>
                    <a:lnTo>
                      <a:pt x="23" y="17"/>
                    </a:lnTo>
                    <a:lnTo>
                      <a:pt x="34" y="20"/>
                    </a:lnTo>
                    <a:lnTo>
                      <a:pt x="38" y="34"/>
                    </a:lnTo>
                    <a:lnTo>
                      <a:pt x="47" y="36"/>
                    </a:lnTo>
                    <a:lnTo>
                      <a:pt x="49" y="53"/>
                    </a:lnTo>
                    <a:lnTo>
                      <a:pt x="66" y="59"/>
                    </a:lnTo>
                    <a:lnTo>
                      <a:pt x="63" y="67"/>
                    </a:lnTo>
                    <a:lnTo>
                      <a:pt x="54" y="73"/>
                    </a:lnTo>
                    <a:lnTo>
                      <a:pt x="36" y="68"/>
                    </a:lnTo>
                    <a:lnTo>
                      <a:pt x="0"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5" name="Freeform 211"/>
              <p:cNvSpPr>
                <a:spLocks/>
              </p:cNvSpPr>
              <p:nvPr/>
            </p:nvSpPr>
            <p:spPr bwMode="auto">
              <a:xfrm>
                <a:off x="5422977" y="3438295"/>
                <a:ext cx="268895" cy="405822"/>
              </a:xfrm>
              <a:custGeom>
                <a:avLst/>
                <a:gdLst>
                  <a:gd name="T0" fmla="*/ 112 w 152"/>
                  <a:gd name="T1" fmla="*/ 0 h 229"/>
                  <a:gd name="T2" fmla="*/ 107 w 152"/>
                  <a:gd name="T3" fmla="*/ 20 h 229"/>
                  <a:gd name="T4" fmla="*/ 100 w 152"/>
                  <a:gd name="T5" fmla="*/ 29 h 229"/>
                  <a:gd name="T6" fmla="*/ 66 w 152"/>
                  <a:gd name="T7" fmla="*/ 31 h 229"/>
                  <a:gd name="T8" fmla="*/ 66 w 152"/>
                  <a:gd name="T9" fmla="*/ 81 h 229"/>
                  <a:gd name="T10" fmla="*/ 53 w 152"/>
                  <a:gd name="T11" fmla="*/ 76 h 229"/>
                  <a:gd name="T12" fmla="*/ 44 w 152"/>
                  <a:gd name="T13" fmla="*/ 84 h 229"/>
                  <a:gd name="T14" fmla="*/ 41 w 152"/>
                  <a:gd name="T15" fmla="*/ 97 h 229"/>
                  <a:gd name="T16" fmla="*/ 40 w 152"/>
                  <a:gd name="T17" fmla="*/ 118 h 229"/>
                  <a:gd name="T18" fmla="*/ 26 w 152"/>
                  <a:gd name="T19" fmla="*/ 118 h 229"/>
                  <a:gd name="T20" fmla="*/ 6 w 152"/>
                  <a:gd name="T21" fmla="*/ 115 h 229"/>
                  <a:gd name="T22" fmla="*/ 0 w 152"/>
                  <a:gd name="T23" fmla="*/ 113 h 229"/>
                  <a:gd name="T24" fmla="*/ 0 w 152"/>
                  <a:gd name="T25" fmla="*/ 156 h 229"/>
                  <a:gd name="T26" fmla="*/ 4 w 152"/>
                  <a:gd name="T27" fmla="*/ 162 h 229"/>
                  <a:gd name="T28" fmla="*/ 4 w 152"/>
                  <a:gd name="T29" fmla="*/ 195 h 229"/>
                  <a:gd name="T30" fmla="*/ 17 w 152"/>
                  <a:gd name="T31" fmla="*/ 192 h 229"/>
                  <a:gd name="T32" fmla="*/ 23 w 152"/>
                  <a:gd name="T33" fmla="*/ 201 h 229"/>
                  <a:gd name="T34" fmla="*/ 33 w 152"/>
                  <a:gd name="T35" fmla="*/ 205 h 229"/>
                  <a:gd name="T36" fmla="*/ 44 w 152"/>
                  <a:gd name="T37" fmla="*/ 220 h 229"/>
                  <a:gd name="T38" fmla="*/ 55 w 152"/>
                  <a:gd name="T39" fmla="*/ 228 h 229"/>
                  <a:gd name="T40" fmla="*/ 70 w 152"/>
                  <a:gd name="T41" fmla="*/ 209 h 229"/>
                  <a:gd name="T42" fmla="*/ 81 w 152"/>
                  <a:gd name="T43" fmla="*/ 215 h 229"/>
                  <a:gd name="T44" fmla="*/ 132 w 152"/>
                  <a:gd name="T45" fmla="*/ 219 h 229"/>
                  <a:gd name="T46" fmla="*/ 151 w 152"/>
                  <a:gd name="T47" fmla="*/ 217 h 229"/>
                  <a:gd name="T48" fmla="*/ 149 w 152"/>
                  <a:gd name="T49" fmla="*/ 198 h 229"/>
                  <a:gd name="T50" fmla="*/ 138 w 152"/>
                  <a:gd name="T51" fmla="*/ 195 h 229"/>
                  <a:gd name="T52" fmla="*/ 140 w 152"/>
                  <a:gd name="T53" fmla="*/ 84 h 229"/>
                  <a:gd name="T54" fmla="*/ 132 w 152"/>
                  <a:gd name="T55" fmla="*/ 75 h 229"/>
                  <a:gd name="T56" fmla="*/ 132 w 152"/>
                  <a:gd name="T57" fmla="*/ 53 h 229"/>
                  <a:gd name="T58" fmla="*/ 142 w 152"/>
                  <a:gd name="T59" fmla="*/ 50 h 229"/>
                  <a:gd name="T60" fmla="*/ 143 w 152"/>
                  <a:gd name="T61" fmla="*/ 36 h 229"/>
                  <a:gd name="T62" fmla="*/ 112 w 152"/>
                  <a:gd name="T6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29">
                    <a:moveTo>
                      <a:pt x="112" y="0"/>
                    </a:moveTo>
                    <a:lnTo>
                      <a:pt x="107" y="20"/>
                    </a:lnTo>
                    <a:lnTo>
                      <a:pt x="100" y="29"/>
                    </a:lnTo>
                    <a:lnTo>
                      <a:pt x="66" y="31"/>
                    </a:lnTo>
                    <a:lnTo>
                      <a:pt x="66" y="81"/>
                    </a:lnTo>
                    <a:lnTo>
                      <a:pt x="53" y="76"/>
                    </a:lnTo>
                    <a:lnTo>
                      <a:pt x="44" y="84"/>
                    </a:lnTo>
                    <a:lnTo>
                      <a:pt x="41" y="97"/>
                    </a:lnTo>
                    <a:lnTo>
                      <a:pt x="40" y="118"/>
                    </a:lnTo>
                    <a:lnTo>
                      <a:pt x="26" y="118"/>
                    </a:lnTo>
                    <a:lnTo>
                      <a:pt x="6" y="115"/>
                    </a:lnTo>
                    <a:lnTo>
                      <a:pt x="0" y="113"/>
                    </a:lnTo>
                    <a:lnTo>
                      <a:pt x="0" y="156"/>
                    </a:lnTo>
                    <a:lnTo>
                      <a:pt x="4" y="162"/>
                    </a:lnTo>
                    <a:lnTo>
                      <a:pt x="4" y="195"/>
                    </a:lnTo>
                    <a:lnTo>
                      <a:pt x="17" y="192"/>
                    </a:lnTo>
                    <a:lnTo>
                      <a:pt x="23" y="201"/>
                    </a:lnTo>
                    <a:lnTo>
                      <a:pt x="33" y="205"/>
                    </a:lnTo>
                    <a:lnTo>
                      <a:pt x="44" y="220"/>
                    </a:lnTo>
                    <a:lnTo>
                      <a:pt x="55" y="228"/>
                    </a:lnTo>
                    <a:lnTo>
                      <a:pt x="70" y="209"/>
                    </a:lnTo>
                    <a:lnTo>
                      <a:pt x="81" y="215"/>
                    </a:lnTo>
                    <a:lnTo>
                      <a:pt x="132" y="219"/>
                    </a:lnTo>
                    <a:lnTo>
                      <a:pt x="151" y="217"/>
                    </a:lnTo>
                    <a:lnTo>
                      <a:pt x="149" y="198"/>
                    </a:lnTo>
                    <a:lnTo>
                      <a:pt x="138" y="195"/>
                    </a:lnTo>
                    <a:lnTo>
                      <a:pt x="140" y="84"/>
                    </a:lnTo>
                    <a:lnTo>
                      <a:pt x="132" y="75"/>
                    </a:lnTo>
                    <a:lnTo>
                      <a:pt x="132" y="53"/>
                    </a:lnTo>
                    <a:lnTo>
                      <a:pt x="142" y="50"/>
                    </a:lnTo>
                    <a:lnTo>
                      <a:pt x="143" y="36"/>
                    </a:lnTo>
                    <a:lnTo>
                      <a:pt x="11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6" name="Freeform 212"/>
              <p:cNvSpPr>
                <a:spLocks/>
              </p:cNvSpPr>
              <p:nvPr/>
            </p:nvSpPr>
            <p:spPr bwMode="auto">
              <a:xfrm>
                <a:off x="6118015" y="4153988"/>
                <a:ext cx="182408" cy="254818"/>
              </a:xfrm>
              <a:custGeom>
                <a:avLst/>
                <a:gdLst>
                  <a:gd name="T0" fmla="*/ 0 w 103"/>
                  <a:gd name="T1" fmla="*/ 133 h 145"/>
                  <a:gd name="T2" fmla="*/ 5 w 103"/>
                  <a:gd name="T3" fmla="*/ 126 h 145"/>
                  <a:gd name="T4" fmla="*/ 10 w 103"/>
                  <a:gd name="T5" fmla="*/ 114 h 145"/>
                  <a:gd name="T6" fmla="*/ 3 w 103"/>
                  <a:gd name="T7" fmla="*/ 108 h 145"/>
                  <a:gd name="T8" fmla="*/ 2 w 103"/>
                  <a:gd name="T9" fmla="*/ 101 h 145"/>
                  <a:gd name="T10" fmla="*/ 12 w 103"/>
                  <a:gd name="T11" fmla="*/ 97 h 145"/>
                  <a:gd name="T12" fmla="*/ 19 w 103"/>
                  <a:gd name="T13" fmla="*/ 95 h 145"/>
                  <a:gd name="T14" fmla="*/ 27 w 103"/>
                  <a:gd name="T15" fmla="*/ 104 h 145"/>
                  <a:gd name="T16" fmla="*/ 39 w 103"/>
                  <a:gd name="T17" fmla="*/ 100 h 145"/>
                  <a:gd name="T18" fmla="*/ 48 w 103"/>
                  <a:gd name="T19" fmla="*/ 86 h 145"/>
                  <a:gd name="T20" fmla="*/ 46 w 103"/>
                  <a:gd name="T21" fmla="*/ 72 h 145"/>
                  <a:gd name="T22" fmla="*/ 38 w 103"/>
                  <a:gd name="T23" fmla="*/ 65 h 145"/>
                  <a:gd name="T24" fmla="*/ 34 w 103"/>
                  <a:gd name="T25" fmla="*/ 55 h 145"/>
                  <a:gd name="T26" fmla="*/ 37 w 103"/>
                  <a:gd name="T27" fmla="*/ 47 h 145"/>
                  <a:gd name="T28" fmla="*/ 35 w 103"/>
                  <a:gd name="T29" fmla="*/ 38 h 145"/>
                  <a:gd name="T30" fmla="*/ 24 w 103"/>
                  <a:gd name="T31" fmla="*/ 38 h 145"/>
                  <a:gd name="T32" fmla="*/ 24 w 103"/>
                  <a:gd name="T33" fmla="*/ 25 h 145"/>
                  <a:gd name="T34" fmla="*/ 69 w 103"/>
                  <a:gd name="T35" fmla="*/ 19 h 145"/>
                  <a:gd name="T36" fmla="*/ 75 w 103"/>
                  <a:gd name="T37" fmla="*/ 10 h 145"/>
                  <a:gd name="T38" fmla="*/ 82 w 103"/>
                  <a:gd name="T39" fmla="*/ 2 h 145"/>
                  <a:gd name="T40" fmla="*/ 93 w 103"/>
                  <a:gd name="T41" fmla="*/ 0 h 145"/>
                  <a:gd name="T42" fmla="*/ 102 w 103"/>
                  <a:gd name="T43" fmla="*/ 3 h 145"/>
                  <a:gd name="T44" fmla="*/ 98 w 103"/>
                  <a:gd name="T45" fmla="*/ 22 h 145"/>
                  <a:gd name="T46" fmla="*/ 94 w 103"/>
                  <a:gd name="T47" fmla="*/ 26 h 145"/>
                  <a:gd name="T48" fmla="*/ 93 w 103"/>
                  <a:gd name="T49" fmla="*/ 71 h 145"/>
                  <a:gd name="T50" fmla="*/ 89 w 103"/>
                  <a:gd name="T51" fmla="*/ 77 h 145"/>
                  <a:gd name="T52" fmla="*/ 83 w 103"/>
                  <a:gd name="T53" fmla="*/ 84 h 145"/>
                  <a:gd name="T54" fmla="*/ 82 w 103"/>
                  <a:gd name="T55" fmla="*/ 103 h 145"/>
                  <a:gd name="T56" fmla="*/ 70 w 103"/>
                  <a:gd name="T57" fmla="*/ 104 h 145"/>
                  <a:gd name="T58" fmla="*/ 69 w 103"/>
                  <a:gd name="T59" fmla="*/ 128 h 145"/>
                  <a:gd name="T60" fmla="*/ 54 w 103"/>
                  <a:gd name="T61" fmla="*/ 134 h 145"/>
                  <a:gd name="T62" fmla="*/ 51 w 103"/>
                  <a:gd name="T63" fmla="*/ 139 h 145"/>
                  <a:gd name="T64" fmla="*/ 39 w 103"/>
                  <a:gd name="T65" fmla="*/ 139 h 145"/>
                  <a:gd name="T66" fmla="*/ 32 w 103"/>
                  <a:gd name="T67" fmla="*/ 135 h 145"/>
                  <a:gd name="T68" fmla="*/ 22 w 103"/>
                  <a:gd name="T69" fmla="*/ 139 h 145"/>
                  <a:gd name="T70" fmla="*/ 14 w 103"/>
                  <a:gd name="T71" fmla="*/ 142 h 145"/>
                  <a:gd name="T72" fmla="*/ 8 w 103"/>
                  <a:gd name="T73" fmla="*/ 144 h 145"/>
                  <a:gd name="T74" fmla="*/ 8 w 103"/>
                  <a:gd name="T75" fmla="*/ 137 h 145"/>
                  <a:gd name="T76" fmla="*/ 0 w 103"/>
                  <a:gd name="T77" fmla="*/ 1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45">
                    <a:moveTo>
                      <a:pt x="0" y="133"/>
                    </a:moveTo>
                    <a:lnTo>
                      <a:pt x="5" y="126"/>
                    </a:lnTo>
                    <a:lnTo>
                      <a:pt x="10" y="114"/>
                    </a:lnTo>
                    <a:lnTo>
                      <a:pt x="3" y="108"/>
                    </a:lnTo>
                    <a:lnTo>
                      <a:pt x="2" y="101"/>
                    </a:lnTo>
                    <a:lnTo>
                      <a:pt x="12" y="97"/>
                    </a:lnTo>
                    <a:lnTo>
                      <a:pt x="19" y="95"/>
                    </a:lnTo>
                    <a:lnTo>
                      <a:pt x="27" y="104"/>
                    </a:lnTo>
                    <a:lnTo>
                      <a:pt x="39" y="100"/>
                    </a:lnTo>
                    <a:lnTo>
                      <a:pt x="48" y="86"/>
                    </a:lnTo>
                    <a:lnTo>
                      <a:pt x="46" y="72"/>
                    </a:lnTo>
                    <a:lnTo>
                      <a:pt x="38" y="65"/>
                    </a:lnTo>
                    <a:lnTo>
                      <a:pt x="34" y="55"/>
                    </a:lnTo>
                    <a:lnTo>
                      <a:pt x="37" y="47"/>
                    </a:lnTo>
                    <a:lnTo>
                      <a:pt x="35" y="38"/>
                    </a:lnTo>
                    <a:lnTo>
                      <a:pt x="24" y="38"/>
                    </a:lnTo>
                    <a:lnTo>
                      <a:pt x="24" y="25"/>
                    </a:lnTo>
                    <a:lnTo>
                      <a:pt x="69" y="19"/>
                    </a:lnTo>
                    <a:lnTo>
                      <a:pt x="75" y="10"/>
                    </a:lnTo>
                    <a:lnTo>
                      <a:pt x="82" y="2"/>
                    </a:lnTo>
                    <a:lnTo>
                      <a:pt x="93" y="0"/>
                    </a:lnTo>
                    <a:lnTo>
                      <a:pt x="102" y="3"/>
                    </a:lnTo>
                    <a:lnTo>
                      <a:pt x="98" y="22"/>
                    </a:lnTo>
                    <a:lnTo>
                      <a:pt x="94" y="26"/>
                    </a:lnTo>
                    <a:lnTo>
                      <a:pt x="93" y="71"/>
                    </a:lnTo>
                    <a:lnTo>
                      <a:pt x="89" y="77"/>
                    </a:lnTo>
                    <a:lnTo>
                      <a:pt x="83" y="84"/>
                    </a:lnTo>
                    <a:lnTo>
                      <a:pt x="82" y="103"/>
                    </a:lnTo>
                    <a:lnTo>
                      <a:pt x="70" y="104"/>
                    </a:lnTo>
                    <a:lnTo>
                      <a:pt x="69" y="128"/>
                    </a:lnTo>
                    <a:lnTo>
                      <a:pt x="54" y="134"/>
                    </a:lnTo>
                    <a:lnTo>
                      <a:pt x="51" y="139"/>
                    </a:lnTo>
                    <a:lnTo>
                      <a:pt x="39" y="139"/>
                    </a:lnTo>
                    <a:lnTo>
                      <a:pt x="32" y="135"/>
                    </a:lnTo>
                    <a:lnTo>
                      <a:pt x="22" y="139"/>
                    </a:lnTo>
                    <a:lnTo>
                      <a:pt x="14" y="142"/>
                    </a:lnTo>
                    <a:lnTo>
                      <a:pt x="8" y="144"/>
                    </a:lnTo>
                    <a:lnTo>
                      <a:pt x="8" y="137"/>
                    </a:lnTo>
                    <a:lnTo>
                      <a:pt x="0" y="13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7" name="Freeform 213"/>
              <p:cNvSpPr>
                <a:spLocks/>
              </p:cNvSpPr>
              <p:nvPr/>
            </p:nvSpPr>
            <p:spPr bwMode="auto">
              <a:xfrm>
                <a:off x="6132167" y="4116237"/>
                <a:ext cx="495332" cy="550534"/>
              </a:xfrm>
              <a:custGeom>
                <a:avLst/>
                <a:gdLst>
                  <a:gd name="T0" fmla="*/ 1 w 282"/>
                  <a:gd name="T1" fmla="*/ 174 h 311"/>
                  <a:gd name="T2" fmla="*/ 7 w 282"/>
                  <a:gd name="T3" fmla="*/ 183 h 311"/>
                  <a:gd name="T4" fmla="*/ 42 w 282"/>
                  <a:gd name="T5" fmla="*/ 178 h 311"/>
                  <a:gd name="T6" fmla="*/ 75 w 282"/>
                  <a:gd name="T7" fmla="*/ 206 h 311"/>
                  <a:gd name="T8" fmla="*/ 82 w 282"/>
                  <a:gd name="T9" fmla="*/ 217 h 311"/>
                  <a:gd name="T10" fmla="*/ 110 w 282"/>
                  <a:gd name="T11" fmla="*/ 201 h 311"/>
                  <a:gd name="T12" fmla="*/ 124 w 282"/>
                  <a:gd name="T13" fmla="*/ 213 h 311"/>
                  <a:gd name="T14" fmla="*/ 139 w 282"/>
                  <a:gd name="T15" fmla="*/ 206 h 311"/>
                  <a:gd name="T16" fmla="*/ 146 w 282"/>
                  <a:gd name="T17" fmla="*/ 247 h 311"/>
                  <a:gd name="T18" fmla="*/ 155 w 282"/>
                  <a:gd name="T19" fmla="*/ 267 h 311"/>
                  <a:gd name="T20" fmla="*/ 188 w 282"/>
                  <a:gd name="T21" fmla="*/ 268 h 311"/>
                  <a:gd name="T22" fmla="*/ 199 w 282"/>
                  <a:gd name="T23" fmla="*/ 286 h 311"/>
                  <a:gd name="T24" fmla="*/ 215 w 282"/>
                  <a:gd name="T25" fmla="*/ 275 h 311"/>
                  <a:gd name="T26" fmla="*/ 228 w 282"/>
                  <a:gd name="T27" fmla="*/ 286 h 311"/>
                  <a:gd name="T28" fmla="*/ 237 w 282"/>
                  <a:gd name="T29" fmla="*/ 310 h 311"/>
                  <a:gd name="T30" fmla="*/ 257 w 282"/>
                  <a:gd name="T31" fmla="*/ 300 h 311"/>
                  <a:gd name="T32" fmla="*/ 244 w 282"/>
                  <a:gd name="T33" fmla="*/ 281 h 311"/>
                  <a:gd name="T34" fmla="*/ 242 w 282"/>
                  <a:gd name="T35" fmla="*/ 231 h 311"/>
                  <a:gd name="T36" fmla="*/ 258 w 282"/>
                  <a:gd name="T37" fmla="*/ 217 h 311"/>
                  <a:gd name="T38" fmla="*/ 262 w 282"/>
                  <a:gd name="T39" fmla="*/ 200 h 311"/>
                  <a:gd name="T40" fmla="*/ 257 w 282"/>
                  <a:gd name="T41" fmla="*/ 180 h 311"/>
                  <a:gd name="T42" fmla="*/ 257 w 282"/>
                  <a:gd name="T43" fmla="*/ 159 h 311"/>
                  <a:gd name="T44" fmla="*/ 247 w 282"/>
                  <a:gd name="T45" fmla="*/ 144 h 311"/>
                  <a:gd name="T46" fmla="*/ 241 w 282"/>
                  <a:gd name="T47" fmla="*/ 130 h 311"/>
                  <a:gd name="T48" fmla="*/ 246 w 282"/>
                  <a:gd name="T49" fmla="*/ 116 h 311"/>
                  <a:gd name="T50" fmla="*/ 253 w 282"/>
                  <a:gd name="T51" fmla="*/ 102 h 311"/>
                  <a:gd name="T52" fmla="*/ 272 w 282"/>
                  <a:gd name="T53" fmla="*/ 62 h 311"/>
                  <a:gd name="T54" fmla="*/ 281 w 282"/>
                  <a:gd name="T55" fmla="*/ 48 h 311"/>
                  <a:gd name="T56" fmla="*/ 272 w 282"/>
                  <a:gd name="T57" fmla="*/ 42 h 311"/>
                  <a:gd name="T58" fmla="*/ 268 w 282"/>
                  <a:gd name="T59" fmla="*/ 21 h 311"/>
                  <a:gd name="T60" fmla="*/ 253 w 282"/>
                  <a:gd name="T61" fmla="*/ 11 h 311"/>
                  <a:gd name="T62" fmla="*/ 215 w 282"/>
                  <a:gd name="T63" fmla="*/ 1 h 311"/>
                  <a:gd name="T64" fmla="*/ 190 w 282"/>
                  <a:gd name="T65" fmla="*/ 3 h 311"/>
                  <a:gd name="T66" fmla="*/ 176 w 282"/>
                  <a:gd name="T67" fmla="*/ 8 h 311"/>
                  <a:gd name="T68" fmla="*/ 143 w 282"/>
                  <a:gd name="T69" fmla="*/ 16 h 311"/>
                  <a:gd name="T70" fmla="*/ 114 w 282"/>
                  <a:gd name="T71" fmla="*/ 8 h 311"/>
                  <a:gd name="T72" fmla="*/ 98 w 282"/>
                  <a:gd name="T73" fmla="*/ 14 h 311"/>
                  <a:gd name="T74" fmla="*/ 86 w 282"/>
                  <a:gd name="T75" fmla="*/ 21 h 311"/>
                  <a:gd name="T76" fmla="*/ 91 w 282"/>
                  <a:gd name="T77" fmla="*/ 43 h 311"/>
                  <a:gd name="T78" fmla="*/ 86 w 282"/>
                  <a:gd name="T79" fmla="*/ 92 h 311"/>
                  <a:gd name="T80" fmla="*/ 76 w 282"/>
                  <a:gd name="T81" fmla="*/ 105 h 311"/>
                  <a:gd name="T82" fmla="*/ 63 w 282"/>
                  <a:gd name="T83" fmla="*/ 125 h 311"/>
                  <a:gd name="T84" fmla="*/ 47 w 282"/>
                  <a:gd name="T85" fmla="*/ 155 h 311"/>
                  <a:gd name="T86" fmla="*/ 31 w 282"/>
                  <a:gd name="T87" fmla="*/ 160 h 311"/>
                  <a:gd name="T88" fmla="*/ 14 w 282"/>
                  <a:gd name="T89" fmla="*/ 160 h 311"/>
                  <a:gd name="T90" fmla="*/ 1 w 282"/>
                  <a:gd name="T91" fmla="*/ 16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311">
                    <a:moveTo>
                      <a:pt x="7" y="171"/>
                    </a:moveTo>
                    <a:lnTo>
                      <a:pt x="1" y="174"/>
                    </a:lnTo>
                    <a:lnTo>
                      <a:pt x="0" y="180"/>
                    </a:lnTo>
                    <a:lnTo>
                      <a:pt x="7" y="183"/>
                    </a:lnTo>
                    <a:lnTo>
                      <a:pt x="28" y="184"/>
                    </a:lnTo>
                    <a:lnTo>
                      <a:pt x="42" y="178"/>
                    </a:lnTo>
                    <a:lnTo>
                      <a:pt x="69" y="181"/>
                    </a:lnTo>
                    <a:lnTo>
                      <a:pt x="75" y="206"/>
                    </a:lnTo>
                    <a:lnTo>
                      <a:pt x="81" y="208"/>
                    </a:lnTo>
                    <a:lnTo>
                      <a:pt x="82" y="217"/>
                    </a:lnTo>
                    <a:lnTo>
                      <a:pt x="109" y="217"/>
                    </a:lnTo>
                    <a:lnTo>
                      <a:pt x="110" y="201"/>
                    </a:lnTo>
                    <a:lnTo>
                      <a:pt x="116" y="195"/>
                    </a:lnTo>
                    <a:lnTo>
                      <a:pt x="124" y="213"/>
                    </a:lnTo>
                    <a:lnTo>
                      <a:pt x="130" y="208"/>
                    </a:lnTo>
                    <a:lnTo>
                      <a:pt x="139" y="206"/>
                    </a:lnTo>
                    <a:lnTo>
                      <a:pt x="145" y="215"/>
                    </a:lnTo>
                    <a:lnTo>
                      <a:pt x="146" y="247"/>
                    </a:lnTo>
                    <a:lnTo>
                      <a:pt x="146" y="259"/>
                    </a:lnTo>
                    <a:lnTo>
                      <a:pt x="155" y="267"/>
                    </a:lnTo>
                    <a:lnTo>
                      <a:pt x="172" y="267"/>
                    </a:lnTo>
                    <a:lnTo>
                      <a:pt x="188" y="268"/>
                    </a:lnTo>
                    <a:lnTo>
                      <a:pt x="192" y="284"/>
                    </a:lnTo>
                    <a:lnTo>
                      <a:pt x="199" y="286"/>
                    </a:lnTo>
                    <a:lnTo>
                      <a:pt x="203" y="277"/>
                    </a:lnTo>
                    <a:lnTo>
                      <a:pt x="215" y="275"/>
                    </a:lnTo>
                    <a:lnTo>
                      <a:pt x="216" y="280"/>
                    </a:lnTo>
                    <a:lnTo>
                      <a:pt x="228" y="286"/>
                    </a:lnTo>
                    <a:lnTo>
                      <a:pt x="231" y="302"/>
                    </a:lnTo>
                    <a:lnTo>
                      <a:pt x="237" y="310"/>
                    </a:lnTo>
                    <a:lnTo>
                      <a:pt x="253" y="309"/>
                    </a:lnTo>
                    <a:lnTo>
                      <a:pt x="257" y="300"/>
                    </a:lnTo>
                    <a:lnTo>
                      <a:pt x="254" y="282"/>
                    </a:lnTo>
                    <a:lnTo>
                      <a:pt x="244" y="281"/>
                    </a:lnTo>
                    <a:lnTo>
                      <a:pt x="238" y="275"/>
                    </a:lnTo>
                    <a:lnTo>
                      <a:pt x="242" y="231"/>
                    </a:lnTo>
                    <a:lnTo>
                      <a:pt x="247" y="221"/>
                    </a:lnTo>
                    <a:lnTo>
                      <a:pt x="258" y="217"/>
                    </a:lnTo>
                    <a:lnTo>
                      <a:pt x="261" y="208"/>
                    </a:lnTo>
                    <a:lnTo>
                      <a:pt x="262" y="200"/>
                    </a:lnTo>
                    <a:lnTo>
                      <a:pt x="261" y="190"/>
                    </a:lnTo>
                    <a:lnTo>
                      <a:pt x="257" y="180"/>
                    </a:lnTo>
                    <a:lnTo>
                      <a:pt x="256" y="173"/>
                    </a:lnTo>
                    <a:lnTo>
                      <a:pt x="257" y="159"/>
                    </a:lnTo>
                    <a:lnTo>
                      <a:pt x="253" y="149"/>
                    </a:lnTo>
                    <a:lnTo>
                      <a:pt x="247" y="144"/>
                    </a:lnTo>
                    <a:lnTo>
                      <a:pt x="250" y="129"/>
                    </a:lnTo>
                    <a:lnTo>
                      <a:pt x="241" y="130"/>
                    </a:lnTo>
                    <a:lnTo>
                      <a:pt x="240" y="122"/>
                    </a:lnTo>
                    <a:lnTo>
                      <a:pt x="246" y="116"/>
                    </a:lnTo>
                    <a:lnTo>
                      <a:pt x="244" y="107"/>
                    </a:lnTo>
                    <a:lnTo>
                      <a:pt x="253" y="102"/>
                    </a:lnTo>
                    <a:lnTo>
                      <a:pt x="257" y="68"/>
                    </a:lnTo>
                    <a:lnTo>
                      <a:pt x="272" y="62"/>
                    </a:lnTo>
                    <a:lnTo>
                      <a:pt x="280" y="58"/>
                    </a:lnTo>
                    <a:lnTo>
                      <a:pt x="281" y="48"/>
                    </a:lnTo>
                    <a:lnTo>
                      <a:pt x="272" y="48"/>
                    </a:lnTo>
                    <a:lnTo>
                      <a:pt x="272" y="42"/>
                    </a:lnTo>
                    <a:lnTo>
                      <a:pt x="268" y="23"/>
                    </a:lnTo>
                    <a:lnTo>
                      <a:pt x="268" y="21"/>
                    </a:lnTo>
                    <a:lnTo>
                      <a:pt x="258" y="19"/>
                    </a:lnTo>
                    <a:lnTo>
                      <a:pt x="253" y="11"/>
                    </a:lnTo>
                    <a:lnTo>
                      <a:pt x="220" y="8"/>
                    </a:lnTo>
                    <a:lnTo>
                      <a:pt x="215" y="1"/>
                    </a:lnTo>
                    <a:lnTo>
                      <a:pt x="206" y="0"/>
                    </a:lnTo>
                    <a:lnTo>
                      <a:pt x="190" y="3"/>
                    </a:lnTo>
                    <a:lnTo>
                      <a:pt x="177" y="1"/>
                    </a:lnTo>
                    <a:lnTo>
                      <a:pt x="176" y="8"/>
                    </a:lnTo>
                    <a:lnTo>
                      <a:pt x="146" y="10"/>
                    </a:lnTo>
                    <a:lnTo>
                      <a:pt x="143" y="16"/>
                    </a:lnTo>
                    <a:lnTo>
                      <a:pt x="119" y="19"/>
                    </a:lnTo>
                    <a:lnTo>
                      <a:pt x="114" y="8"/>
                    </a:lnTo>
                    <a:lnTo>
                      <a:pt x="104" y="5"/>
                    </a:lnTo>
                    <a:lnTo>
                      <a:pt x="98" y="14"/>
                    </a:lnTo>
                    <a:lnTo>
                      <a:pt x="91" y="17"/>
                    </a:lnTo>
                    <a:lnTo>
                      <a:pt x="86" y="21"/>
                    </a:lnTo>
                    <a:lnTo>
                      <a:pt x="95" y="25"/>
                    </a:lnTo>
                    <a:lnTo>
                      <a:pt x="91" y="43"/>
                    </a:lnTo>
                    <a:lnTo>
                      <a:pt x="87" y="47"/>
                    </a:lnTo>
                    <a:lnTo>
                      <a:pt x="86" y="92"/>
                    </a:lnTo>
                    <a:lnTo>
                      <a:pt x="82" y="98"/>
                    </a:lnTo>
                    <a:lnTo>
                      <a:pt x="76" y="105"/>
                    </a:lnTo>
                    <a:lnTo>
                      <a:pt x="75" y="125"/>
                    </a:lnTo>
                    <a:lnTo>
                      <a:pt x="63" y="125"/>
                    </a:lnTo>
                    <a:lnTo>
                      <a:pt x="62" y="149"/>
                    </a:lnTo>
                    <a:lnTo>
                      <a:pt x="47" y="155"/>
                    </a:lnTo>
                    <a:lnTo>
                      <a:pt x="43" y="160"/>
                    </a:lnTo>
                    <a:lnTo>
                      <a:pt x="31" y="160"/>
                    </a:lnTo>
                    <a:lnTo>
                      <a:pt x="25" y="156"/>
                    </a:lnTo>
                    <a:lnTo>
                      <a:pt x="14" y="160"/>
                    </a:lnTo>
                    <a:lnTo>
                      <a:pt x="7" y="163"/>
                    </a:lnTo>
                    <a:lnTo>
                      <a:pt x="1" y="165"/>
                    </a:lnTo>
                    <a:lnTo>
                      <a:pt x="4" y="17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8" name="Freeform 214"/>
              <p:cNvSpPr>
                <a:spLocks/>
              </p:cNvSpPr>
              <p:nvPr/>
            </p:nvSpPr>
            <p:spPr bwMode="auto">
              <a:xfrm>
                <a:off x="6118015" y="4432401"/>
                <a:ext cx="317642" cy="358633"/>
              </a:xfrm>
              <a:custGeom>
                <a:avLst/>
                <a:gdLst>
                  <a:gd name="T0" fmla="*/ 8 w 180"/>
                  <a:gd name="T1" fmla="*/ 3 h 203"/>
                  <a:gd name="T2" fmla="*/ 14 w 180"/>
                  <a:gd name="T3" fmla="*/ 5 h 203"/>
                  <a:gd name="T4" fmla="*/ 35 w 180"/>
                  <a:gd name="T5" fmla="*/ 6 h 203"/>
                  <a:gd name="T6" fmla="*/ 50 w 180"/>
                  <a:gd name="T7" fmla="*/ 0 h 203"/>
                  <a:gd name="T8" fmla="*/ 76 w 180"/>
                  <a:gd name="T9" fmla="*/ 3 h 203"/>
                  <a:gd name="T10" fmla="*/ 82 w 180"/>
                  <a:gd name="T11" fmla="*/ 28 h 203"/>
                  <a:gd name="T12" fmla="*/ 89 w 180"/>
                  <a:gd name="T13" fmla="*/ 30 h 203"/>
                  <a:gd name="T14" fmla="*/ 90 w 180"/>
                  <a:gd name="T15" fmla="*/ 39 h 203"/>
                  <a:gd name="T16" fmla="*/ 116 w 180"/>
                  <a:gd name="T17" fmla="*/ 39 h 203"/>
                  <a:gd name="T18" fmla="*/ 117 w 180"/>
                  <a:gd name="T19" fmla="*/ 23 h 203"/>
                  <a:gd name="T20" fmla="*/ 123 w 180"/>
                  <a:gd name="T21" fmla="*/ 17 h 203"/>
                  <a:gd name="T22" fmla="*/ 131 w 180"/>
                  <a:gd name="T23" fmla="*/ 35 h 203"/>
                  <a:gd name="T24" fmla="*/ 137 w 180"/>
                  <a:gd name="T25" fmla="*/ 30 h 203"/>
                  <a:gd name="T26" fmla="*/ 146 w 180"/>
                  <a:gd name="T27" fmla="*/ 28 h 203"/>
                  <a:gd name="T28" fmla="*/ 152 w 180"/>
                  <a:gd name="T29" fmla="*/ 37 h 203"/>
                  <a:gd name="T30" fmla="*/ 153 w 180"/>
                  <a:gd name="T31" fmla="*/ 69 h 203"/>
                  <a:gd name="T32" fmla="*/ 153 w 180"/>
                  <a:gd name="T33" fmla="*/ 81 h 203"/>
                  <a:gd name="T34" fmla="*/ 162 w 180"/>
                  <a:gd name="T35" fmla="*/ 88 h 203"/>
                  <a:gd name="T36" fmla="*/ 179 w 180"/>
                  <a:gd name="T37" fmla="*/ 88 h 203"/>
                  <a:gd name="T38" fmla="*/ 176 w 180"/>
                  <a:gd name="T39" fmla="*/ 122 h 203"/>
                  <a:gd name="T40" fmla="*/ 164 w 180"/>
                  <a:gd name="T41" fmla="*/ 122 h 203"/>
                  <a:gd name="T42" fmla="*/ 159 w 180"/>
                  <a:gd name="T43" fmla="*/ 113 h 203"/>
                  <a:gd name="T44" fmla="*/ 153 w 180"/>
                  <a:gd name="T45" fmla="*/ 114 h 203"/>
                  <a:gd name="T46" fmla="*/ 153 w 180"/>
                  <a:gd name="T47" fmla="*/ 122 h 203"/>
                  <a:gd name="T48" fmla="*/ 143 w 180"/>
                  <a:gd name="T49" fmla="*/ 123 h 203"/>
                  <a:gd name="T50" fmla="*/ 142 w 180"/>
                  <a:gd name="T51" fmla="*/ 162 h 203"/>
                  <a:gd name="T52" fmla="*/ 144 w 180"/>
                  <a:gd name="T53" fmla="*/ 173 h 203"/>
                  <a:gd name="T54" fmla="*/ 155 w 180"/>
                  <a:gd name="T55" fmla="*/ 188 h 203"/>
                  <a:gd name="T56" fmla="*/ 156 w 180"/>
                  <a:gd name="T57" fmla="*/ 195 h 203"/>
                  <a:gd name="T58" fmla="*/ 138 w 180"/>
                  <a:gd name="T59" fmla="*/ 202 h 203"/>
                  <a:gd name="T60" fmla="*/ 127 w 180"/>
                  <a:gd name="T61" fmla="*/ 200 h 203"/>
                  <a:gd name="T62" fmla="*/ 97 w 180"/>
                  <a:gd name="T63" fmla="*/ 196 h 203"/>
                  <a:gd name="T64" fmla="*/ 92 w 180"/>
                  <a:gd name="T65" fmla="*/ 188 h 203"/>
                  <a:gd name="T66" fmla="*/ 55 w 180"/>
                  <a:gd name="T67" fmla="*/ 189 h 203"/>
                  <a:gd name="T68" fmla="*/ 30 w 180"/>
                  <a:gd name="T69" fmla="*/ 187 h 203"/>
                  <a:gd name="T70" fmla="*/ 14 w 180"/>
                  <a:gd name="T71" fmla="*/ 180 h 203"/>
                  <a:gd name="T72" fmla="*/ 0 w 180"/>
                  <a:gd name="T73" fmla="*/ 186 h 203"/>
                  <a:gd name="T74" fmla="*/ 0 w 180"/>
                  <a:gd name="T75" fmla="*/ 162 h 203"/>
                  <a:gd name="T76" fmla="*/ 16 w 180"/>
                  <a:gd name="T77" fmla="*/ 133 h 203"/>
                  <a:gd name="T78" fmla="*/ 24 w 180"/>
                  <a:gd name="T79" fmla="*/ 114 h 203"/>
                  <a:gd name="T80" fmla="*/ 25 w 180"/>
                  <a:gd name="T81" fmla="*/ 110 h 203"/>
                  <a:gd name="T82" fmla="*/ 32 w 180"/>
                  <a:gd name="T83" fmla="*/ 108 h 203"/>
                  <a:gd name="T84" fmla="*/ 35 w 180"/>
                  <a:gd name="T85" fmla="*/ 93 h 203"/>
                  <a:gd name="T86" fmla="*/ 26 w 180"/>
                  <a:gd name="T87" fmla="*/ 78 h 203"/>
                  <a:gd name="T88" fmla="*/ 23 w 180"/>
                  <a:gd name="T89" fmla="*/ 59 h 203"/>
                  <a:gd name="T90" fmla="*/ 21 w 180"/>
                  <a:gd name="T91" fmla="*/ 39 h 203"/>
                  <a:gd name="T92" fmla="*/ 14 w 180"/>
                  <a:gd name="T93" fmla="*/ 34 h 203"/>
                  <a:gd name="T94" fmla="*/ 14 w 180"/>
                  <a:gd name="T95" fmla="*/ 12 h 203"/>
                  <a:gd name="T96" fmla="*/ 5 w 180"/>
                  <a:gd name="T97" fmla="*/ 12 h 203"/>
                  <a:gd name="T98" fmla="*/ 8 w 180"/>
                  <a:gd name="T99" fmla="*/ 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203">
                    <a:moveTo>
                      <a:pt x="8" y="3"/>
                    </a:moveTo>
                    <a:lnTo>
                      <a:pt x="14" y="5"/>
                    </a:lnTo>
                    <a:lnTo>
                      <a:pt x="35" y="6"/>
                    </a:lnTo>
                    <a:lnTo>
                      <a:pt x="50" y="0"/>
                    </a:lnTo>
                    <a:lnTo>
                      <a:pt x="76" y="3"/>
                    </a:lnTo>
                    <a:lnTo>
                      <a:pt x="82" y="28"/>
                    </a:lnTo>
                    <a:lnTo>
                      <a:pt x="89" y="30"/>
                    </a:lnTo>
                    <a:lnTo>
                      <a:pt x="90" y="39"/>
                    </a:lnTo>
                    <a:lnTo>
                      <a:pt x="116" y="39"/>
                    </a:lnTo>
                    <a:lnTo>
                      <a:pt x="117" y="23"/>
                    </a:lnTo>
                    <a:lnTo>
                      <a:pt x="123" y="17"/>
                    </a:lnTo>
                    <a:lnTo>
                      <a:pt x="131" y="35"/>
                    </a:lnTo>
                    <a:lnTo>
                      <a:pt x="137" y="30"/>
                    </a:lnTo>
                    <a:lnTo>
                      <a:pt x="146" y="28"/>
                    </a:lnTo>
                    <a:lnTo>
                      <a:pt x="152" y="37"/>
                    </a:lnTo>
                    <a:lnTo>
                      <a:pt x="153" y="69"/>
                    </a:lnTo>
                    <a:lnTo>
                      <a:pt x="153" y="81"/>
                    </a:lnTo>
                    <a:lnTo>
                      <a:pt x="162" y="88"/>
                    </a:lnTo>
                    <a:lnTo>
                      <a:pt x="179" y="88"/>
                    </a:lnTo>
                    <a:lnTo>
                      <a:pt x="176" y="122"/>
                    </a:lnTo>
                    <a:lnTo>
                      <a:pt x="164" y="122"/>
                    </a:lnTo>
                    <a:lnTo>
                      <a:pt x="159" y="113"/>
                    </a:lnTo>
                    <a:lnTo>
                      <a:pt x="153" y="114"/>
                    </a:lnTo>
                    <a:lnTo>
                      <a:pt x="153" y="122"/>
                    </a:lnTo>
                    <a:lnTo>
                      <a:pt x="143" y="123"/>
                    </a:lnTo>
                    <a:lnTo>
                      <a:pt x="142" y="162"/>
                    </a:lnTo>
                    <a:lnTo>
                      <a:pt x="144" y="173"/>
                    </a:lnTo>
                    <a:lnTo>
                      <a:pt x="155" y="188"/>
                    </a:lnTo>
                    <a:lnTo>
                      <a:pt x="156" y="195"/>
                    </a:lnTo>
                    <a:lnTo>
                      <a:pt x="138" y="202"/>
                    </a:lnTo>
                    <a:lnTo>
                      <a:pt x="127" y="200"/>
                    </a:lnTo>
                    <a:lnTo>
                      <a:pt x="97" y="196"/>
                    </a:lnTo>
                    <a:lnTo>
                      <a:pt x="92" y="188"/>
                    </a:lnTo>
                    <a:lnTo>
                      <a:pt x="55" y="189"/>
                    </a:lnTo>
                    <a:lnTo>
                      <a:pt x="30" y="187"/>
                    </a:lnTo>
                    <a:lnTo>
                      <a:pt x="14" y="180"/>
                    </a:lnTo>
                    <a:lnTo>
                      <a:pt x="0" y="186"/>
                    </a:lnTo>
                    <a:lnTo>
                      <a:pt x="0" y="162"/>
                    </a:lnTo>
                    <a:lnTo>
                      <a:pt x="16" y="133"/>
                    </a:lnTo>
                    <a:lnTo>
                      <a:pt x="24" y="114"/>
                    </a:lnTo>
                    <a:lnTo>
                      <a:pt x="25" y="110"/>
                    </a:lnTo>
                    <a:lnTo>
                      <a:pt x="32" y="108"/>
                    </a:lnTo>
                    <a:lnTo>
                      <a:pt x="35" y="93"/>
                    </a:lnTo>
                    <a:lnTo>
                      <a:pt x="26" y="78"/>
                    </a:lnTo>
                    <a:lnTo>
                      <a:pt x="23" y="59"/>
                    </a:lnTo>
                    <a:lnTo>
                      <a:pt x="21" y="39"/>
                    </a:lnTo>
                    <a:lnTo>
                      <a:pt x="14" y="34"/>
                    </a:lnTo>
                    <a:lnTo>
                      <a:pt x="14" y="12"/>
                    </a:lnTo>
                    <a:lnTo>
                      <a:pt x="5" y="12"/>
                    </a:lnTo>
                    <a:lnTo>
                      <a:pt x="8"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9" name="Freeform 215"/>
              <p:cNvSpPr>
                <a:spLocks/>
              </p:cNvSpPr>
              <p:nvPr/>
            </p:nvSpPr>
            <p:spPr bwMode="auto">
              <a:xfrm>
                <a:off x="6679391" y="4127248"/>
                <a:ext cx="205995" cy="264256"/>
              </a:xfrm>
              <a:custGeom>
                <a:avLst/>
                <a:gdLst>
                  <a:gd name="T0" fmla="*/ 83 w 116"/>
                  <a:gd name="T1" fmla="*/ 150 h 151"/>
                  <a:gd name="T2" fmla="*/ 60 w 116"/>
                  <a:gd name="T3" fmla="*/ 138 h 151"/>
                  <a:gd name="T4" fmla="*/ 60 w 116"/>
                  <a:gd name="T5" fmla="*/ 126 h 151"/>
                  <a:gd name="T6" fmla="*/ 44 w 116"/>
                  <a:gd name="T7" fmla="*/ 121 h 151"/>
                  <a:gd name="T8" fmla="*/ 15 w 116"/>
                  <a:gd name="T9" fmla="*/ 98 h 151"/>
                  <a:gd name="T10" fmla="*/ 4 w 116"/>
                  <a:gd name="T11" fmla="*/ 98 h 151"/>
                  <a:gd name="T12" fmla="*/ 0 w 116"/>
                  <a:gd name="T13" fmla="*/ 88 h 151"/>
                  <a:gd name="T14" fmla="*/ 3 w 116"/>
                  <a:gd name="T15" fmla="*/ 72 h 151"/>
                  <a:gd name="T16" fmla="*/ 11 w 116"/>
                  <a:gd name="T17" fmla="*/ 56 h 151"/>
                  <a:gd name="T18" fmla="*/ 11 w 116"/>
                  <a:gd name="T19" fmla="*/ 29 h 151"/>
                  <a:gd name="T20" fmla="*/ 3 w 116"/>
                  <a:gd name="T21" fmla="*/ 14 h 151"/>
                  <a:gd name="T22" fmla="*/ 23 w 116"/>
                  <a:gd name="T23" fmla="*/ 0 h 151"/>
                  <a:gd name="T24" fmla="*/ 37 w 116"/>
                  <a:gd name="T25" fmla="*/ 3 h 151"/>
                  <a:gd name="T26" fmla="*/ 51 w 116"/>
                  <a:gd name="T27" fmla="*/ 13 h 151"/>
                  <a:gd name="T28" fmla="*/ 53 w 116"/>
                  <a:gd name="T29" fmla="*/ 23 h 151"/>
                  <a:gd name="T30" fmla="*/ 84 w 116"/>
                  <a:gd name="T31" fmla="*/ 20 h 151"/>
                  <a:gd name="T32" fmla="*/ 84 w 116"/>
                  <a:gd name="T33" fmla="*/ 14 h 151"/>
                  <a:gd name="T34" fmla="*/ 104 w 116"/>
                  <a:gd name="T35" fmla="*/ 13 h 151"/>
                  <a:gd name="T36" fmla="*/ 108 w 116"/>
                  <a:gd name="T37" fmla="*/ 19 h 151"/>
                  <a:gd name="T38" fmla="*/ 115 w 116"/>
                  <a:gd name="T39" fmla="*/ 23 h 151"/>
                  <a:gd name="T40" fmla="*/ 107 w 116"/>
                  <a:gd name="T41" fmla="*/ 29 h 151"/>
                  <a:gd name="T42" fmla="*/ 103 w 116"/>
                  <a:gd name="T43" fmla="*/ 39 h 151"/>
                  <a:gd name="T44" fmla="*/ 106 w 116"/>
                  <a:gd name="T45" fmla="*/ 102 h 151"/>
                  <a:gd name="T46" fmla="*/ 112 w 116"/>
                  <a:gd name="T47" fmla="*/ 105 h 151"/>
                  <a:gd name="T48" fmla="*/ 106 w 116"/>
                  <a:gd name="T49" fmla="*/ 111 h 151"/>
                  <a:gd name="T50" fmla="*/ 101 w 116"/>
                  <a:gd name="T51" fmla="*/ 121 h 151"/>
                  <a:gd name="T52" fmla="*/ 90 w 116"/>
                  <a:gd name="T53" fmla="*/ 131 h 151"/>
                  <a:gd name="T54" fmla="*/ 88 w 116"/>
                  <a:gd name="T55" fmla="*/ 140 h 151"/>
                  <a:gd name="T56" fmla="*/ 83 w 116"/>
                  <a:gd name="T57"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151">
                    <a:moveTo>
                      <a:pt x="83" y="150"/>
                    </a:moveTo>
                    <a:lnTo>
                      <a:pt x="60" y="138"/>
                    </a:lnTo>
                    <a:lnTo>
                      <a:pt x="60" y="126"/>
                    </a:lnTo>
                    <a:lnTo>
                      <a:pt x="44" y="121"/>
                    </a:lnTo>
                    <a:lnTo>
                      <a:pt x="15" y="98"/>
                    </a:lnTo>
                    <a:lnTo>
                      <a:pt x="4" y="98"/>
                    </a:lnTo>
                    <a:lnTo>
                      <a:pt x="0" y="88"/>
                    </a:lnTo>
                    <a:lnTo>
                      <a:pt x="3" y="72"/>
                    </a:lnTo>
                    <a:lnTo>
                      <a:pt x="11" y="56"/>
                    </a:lnTo>
                    <a:lnTo>
                      <a:pt x="11" y="29"/>
                    </a:lnTo>
                    <a:lnTo>
                      <a:pt x="3" y="14"/>
                    </a:lnTo>
                    <a:lnTo>
                      <a:pt x="23" y="0"/>
                    </a:lnTo>
                    <a:lnTo>
                      <a:pt x="37" y="3"/>
                    </a:lnTo>
                    <a:lnTo>
                      <a:pt x="51" y="13"/>
                    </a:lnTo>
                    <a:lnTo>
                      <a:pt x="53" y="23"/>
                    </a:lnTo>
                    <a:lnTo>
                      <a:pt x="84" y="20"/>
                    </a:lnTo>
                    <a:lnTo>
                      <a:pt x="84" y="14"/>
                    </a:lnTo>
                    <a:lnTo>
                      <a:pt x="104" y="13"/>
                    </a:lnTo>
                    <a:lnTo>
                      <a:pt x="108" y="19"/>
                    </a:lnTo>
                    <a:lnTo>
                      <a:pt x="115" y="23"/>
                    </a:lnTo>
                    <a:lnTo>
                      <a:pt x="107" y="29"/>
                    </a:lnTo>
                    <a:lnTo>
                      <a:pt x="103" y="39"/>
                    </a:lnTo>
                    <a:lnTo>
                      <a:pt x="106" y="102"/>
                    </a:lnTo>
                    <a:lnTo>
                      <a:pt x="112" y="105"/>
                    </a:lnTo>
                    <a:lnTo>
                      <a:pt x="106" y="111"/>
                    </a:lnTo>
                    <a:lnTo>
                      <a:pt x="101" y="121"/>
                    </a:lnTo>
                    <a:lnTo>
                      <a:pt x="90" y="131"/>
                    </a:lnTo>
                    <a:lnTo>
                      <a:pt x="88" y="140"/>
                    </a:lnTo>
                    <a:lnTo>
                      <a:pt x="83" y="15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0" name="Freeform 216"/>
              <p:cNvSpPr>
                <a:spLocks/>
              </p:cNvSpPr>
              <p:nvPr/>
            </p:nvSpPr>
            <p:spPr bwMode="auto">
              <a:xfrm>
                <a:off x="6660522" y="3680529"/>
                <a:ext cx="360099" cy="484470"/>
              </a:xfrm>
              <a:custGeom>
                <a:avLst/>
                <a:gdLst>
                  <a:gd name="T0" fmla="*/ 126 w 204"/>
                  <a:gd name="T1" fmla="*/ 275 h 276"/>
                  <a:gd name="T2" fmla="*/ 119 w 204"/>
                  <a:gd name="T3" fmla="*/ 271 h 276"/>
                  <a:gd name="T4" fmla="*/ 115 w 204"/>
                  <a:gd name="T5" fmla="*/ 265 h 276"/>
                  <a:gd name="T6" fmla="*/ 96 w 204"/>
                  <a:gd name="T7" fmla="*/ 267 h 276"/>
                  <a:gd name="T8" fmla="*/ 96 w 204"/>
                  <a:gd name="T9" fmla="*/ 272 h 276"/>
                  <a:gd name="T10" fmla="*/ 64 w 204"/>
                  <a:gd name="T11" fmla="*/ 275 h 276"/>
                  <a:gd name="T12" fmla="*/ 63 w 204"/>
                  <a:gd name="T13" fmla="*/ 265 h 276"/>
                  <a:gd name="T14" fmla="*/ 49 w 204"/>
                  <a:gd name="T15" fmla="*/ 256 h 276"/>
                  <a:gd name="T16" fmla="*/ 35 w 204"/>
                  <a:gd name="T17" fmla="*/ 252 h 276"/>
                  <a:gd name="T18" fmla="*/ 35 w 204"/>
                  <a:gd name="T19" fmla="*/ 243 h 276"/>
                  <a:gd name="T20" fmla="*/ 28 w 204"/>
                  <a:gd name="T21" fmla="*/ 231 h 276"/>
                  <a:gd name="T22" fmla="*/ 24 w 204"/>
                  <a:gd name="T23" fmla="*/ 228 h 276"/>
                  <a:gd name="T24" fmla="*/ 16 w 204"/>
                  <a:gd name="T25" fmla="*/ 223 h 276"/>
                  <a:gd name="T26" fmla="*/ 16 w 204"/>
                  <a:gd name="T27" fmla="*/ 211 h 276"/>
                  <a:gd name="T28" fmla="*/ 8 w 204"/>
                  <a:gd name="T29" fmla="*/ 209 h 276"/>
                  <a:gd name="T30" fmla="*/ 0 w 204"/>
                  <a:gd name="T31" fmla="*/ 195 h 276"/>
                  <a:gd name="T32" fmla="*/ 15 w 204"/>
                  <a:gd name="T33" fmla="*/ 194 h 276"/>
                  <a:gd name="T34" fmla="*/ 19 w 204"/>
                  <a:gd name="T35" fmla="*/ 162 h 276"/>
                  <a:gd name="T36" fmla="*/ 30 w 204"/>
                  <a:gd name="T37" fmla="*/ 161 h 276"/>
                  <a:gd name="T38" fmla="*/ 33 w 204"/>
                  <a:gd name="T39" fmla="*/ 128 h 276"/>
                  <a:gd name="T40" fmla="*/ 52 w 204"/>
                  <a:gd name="T41" fmla="*/ 124 h 276"/>
                  <a:gd name="T42" fmla="*/ 49 w 204"/>
                  <a:gd name="T43" fmla="*/ 85 h 276"/>
                  <a:gd name="T44" fmla="*/ 39 w 204"/>
                  <a:gd name="T45" fmla="*/ 82 h 276"/>
                  <a:gd name="T46" fmla="*/ 40 w 204"/>
                  <a:gd name="T47" fmla="*/ 71 h 276"/>
                  <a:gd name="T48" fmla="*/ 52 w 204"/>
                  <a:gd name="T49" fmla="*/ 72 h 276"/>
                  <a:gd name="T50" fmla="*/ 52 w 204"/>
                  <a:gd name="T51" fmla="*/ 60 h 276"/>
                  <a:gd name="T52" fmla="*/ 46 w 204"/>
                  <a:gd name="T53" fmla="*/ 46 h 276"/>
                  <a:gd name="T54" fmla="*/ 45 w 204"/>
                  <a:gd name="T55" fmla="*/ 27 h 276"/>
                  <a:gd name="T56" fmla="*/ 55 w 204"/>
                  <a:gd name="T57" fmla="*/ 0 h 276"/>
                  <a:gd name="T58" fmla="*/ 60 w 204"/>
                  <a:gd name="T59" fmla="*/ 12 h 276"/>
                  <a:gd name="T60" fmla="*/ 68 w 204"/>
                  <a:gd name="T61" fmla="*/ 25 h 276"/>
                  <a:gd name="T62" fmla="*/ 74 w 204"/>
                  <a:gd name="T63" fmla="*/ 34 h 276"/>
                  <a:gd name="T64" fmla="*/ 84 w 204"/>
                  <a:gd name="T65" fmla="*/ 52 h 276"/>
                  <a:gd name="T66" fmla="*/ 90 w 204"/>
                  <a:gd name="T67" fmla="*/ 63 h 276"/>
                  <a:gd name="T68" fmla="*/ 91 w 204"/>
                  <a:gd name="T69" fmla="*/ 76 h 276"/>
                  <a:gd name="T70" fmla="*/ 108 w 204"/>
                  <a:gd name="T71" fmla="*/ 81 h 276"/>
                  <a:gd name="T72" fmla="*/ 116 w 204"/>
                  <a:gd name="T73" fmla="*/ 100 h 276"/>
                  <a:gd name="T74" fmla="*/ 127 w 204"/>
                  <a:gd name="T75" fmla="*/ 121 h 276"/>
                  <a:gd name="T76" fmla="*/ 123 w 204"/>
                  <a:gd name="T77" fmla="*/ 132 h 276"/>
                  <a:gd name="T78" fmla="*/ 121 w 204"/>
                  <a:gd name="T79" fmla="*/ 159 h 276"/>
                  <a:gd name="T80" fmla="*/ 137 w 204"/>
                  <a:gd name="T81" fmla="*/ 162 h 276"/>
                  <a:gd name="T82" fmla="*/ 148 w 204"/>
                  <a:gd name="T83" fmla="*/ 172 h 276"/>
                  <a:gd name="T84" fmla="*/ 173 w 204"/>
                  <a:gd name="T85" fmla="*/ 195 h 276"/>
                  <a:gd name="T86" fmla="*/ 189 w 204"/>
                  <a:gd name="T87" fmla="*/ 195 h 276"/>
                  <a:gd name="T88" fmla="*/ 203 w 204"/>
                  <a:gd name="T89" fmla="*/ 208 h 276"/>
                  <a:gd name="T90" fmla="*/ 189 w 204"/>
                  <a:gd name="T91" fmla="*/ 220 h 276"/>
                  <a:gd name="T92" fmla="*/ 185 w 204"/>
                  <a:gd name="T93" fmla="*/ 240 h 276"/>
                  <a:gd name="T94" fmla="*/ 171 w 204"/>
                  <a:gd name="T95" fmla="*/ 256 h 276"/>
                  <a:gd name="T96" fmla="*/ 151 w 204"/>
                  <a:gd name="T97" fmla="*/ 260 h 276"/>
                  <a:gd name="T98" fmla="*/ 137 w 204"/>
                  <a:gd name="T99" fmla="*/ 260 h 276"/>
                  <a:gd name="T100" fmla="*/ 126 w 204"/>
                  <a:gd name="T101" fmla="*/ 27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76">
                    <a:moveTo>
                      <a:pt x="126" y="275"/>
                    </a:moveTo>
                    <a:lnTo>
                      <a:pt x="119" y="271"/>
                    </a:lnTo>
                    <a:lnTo>
                      <a:pt x="115" y="265"/>
                    </a:lnTo>
                    <a:lnTo>
                      <a:pt x="96" y="267"/>
                    </a:lnTo>
                    <a:lnTo>
                      <a:pt x="96" y="272"/>
                    </a:lnTo>
                    <a:lnTo>
                      <a:pt x="64" y="275"/>
                    </a:lnTo>
                    <a:lnTo>
                      <a:pt x="63" y="265"/>
                    </a:lnTo>
                    <a:lnTo>
                      <a:pt x="49" y="256"/>
                    </a:lnTo>
                    <a:lnTo>
                      <a:pt x="35" y="252"/>
                    </a:lnTo>
                    <a:lnTo>
                      <a:pt x="35" y="243"/>
                    </a:lnTo>
                    <a:lnTo>
                      <a:pt x="28" y="231"/>
                    </a:lnTo>
                    <a:lnTo>
                      <a:pt x="24" y="228"/>
                    </a:lnTo>
                    <a:lnTo>
                      <a:pt x="16" y="223"/>
                    </a:lnTo>
                    <a:lnTo>
                      <a:pt x="16" y="211"/>
                    </a:lnTo>
                    <a:lnTo>
                      <a:pt x="8" y="209"/>
                    </a:lnTo>
                    <a:lnTo>
                      <a:pt x="0" y="195"/>
                    </a:lnTo>
                    <a:lnTo>
                      <a:pt x="15" y="194"/>
                    </a:lnTo>
                    <a:lnTo>
                      <a:pt x="19" y="162"/>
                    </a:lnTo>
                    <a:lnTo>
                      <a:pt x="30" y="161"/>
                    </a:lnTo>
                    <a:lnTo>
                      <a:pt x="33" y="128"/>
                    </a:lnTo>
                    <a:lnTo>
                      <a:pt x="52" y="124"/>
                    </a:lnTo>
                    <a:lnTo>
                      <a:pt x="49" y="85"/>
                    </a:lnTo>
                    <a:lnTo>
                      <a:pt x="39" y="82"/>
                    </a:lnTo>
                    <a:lnTo>
                      <a:pt x="40" y="71"/>
                    </a:lnTo>
                    <a:lnTo>
                      <a:pt x="52" y="72"/>
                    </a:lnTo>
                    <a:lnTo>
                      <a:pt x="52" y="60"/>
                    </a:lnTo>
                    <a:lnTo>
                      <a:pt x="46" y="46"/>
                    </a:lnTo>
                    <a:lnTo>
                      <a:pt x="45" y="27"/>
                    </a:lnTo>
                    <a:lnTo>
                      <a:pt x="55" y="0"/>
                    </a:lnTo>
                    <a:lnTo>
                      <a:pt x="60" y="12"/>
                    </a:lnTo>
                    <a:lnTo>
                      <a:pt x="68" y="25"/>
                    </a:lnTo>
                    <a:lnTo>
                      <a:pt x="74" y="34"/>
                    </a:lnTo>
                    <a:lnTo>
                      <a:pt x="84" y="52"/>
                    </a:lnTo>
                    <a:lnTo>
                      <a:pt x="90" y="63"/>
                    </a:lnTo>
                    <a:lnTo>
                      <a:pt x="91" y="76"/>
                    </a:lnTo>
                    <a:lnTo>
                      <a:pt x="108" y="81"/>
                    </a:lnTo>
                    <a:lnTo>
                      <a:pt x="116" y="100"/>
                    </a:lnTo>
                    <a:lnTo>
                      <a:pt x="127" y="121"/>
                    </a:lnTo>
                    <a:lnTo>
                      <a:pt x="123" y="132"/>
                    </a:lnTo>
                    <a:lnTo>
                      <a:pt x="121" y="159"/>
                    </a:lnTo>
                    <a:lnTo>
                      <a:pt x="137" y="162"/>
                    </a:lnTo>
                    <a:lnTo>
                      <a:pt x="148" y="172"/>
                    </a:lnTo>
                    <a:lnTo>
                      <a:pt x="173" y="195"/>
                    </a:lnTo>
                    <a:lnTo>
                      <a:pt x="189" y="195"/>
                    </a:lnTo>
                    <a:lnTo>
                      <a:pt x="203" y="208"/>
                    </a:lnTo>
                    <a:lnTo>
                      <a:pt x="189" y="220"/>
                    </a:lnTo>
                    <a:lnTo>
                      <a:pt x="185" y="240"/>
                    </a:lnTo>
                    <a:lnTo>
                      <a:pt x="171" y="256"/>
                    </a:lnTo>
                    <a:lnTo>
                      <a:pt x="151" y="260"/>
                    </a:lnTo>
                    <a:lnTo>
                      <a:pt x="137" y="260"/>
                    </a:lnTo>
                    <a:lnTo>
                      <a:pt x="126" y="27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1" name="Freeform 217"/>
              <p:cNvSpPr>
                <a:spLocks/>
              </p:cNvSpPr>
              <p:nvPr/>
            </p:nvSpPr>
            <p:spPr bwMode="auto">
              <a:xfrm>
                <a:off x="6861800" y="3907035"/>
                <a:ext cx="273612" cy="407395"/>
              </a:xfrm>
              <a:custGeom>
                <a:avLst/>
                <a:gdLst>
                  <a:gd name="T0" fmla="*/ 23 w 155"/>
                  <a:gd name="T1" fmla="*/ 33 h 231"/>
                  <a:gd name="T2" fmla="*/ 34 w 155"/>
                  <a:gd name="T3" fmla="*/ 43 h 231"/>
                  <a:gd name="T4" fmla="*/ 58 w 155"/>
                  <a:gd name="T5" fmla="*/ 67 h 231"/>
                  <a:gd name="T6" fmla="*/ 75 w 155"/>
                  <a:gd name="T7" fmla="*/ 66 h 231"/>
                  <a:gd name="T8" fmla="*/ 89 w 155"/>
                  <a:gd name="T9" fmla="*/ 80 h 231"/>
                  <a:gd name="T10" fmla="*/ 74 w 155"/>
                  <a:gd name="T11" fmla="*/ 92 h 231"/>
                  <a:gd name="T12" fmla="*/ 71 w 155"/>
                  <a:gd name="T13" fmla="*/ 112 h 231"/>
                  <a:gd name="T14" fmla="*/ 57 w 155"/>
                  <a:gd name="T15" fmla="*/ 127 h 231"/>
                  <a:gd name="T16" fmla="*/ 37 w 155"/>
                  <a:gd name="T17" fmla="*/ 132 h 231"/>
                  <a:gd name="T18" fmla="*/ 23 w 155"/>
                  <a:gd name="T19" fmla="*/ 132 h 231"/>
                  <a:gd name="T20" fmla="*/ 12 w 155"/>
                  <a:gd name="T21" fmla="*/ 147 h 231"/>
                  <a:gd name="T22" fmla="*/ 4 w 155"/>
                  <a:gd name="T23" fmla="*/ 154 h 231"/>
                  <a:gd name="T24" fmla="*/ 0 w 155"/>
                  <a:gd name="T25" fmla="*/ 163 h 231"/>
                  <a:gd name="T26" fmla="*/ 3 w 155"/>
                  <a:gd name="T27" fmla="*/ 227 h 231"/>
                  <a:gd name="T28" fmla="*/ 8 w 155"/>
                  <a:gd name="T29" fmla="*/ 230 h 231"/>
                  <a:gd name="T30" fmla="*/ 19 w 155"/>
                  <a:gd name="T31" fmla="*/ 216 h 231"/>
                  <a:gd name="T32" fmla="*/ 28 w 155"/>
                  <a:gd name="T33" fmla="*/ 201 h 231"/>
                  <a:gd name="T34" fmla="*/ 45 w 155"/>
                  <a:gd name="T35" fmla="*/ 189 h 231"/>
                  <a:gd name="T36" fmla="*/ 72 w 155"/>
                  <a:gd name="T37" fmla="*/ 165 h 231"/>
                  <a:gd name="T38" fmla="*/ 98 w 155"/>
                  <a:gd name="T39" fmla="*/ 138 h 231"/>
                  <a:gd name="T40" fmla="*/ 114 w 155"/>
                  <a:gd name="T41" fmla="*/ 115 h 231"/>
                  <a:gd name="T42" fmla="*/ 120 w 155"/>
                  <a:gd name="T43" fmla="*/ 87 h 231"/>
                  <a:gd name="T44" fmla="*/ 129 w 155"/>
                  <a:gd name="T45" fmla="*/ 67 h 231"/>
                  <a:gd name="T46" fmla="*/ 141 w 155"/>
                  <a:gd name="T47" fmla="*/ 51 h 231"/>
                  <a:gd name="T48" fmla="*/ 146 w 155"/>
                  <a:gd name="T49" fmla="*/ 33 h 231"/>
                  <a:gd name="T50" fmla="*/ 154 w 155"/>
                  <a:gd name="T51" fmla="*/ 25 h 231"/>
                  <a:gd name="T52" fmla="*/ 146 w 155"/>
                  <a:gd name="T53" fmla="*/ 15 h 231"/>
                  <a:gd name="T54" fmla="*/ 134 w 155"/>
                  <a:gd name="T55" fmla="*/ 0 h 231"/>
                  <a:gd name="T56" fmla="*/ 118 w 155"/>
                  <a:gd name="T57" fmla="*/ 14 h 231"/>
                  <a:gd name="T58" fmla="*/ 103 w 155"/>
                  <a:gd name="T59" fmla="*/ 17 h 231"/>
                  <a:gd name="T60" fmla="*/ 93 w 155"/>
                  <a:gd name="T61" fmla="*/ 22 h 231"/>
                  <a:gd name="T62" fmla="*/ 84 w 155"/>
                  <a:gd name="T63" fmla="*/ 29 h 231"/>
                  <a:gd name="T64" fmla="*/ 54 w 155"/>
                  <a:gd name="T65" fmla="*/ 26 h 231"/>
                  <a:gd name="T66" fmla="*/ 37 w 155"/>
                  <a:gd name="T67" fmla="*/ 20 h 231"/>
                  <a:gd name="T68" fmla="*/ 23 w 155"/>
                  <a:gd name="T69" fmla="*/ 3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231">
                    <a:moveTo>
                      <a:pt x="23" y="33"/>
                    </a:moveTo>
                    <a:lnTo>
                      <a:pt x="34" y="43"/>
                    </a:lnTo>
                    <a:lnTo>
                      <a:pt x="58" y="67"/>
                    </a:lnTo>
                    <a:lnTo>
                      <a:pt x="75" y="66"/>
                    </a:lnTo>
                    <a:lnTo>
                      <a:pt x="89" y="80"/>
                    </a:lnTo>
                    <a:lnTo>
                      <a:pt x="74" y="92"/>
                    </a:lnTo>
                    <a:lnTo>
                      <a:pt x="71" y="112"/>
                    </a:lnTo>
                    <a:lnTo>
                      <a:pt x="57" y="127"/>
                    </a:lnTo>
                    <a:lnTo>
                      <a:pt x="37" y="132"/>
                    </a:lnTo>
                    <a:lnTo>
                      <a:pt x="23" y="132"/>
                    </a:lnTo>
                    <a:lnTo>
                      <a:pt x="12" y="147"/>
                    </a:lnTo>
                    <a:lnTo>
                      <a:pt x="4" y="154"/>
                    </a:lnTo>
                    <a:lnTo>
                      <a:pt x="0" y="163"/>
                    </a:lnTo>
                    <a:lnTo>
                      <a:pt x="3" y="227"/>
                    </a:lnTo>
                    <a:lnTo>
                      <a:pt x="8" y="230"/>
                    </a:lnTo>
                    <a:lnTo>
                      <a:pt x="19" y="216"/>
                    </a:lnTo>
                    <a:lnTo>
                      <a:pt x="28" y="201"/>
                    </a:lnTo>
                    <a:lnTo>
                      <a:pt x="45" y="189"/>
                    </a:lnTo>
                    <a:lnTo>
                      <a:pt x="72" y="165"/>
                    </a:lnTo>
                    <a:lnTo>
                      <a:pt x="98" y="138"/>
                    </a:lnTo>
                    <a:lnTo>
                      <a:pt x="114" y="115"/>
                    </a:lnTo>
                    <a:lnTo>
                      <a:pt x="120" y="87"/>
                    </a:lnTo>
                    <a:lnTo>
                      <a:pt x="129" y="67"/>
                    </a:lnTo>
                    <a:lnTo>
                      <a:pt x="141" y="51"/>
                    </a:lnTo>
                    <a:lnTo>
                      <a:pt x="146" y="33"/>
                    </a:lnTo>
                    <a:lnTo>
                      <a:pt x="154" y="25"/>
                    </a:lnTo>
                    <a:lnTo>
                      <a:pt x="146" y="15"/>
                    </a:lnTo>
                    <a:lnTo>
                      <a:pt x="134" y="0"/>
                    </a:lnTo>
                    <a:lnTo>
                      <a:pt x="118" y="14"/>
                    </a:lnTo>
                    <a:lnTo>
                      <a:pt x="103" y="17"/>
                    </a:lnTo>
                    <a:lnTo>
                      <a:pt x="93" y="22"/>
                    </a:lnTo>
                    <a:lnTo>
                      <a:pt x="84" y="29"/>
                    </a:lnTo>
                    <a:lnTo>
                      <a:pt x="54" y="26"/>
                    </a:lnTo>
                    <a:lnTo>
                      <a:pt x="37" y="20"/>
                    </a:lnTo>
                    <a:lnTo>
                      <a:pt x="23" y="3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2" name="Freeform 218"/>
              <p:cNvSpPr>
                <a:spLocks/>
              </p:cNvSpPr>
              <p:nvPr/>
            </p:nvSpPr>
            <p:spPr bwMode="auto">
              <a:xfrm>
                <a:off x="6059833" y="3271561"/>
                <a:ext cx="391548" cy="467167"/>
              </a:xfrm>
              <a:custGeom>
                <a:avLst/>
                <a:gdLst>
                  <a:gd name="T0" fmla="*/ 28 w 221"/>
                  <a:gd name="T1" fmla="*/ 2 h 264"/>
                  <a:gd name="T2" fmla="*/ 40 w 221"/>
                  <a:gd name="T3" fmla="*/ 8 h 264"/>
                  <a:gd name="T4" fmla="*/ 48 w 221"/>
                  <a:gd name="T5" fmla="*/ 9 h 264"/>
                  <a:gd name="T6" fmla="*/ 81 w 221"/>
                  <a:gd name="T7" fmla="*/ 15 h 264"/>
                  <a:gd name="T8" fmla="*/ 85 w 221"/>
                  <a:gd name="T9" fmla="*/ 27 h 264"/>
                  <a:gd name="T10" fmla="*/ 108 w 221"/>
                  <a:gd name="T11" fmla="*/ 31 h 264"/>
                  <a:gd name="T12" fmla="*/ 109 w 221"/>
                  <a:gd name="T13" fmla="*/ 38 h 264"/>
                  <a:gd name="T14" fmla="*/ 129 w 221"/>
                  <a:gd name="T15" fmla="*/ 42 h 264"/>
                  <a:gd name="T16" fmla="*/ 142 w 221"/>
                  <a:gd name="T17" fmla="*/ 48 h 264"/>
                  <a:gd name="T18" fmla="*/ 146 w 221"/>
                  <a:gd name="T19" fmla="*/ 41 h 264"/>
                  <a:gd name="T20" fmla="*/ 146 w 221"/>
                  <a:gd name="T21" fmla="*/ 20 h 264"/>
                  <a:gd name="T22" fmla="*/ 152 w 221"/>
                  <a:gd name="T23" fmla="*/ 14 h 264"/>
                  <a:gd name="T24" fmla="*/ 158 w 221"/>
                  <a:gd name="T25" fmla="*/ 5 h 264"/>
                  <a:gd name="T26" fmla="*/ 164 w 221"/>
                  <a:gd name="T27" fmla="*/ 0 h 264"/>
                  <a:gd name="T28" fmla="*/ 179 w 221"/>
                  <a:gd name="T29" fmla="*/ 1 h 264"/>
                  <a:gd name="T30" fmla="*/ 187 w 221"/>
                  <a:gd name="T31" fmla="*/ 9 h 264"/>
                  <a:gd name="T32" fmla="*/ 195 w 221"/>
                  <a:gd name="T33" fmla="*/ 16 h 264"/>
                  <a:gd name="T34" fmla="*/ 208 w 221"/>
                  <a:gd name="T35" fmla="*/ 16 h 264"/>
                  <a:gd name="T36" fmla="*/ 220 w 221"/>
                  <a:gd name="T37" fmla="*/ 20 h 264"/>
                  <a:gd name="T38" fmla="*/ 219 w 221"/>
                  <a:gd name="T39" fmla="*/ 34 h 264"/>
                  <a:gd name="T40" fmla="*/ 219 w 221"/>
                  <a:gd name="T41" fmla="*/ 210 h 264"/>
                  <a:gd name="T42" fmla="*/ 218 w 221"/>
                  <a:gd name="T43" fmla="*/ 234 h 264"/>
                  <a:gd name="T44" fmla="*/ 208 w 221"/>
                  <a:gd name="T45" fmla="*/ 237 h 264"/>
                  <a:gd name="T46" fmla="*/ 211 w 221"/>
                  <a:gd name="T47" fmla="*/ 263 h 264"/>
                  <a:gd name="T48" fmla="*/ 201 w 221"/>
                  <a:gd name="T49" fmla="*/ 261 h 264"/>
                  <a:gd name="T50" fmla="*/ 177 w 221"/>
                  <a:gd name="T51" fmla="*/ 243 h 264"/>
                  <a:gd name="T52" fmla="*/ 168 w 221"/>
                  <a:gd name="T53" fmla="*/ 238 h 264"/>
                  <a:gd name="T54" fmla="*/ 146 w 221"/>
                  <a:gd name="T55" fmla="*/ 227 h 264"/>
                  <a:gd name="T56" fmla="*/ 138 w 221"/>
                  <a:gd name="T57" fmla="*/ 214 h 264"/>
                  <a:gd name="T58" fmla="*/ 113 w 221"/>
                  <a:gd name="T59" fmla="*/ 210 h 264"/>
                  <a:gd name="T60" fmla="*/ 108 w 221"/>
                  <a:gd name="T61" fmla="*/ 198 h 264"/>
                  <a:gd name="T62" fmla="*/ 95 w 221"/>
                  <a:gd name="T63" fmla="*/ 193 h 264"/>
                  <a:gd name="T64" fmla="*/ 95 w 221"/>
                  <a:gd name="T65" fmla="*/ 187 h 264"/>
                  <a:gd name="T66" fmla="*/ 80 w 221"/>
                  <a:gd name="T67" fmla="*/ 186 h 264"/>
                  <a:gd name="T68" fmla="*/ 72 w 221"/>
                  <a:gd name="T69" fmla="*/ 182 h 264"/>
                  <a:gd name="T70" fmla="*/ 54 w 221"/>
                  <a:gd name="T71" fmla="*/ 181 h 264"/>
                  <a:gd name="T72" fmla="*/ 52 w 221"/>
                  <a:gd name="T73" fmla="*/ 173 h 264"/>
                  <a:gd name="T74" fmla="*/ 34 w 221"/>
                  <a:gd name="T75" fmla="*/ 173 h 264"/>
                  <a:gd name="T76" fmla="*/ 32 w 221"/>
                  <a:gd name="T77" fmla="*/ 159 h 264"/>
                  <a:gd name="T78" fmla="*/ 9 w 221"/>
                  <a:gd name="T79" fmla="*/ 155 h 264"/>
                  <a:gd name="T80" fmla="*/ 2 w 221"/>
                  <a:gd name="T81" fmla="*/ 148 h 264"/>
                  <a:gd name="T82" fmla="*/ 0 w 221"/>
                  <a:gd name="T83" fmla="*/ 130 h 264"/>
                  <a:gd name="T84" fmla="*/ 3 w 221"/>
                  <a:gd name="T85" fmla="*/ 33 h 264"/>
                  <a:gd name="T86" fmla="*/ 18 w 221"/>
                  <a:gd name="T87" fmla="*/ 26 h 264"/>
                  <a:gd name="T88" fmla="*/ 25 w 221"/>
                  <a:gd name="T89" fmla="*/ 24 h 264"/>
                  <a:gd name="T90" fmla="*/ 28 w 221"/>
                  <a:gd name="T9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264">
                    <a:moveTo>
                      <a:pt x="28" y="2"/>
                    </a:moveTo>
                    <a:lnTo>
                      <a:pt x="40" y="8"/>
                    </a:lnTo>
                    <a:lnTo>
                      <a:pt x="48" y="9"/>
                    </a:lnTo>
                    <a:lnTo>
                      <a:pt x="81" y="15"/>
                    </a:lnTo>
                    <a:lnTo>
                      <a:pt x="85" y="27"/>
                    </a:lnTo>
                    <a:lnTo>
                      <a:pt x="108" y="31"/>
                    </a:lnTo>
                    <a:lnTo>
                      <a:pt x="109" y="38"/>
                    </a:lnTo>
                    <a:lnTo>
                      <a:pt x="129" y="42"/>
                    </a:lnTo>
                    <a:lnTo>
                      <a:pt x="142" y="48"/>
                    </a:lnTo>
                    <a:lnTo>
                      <a:pt x="146" y="41"/>
                    </a:lnTo>
                    <a:lnTo>
                      <a:pt x="146" y="20"/>
                    </a:lnTo>
                    <a:lnTo>
                      <a:pt x="152" y="14"/>
                    </a:lnTo>
                    <a:lnTo>
                      <a:pt x="158" y="5"/>
                    </a:lnTo>
                    <a:lnTo>
                      <a:pt x="164" y="0"/>
                    </a:lnTo>
                    <a:lnTo>
                      <a:pt x="179" y="1"/>
                    </a:lnTo>
                    <a:lnTo>
                      <a:pt x="187" y="9"/>
                    </a:lnTo>
                    <a:lnTo>
                      <a:pt x="195" y="16"/>
                    </a:lnTo>
                    <a:lnTo>
                      <a:pt x="208" y="16"/>
                    </a:lnTo>
                    <a:lnTo>
                      <a:pt x="220" y="20"/>
                    </a:lnTo>
                    <a:lnTo>
                      <a:pt x="219" y="34"/>
                    </a:lnTo>
                    <a:lnTo>
                      <a:pt x="219" y="210"/>
                    </a:lnTo>
                    <a:lnTo>
                      <a:pt x="218" y="234"/>
                    </a:lnTo>
                    <a:lnTo>
                      <a:pt x="208" y="237"/>
                    </a:lnTo>
                    <a:lnTo>
                      <a:pt x="211" y="263"/>
                    </a:lnTo>
                    <a:lnTo>
                      <a:pt x="201" y="261"/>
                    </a:lnTo>
                    <a:lnTo>
                      <a:pt x="177" y="243"/>
                    </a:lnTo>
                    <a:lnTo>
                      <a:pt x="168" y="238"/>
                    </a:lnTo>
                    <a:lnTo>
                      <a:pt x="146" y="227"/>
                    </a:lnTo>
                    <a:lnTo>
                      <a:pt x="138" y="214"/>
                    </a:lnTo>
                    <a:lnTo>
                      <a:pt x="113" y="210"/>
                    </a:lnTo>
                    <a:lnTo>
                      <a:pt x="108" y="198"/>
                    </a:lnTo>
                    <a:lnTo>
                      <a:pt x="95" y="193"/>
                    </a:lnTo>
                    <a:lnTo>
                      <a:pt x="95" y="187"/>
                    </a:lnTo>
                    <a:lnTo>
                      <a:pt x="80" y="186"/>
                    </a:lnTo>
                    <a:lnTo>
                      <a:pt x="72" y="182"/>
                    </a:lnTo>
                    <a:lnTo>
                      <a:pt x="54" y="181"/>
                    </a:lnTo>
                    <a:lnTo>
                      <a:pt x="52" y="173"/>
                    </a:lnTo>
                    <a:lnTo>
                      <a:pt x="34" y="173"/>
                    </a:lnTo>
                    <a:lnTo>
                      <a:pt x="32" y="159"/>
                    </a:lnTo>
                    <a:lnTo>
                      <a:pt x="9" y="155"/>
                    </a:lnTo>
                    <a:lnTo>
                      <a:pt x="2" y="148"/>
                    </a:lnTo>
                    <a:lnTo>
                      <a:pt x="0" y="130"/>
                    </a:lnTo>
                    <a:lnTo>
                      <a:pt x="3" y="33"/>
                    </a:lnTo>
                    <a:lnTo>
                      <a:pt x="18" y="26"/>
                    </a:lnTo>
                    <a:lnTo>
                      <a:pt x="25" y="24"/>
                    </a:lnTo>
                    <a:lnTo>
                      <a:pt x="28"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3" name="Freeform 219"/>
              <p:cNvSpPr>
                <a:spLocks/>
              </p:cNvSpPr>
              <p:nvPr/>
            </p:nvSpPr>
            <p:spPr bwMode="auto">
              <a:xfrm>
                <a:off x="6369612" y="3595590"/>
                <a:ext cx="388404" cy="566263"/>
              </a:xfrm>
              <a:custGeom>
                <a:avLst/>
                <a:gdLst>
                  <a:gd name="T0" fmla="*/ 34 w 220"/>
                  <a:gd name="T1" fmla="*/ 121 h 320"/>
                  <a:gd name="T2" fmla="*/ 16 w 220"/>
                  <a:gd name="T3" fmla="*/ 141 h 320"/>
                  <a:gd name="T4" fmla="*/ 2 w 220"/>
                  <a:gd name="T5" fmla="*/ 156 h 320"/>
                  <a:gd name="T6" fmla="*/ 11 w 220"/>
                  <a:gd name="T7" fmla="*/ 170 h 320"/>
                  <a:gd name="T8" fmla="*/ 20 w 220"/>
                  <a:gd name="T9" fmla="*/ 184 h 320"/>
                  <a:gd name="T10" fmla="*/ 18 w 220"/>
                  <a:gd name="T11" fmla="*/ 196 h 320"/>
                  <a:gd name="T12" fmla="*/ 31 w 220"/>
                  <a:gd name="T13" fmla="*/ 221 h 320"/>
                  <a:gd name="T14" fmla="*/ 36 w 220"/>
                  <a:gd name="T15" fmla="*/ 237 h 320"/>
                  <a:gd name="T16" fmla="*/ 48 w 220"/>
                  <a:gd name="T17" fmla="*/ 243 h 320"/>
                  <a:gd name="T18" fmla="*/ 64 w 220"/>
                  <a:gd name="T19" fmla="*/ 260 h 320"/>
                  <a:gd name="T20" fmla="*/ 74 w 220"/>
                  <a:gd name="T21" fmla="*/ 278 h 320"/>
                  <a:gd name="T22" fmla="*/ 81 w 220"/>
                  <a:gd name="T23" fmla="*/ 289 h 320"/>
                  <a:gd name="T24" fmla="*/ 85 w 220"/>
                  <a:gd name="T25" fmla="*/ 304 h 320"/>
                  <a:gd name="T26" fmla="*/ 123 w 220"/>
                  <a:gd name="T27" fmla="*/ 314 h 320"/>
                  <a:gd name="T28" fmla="*/ 133 w 220"/>
                  <a:gd name="T29" fmla="*/ 318 h 320"/>
                  <a:gd name="T30" fmla="*/ 162 w 220"/>
                  <a:gd name="T31" fmla="*/ 319 h 320"/>
                  <a:gd name="T32" fmla="*/ 199 w 220"/>
                  <a:gd name="T33" fmla="*/ 299 h 320"/>
                  <a:gd name="T34" fmla="*/ 192 w 220"/>
                  <a:gd name="T35" fmla="*/ 278 h 320"/>
                  <a:gd name="T36" fmla="*/ 180 w 220"/>
                  <a:gd name="T37" fmla="*/ 270 h 320"/>
                  <a:gd name="T38" fmla="*/ 172 w 220"/>
                  <a:gd name="T39" fmla="*/ 256 h 320"/>
                  <a:gd name="T40" fmla="*/ 179 w 220"/>
                  <a:gd name="T41" fmla="*/ 241 h 320"/>
                  <a:gd name="T42" fmla="*/ 194 w 220"/>
                  <a:gd name="T43" fmla="*/ 208 h 320"/>
                  <a:gd name="T44" fmla="*/ 216 w 220"/>
                  <a:gd name="T45" fmla="*/ 171 h 320"/>
                  <a:gd name="T46" fmla="*/ 203 w 220"/>
                  <a:gd name="T47" fmla="*/ 129 h 320"/>
                  <a:gd name="T48" fmla="*/ 216 w 220"/>
                  <a:gd name="T49" fmla="*/ 119 h 320"/>
                  <a:gd name="T50" fmla="*/ 210 w 220"/>
                  <a:gd name="T51" fmla="*/ 92 h 320"/>
                  <a:gd name="T52" fmla="*/ 219 w 220"/>
                  <a:gd name="T53" fmla="*/ 47 h 320"/>
                  <a:gd name="T54" fmla="*/ 210 w 220"/>
                  <a:gd name="T55" fmla="*/ 14 h 320"/>
                  <a:gd name="T56" fmla="*/ 167 w 220"/>
                  <a:gd name="T57" fmla="*/ 20 h 320"/>
                  <a:gd name="T58" fmla="*/ 64 w 220"/>
                  <a:gd name="T59" fmla="*/ 13 h 320"/>
                  <a:gd name="T60" fmla="*/ 44 w 220"/>
                  <a:gd name="T61" fmla="*/ 25 h 320"/>
                  <a:gd name="T62" fmla="*/ 33 w 220"/>
                  <a:gd name="T63" fmla="*/ 5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320">
                    <a:moveTo>
                      <a:pt x="36" y="79"/>
                    </a:moveTo>
                    <a:lnTo>
                      <a:pt x="34" y="121"/>
                    </a:lnTo>
                    <a:lnTo>
                      <a:pt x="25" y="125"/>
                    </a:lnTo>
                    <a:lnTo>
                      <a:pt x="16" y="141"/>
                    </a:lnTo>
                    <a:lnTo>
                      <a:pt x="13" y="155"/>
                    </a:lnTo>
                    <a:lnTo>
                      <a:pt x="2" y="156"/>
                    </a:lnTo>
                    <a:lnTo>
                      <a:pt x="0" y="165"/>
                    </a:lnTo>
                    <a:lnTo>
                      <a:pt x="11" y="170"/>
                    </a:lnTo>
                    <a:lnTo>
                      <a:pt x="14" y="182"/>
                    </a:lnTo>
                    <a:lnTo>
                      <a:pt x="20" y="184"/>
                    </a:lnTo>
                    <a:lnTo>
                      <a:pt x="20" y="191"/>
                    </a:lnTo>
                    <a:lnTo>
                      <a:pt x="18" y="196"/>
                    </a:lnTo>
                    <a:lnTo>
                      <a:pt x="25" y="207"/>
                    </a:lnTo>
                    <a:lnTo>
                      <a:pt x="31" y="221"/>
                    </a:lnTo>
                    <a:lnTo>
                      <a:pt x="30" y="234"/>
                    </a:lnTo>
                    <a:lnTo>
                      <a:pt x="36" y="237"/>
                    </a:lnTo>
                    <a:lnTo>
                      <a:pt x="37" y="245"/>
                    </a:lnTo>
                    <a:lnTo>
                      <a:pt x="48" y="243"/>
                    </a:lnTo>
                    <a:lnTo>
                      <a:pt x="52" y="256"/>
                    </a:lnTo>
                    <a:lnTo>
                      <a:pt x="64" y="260"/>
                    </a:lnTo>
                    <a:lnTo>
                      <a:pt x="67" y="276"/>
                    </a:lnTo>
                    <a:lnTo>
                      <a:pt x="74" y="278"/>
                    </a:lnTo>
                    <a:lnTo>
                      <a:pt x="79" y="284"/>
                    </a:lnTo>
                    <a:lnTo>
                      <a:pt x="81" y="289"/>
                    </a:lnTo>
                    <a:lnTo>
                      <a:pt x="79" y="296"/>
                    </a:lnTo>
                    <a:lnTo>
                      <a:pt x="85" y="304"/>
                    </a:lnTo>
                    <a:lnTo>
                      <a:pt x="118" y="306"/>
                    </a:lnTo>
                    <a:lnTo>
                      <a:pt x="123" y="314"/>
                    </a:lnTo>
                    <a:lnTo>
                      <a:pt x="133" y="316"/>
                    </a:lnTo>
                    <a:lnTo>
                      <a:pt x="133" y="318"/>
                    </a:lnTo>
                    <a:lnTo>
                      <a:pt x="148" y="318"/>
                    </a:lnTo>
                    <a:lnTo>
                      <a:pt x="162" y="319"/>
                    </a:lnTo>
                    <a:lnTo>
                      <a:pt x="178" y="314"/>
                    </a:lnTo>
                    <a:lnTo>
                      <a:pt x="199" y="299"/>
                    </a:lnTo>
                    <a:lnTo>
                      <a:pt x="199" y="290"/>
                    </a:lnTo>
                    <a:lnTo>
                      <a:pt x="192" y="278"/>
                    </a:lnTo>
                    <a:lnTo>
                      <a:pt x="188" y="275"/>
                    </a:lnTo>
                    <a:lnTo>
                      <a:pt x="180" y="270"/>
                    </a:lnTo>
                    <a:lnTo>
                      <a:pt x="180" y="258"/>
                    </a:lnTo>
                    <a:lnTo>
                      <a:pt x="172" y="256"/>
                    </a:lnTo>
                    <a:lnTo>
                      <a:pt x="164" y="242"/>
                    </a:lnTo>
                    <a:lnTo>
                      <a:pt x="179" y="241"/>
                    </a:lnTo>
                    <a:lnTo>
                      <a:pt x="183" y="209"/>
                    </a:lnTo>
                    <a:lnTo>
                      <a:pt x="194" y="208"/>
                    </a:lnTo>
                    <a:lnTo>
                      <a:pt x="197" y="175"/>
                    </a:lnTo>
                    <a:lnTo>
                      <a:pt x="216" y="171"/>
                    </a:lnTo>
                    <a:lnTo>
                      <a:pt x="213" y="132"/>
                    </a:lnTo>
                    <a:lnTo>
                      <a:pt x="203" y="129"/>
                    </a:lnTo>
                    <a:lnTo>
                      <a:pt x="204" y="118"/>
                    </a:lnTo>
                    <a:lnTo>
                      <a:pt x="216" y="119"/>
                    </a:lnTo>
                    <a:lnTo>
                      <a:pt x="216" y="107"/>
                    </a:lnTo>
                    <a:lnTo>
                      <a:pt x="210" y="92"/>
                    </a:lnTo>
                    <a:lnTo>
                      <a:pt x="209" y="74"/>
                    </a:lnTo>
                    <a:lnTo>
                      <a:pt x="219" y="47"/>
                    </a:lnTo>
                    <a:lnTo>
                      <a:pt x="217" y="33"/>
                    </a:lnTo>
                    <a:lnTo>
                      <a:pt x="210" y="14"/>
                    </a:lnTo>
                    <a:lnTo>
                      <a:pt x="191" y="0"/>
                    </a:lnTo>
                    <a:lnTo>
                      <a:pt x="167" y="20"/>
                    </a:lnTo>
                    <a:lnTo>
                      <a:pt x="158" y="13"/>
                    </a:lnTo>
                    <a:lnTo>
                      <a:pt x="64" y="13"/>
                    </a:lnTo>
                    <a:lnTo>
                      <a:pt x="53" y="20"/>
                    </a:lnTo>
                    <a:lnTo>
                      <a:pt x="44" y="25"/>
                    </a:lnTo>
                    <a:lnTo>
                      <a:pt x="43" y="50"/>
                    </a:lnTo>
                    <a:lnTo>
                      <a:pt x="33" y="53"/>
                    </a:lnTo>
                    <a:lnTo>
                      <a:pt x="36" y="7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4" name="Freeform 223"/>
              <p:cNvSpPr>
                <a:spLocks/>
              </p:cNvSpPr>
              <p:nvPr/>
            </p:nvSpPr>
            <p:spPr bwMode="auto">
              <a:xfrm>
                <a:off x="5606958" y="3966807"/>
                <a:ext cx="166683" cy="163587"/>
              </a:xfrm>
              <a:custGeom>
                <a:avLst/>
                <a:gdLst>
                  <a:gd name="T0" fmla="*/ 32 w 94"/>
                  <a:gd name="T1" fmla="*/ 92 h 93"/>
                  <a:gd name="T2" fmla="*/ 15 w 94"/>
                  <a:gd name="T3" fmla="*/ 86 h 93"/>
                  <a:gd name="T4" fmla="*/ 14 w 94"/>
                  <a:gd name="T5" fmla="*/ 69 h 93"/>
                  <a:gd name="T6" fmla="*/ 4 w 94"/>
                  <a:gd name="T7" fmla="*/ 68 h 93"/>
                  <a:gd name="T8" fmla="*/ 0 w 94"/>
                  <a:gd name="T9" fmla="*/ 53 h 93"/>
                  <a:gd name="T10" fmla="*/ 4 w 94"/>
                  <a:gd name="T11" fmla="*/ 35 h 93"/>
                  <a:gd name="T12" fmla="*/ 20 w 94"/>
                  <a:gd name="T13" fmla="*/ 24 h 93"/>
                  <a:gd name="T14" fmla="*/ 10 w 94"/>
                  <a:gd name="T15" fmla="*/ 15 h 93"/>
                  <a:gd name="T16" fmla="*/ 15 w 94"/>
                  <a:gd name="T17" fmla="*/ 3 h 93"/>
                  <a:gd name="T18" fmla="*/ 28 w 94"/>
                  <a:gd name="T19" fmla="*/ 3 h 93"/>
                  <a:gd name="T20" fmla="*/ 46 w 94"/>
                  <a:gd name="T21" fmla="*/ 0 h 93"/>
                  <a:gd name="T22" fmla="*/ 54 w 94"/>
                  <a:gd name="T23" fmla="*/ 6 h 93"/>
                  <a:gd name="T24" fmla="*/ 83 w 94"/>
                  <a:gd name="T25" fmla="*/ 8 h 93"/>
                  <a:gd name="T26" fmla="*/ 84 w 94"/>
                  <a:gd name="T27" fmla="*/ 21 h 93"/>
                  <a:gd name="T28" fmla="*/ 93 w 94"/>
                  <a:gd name="T29" fmla="*/ 26 h 93"/>
                  <a:gd name="T30" fmla="*/ 91 w 94"/>
                  <a:gd name="T31" fmla="*/ 37 h 93"/>
                  <a:gd name="T32" fmla="*/ 84 w 94"/>
                  <a:gd name="T33" fmla="*/ 39 h 93"/>
                  <a:gd name="T34" fmla="*/ 81 w 94"/>
                  <a:gd name="T35" fmla="*/ 61 h 93"/>
                  <a:gd name="T36" fmla="*/ 84 w 94"/>
                  <a:gd name="T37" fmla="*/ 84 h 93"/>
                  <a:gd name="T38" fmla="*/ 48 w 94"/>
                  <a:gd name="T39" fmla="*/ 85 h 93"/>
                  <a:gd name="T40" fmla="*/ 32 w 94"/>
                  <a:gd name="T41"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3">
                    <a:moveTo>
                      <a:pt x="32" y="92"/>
                    </a:moveTo>
                    <a:lnTo>
                      <a:pt x="15" y="86"/>
                    </a:lnTo>
                    <a:lnTo>
                      <a:pt x="14" y="69"/>
                    </a:lnTo>
                    <a:lnTo>
                      <a:pt x="4" y="68"/>
                    </a:lnTo>
                    <a:lnTo>
                      <a:pt x="0" y="53"/>
                    </a:lnTo>
                    <a:lnTo>
                      <a:pt x="4" y="35"/>
                    </a:lnTo>
                    <a:lnTo>
                      <a:pt x="20" y="24"/>
                    </a:lnTo>
                    <a:lnTo>
                      <a:pt x="10" y="15"/>
                    </a:lnTo>
                    <a:lnTo>
                      <a:pt x="15" y="3"/>
                    </a:lnTo>
                    <a:lnTo>
                      <a:pt x="28" y="3"/>
                    </a:lnTo>
                    <a:lnTo>
                      <a:pt x="46" y="0"/>
                    </a:lnTo>
                    <a:lnTo>
                      <a:pt x="54" y="6"/>
                    </a:lnTo>
                    <a:lnTo>
                      <a:pt x="83" y="8"/>
                    </a:lnTo>
                    <a:lnTo>
                      <a:pt x="84" y="21"/>
                    </a:lnTo>
                    <a:lnTo>
                      <a:pt x="93" y="26"/>
                    </a:lnTo>
                    <a:lnTo>
                      <a:pt x="91" y="37"/>
                    </a:lnTo>
                    <a:lnTo>
                      <a:pt x="84" y="39"/>
                    </a:lnTo>
                    <a:lnTo>
                      <a:pt x="81" y="61"/>
                    </a:lnTo>
                    <a:lnTo>
                      <a:pt x="84" y="84"/>
                    </a:lnTo>
                    <a:lnTo>
                      <a:pt x="48" y="85"/>
                    </a:lnTo>
                    <a:lnTo>
                      <a:pt x="32" y="9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5" name="Freeform 226"/>
              <p:cNvSpPr>
                <a:spLocks/>
              </p:cNvSpPr>
              <p:nvPr/>
            </p:nvSpPr>
            <p:spPr bwMode="auto">
              <a:xfrm>
                <a:off x="5688727" y="3833106"/>
                <a:ext cx="201278" cy="149431"/>
              </a:xfrm>
              <a:custGeom>
                <a:avLst/>
                <a:gdLst>
                  <a:gd name="T0" fmla="*/ 113 w 114"/>
                  <a:gd name="T1" fmla="*/ 42 h 84"/>
                  <a:gd name="T2" fmla="*/ 109 w 114"/>
                  <a:gd name="T3" fmla="*/ 57 h 84"/>
                  <a:gd name="T4" fmla="*/ 93 w 114"/>
                  <a:gd name="T5" fmla="*/ 62 h 84"/>
                  <a:gd name="T6" fmla="*/ 82 w 114"/>
                  <a:gd name="T7" fmla="*/ 77 h 84"/>
                  <a:gd name="T8" fmla="*/ 75 w 114"/>
                  <a:gd name="T9" fmla="*/ 78 h 84"/>
                  <a:gd name="T10" fmla="*/ 63 w 114"/>
                  <a:gd name="T11" fmla="*/ 75 h 84"/>
                  <a:gd name="T12" fmla="*/ 52 w 114"/>
                  <a:gd name="T13" fmla="*/ 69 h 84"/>
                  <a:gd name="T14" fmla="*/ 45 w 114"/>
                  <a:gd name="T15" fmla="*/ 69 h 84"/>
                  <a:gd name="T16" fmla="*/ 37 w 114"/>
                  <a:gd name="T17" fmla="*/ 83 h 84"/>
                  <a:gd name="T18" fmla="*/ 8 w 114"/>
                  <a:gd name="T19" fmla="*/ 81 h 84"/>
                  <a:gd name="T20" fmla="*/ 0 w 114"/>
                  <a:gd name="T21" fmla="*/ 75 h 84"/>
                  <a:gd name="T22" fmla="*/ 4 w 114"/>
                  <a:gd name="T23" fmla="*/ 56 h 84"/>
                  <a:gd name="T24" fmla="*/ 14 w 114"/>
                  <a:gd name="T25" fmla="*/ 42 h 84"/>
                  <a:gd name="T26" fmla="*/ 19 w 114"/>
                  <a:gd name="T27" fmla="*/ 30 h 84"/>
                  <a:gd name="T28" fmla="*/ 23 w 114"/>
                  <a:gd name="T29" fmla="*/ 23 h 84"/>
                  <a:gd name="T30" fmla="*/ 41 w 114"/>
                  <a:gd name="T31" fmla="*/ 17 h 84"/>
                  <a:gd name="T32" fmla="*/ 49 w 114"/>
                  <a:gd name="T33" fmla="*/ 9 h 84"/>
                  <a:gd name="T34" fmla="*/ 57 w 114"/>
                  <a:gd name="T35" fmla="*/ 0 h 84"/>
                  <a:gd name="T36" fmla="*/ 81 w 114"/>
                  <a:gd name="T37" fmla="*/ 1 h 84"/>
                  <a:gd name="T38" fmla="*/ 85 w 114"/>
                  <a:gd name="T39" fmla="*/ 9 h 84"/>
                  <a:gd name="T40" fmla="*/ 94 w 114"/>
                  <a:gd name="T41" fmla="*/ 14 h 84"/>
                  <a:gd name="T42" fmla="*/ 95 w 114"/>
                  <a:gd name="T43" fmla="*/ 30 h 84"/>
                  <a:gd name="T44" fmla="*/ 105 w 114"/>
                  <a:gd name="T45" fmla="*/ 30 h 84"/>
                  <a:gd name="T46" fmla="*/ 113 w 114"/>
                  <a:gd name="T47"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84">
                    <a:moveTo>
                      <a:pt x="113" y="42"/>
                    </a:moveTo>
                    <a:lnTo>
                      <a:pt x="109" y="57"/>
                    </a:lnTo>
                    <a:lnTo>
                      <a:pt x="93" y="62"/>
                    </a:lnTo>
                    <a:lnTo>
                      <a:pt x="82" y="77"/>
                    </a:lnTo>
                    <a:lnTo>
                      <a:pt x="75" y="78"/>
                    </a:lnTo>
                    <a:lnTo>
                      <a:pt x="63" y="75"/>
                    </a:lnTo>
                    <a:lnTo>
                      <a:pt x="52" y="69"/>
                    </a:lnTo>
                    <a:lnTo>
                      <a:pt x="45" y="69"/>
                    </a:lnTo>
                    <a:lnTo>
                      <a:pt x="37" y="83"/>
                    </a:lnTo>
                    <a:lnTo>
                      <a:pt x="8" y="81"/>
                    </a:lnTo>
                    <a:lnTo>
                      <a:pt x="0" y="75"/>
                    </a:lnTo>
                    <a:lnTo>
                      <a:pt x="4" y="56"/>
                    </a:lnTo>
                    <a:lnTo>
                      <a:pt x="14" y="42"/>
                    </a:lnTo>
                    <a:lnTo>
                      <a:pt x="19" y="30"/>
                    </a:lnTo>
                    <a:lnTo>
                      <a:pt x="23" y="23"/>
                    </a:lnTo>
                    <a:lnTo>
                      <a:pt x="41" y="17"/>
                    </a:lnTo>
                    <a:lnTo>
                      <a:pt x="49" y="9"/>
                    </a:lnTo>
                    <a:lnTo>
                      <a:pt x="57" y="0"/>
                    </a:lnTo>
                    <a:lnTo>
                      <a:pt x="81" y="1"/>
                    </a:lnTo>
                    <a:lnTo>
                      <a:pt x="85" y="9"/>
                    </a:lnTo>
                    <a:lnTo>
                      <a:pt x="94" y="14"/>
                    </a:lnTo>
                    <a:lnTo>
                      <a:pt x="95" y="30"/>
                    </a:lnTo>
                    <a:lnTo>
                      <a:pt x="105" y="30"/>
                    </a:lnTo>
                    <a:lnTo>
                      <a:pt x="113"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6" name="Freeform 227"/>
              <p:cNvSpPr>
                <a:spLocks/>
              </p:cNvSpPr>
              <p:nvPr/>
            </p:nvSpPr>
            <p:spPr bwMode="auto">
              <a:xfrm>
                <a:off x="5444992" y="3897597"/>
                <a:ext cx="198133" cy="163587"/>
              </a:xfrm>
              <a:custGeom>
                <a:avLst/>
                <a:gdLst>
                  <a:gd name="T0" fmla="*/ 0 w 113"/>
                  <a:gd name="T1" fmla="*/ 15 h 93"/>
                  <a:gd name="T2" fmla="*/ 8 w 113"/>
                  <a:gd name="T3" fmla="*/ 6 h 93"/>
                  <a:gd name="T4" fmla="*/ 25 w 113"/>
                  <a:gd name="T5" fmla="*/ 0 h 93"/>
                  <a:gd name="T6" fmla="*/ 45 w 113"/>
                  <a:gd name="T7" fmla="*/ 3 h 93"/>
                  <a:gd name="T8" fmla="*/ 61 w 113"/>
                  <a:gd name="T9" fmla="*/ 3 h 93"/>
                  <a:gd name="T10" fmla="*/ 76 w 113"/>
                  <a:gd name="T11" fmla="*/ 8 h 93"/>
                  <a:gd name="T12" fmla="*/ 92 w 113"/>
                  <a:gd name="T13" fmla="*/ 11 h 93"/>
                  <a:gd name="T14" fmla="*/ 103 w 113"/>
                  <a:gd name="T15" fmla="*/ 23 h 93"/>
                  <a:gd name="T16" fmla="*/ 107 w 113"/>
                  <a:gd name="T17" fmla="*/ 42 h 93"/>
                  <a:gd name="T18" fmla="*/ 102 w 113"/>
                  <a:gd name="T19" fmla="*/ 54 h 93"/>
                  <a:gd name="T20" fmla="*/ 112 w 113"/>
                  <a:gd name="T21" fmla="*/ 62 h 93"/>
                  <a:gd name="T22" fmla="*/ 96 w 113"/>
                  <a:gd name="T23" fmla="*/ 74 h 93"/>
                  <a:gd name="T24" fmla="*/ 92 w 113"/>
                  <a:gd name="T25" fmla="*/ 92 h 93"/>
                  <a:gd name="T26" fmla="*/ 81 w 113"/>
                  <a:gd name="T27" fmla="*/ 89 h 93"/>
                  <a:gd name="T28" fmla="*/ 72 w 113"/>
                  <a:gd name="T29" fmla="*/ 72 h 93"/>
                  <a:gd name="T30" fmla="*/ 68 w 113"/>
                  <a:gd name="T31" fmla="*/ 55 h 93"/>
                  <a:gd name="T32" fmla="*/ 52 w 113"/>
                  <a:gd name="T33" fmla="*/ 46 h 93"/>
                  <a:gd name="T34" fmla="*/ 40 w 113"/>
                  <a:gd name="T35" fmla="*/ 52 h 93"/>
                  <a:gd name="T36" fmla="*/ 25 w 113"/>
                  <a:gd name="T37" fmla="*/ 56 h 93"/>
                  <a:gd name="T38" fmla="*/ 7 w 113"/>
                  <a:gd name="T39" fmla="*/ 37 h 93"/>
                  <a:gd name="T40" fmla="*/ 0 w 113"/>
                  <a:gd name="T41"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93">
                    <a:moveTo>
                      <a:pt x="0" y="15"/>
                    </a:moveTo>
                    <a:lnTo>
                      <a:pt x="8" y="6"/>
                    </a:lnTo>
                    <a:lnTo>
                      <a:pt x="25" y="0"/>
                    </a:lnTo>
                    <a:lnTo>
                      <a:pt x="45" y="3"/>
                    </a:lnTo>
                    <a:lnTo>
                      <a:pt x="61" y="3"/>
                    </a:lnTo>
                    <a:lnTo>
                      <a:pt x="76" y="8"/>
                    </a:lnTo>
                    <a:lnTo>
                      <a:pt x="92" y="11"/>
                    </a:lnTo>
                    <a:lnTo>
                      <a:pt x="103" y="23"/>
                    </a:lnTo>
                    <a:lnTo>
                      <a:pt x="107" y="42"/>
                    </a:lnTo>
                    <a:lnTo>
                      <a:pt x="102" y="54"/>
                    </a:lnTo>
                    <a:lnTo>
                      <a:pt x="112" y="62"/>
                    </a:lnTo>
                    <a:lnTo>
                      <a:pt x="96" y="74"/>
                    </a:lnTo>
                    <a:lnTo>
                      <a:pt x="92" y="92"/>
                    </a:lnTo>
                    <a:lnTo>
                      <a:pt x="81" y="89"/>
                    </a:lnTo>
                    <a:lnTo>
                      <a:pt x="72" y="72"/>
                    </a:lnTo>
                    <a:lnTo>
                      <a:pt x="68" y="55"/>
                    </a:lnTo>
                    <a:lnTo>
                      <a:pt x="52" y="46"/>
                    </a:lnTo>
                    <a:lnTo>
                      <a:pt x="40" y="52"/>
                    </a:lnTo>
                    <a:lnTo>
                      <a:pt x="25" y="56"/>
                    </a:lnTo>
                    <a:lnTo>
                      <a:pt x="7" y="37"/>
                    </a:lnTo>
                    <a:lnTo>
                      <a:pt x="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7" name="Freeform 228"/>
              <p:cNvSpPr>
                <a:spLocks/>
              </p:cNvSpPr>
              <p:nvPr/>
            </p:nvSpPr>
            <p:spPr bwMode="auto">
              <a:xfrm>
                <a:off x="5751626" y="3954223"/>
                <a:ext cx="92777" cy="168306"/>
              </a:xfrm>
              <a:custGeom>
                <a:avLst/>
                <a:gdLst>
                  <a:gd name="T0" fmla="*/ 2 w 53"/>
                  <a:gd name="T1" fmla="*/ 91 h 95"/>
                  <a:gd name="T2" fmla="*/ 0 w 53"/>
                  <a:gd name="T3" fmla="*/ 68 h 95"/>
                  <a:gd name="T4" fmla="*/ 2 w 53"/>
                  <a:gd name="T5" fmla="*/ 45 h 95"/>
                  <a:gd name="T6" fmla="*/ 10 w 53"/>
                  <a:gd name="T7" fmla="*/ 44 h 95"/>
                  <a:gd name="T8" fmla="*/ 12 w 53"/>
                  <a:gd name="T9" fmla="*/ 32 h 95"/>
                  <a:gd name="T10" fmla="*/ 2 w 53"/>
                  <a:gd name="T11" fmla="*/ 27 h 95"/>
                  <a:gd name="T12" fmla="*/ 2 w 53"/>
                  <a:gd name="T13" fmla="*/ 14 h 95"/>
                  <a:gd name="T14" fmla="*/ 9 w 53"/>
                  <a:gd name="T15" fmla="*/ 0 h 95"/>
                  <a:gd name="T16" fmla="*/ 17 w 53"/>
                  <a:gd name="T17" fmla="*/ 0 h 95"/>
                  <a:gd name="T18" fmla="*/ 27 w 53"/>
                  <a:gd name="T19" fmla="*/ 6 h 95"/>
                  <a:gd name="T20" fmla="*/ 39 w 53"/>
                  <a:gd name="T21" fmla="*/ 9 h 95"/>
                  <a:gd name="T22" fmla="*/ 40 w 53"/>
                  <a:gd name="T23" fmla="*/ 23 h 95"/>
                  <a:gd name="T24" fmla="*/ 46 w 53"/>
                  <a:gd name="T25" fmla="*/ 26 h 95"/>
                  <a:gd name="T26" fmla="*/ 45 w 53"/>
                  <a:gd name="T27" fmla="*/ 39 h 95"/>
                  <a:gd name="T28" fmla="*/ 48 w 53"/>
                  <a:gd name="T29" fmla="*/ 60 h 95"/>
                  <a:gd name="T30" fmla="*/ 52 w 53"/>
                  <a:gd name="T31" fmla="*/ 79 h 95"/>
                  <a:gd name="T32" fmla="*/ 46 w 53"/>
                  <a:gd name="T33" fmla="*/ 86 h 95"/>
                  <a:gd name="T34" fmla="*/ 35 w 53"/>
                  <a:gd name="T35" fmla="*/ 86 h 95"/>
                  <a:gd name="T36" fmla="*/ 29 w 53"/>
                  <a:gd name="T37" fmla="*/ 93 h 95"/>
                  <a:gd name="T38" fmla="*/ 18 w 53"/>
                  <a:gd name="T39" fmla="*/ 94 h 95"/>
                  <a:gd name="T40" fmla="*/ 2 w 53"/>
                  <a:gd name="T4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95">
                    <a:moveTo>
                      <a:pt x="2" y="91"/>
                    </a:moveTo>
                    <a:lnTo>
                      <a:pt x="0" y="68"/>
                    </a:lnTo>
                    <a:lnTo>
                      <a:pt x="2" y="45"/>
                    </a:lnTo>
                    <a:lnTo>
                      <a:pt x="10" y="44"/>
                    </a:lnTo>
                    <a:lnTo>
                      <a:pt x="12" y="32"/>
                    </a:lnTo>
                    <a:lnTo>
                      <a:pt x="2" y="27"/>
                    </a:lnTo>
                    <a:lnTo>
                      <a:pt x="2" y="14"/>
                    </a:lnTo>
                    <a:lnTo>
                      <a:pt x="9" y="0"/>
                    </a:lnTo>
                    <a:lnTo>
                      <a:pt x="17" y="0"/>
                    </a:lnTo>
                    <a:lnTo>
                      <a:pt x="27" y="6"/>
                    </a:lnTo>
                    <a:lnTo>
                      <a:pt x="39" y="9"/>
                    </a:lnTo>
                    <a:lnTo>
                      <a:pt x="40" y="23"/>
                    </a:lnTo>
                    <a:lnTo>
                      <a:pt x="46" y="26"/>
                    </a:lnTo>
                    <a:lnTo>
                      <a:pt x="45" y="39"/>
                    </a:lnTo>
                    <a:lnTo>
                      <a:pt x="48" y="60"/>
                    </a:lnTo>
                    <a:lnTo>
                      <a:pt x="52" y="79"/>
                    </a:lnTo>
                    <a:lnTo>
                      <a:pt x="46" y="86"/>
                    </a:lnTo>
                    <a:lnTo>
                      <a:pt x="35" y="86"/>
                    </a:lnTo>
                    <a:lnTo>
                      <a:pt x="29" y="93"/>
                    </a:lnTo>
                    <a:lnTo>
                      <a:pt x="18" y="94"/>
                    </a:lnTo>
                    <a:lnTo>
                      <a:pt x="2" y="9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8" name="Freeform 229"/>
              <p:cNvSpPr>
                <a:spLocks/>
              </p:cNvSpPr>
              <p:nvPr/>
            </p:nvSpPr>
            <p:spPr bwMode="auto">
              <a:xfrm>
                <a:off x="6575608" y="4298700"/>
                <a:ext cx="278330" cy="308299"/>
              </a:xfrm>
              <a:custGeom>
                <a:avLst/>
                <a:gdLst>
                  <a:gd name="T0" fmla="*/ 156 w 157"/>
                  <a:gd name="T1" fmla="*/ 154 h 175"/>
                  <a:gd name="T2" fmla="*/ 139 w 157"/>
                  <a:gd name="T3" fmla="*/ 158 h 175"/>
                  <a:gd name="T4" fmla="*/ 136 w 157"/>
                  <a:gd name="T5" fmla="*/ 165 h 175"/>
                  <a:gd name="T6" fmla="*/ 119 w 157"/>
                  <a:gd name="T7" fmla="*/ 165 h 175"/>
                  <a:gd name="T8" fmla="*/ 116 w 157"/>
                  <a:gd name="T9" fmla="*/ 174 h 175"/>
                  <a:gd name="T10" fmla="*/ 86 w 157"/>
                  <a:gd name="T11" fmla="*/ 171 h 175"/>
                  <a:gd name="T12" fmla="*/ 84 w 157"/>
                  <a:gd name="T13" fmla="*/ 163 h 175"/>
                  <a:gd name="T14" fmla="*/ 71 w 157"/>
                  <a:gd name="T15" fmla="*/ 154 h 175"/>
                  <a:gd name="T16" fmla="*/ 60 w 157"/>
                  <a:gd name="T17" fmla="*/ 146 h 175"/>
                  <a:gd name="T18" fmla="*/ 53 w 157"/>
                  <a:gd name="T19" fmla="*/ 143 h 175"/>
                  <a:gd name="T20" fmla="*/ 44 w 157"/>
                  <a:gd name="T21" fmla="*/ 129 h 175"/>
                  <a:gd name="T22" fmla="*/ 31 w 157"/>
                  <a:gd name="T23" fmla="*/ 122 h 175"/>
                  <a:gd name="T24" fmla="*/ 21 w 157"/>
                  <a:gd name="T25" fmla="*/ 112 h 175"/>
                  <a:gd name="T26" fmla="*/ 19 w 157"/>
                  <a:gd name="T27" fmla="*/ 104 h 175"/>
                  <a:gd name="T28" fmla="*/ 8 w 157"/>
                  <a:gd name="T29" fmla="*/ 105 h 175"/>
                  <a:gd name="T30" fmla="*/ 9 w 157"/>
                  <a:gd name="T31" fmla="*/ 97 h 175"/>
                  <a:gd name="T32" fmla="*/ 8 w 157"/>
                  <a:gd name="T33" fmla="*/ 87 h 175"/>
                  <a:gd name="T34" fmla="*/ 4 w 157"/>
                  <a:gd name="T35" fmla="*/ 78 h 175"/>
                  <a:gd name="T36" fmla="*/ 3 w 157"/>
                  <a:gd name="T37" fmla="*/ 70 h 175"/>
                  <a:gd name="T38" fmla="*/ 4 w 157"/>
                  <a:gd name="T39" fmla="*/ 57 h 175"/>
                  <a:gd name="T40" fmla="*/ 0 w 157"/>
                  <a:gd name="T41" fmla="*/ 46 h 175"/>
                  <a:gd name="T42" fmla="*/ 8 w 157"/>
                  <a:gd name="T43" fmla="*/ 45 h 175"/>
                  <a:gd name="T44" fmla="*/ 19 w 157"/>
                  <a:gd name="T45" fmla="*/ 43 h 175"/>
                  <a:gd name="T46" fmla="*/ 18 w 157"/>
                  <a:gd name="T47" fmla="*/ 26 h 175"/>
                  <a:gd name="T48" fmla="*/ 14 w 157"/>
                  <a:gd name="T49" fmla="*/ 19 h 175"/>
                  <a:gd name="T50" fmla="*/ 11 w 157"/>
                  <a:gd name="T51" fmla="*/ 4 h 175"/>
                  <a:gd name="T52" fmla="*/ 18 w 157"/>
                  <a:gd name="T53" fmla="*/ 0 h 175"/>
                  <a:gd name="T54" fmla="*/ 33 w 157"/>
                  <a:gd name="T55" fmla="*/ 1 h 175"/>
                  <a:gd name="T56" fmla="*/ 63 w 157"/>
                  <a:gd name="T57" fmla="*/ 0 h 175"/>
                  <a:gd name="T58" fmla="*/ 74 w 157"/>
                  <a:gd name="T59" fmla="*/ 0 h 175"/>
                  <a:gd name="T60" fmla="*/ 103 w 157"/>
                  <a:gd name="T61" fmla="*/ 24 h 175"/>
                  <a:gd name="T62" fmla="*/ 118 w 157"/>
                  <a:gd name="T63" fmla="*/ 28 h 175"/>
                  <a:gd name="T64" fmla="*/ 119 w 157"/>
                  <a:gd name="T65" fmla="*/ 41 h 175"/>
                  <a:gd name="T66" fmla="*/ 141 w 157"/>
                  <a:gd name="T67" fmla="*/ 52 h 175"/>
                  <a:gd name="T68" fmla="*/ 142 w 157"/>
                  <a:gd name="T69" fmla="*/ 60 h 175"/>
                  <a:gd name="T70" fmla="*/ 142 w 157"/>
                  <a:gd name="T71" fmla="*/ 71 h 175"/>
                  <a:gd name="T72" fmla="*/ 137 w 157"/>
                  <a:gd name="T73" fmla="*/ 77 h 175"/>
                  <a:gd name="T74" fmla="*/ 135 w 157"/>
                  <a:gd name="T75" fmla="*/ 88 h 175"/>
                  <a:gd name="T76" fmla="*/ 143 w 157"/>
                  <a:gd name="T77" fmla="*/ 90 h 175"/>
                  <a:gd name="T78" fmla="*/ 142 w 157"/>
                  <a:gd name="T79" fmla="*/ 106 h 175"/>
                  <a:gd name="T80" fmla="*/ 145 w 157"/>
                  <a:gd name="T81" fmla="*/ 122 h 175"/>
                  <a:gd name="T82" fmla="*/ 146 w 157"/>
                  <a:gd name="T83" fmla="*/ 140 h 175"/>
                  <a:gd name="T84" fmla="*/ 152 w 157"/>
                  <a:gd name="T85" fmla="*/ 146 h 175"/>
                  <a:gd name="T86" fmla="*/ 156 w 157"/>
                  <a:gd name="T87" fmla="*/ 15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175">
                    <a:moveTo>
                      <a:pt x="156" y="154"/>
                    </a:moveTo>
                    <a:lnTo>
                      <a:pt x="139" y="158"/>
                    </a:lnTo>
                    <a:lnTo>
                      <a:pt x="136" y="165"/>
                    </a:lnTo>
                    <a:lnTo>
                      <a:pt x="119" y="165"/>
                    </a:lnTo>
                    <a:lnTo>
                      <a:pt x="116" y="174"/>
                    </a:lnTo>
                    <a:lnTo>
                      <a:pt x="86" y="171"/>
                    </a:lnTo>
                    <a:lnTo>
                      <a:pt x="84" y="163"/>
                    </a:lnTo>
                    <a:lnTo>
                      <a:pt x="71" y="154"/>
                    </a:lnTo>
                    <a:lnTo>
                      <a:pt x="60" y="146"/>
                    </a:lnTo>
                    <a:lnTo>
                      <a:pt x="53" y="143"/>
                    </a:lnTo>
                    <a:lnTo>
                      <a:pt x="44" y="129"/>
                    </a:lnTo>
                    <a:lnTo>
                      <a:pt x="31" y="122"/>
                    </a:lnTo>
                    <a:lnTo>
                      <a:pt x="21" y="112"/>
                    </a:lnTo>
                    <a:lnTo>
                      <a:pt x="19" y="104"/>
                    </a:lnTo>
                    <a:lnTo>
                      <a:pt x="8" y="105"/>
                    </a:lnTo>
                    <a:lnTo>
                      <a:pt x="9" y="97"/>
                    </a:lnTo>
                    <a:lnTo>
                      <a:pt x="8" y="87"/>
                    </a:lnTo>
                    <a:lnTo>
                      <a:pt x="4" y="78"/>
                    </a:lnTo>
                    <a:lnTo>
                      <a:pt x="3" y="70"/>
                    </a:lnTo>
                    <a:lnTo>
                      <a:pt x="4" y="57"/>
                    </a:lnTo>
                    <a:lnTo>
                      <a:pt x="0" y="46"/>
                    </a:lnTo>
                    <a:lnTo>
                      <a:pt x="8" y="45"/>
                    </a:lnTo>
                    <a:lnTo>
                      <a:pt x="19" y="43"/>
                    </a:lnTo>
                    <a:lnTo>
                      <a:pt x="18" y="26"/>
                    </a:lnTo>
                    <a:lnTo>
                      <a:pt x="14" y="19"/>
                    </a:lnTo>
                    <a:lnTo>
                      <a:pt x="11" y="4"/>
                    </a:lnTo>
                    <a:lnTo>
                      <a:pt x="18" y="0"/>
                    </a:lnTo>
                    <a:lnTo>
                      <a:pt x="33" y="1"/>
                    </a:lnTo>
                    <a:lnTo>
                      <a:pt x="63" y="0"/>
                    </a:lnTo>
                    <a:lnTo>
                      <a:pt x="74" y="0"/>
                    </a:lnTo>
                    <a:lnTo>
                      <a:pt x="103" y="24"/>
                    </a:lnTo>
                    <a:lnTo>
                      <a:pt x="118" y="28"/>
                    </a:lnTo>
                    <a:lnTo>
                      <a:pt x="119" y="41"/>
                    </a:lnTo>
                    <a:lnTo>
                      <a:pt x="141" y="52"/>
                    </a:lnTo>
                    <a:lnTo>
                      <a:pt x="142" y="60"/>
                    </a:lnTo>
                    <a:lnTo>
                      <a:pt x="142" y="71"/>
                    </a:lnTo>
                    <a:lnTo>
                      <a:pt x="137" y="77"/>
                    </a:lnTo>
                    <a:lnTo>
                      <a:pt x="135" y="88"/>
                    </a:lnTo>
                    <a:lnTo>
                      <a:pt x="143" y="90"/>
                    </a:lnTo>
                    <a:lnTo>
                      <a:pt x="142" y="106"/>
                    </a:lnTo>
                    <a:lnTo>
                      <a:pt x="145" y="122"/>
                    </a:lnTo>
                    <a:lnTo>
                      <a:pt x="146" y="140"/>
                    </a:lnTo>
                    <a:lnTo>
                      <a:pt x="152" y="146"/>
                    </a:lnTo>
                    <a:lnTo>
                      <a:pt x="156" y="15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9" name="Freeform 230"/>
              <p:cNvSpPr>
                <a:spLocks/>
              </p:cNvSpPr>
              <p:nvPr/>
            </p:nvSpPr>
            <p:spPr bwMode="auto">
              <a:xfrm>
                <a:off x="6575608" y="4150842"/>
                <a:ext cx="125799" cy="157295"/>
              </a:xfrm>
              <a:custGeom>
                <a:avLst/>
                <a:gdLst>
                  <a:gd name="T0" fmla="*/ 61 w 71"/>
                  <a:gd name="T1" fmla="*/ 0 h 89"/>
                  <a:gd name="T2" fmla="*/ 70 w 71"/>
                  <a:gd name="T3" fmla="*/ 14 h 89"/>
                  <a:gd name="T4" fmla="*/ 70 w 71"/>
                  <a:gd name="T5" fmla="*/ 41 h 89"/>
                  <a:gd name="T6" fmla="*/ 61 w 71"/>
                  <a:gd name="T7" fmla="*/ 58 h 89"/>
                  <a:gd name="T8" fmla="*/ 59 w 71"/>
                  <a:gd name="T9" fmla="*/ 74 h 89"/>
                  <a:gd name="T10" fmla="*/ 63 w 71"/>
                  <a:gd name="T11" fmla="*/ 84 h 89"/>
                  <a:gd name="T12" fmla="*/ 33 w 71"/>
                  <a:gd name="T13" fmla="*/ 85 h 89"/>
                  <a:gd name="T14" fmla="*/ 18 w 71"/>
                  <a:gd name="T15" fmla="*/ 84 h 89"/>
                  <a:gd name="T16" fmla="*/ 11 w 71"/>
                  <a:gd name="T17" fmla="*/ 88 h 89"/>
                  <a:gd name="T18" fmla="*/ 0 w 71"/>
                  <a:gd name="T19" fmla="*/ 84 h 89"/>
                  <a:gd name="T20" fmla="*/ 4 w 71"/>
                  <a:gd name="T21" fmla="*/ 49 h 89"/>
                  <a:gd name="T22" fmla="*/ 19 w 71"/>
                  <a:gd name="T23" fmla="*/ 43 h 89"/>
                  <a:gd name="T24" fmla="*/ 27 w 71"/>
                  <a:gd name="T25" fmla="*/ 39 h 89"/>
                  <a:gd name="T26" fmla="*/ 28 w 71"/>
                  <a:gd name="T27" fmla="*/ 30 h 89"/>
                  <a:gd name="T28" fmla="*/ 19 w 71"/>
                  <a:gd name="T29" fmla="*/ 30 h 89"/>
                  <a:gd name="T30" fmla="*/ 19 w 71"/>
                  <a:gd name="T31" fmla="*/ 23 h 89"/>
                  <a:gd name="T32" fmla="*/ 15 w 71"/>
                  <a:gd name="T33" fmla="*/ 4 h 89"/>
                  <a:gd name="T34" fmla="*/ 31 w 71"/>
                  <a:gd name="T35" fmla="*/ 4 h 89"/>
                  <a:gd name="T36" fmla="*/ 44 w 71"/>
                  <a:gd name="T37" fmla="*/ 5 h 89"/>
                  <a:gd name="T38" fmla="*/ 61 w 71"/>
                  <a:gd name="T3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9">
                    <a:moveTo>
                      <a:pt x="61" y="0"/>
                    </a:moveTo>
                    <a:lnTo>
                      <a:pt x="70" y="14"/>
                    </a:lnTo>
                    <a:lnTo>
                      <a:pt x="70" y="41"/>
                    </a:lnTo>
                    <a:lnTo>
                      <a:pt x="61" y="58"/>
                    </a:lnTo>
                    <a:lnTo>
                      <a:pt x="59" y="74"/>
                    </a:lnTo>
                    <a:lnTo>
                      <a:pt x="63" y="84"/>
                    </a:lnTo>
                    <a:lnTo>
                      <a:pt x="33" y="85"/>
                    </a:lnTo>
                    <a:lnTo>
                      <a:pt x="18" y="84"/>
                    </a:lnTo>
                    <a:lnTo>
                      <a:pt x="11" y="88"/>
                    </a:lnTo>
                    <a:lnTo>
                      <a:pt x="0" y="84"/>
                    </a:lnTo>
                    <a:lnTo>
                      <a:pt x="4" y="49"/>
                    </a:lnTo>
                    <a:lnTo>
                      <a:pt x="19" y="43"/>
                    </a:lnTo>
                    <a:lnTo>
                      <a:pt x="27" y="39"/>
                    </a:lnTo>
                    <a:lnTo>
                      <a:pt x="28" y="30"/>
                    </a:lnTo>
                    <a:lnTo>
                      <a:pt x="19" y="30"/>
                    </a:lnTo>
                    <a:lnTo>
                      <a:pt x="19" y="23"/>
                    </a:lnTo>
                    <a:lnTo>
                      <a:pt x="15" y="4"/>
                    </a:lnTo>
                    <a:lnTo>
                      <a:pt x="31" y="4"/>
                    </a:lnTo>
                    <a:lnTo>
                      <a:pt x="44" y="5"/>
                    </a:lnTo>
                    <a:lnTo>
                      <a:pt x="6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0" name="Freeform 232"/>
              <p:cNvSpPr>
                <a:spLocks/>
              </p:cNvSpPr>
              <p:nvPr/>
            </p:nvSpPr>
            <p:spPr bwMode="auto">
              <a:xfrm>
                <a:off x="6158899" y="3600309"/>
                <a:ext cx="275185" cy="457729"/>
              </a:xfrm>
              <a:custGeom>
                <a:avLst/>
                <a:gdLst>
                  <a:gd name="T0" fmla="*/ 24 w 155"/>
                  <a:gd name="T1" fmla="*/ 0 h 260"/>
                  <a:gd name="T2" fmla="*/ 26 w 155"/>
                  <a:gd name="T3" fmla="*/ 8 h 260"/>
                  <a:gd name="T4" fmla="*/ 29 w 155"/>
                  <a:gd name="T5" fmla="*/ 14 h 260"/>
                  <a:gd name="T6" fmla="*/ 36 w 155"/>
                  <a:gd name="T7" fmla="*/ 30 h 260"/>
                  <a:gd name="T8" fmla="*/ 30 w 155"/>
                  <a:gd name="T9" fmla="*/ 108 h 260"/>
                  <a:gd name="T10" fmla="*/ 20 w 155"/>
                  <a:gd name="T11" fmla="*/ 112 h 260"/>
                  <a:gd name="T12" fmla="*/ 15 w 155"/>
                  <a:gd name="T13" fmla="*/ 121 h 260"/>
                  <a:gd name="T14" fmla="*/ 5 w 155"/>
                  <a:gd name="T15" fmla="*/ 127 h 260"/>
                  <a:gd name="T16" fmla="*/ 0 w 155"/>
                  <a:gd name="T17" fmla="*/ 135 h 260"/>
                  <a:gd name="T18" fmla="*/ 0 w 155"/>
                  <a:gd name="T19" fmla="*/ 149 h 260"/>
                  <a:gd name="T20" fmla="*/ 6 w 155"/>
                  <a:gd name="T21" fmla="*/ 148 h 260"/>
                  <a:gd name="T22" fmla="*/ 8 w 155"/>
                  <a:gd name="T23" fmla="*/ 158 h 260"/>
                  <a:gd name="T24" fmla="*/ 13 w 155"/>
                  <a:gd name="T25" fmla="*/ 166 h 260"/>
                  <a:gd name="T26" fmla="*/ 19 w 155"/>
                  <a:gd name="T27" fmla="*/ 180 h 260"/>
                  <a:gd name="T28" fmla="*/ 19 w 155"/>
                  <a:gd name="T29" fmla="*/ 188 h 260"/>
                  <a:gd name="T30" fmla="*/ 14 w 155"/>
                  <a:gd name="T31" fmla="*/ 191 h 260"/>
                  <a:gd name="T32" fmla="*/ 17 w 155"/>
                  <a:gd name="T33" fmla="*/ 194 h 260"/>
                  <a:gd name="T34" fmla="*/ 19 w 155"/>
                  <a:gd name="T35" fmla="*/ 202 h 260"/>
                  <a:gd name="T36" fmla="*/ 25 w 155"/>
                  <a:gd name="T37" fmla="*/ 210 h 260"/>
                  <a:gd name="T38" fmla="*/ 24 w 155"/>
                  <a:gd name="T39" fmla="*/ 218 h 260"/>
                  <a:gd name="T40" fmla="*/ 17 w 155"/>
                  <a:gd name="T41" fmla="*/ 221 h 260"/>
                  <a:gd name="T42" fmla="*/ 18 w 155"/>
                  <a:gd name="T43" fmla="*/ 229 h 260"/>
                  <a:gd name="T44" fmla="*/ 29 w 155"/>
                  <a:gd name="T45" fmla="*/ 243 h 260"/>
                  <a:gd name="T46" fmla="*/ 36 w 155"/>
                  <a:gd name="T47" fmla="*/ 259 h 260"/>
                  <a:gd name="T48" fmla="*/ 45 w 155"/>
                  <a:gd name="T49" fmla="*/ 254 h 260"/>
                  <a:gd name="T50" fmla="*/ 58 w 155"/>
                  <a:gd name="T51" fmla="*/ 256 h 260"/>
                  <a:gd name="T52" fmla="*/ 63 w 155"/>
                  <a:gd name="T53" fmla="*/ 246 h 260"/>
                  <a:gd name="T54" fmla="*/ 79 w 155"/>
                  <a:gd name="T55" fmla="*/ 245 h 260"/>
                  <a:gd name="T56" fmla="*/ 85 w 155"/>
                  <a:gd name="T57" fmla="*/ 235 h 260"/>
                  <a:gd name="T58" fmla="*/ 99 w 155"/>
                  <a:gd name="T59" fmla="*/ 232 h 260"/>
                  <a:gd name="T60" fmla="*/ 104 w 155"/>
                  <a:gd name="T61" fmla="*/ 221 h 260"/>
                  <a:gd name="T62" fmla="*/ 113 w 155"/>
                  <a:gd name="T63" fmla="*/ 218 h 260"/>
                  <a:gd name="T64" fmla="*/ 119 w 155"/>
                  <a:gd name="T65" fmla="*/ 206 h 260"/>
                  <a:gd name="T66" fmla="*/ 129 w 155"/>
                  <a:gd name="T67" fmla="*/ 196 h 260"/>
                  <a:gd name="T68" fmla="*/ 136 w 155"/>
                  <a:gd name="T69" fmla="*/ 194 h 260"/>
                  <a:gd name="T70" fmla="*/ 139 w 155"/>
                  <a:gd name="T71" fmla="*/ 189 h 260"/>
                  <a:gd name="T72" fmla="*/ 139 w 155"/>
                  <a:gd name="T73" fmla="*/ 182 h 260"/>
                  <a:gd name="T74" fmla="*/ 133 w 155"/>
                  <a:gd name="T75" fmla="*/ 179 h 260"/>
                  <a:gd name="T76" fmla="*/ 129 w 155"/>
                  <a:gd name="T77" fmla="*/ 168 h 260"/>
                  <a:gd name="T78" fmla="*/ 118 w 155"/>
                  <a:gd name="T79" fmla="*/ 163 h 260"/>
                  <a:gd name="T80" fmla="*/ 120 w 155"/>
                  <a:gd name="T81" fmla="*/ 154 h 260"/>
                  <a:gd name="T82" fmla="*/ 131 w 155"/>
                  <a:gd name="T83" fmla="*/ 153 h 260"/>
                  <a:gd name="T84" fmla="*/ 135 w 155"/>
                  <a:gd name="T85" fmla="*/ 139 h 260"/>
                  <a:gd name="T86" fmla="*/ 144 w 155"/>
                  <a:gd name="T87" fmla="*/ 123 h 260"/>
                  <a:gd name="T88" fmla="*/ 152 w 155"/>
                  <a:gd name="T89" fmla="*/ 119 h 260"/>
                  <a:gd name="T90" fmla="*/ 154 w 155"/>
                  <a:gd name="T91" fmla="*/ 77 h 260"/>
                  <a:gd name="T92" fmla="*/ 145 w 155"/>
                  <a:gd name="T93" fmla="*/ 75 h 260"/>
                  <a:gd name="T94" fmla="*/ 120 w 155"/>
                  <a:gd name="T95" fmla="*/ 57 h 260"/>
                  <a:gd name="T96" fmla="*/ 111 w 155"/>
                  <a:gd name="T97" fmla="*/ 52 h 260"/>
                  <a:gd name="T98" fmla="*/ 89 w 155"/>
                  <a:gd name="T99" fmla="*/ 41 h 260"/>
                  <a:gd name="T100" fmla="*/ 81 w 155"/>
                  <a:gd name="T101" fmla="*/ 28 h 260"/>
                  <a:gd name="T102" fmla="*/ 57 w 155"/>
                  <a:gd name="T103" fmla="*/ 24 h 260"/>
                  <a:gd name="T104" fmla="*/ 52 w 155"/>
                  <a:gd name="T105" fmla="*/ 12 h 260"/>
                  <a:gd name="T106" fmla="*/ 38 w 155"/>
                  <a:gd name="T107" fmla="*/ 7 h 260"/>
                  <a:gd name="T108" fmla="*/ 38 w 155"/>
                  <a:gd name="T109" fmla="*/ 2 h 260"/>
                  <a:gd name="T110" fmla="*/ 24 w 155"/>
                  <a:gd name="T11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5" h="260">
                    <a:moveTo>
                      <a:pt x="24" y="0"/>
                    </a:moveTo>
                    <a:lnTo>
                      <a:pt x="26" y="8"/>
                    </a:lnTo>
                    <a:lnTo>
                      <a:pt x="29" y="14"/>
                    </a:lnTo>
                    <a:lnTo>
                      <a:pt x="36" y="30"/>
                    </a:lnTo>
                    <a:lnTo>
                      <a:pt x="30" y="108"/>
                    </a:lnTo>
                    <a:lnTo>
                      <a:pt x="20" y="112"/>
                    </a:lnTo>
                    <a:lnTo>
                      <a:pt x="15" y="121"/>
                    </a:lnTo>
                    <a:lnTo>
                      <a:pt x="5" y="127"/>
                    </a:lnTo>
                    <a:lnTo>
                      <a:pt x="0" y="135"/>
                    </a:lnTo>
                    <a:lnTo>
                      <a:pt x="0" y="149"/>
                    </a:lnTo>
                    <a:lnTo>
                      <a:pt x="6" y="148"/>
                    </a:lnTo>
                    <a:lnTo>
                      <a:pt x="8" y="158"/>
                    </a:lnTo>
                    <a:lnTo>
                      <a:pt x="13" y="166"/>
                    </a:lnTo>
                    <a:lnTo>
                      <a:pt x="19" y="180"/>
                    </a:lnTo>
                    <a:lnTo>
                      <a:pt x="19" y="188"/>
                    </a:lnTo>
                    <a:lnTo>
                      <a:pt x="14" y="191"/>
                    </a:lnTo>
                    <a:lnTo>
                      <a:pt x="17" y="194"/>
                    </a:lnTo>
                    <a:lnTo>
                      <a:pt x="19" y="202"/>
                    </a:lnTo>
                    <a:lnTo>
                      <a:pt x="25" y="210"/>
                    </a:lnTo>
                    <a:lnTo>
                      <a:pt x="24" y="218"/>
                    </a:lnTo>
                    <a:lnTo>
                      <a:pt x="17" y="221"/>
                    </a:lnTo>
                    <a:lnTo>
                      <a:pt x="18" y="229"/>
                    </a:lnTo>
                    <a:lnTo>
                      <a:pt x="29" y="243"/>
                    </a:lnTo>
                    <a:lnTo>
                      <a:pt x="36" y="259"/>
                    </a:lnTo>
                    <a:lnTo>
                      <a:pt x="45" y="254"/>
                    </a:lnTo>
                    <a:lnTo>
                      <a:pt x="58" y="256"/>
                    </a:lnTo>
                    <a:lnTo>
                      <a:pt x="63" y="246"/>
                    </a:lnTo>
                    <a:lnTo>
                      <a:pt x="79" y="245"/>
                    </a:lnTo>
                    <a:lnTo>
                      <a:pt x="85" y="235"/>
                    </a:lnTo>
                    <a:lnTo>
                      <a:pt x="99" y="232"/>
                    </a:lnTo>
                    <a:lnTo>
                      <a:pt x="104" y="221"/>
                    </a:lnTo>
                    <a:lnTo>
                      <a:pt x="113" y="218"/>
                    </a:lnTo>
                    <a:lnTo>
                      <a:pt x="119" y="206"/>
                    </a:lnTo>
                    <a:lnTo>
                      <a:pt x="129" y="196"/>
                    </a:lnTo>
                    <a:lnTo>
                      <a:pt x="136" y="194"/>
                    </a:lnTo>
                    <a:lnTo>
                      <a:pt x="139" y="189"/>
                    </a:lnTo>
                    <a:lnTo>
                      <a:pt x="139" y="182"/>
                    </a:lnTo>
                    <a:lnTo>
                      <a:pt x="133" y="179"/>
                    </a:lnTo>
                    <a:lnTo>
                      <a:pt x="129" y="168"/>
                    </a:lnTo>
                    <a:lnTo>
                      <a:pt x="118" y="163"/>
                    </a:lnTo>
                    <a:lnTo>
                      <a:pt x="120" y="154"/>
                    </a:lnTo>
                    <a:lnTo>
                      <a:pt x="131" y="153"/>
                    </a:lnTo>
                    <a:lnTo>
                      <a:pt x="135" y="139"/>
                    </a:lnTo>
                    <a:lnTo>
                      <a:pt x="144" y="123"/>
                    </a:lnTo>
                    <a:lnTo>
                      <a:pt x="152" y="119"/>
                    </a:lnTo>
                    <a:lnTo>
                      <a:pt x="154" y="77"/>
                    </a:lnTo>
                    <a:lnTo>
                      <a:pt x="145" y="75"/>
                    </a:lnTo>
                    <a:lnTo>
                      <a:pt x="120" y="57"/>
                    </a:lnTo>
                    <a:lnTo>
                      <a:pt x="111" y="52"/>
                    </a:lnTo>
                    <a:lnTo>
                      <a:pt x="89" y="41"/>
                    </a:lnTo>
                    <a:lnTo>
                      <a:pt x="81" y="28"/>
                    </a:lnTo>
                    <a:lnTo>
                      <a:pt x="57" y="24"/>
                    </a:lnTo>
                    <a:lnTo>
                      <a:pt x="52" y="12"/>
                    </a:lnTo>
                    <a:lnTo>
                      <a:pt x="38" y="7"/>
                    </a:lnTo>
                    <a:lnTo>
                      <a:pt x="38" y="2"/>
                    </a:lnTo>
                    <a:lnTo>
                      <a:pt x="2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1" name="Freeform 233"/>
              <p:cNvSpPr>
                <a:spLocks/>
              </p:cNvSpPr>
              <p:nvPr/>
            </p:nvSpPr>
            <p:spPr bwMode="auto">
              <a:xfrm>
                <a:off x="5833395" y="3576714"/>
                <a:ext cx="388404" cy="331893"/>
              </a:xfrm>
              <a:custGeom>
                <a:avLst/>
                <a:gdLst>
                  <a:gd name="T0" fmla="*/ 50 w 221"/>
                  <a:gd name="T1" fmla="*/ 186 h 188"/>
                  <a:gd name="T2" fmla="*/ 55 w 221"/>
                  <a:gd name="T3" fmla="*/ 179 h 188"/>
                  <a:gd name="T4" fmla="*/ 60 w 221"/>
                  <a:gd name="T5" fmla="*/ 168 h 188"/>
                  <a:gd name="T6" fmla="*/ 73 w 221"/>
                  <a:gd name="T7" fmla="*/ 164 h 188"/>
                  <a:gd name="T8" fmla="*/ 84 w 221"/>
                  <a:gd name="T9" fmla="*/ 166 h 188"/>
                  <a:gd name="T10" fmla="*/ 91 w 221"/>
                  <a:gd name="T11" fmla="*/ 176 h 188"/>
                  <a:gd name="T12" fmla="*/ 92 w 221"/>
                  <a:gd name="T13" fmla="*/ 169 h 188"/>
                  <a:gd name="T14" fmla="*/ 109 w 221"/>
                  <a:gd name="T15" fmla="*/ 168 h 188"/>
                  <a:gd name="T16" fmla="*/ 120 w 221"/>
                  <a:gd name="T17" fmla="*/ 167 h 188"/>
                  <a:gd name="T18" fmla="*/ 128 w 221"/>
                  <a:gd name="T19" fmla="*/ 175 h 188"/>
                  <a:gd name="T20" fmla="*/ 140 w 221"/>
                  <a:gd name="T21" fmla="*/ 176 h 188"/>
                  <a:gd name="T22" fmla="*/ 142 w 221"/>
                  <a:gd name="T23" fmla="*/ 168 h 188"/>
                  <a:gd name="T24" fmla="*/ 160 w 221"/>
                  <a:gd name="T25" fmla="*/ 168 h 188"/>
                  <a:gd name="T26" fmla="*/ 168 w 221"/>
                  <a:gd name="T27" fmla="*/ 176 h 188"/>
                  <a:gd name="T28" fmla="*/ 175 w 221"/>
                  <a:gd name="T29" fmla="*/ 168 h 188"/>
                  <a:gd name="T30" fmla="*/ 185 w 221"/>
                  <a:gd name="T31" fmla="*/ 162 h 188"/>
                  <a:gd name="T32" fmla="*/ 185 w 221"/>
                  <a:gd name="T33" fmla="*/ 148 h 188"/>
                  <a:gd name="T34" fmla="*/ 190 w 221"/>
                  <a:gd name="T35" fmla="*/ 140 h 188"/>
                  <a:gd name="T36" fmla="*/ 200 w 221"/>
                  <a:gd name="T37" fmla="*/ 134 h 188"/>
                  <a:gd name="T38" fmla="*/ 205 w 221"/>
                  <a:gd name="T39" fmla="*/ 125 h 188"/>
                  <a:gd name="T40" fmla="*/ 215 w 221"/>
                  <a:gd name="T41" fmla="*/ 122 h 188"/>
                  <a:gd name="T42" fmla="*/ 220 w 221"/>
                  <a:gd name="T43" fmla="*/ 43 h 188"/>
                  <a:gd name="T44" fmla="*/ 213 w 221"/>
                  <a:gd name="T45" fmla="*/ 27 h 188"/>
                  <a:gd name="T46" fmla="*/ 211 w 221"/>
                  <a:gd name="T47" fmla="*/ 21 h 188"/>
                  <a:gd name="T48" fmla="*/ 208 w 221"/>
                  <a:gd name="T49" fmla="*/ 13 h 188"/>
                  <a:gd name="T50" fmla="*/ 200 w 221"/>
                  <a:gd name="T51" fmla="*/ 9 h 188"/>
                  <a:gd name="T52" fmla="*/ 182 w 221"/>
                  <a:gd name="T53" fmla="*/ 8 h 188"/>
                  <a:gd name="T54" fmla="*/ 181 w 221"/>
                  <a:gd name="T55" fmla="*/ 0 h 188"/>
                  <a:gd name="T56" fmla="*/ 162 w 221"/>
                  <a:gd name="T57" fmla="*/ 0 h 188"/>
                  <a:gd name="T58" fmla="*/ 157 w 221"/>
                  <a:gd name="T59" fmla="*/ 7 h 188"/>
                  <a:gd name="T60" fmla="*/ 143 w 221"/>
                  <a:gd name="T61" fmla="*/ 13 h 188"/>
                  <a:gd name="T62" fmla="*/ 131 w 221"/>
                  <a:gd name="T63" fmla="*/ 23 h 188"/>
                  <a:gd name="T64" fmla="*/ 124 w 221"/>
                  <a:gd name="T65" fmla="*/ 33 h 188"/>
                  <a:gd name="T66" fmla="*/ 102 w 221"/>
                  <a:gd name="T67" fmla="*/ 41 h 188"/>
                  <a:gd name="T68" fmla="*/ 99 w 221"/>
                  <a:gd name="T69" fmla="*/ 50 h 188"/>
                  <a:gd name="T70" fmla="*/ 91 w 221"/>
                  <a:gd name="T71" fmla="*/ 55 h 188"/>
                  <a:gd name="T72" fmla="*/ 81 w 221"/>
                  <a:gd name="T73" fmla="*/ 66 h 188"/>
                  <a:gd name="T74" fmla="*/ 57 w 221"/>
                  <a:gd name="T75" fmla="*/ 68 h 188"/>
                  <a:gd name="T76" fmla="*/ 55 w 221"/>
                  <a:gd name="T77" fmla="*/ 76 h 188"/>
                  <a:gd name="T78" fmla="*/ 58 w 221"/>
                  <a:gd name="T79" fmla="*/ 123 h 188"/>
                  <a:gd name="T80" fmla="*/ 48 w 221"/>
                  <a:gd name="T81" fmla="*/ 125 h 188"/>
                  <a:gd name="T82" fmla="*/ 48 w 221"/>
                  <a:gd name="T83" fmla="*/ 133 h 188"/>
                  <a:gd name="T84" fmla="*/ 11 w 221"/>
                  <a:gd name="T85" fmla="*/ 139 h 188"/>
                  <a:gd name="T86" fmla="*/ 0 w 221"/>
                  <a:gd name="T87" fmla="*/ 146 h 188"/>
                  <a:gd name="T88" fmla="*/ 4 w 221"/>
                  <a:gd name="T89" fmla="*/ 155 h 188"/>
                  <a:gd name="T90" fmla="*/ 13 w 221"/>
                  <a:gd name="T91" fmla="*/ 160 h 188"/>
                  <a:gd name="T92" fmla="*/ 14 w 221"/>
                  <a:gd name="T93" fmla="*/ 175 h 188"/>
                  <a:gd name="T94" fmla="*/ 24 w 221"/>
                  <a:gd name="T95" fmla="*/ 176 h 188"/>
                  <a:gd name="T96" fmla="*/ 32 w 221"/>
                  <a:gd name="T97" fmla="*/ 187 h 188"/>
                  <a:gd name="T98" fmla="*/ 45 w 221"/>
                  <a:gd name="T99" fmla="*/ 186 h 188"/>
                  <a:gd name="T100" fmla="*/ 50 w 221"/>
                  <a:gd name="T101"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188">
                    <a:moveTo>
                      <a:pt x="50" y="186"/>
                    </a:moveTo>
                    <a:lnTo>
                      <a:pt x="55" y="179"/>
                    </a:lnTo>
                    <a:lnTo>
                      <a:pt x="60" y="168"/>
                    </a:lnTo>
                    <a:lnTo>
                      <a:pt x="73" y="164"/>
                    </a:lnTo>
                    <a:lnTo>
                      <a:pt x="84" y="166"/>
                    </a:lnTo>
                    <a:lnTo>
                      <a:pt x="91" y="176"/>
                    </a:lnTo>
                    <a:lnTo>
                      <a:pt x="92" y="169"/>
                    </a:lnTo>
                    <a:lnTo>
                      <a:pt x="109" y="168"/>
                    </a:lnTo>
                    <a:lnTo>
                      <a:pt x="120" y="167"/>
                    </a:lnTo>
                    <a:lnTo>
                      <a:pt x="128" y="175"/>
                    </a:lnTo>
                    <a:lnTo>
                      <a:pt x="140" y="176"/>
                    </a:lnTo>
                    <a:lnTo>
                      <a:pt x="142" y="168"/>
                    </a:lnTo>
                    <a:lnTo>
                      <a:pt x="160" y="168"/>
                    </a:lnTo>
                    <a:lnTo>
                      <a:pt x="168" y="176"/>
                    </a:lnTo>
                    <a:lnTo>
                      <a:pt x="175" y="168"/>
                    </a:lnTo>
                    <a:lnTo>
                      <a:pt x="185" y="162"/>
                    </a:lnTo>
                    <a:lnTo>
                      <a:pt x="185" y="148"/>
                    </a:lnTo>
                    <a:lnTo>
                      <a:pt x="190" y="140"/>
                    </a:lnTo>
                    <a:lnTo>
                      <a:pt x="200" y="134"/>
                    </a:lnTo>
                    <a:lnTo>
                      <a:pt x="205" y="125"/>
                    </a:lnTo>
                    <a:lnTo>
                      <a:pt x="215" y="122"/>
                    </a:lnTo>
                    <a:lnTo>
                      <a:pt x="220" y="43"/>
                    </a:lnTo>
                    <a:lnTo>
                      <a:pt x="213" y="27"/>
                    </a:lnTo>
                    <a:lnTo>
                      <a:pt x="211" y="21"/>
                    </a:lnTo>
                    <a:lnTo>
                      <a:pt x="208" y="13"/>
                    </a:lnTo>
                    <a:lnTo>
                      <a:pt x="200" y="9"/>
                    </a:lnTo>
                    <a:lnTo>
                      <a:pt x="182" y="8"/>
                    </a:lnTo>
                    <a:lnTo>
                      <a:pt x="181" y="0"/>
                    </a:lnTo>
                    <a:lnTo>
                      <a:pt x="162" y="0"/>
                    </a:lnTo>
                    <a:lnTo>
                      <a:pt x="157" y="7"/>
                    </a:lnTo>
                    <a:lnTo>
                      <a:pt x="143" y="13"/>
                    </a:lnTo>
                    <a:lnTo>
                      <a:pt x="131" y="23"/>
                    </a:lnTo>
                    <a:lnTo>
                      <a:pt x="124" y="33"/>
                    </a:lnTo>
                    <a:lnTo>
                      <a:pt x="102" y="41"/>
                    </a:lnTo>
                    <a:lnTo>
                      <a:pt x="99" y="50"/>
                    </a:lnTo>
                    <a:lnTo>
                      <a:pt x="91" y="55"/>
                    </a:lnTo>
                    <a:lnTo>
                      <a:pt x="81" y="66"/>
                    </a:lnTo>
                    <a:lnTo>
                      <a:pt x="57" y="68"/>
                    </a:lnTo>
                    <a:lnTo>
                      <a:pt x="55" y="76"/>
                    </a:lnTo>
                    <a:lnTo>
                      <a:pt x="58" y="123"/>
                    </a:lnTo>
                    <a:lnTo>
                      <a:pt x="48" y="125"/>
                    </a:lnTo>
                    <a:lnTo>
                      <a:pt x="48" y="133"/>
                    </a:lnTo>
                    <a:lnTo>
                      <a:pt x="11" y="139"/>
                    </a:lnTo>
                    <a:lnTo>
                      <a:pt x="0" y="146"/>
                    </a:lnTo>
                    <a:lnTo>
                      <a:pt x="4" y="155"/>
                    </a:lnTo>
                    <a:lnTo>
                      <a:pt x="13" y="160"/>
                    </a:lnTo>
                    <a:lnTo>
                      <a:pt x="14" y="175"/>
                    </a:lnTo>
                    <a:lnTo>
                      <a:pt x="24" y="176"/>
                    </a:lnTo>
                    <a:lnTo>
                      <a:pt x="32" y="187"/>
                    </a:lnTo>
                    <a:lnTo>
                      <a:pt x="45" y="186"/>
                    </a:lnTo>
                    <a:lnTo>
                      <a:pt x="50" y="18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2" name="Freeform 275"/>
              <p:cNvSpPr>
                <a:spLocks/>
              </p:cNvSpPr>
              <p:nvPr/>
            </p:nvSpPr>
            <p:spPr bwMode="auto">
              <a:xfrm>
                <a:off x="5816098" y="3968380"/>
                <a:ext cx="42457" cy="130555"/>
              </a:xfrm>
              <a:custGeom>
                <a:avLst/>
                <a:gdLst>
                  <a:gd name="T0" fmla="*/ 15 w 27"/>
                  <a:gd name="T1" fmla="*/ 83 h 83"/>
                  <a:gd name="T2" fmla="*/ 27 w 27"/>
                  <a:gd name="T3" fmla="*/ 72 h 83"/>
                  <a:gd name="T4" fmla="*/ 20 w 27"/>
                  <a:gd name="T5" fmla="*/ 48 h 83"/>
                  <a:gd name="T6" fmla="*/ 20 w 27"/>
                  <a:gd name="T7" fmla="*/ 26 h 83"/>
                  <a:gd name="T8" fmla="*/ 18 w 27"/>
                  <a:gd name="T9" fmla="*/ 11 h 83"/>
                  <a:gd name="T10" fmla="*/ 12 w 27"/>
                  <a:gd name="T11" fmla="*/ 2 h 83"/>
                  <a:gd name="T12" fmla="*/ 2 w 27"/>
                  <a:gd name="T13" fmla="*/ 0 h 83"/>
                  <a:gd name="T14" fmla="*/ 0 w 27"/>
                  <a:gd name="T15" fmla="*/ 14 h 83"/>
                  <a:gd name="T16" fmla="*/ 6 w 27"/>
                  <a:gd name="T17" fmla="*/ 24 h 83"/>
                  <a:gd name="T18" fmla="*/ 9 w 27"/>
                  <a:gd name="T19" fmla="*/ 48 h 83"/>
                  <a:gd name="T20" fmla="*/ 15 w 2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83">
                    <a:moveTo>
                      <a:pt x="15" y="83"/>
                    </a:moveTo>
                    <a:lnTo>
                      <a:pt x="27" y="72"/>
                    </a:lnTo>
                    <a:lnTo>
                      <a:pt x="20" y="48"/>
                    </a:lnTo>
                    <a:lnTo>
                      <a:pt x="20" y="26"/>
                    </a:lnTo>
                    <a:lnTo>
                      <a:pt x="18" y="11"/>
                    </a:lnTo>
                    <a:lnTo>
                      <a:pt x="12" y="2"/>
                    </a:lnTo>
                    <a:lnTo>
                      <a:pt x="2" y="0"/>
                    </a:lnTo>
                    <a:lnTo>
                      <a:pt x="0" y="14"/>
                    </a:lnTo>
                    <a:lnTo>
                      <a:pt x="6" y="24"/>
                    </a:lnTo>
                    <a:lnTo>
                      <a:pt x="9" y="48"/>
                    </a:lnTo>
                    <a:lnTo>
                      <a:pt x="15" y="83"/>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3" name="Freeform 278"/>
              <p:cNvSpPr>
                <a:spLocks/>
              </p:cNvSpPr>
              <p:nvPr/>
            </p:nvSpPr>
            <p:spPr bwMode="auto">
              <a:xfrm>
                <a:off x="6066123" y="4223198"/>
                <a:ext cx="45602" cy="26740"/>
              </a:xfrm>
              <a:custGeom>
                <a:avLst/>
                <a:gdLst>
                  <a:gd name="T0" fmla="*/ 0 w 29"/>
                  <a:gd name="T1" fmla="*/ 14 h 17"/>
                  <a:gd name="T2" fmla="*/ 2 w 29"/>
                  <a:gd name="T3" fmla="*/ 0 h 17"/>
                  <a:gd name="T4" fmla="*/ 29 w 29"/>
                  <a:gd name="T5" fmla="*/ 3 h 17"/>
                  <a:gd name="T6" fmla="*/ 18 w 29"/>
                  <a:gd name="T7" fmla="*/ 17 h 17"/>
                  <a:gd name="T8" fmla="*/ 0 w 29"/>
                  <a:gd name="T9" fmla="*/ 14 h 17"/>
                </a:gdLst>
                <a:ahLst/>
                <a:cxnLst>
                  <a:cxn ang="0">
                    <a:pos x="T0" y="T1"/>
                  </a:cxn>
                  <a:cxn ang="0">
                    <a:pos x="T2" y="T3"/>
                  </a:cxn>
                  <a:cxn ang="0">
                    <a:pos x="T4" y="T5"/>
                  </a:cxn>
                  <a:cxn ang="0">
                    <a:pos x="T6" y="T7"/>
                  </a:cxn>
                  <a:cxn ang="0">
                    <a:pos x="T8" y="T9"/>
                  </a:cxn>
                </a:cxnLst>
                <a:rect l="0" t="0" r="r" b="b"/>
                <a:pathLst>
                  <a:path w="29" h="17">
                    <a:moveTo>
                      <a:pt x="0" y="14"/>
                    </a:moveTo>
                    <a:lnTo>
                      <a:pt x="2" y="0"/>
                    </a:lnTo>
                    <a:lnTo>
                      <a:pt x="29" y="3"/>
                    </a:lnTo>
                    <a:lnTo>
                      <a:pt x="18" y="17"/>
                    </a:lnTo>
                    <a:lnTo>
                      <a:pt x="0" y="1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4" name="Freeform 279"/>
              <p:cNvSpPr>
                <a:spLocks/>
              </p:cNvSpPr>
              <p:nvPr/>
            </p:nvSpPr>
            <p:spPr bwMode="auto">
              <a:xfrm>
                <a:off x="6658949" y="4548800"/>
                <a:ext cx="81769" cy="206057"/>
              </a:xfrm>
              <a:custGeom>
                <a:avLst/>
                <a:gdLst>
                  <a:gd name="T0" fmla="*/ 16 w 52"/>
                  <a:gd name="T1" fmla="*/ 119 h 131"/>
                  <a:gd name="T2" fmla="*/ 24 w 52"/>
                  <a:gd name="T3" fmla="*/ 90 h 131"/>
                  <a:gd name="T4" fmla="*/ 0 w 52"/>
                  <a:gd name="T5" fmla="*/ 81 h 131"/>
                  <a:gd name="T6" fmla="*/ 0 w 52"/>
                  <a:gd name="T7" fmla="*/ 50 h 131"/>
                  <a:gd name="T8" fmla="*/ 10 w 52"/>
                  <a:gd name="T9" fmla="*/ 41 h 131"/>
                  <a:gd name="T10" fmla="*/ 4 w 52"/>
                  <a:gd name="T11" fmla="*/ 17 h 131"/>
                  <a:gd name="T12" fmla="*/ 7 w 52"/>
                  <a:gd name="T13" fmla="*/ 0 h 131"/>
                  <a:gd name="T14" fmla="*/ 30 w 52"/>
                  <a:gd name="T15" fmla="*/ 14 h 131"/>
                  <a:gd name="T16" fmla="*/ 33 w 52"/>
                  <a:gd name="T17" fmla="*/ 30 h 131"/>
                  <a:gd name="T18" fmla="*/ 28 w 52"/>
                  <a:gd name="T19" fmla="*/ 56 h 131"/>
                  <a:gd name="T20" fmla="*/ 45 w 52"/>
                  <a:gd name="T21" fmla="*/ 81 h 131"/>
                  <a:gd name="T22" fmla="*/ 52 w 52"/>
                  <a:gd name="T23" fmla="*/ 104 h 131"/>
                  <a:gd name="T24" fmla="*/ 40 w 52"/>
                  <a:gd name="T25" fmla="*/ 110 h 131"/>
                  <a:gd name="T26" fmla="*/ 39 w 52"/>
                  <a:gd name="T27" fmla="*/ 126 h 131"/>
                  <a:gd name="T28" fmla="*/ 24 w 52"/>
                  <a:gd name="T29" fmla="*/ 131 h 131"/>
                  <a:gd name="T30" fmla="*/ 16 w 52"/>
                  <a:gd name="T31" fmla="*/ 1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31">
                    <a:moveTo>
                      <a:pt x="16" y="119"/>
                    </a:moveTo>
                    <a:lnTo>
                      <a:pt x="24" y="90"/>
                    </a:lnTo>
                    <a:lnTo>
                      <a:pt x="0" y="81"/>
                    </a:lnTo>
                    <a:lnTo>
                      <a:pt x="0" y="50"/>
                    </a:lnTo>
                    <a:lnTo>
                      <a:pt x="10" y="41"/>
                    </a:lnTo>
                    <a:lnTo>
                      <a:pt x="4" y="17"/>
                    </a:lnTo>
                    <a:lnTo>
                      <a:pt x="7" y="0"/>
                    </a:lnTo>
                    <a:lnTo>
                      <a:pt x="30" y="14"/>
                    </a:lnTo>
                    <a:lnTo>
                      <a:pt x="33" y="30"/>
                    </a:lnTo>
                    <a:lnTo>
                      <a:pt x="28" y="56"/>
                    </a:lnTo>
                    <a:lnTo>
                      <a:pt x="45" y="81"/>
                    </a:lnTo>
                    <a:lnTo>
                      <a:pt x="52" y="104"/>
                    </a:lnTo>
                    <a:lnTo>
                      <a:pt x="40" y="110"/>
                    </a:lnTo>
                    <a:lnTo>
                      <a:pt x="39" y="126"/>
                    </a:lnTo>
                    <a:lnTo>
                      <a:pt x="24" y="131"/>
                    </a:lnTo>
                    <a:lnTo>
                      <a:pt x="16" y="119"/>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8" name="Group 2"/>
            <p:cNvGrpSpPr>
              <a:grpSpLocks/>
            </p:cNvGrpSpPr>
            <p:nvPr/>
          </p:nvGrpSpPr>
          <p:grpSpPr bwMode="auto">
            <a:xfrm>
              <a:off x="2188474" y="1704665"/>
              <a:ext cx="2041322" cy="1583413"/>
              <a:chOff x="1968230" y="1289640"/>
              <a:chExt cx="3616713" cy="2806149"/>
            </a:xfrm>
            <a:grpFill/>
          </p:grpSpPr>
          <p:sp>
            <p:nvSpPr>
              <p:cNvPr id="9" name="Freeform 55"/>
              <p:cNvSpPr>
                <a:spLocks/>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0" name="Freeform 46"/>
              <p:cNvSpPr>
                <a:spLocks/>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1" name="Freeform 47"/>
              <p:cNvSpPr>
                <a:spLocks/>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2" name="Freeform 48"/>
              <p:cNvSpPr>
                <a:spLocks/>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3" name="Freeform 49"/>
              <p:cNvSpPr>
                <a:spLocks/>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4" name="Freeform 52"/>
              <p:cNvSpPr>
                <a:spLocks/>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5" name="Freeform 53"/>
              <p:cNvSpPr>
                <a:spLocks/>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6" name="Freeform 54"/>
              <p:cNvSpPr>
                <a:spLocks/>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7" name="Freeform 60"/>
              <p:cNvSpPr>
                <a:spLocks/>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8" name="Freeform 61"/>
              <p:cNvSpPr>
                <a:spLocks/>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9" name="Freeform 67"/>
              <p:cNvSpPr>
                <a:spLocks/>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0" name="Freeform 68"/>
              <p:cNvSpPr>
                <a:spLocks/>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1" name="Freeform 69"/>
              <p:cNvSpPr>
                <a:spLocks/>
              </p:cNvSpPr>
              <p:nvPr/>
            </p:nvSpPr>
            <p:spPr bwMode="auto">
              <a:xfrm>
                <a:off x="2814226" y="2785519"/>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2" name="Freeform 70"/>
              <p:cNvSpPr>
                <a:spLocks/>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 name="Freeform 71"/>
              <p:cNvSpPr>
                <a:spLocks/>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 name="Freeform 72"/>
              <p:cNvSpPr>
                <a:spLocks/>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5" name="Freeform 73"/>
              <p:cNvSpPr>
                <a:spLocks/>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6" name="Freeform 74"/>
              <p:cNvSpPr>
                <a:spLocks/>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7" name="Freeform 75"/>
              <p:cNvSpPr>
                <a:spLocks/>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 name="Freeform 76"/>
              <p:cNvSpPr>
                <a:spLocks/>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 name="Freeform 77"/>
              <p:cNvSpPr>
                <a:spLocks/>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0" name="Freeform 78"/>
              <p:cNvSpPr>
                <a:spLocks/>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1" name="Freeform 79"/>
              <p:cNvSpPr>
                <a:spLocks/>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2" name="Freeform 80"/>
              <p:cNvSpPr>
                <a:spLocks/>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3" name="Freeform 81"/>
              <p:cNvSpPr>
                <a:spLocks/>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4" name="Freeform 82"/>
              <p:cNvSpPr>
                <a:spLocks/>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5" name="Freeform 83"/>
              <p:cNvSpPr>
                <a:spLocks/>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6" name="Freeform 84"/>
              <p:cNvSpPr>
                <a:spLocks/>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7" name="Freeform 85"/>
              <p:cNvSpPr>
                <a:spLocks/>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8" name="Freeform 86"/>
              <p:cNvSpPr>
                <a:spLocks/>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9" name="Freeform 87"/>
              <p:cNvSpPr>
                <a:spLocks/>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0" name="Freeform 88"/>
              <p:cNvSpPr>
                <a:spLocks/>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1" name="Freeform 89"/>
              <p:cNvSpPr>
                <a:spLocks/>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2" name="Freeform 90"/>
              <p:cNvSpPr>
                <a:spLocks/>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3" name="Freeform 91"/>
              <p:cNvSpPr>
                <a:spLocks/>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4" name="Freeform 92"/>
              <p:cNvSpPr>
                <a:spLocks/>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5" name="Freeform 93"/>
              <p:cNvSpPr>
                <a:spLocks/>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6" name="Freeform 94"/>
              <p:cNvSpPr>
                <a:spLocks/>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7" name="Freeform 95"/>
              <p:cNvSpPr>
                <a:spLocks/>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8" name="Freeform 97"/>
              <p:cNvSpPr>
                <a:spLocks/>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9" name="Freeform 98"/>
              <p:cNvSpPr>
                <a:spLocks/>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sp>
        <p:nvSpPr>
          <p:cNvPr id="246" name="Oval 245"/>
          <p:cNvSpPr/>
          <p:nvPr/>
        </p:nvSpPr>
        <p:spPr>
          <a:xfrm>
            <a:off x="7418787" y="3048057"/>
            <a:ext cx="241212" cy="2412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cs typeface="+mn-ea"/>
              <a:sym typeface="+mn-lt"/>
            </a:endParaRPr>
          </a:p>
        </p:txBody>
      </p:sp>
      <p:cxnSp>
        <p:nvCxnSpPr>
          <p:cNvPr id="247" name="Elbow Connector 246"/>
          <p:cNvCxnSpPr>
            <a:stCxn id="246" idx="0"/>
          </p:cNvCxnSpPr>
          <p:nvPr/>
        </p:nvCxnSpPr>
        <p:spPr>
          <a:xfrm rot="5400000" flipH="1" flipV="1">
            <a:off x="8041805" y="1875817"/>
            <a:ext cx="669829" cy="1674653"/>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8" name="TextBox 247"/>
          <p:cNvSpPr txBox="1"/>
          <p:nvPr/>
        </p:nvSpPr>
        <p:spPr>
          <a:xfrm>
            <a:off x="2013256" y="5032132"/>
            <a:ext cx="1804560"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South America</a:t>
            </a:r>
          </a:p>
        </p:txBody>
      </p:sp>
      <p:sp>
        <p:nvSpPr>
          <p:cNvPr id="249" name="7 CuadroTexto"/>
          <p:cNvSpPr txBox="1"/>
          <p:nvPr/>
        </p:nvSpPr>
        <p:spPr>
          <a:xfrm>
            <a:off x="1755220" y="5299659"/>
            <a:ext cx="2048867"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50" name="TextBox 249"/>
          <p:cNvSpPr txBox="1"/>
          <p:nvPr/>
        </p:nvSpPr>
        <p:spPr>
          <a:xfrm>
            <a:off x="9269778" y="2220018"/>
            <a:ext cx="1804560" cy="307777"/>
          </a:xfrm>
          <a:prstGeom prst="rect">
            <a:avLst/>
          </a:prstGeom>
          <a:noFill/>
        </p:spPr>
        <p:txBody>
          <a:bodyPr wrap="square" rtlCol="0">
            <a:spAutoFit/>
          </a:bodyPr>
          <a:lstStyle/>
          <a:p>
            <a:r>
              <a:rPr lang="en-US" sz="1400" b="1" dirty="0">
                <a:solidFill>
                  <a:schemeClr val="tx1">
                    <a:lumMod val="65000"/>
                    <a:lumOff val="35000"/>
                  </a:schemeClr>
                </a:solidFill>
                <a:cs typeface="+mn-ea"/>
                <a:sym typeface="+mn-lt"/>
              </a:rPr>
              <a:t>Asia</a:t>
            </a:r>
          </a:p>
        </p:txBody>
      </p:sp>
      <p:sp>
        <p:nvSpPr>
          <p:cNvPr id="251" name="7 CuadroTexto"/>
          <p:cNvSpPr txBox="1"/>
          <p:nvPr/>
        </p:nvSpPr>
        <p:spPr>
          <a:xfrm>
            <a:off x="9600227" y="4099931"/>
            <a:ext cx="2298995" cy="613694"/>
          </a:xfrm>
          <a:prstGeom prst="rect">
            <a:avLst/>
          </a:prstGeom>
          <a:noFill/>
        </p:spPr>
        <p:txBody>
          <a:bodyPr wrap="square">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cxnSp>
        <p:nvCxnSpPr>
          <p:cNvPr id="252" name="Elbow Connector 251"/>
          <p:cNvCxnSpPr/>
          <p:nvPr/>
        </p:nvCxnSpPr>
        <p:spPr>
          <a:xfrm>
            <a:off x="6338414" y="4128243"/>
            <a:ext cx="987169" cy="1003464"/>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3" name="TextBox 252"/>
          <p:cNvSpPr txBox="1"/>
          <p:nvPr/>
        </p:nvSpPr>
        <p:spPr>
          <a:xfrm>
            <a:off x="5942849" y="5124393"/>
            <a:ext cx="1804560"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Africa</a:t>
            </a:r>
          </a:p>
        </p:txBody>
      </p:sp>
      <p:sp>
        <p:nvSpPr>
          <p:cNvPr id="254" name="7 CuadroTexto"/>
          <p:cNvSpPr txBox="1"/>
          <p:nvPr/>
        </p:nvSpPr>
        <p:spPr>
          <a:xfrm>
            <a:off x="5434685" y="5391921"/>
            <a:ext cx="2298995"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55" name="Oval 254"/>
          <p:cNvSpPr/>
          <p:nvPr/>
        </p:nvSpPr>
        <p:spPr>
          <a:xfrm>
            <a:off x="6150776" y="4014761"/>
            <a:ext cx="241212" cy="24121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cs typeface="+mn-ea"/>
              <a:sym typeface="+mn-lt"/>
            </a:endParaRPr>
          </a:p>
        </p:txBody>
      </p:sp>
      <p:cxnSp>
        <p:nvCxnSpPr>
          <p:cNvPr id="258" name="Straight Connector 257"/>
          <p:cNvCxnSpPr/>
          <p:nvPr/>
        </p:nvCxnSpPr>
        <p:spPr>
          <a:xfrm flipH="1" flipV="1">
            <a:off x="3453130" y="4598590"/>
            <a:ext cx="1130411" cy="49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a:off x="3458705" y="4600413"/>
            <a:ext cx="0" cy="4024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1" name="Oval 260"/>
          <p:cNvSpPr/>
          <p:nvPr/>
        </p:nvSpPr>
        <p:spPr>
          <a:xfrm>
            <a:off x="4692454" y="4487039"/>
            <a:ext cx="241212" cy="24121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cs typeface="+mn-ea"/>
              <a:sym typeface="+mn-lt"/>
            </a:endParaRPr>
          </a:p>
        </p:txBody>
      </p:sp>
      <p:sp>
        <p:nvSpPr>
          <p:cNvPr id="262" name="Oval 261"/>
          <p:cNvSpPr/>
          <p:nvPr/>
        </p:nvSpPr>
        <p:spPr>
          <a:xfrm>
            <a:off x="3861786" y="2984109"/>
            <a:ext cx="241212" cy="241212"/>
          </a:xfrm>
          <a:prstGeom prst="ellipse">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cs typeface="+mn-ea"/>
              <a:sym typeface="+mn-lt"/>
            </a:endParaRPr>
          </a:p>
        </p:txBody>
      </p:sp>
      <p:cxnSp>
        <p:nvCxnSpPr>
          <p:cNvPr id="263" name="Elbow Connector 262"/>
          <p:cNvCxnSpPr>
            <a:stCxn id="262" idx="0"/>
          </p:cNvCxnSpPr>
          <p:nvPr/>
        </p:nvCxnSpPr>
        <p:spPr>
          <a:xfrm rot="16200000" flipV="1">
            <a:off x="3187904" y="2189620"/>
            <a:ext cx="598237" cy="990740"/>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5" name="TextBox 264"/>
          <p:cNvSpPr txBox="1"/>
          <p:nvPr/>
        </p:nvSpPr>
        <p:spPr>
          <a:xfrm>
            <a:off x="822064" y="2225526"/>
            <a:ext cx="2172892"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North America</a:t>
            </a:r>
          </a:p>
        </p:txBody>
      </p:sp>
      <p:sp>
        <p:nvSpPr>
          <p:cNvPr id="266" name="7 CuadroTexto"/>
          <p:cNvSpPr txBox="1"/>
          <p:nvPr/>
        </p:nvSpPr>
        <p:spPr>
          <a:xfrm>
            <a:off x="913286" y="2493052"/>
            <a:ext cx="2067941"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67" name="Oval 266"/>
          <p:cNvSpPr/>
          <p:nvPr/>
        </p:nvSpPr>
        <p:spPr>
          <a:xfrm>
            <a:off x="8313868" y="4796045"/>
            <a:ext cx="241212" cy="2412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cs typeface="+mn-ea"/>
              <a:sym typeface="+mn-lt"/>
            </a:endParaRPr>
          </a:p>
        </p:txBody>
      </p:sp>
      <p:sp>
        <p:nvSpPr>
          <p:cNvPr id="269" name="TextBox 268"/>
          <p:cNvSpPr txBox="1"/>
          <p:nvPr/>
        </p:nvSpPr>
        <p:spPr>
          <a:xfrm>
            <a:off x="9598548" y="3820610"/>
            <a:ext cx="1804560" cy="307777"/>
          </a:xfrm>
          <a:prstGeom prst="rect">
            <a:avLst/>
          </a:prstGeom>
          <a:noFill/>
        </p:spPr>
        <p:txBody>
          <a:bodyPr wrap="square" rtlCol="0">
            <a:spAutoFit/>
          </a:bodyPr>
          <a:lstStyle/>
          <a:p>
            <a:r>
              <a:rPr lang="en-US" sz="1400" b="1" dirty="0">
                <a:solidFill>
                  <a:schemeClr val="tx1">
                    <a:lumMod val="65000"/>
                    <a:lumOff val="35000"/>
                  </a:schemeClr>
                </a:solidFill>
                <a:cs typeface="+mn-ea"/>
                <a:sym typeface="+mn-lt"/>
              </a:rPr>
              <a:t>Australia</a:t>
            </a:r>
          </a:p>
        </p:txBody>
      </p:sp>
      <p:cxnSp>
        <p:nvCxnSpPr>
          <p:cNvPr id="270" name="Straight Connector 269"/>
          <p:cNvCxnSpPr/>
          <p:nvPr/>
        </p:nvCxnSpPr>
        <p:spPr>
          <a:xfrm flipV="1">
            <a:off x="8432960" y="3937365"/>
            <a:ext cx="3528" cy="75131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8433746" y="3937216"/>
            <a:ext cx="10630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1" name="7 CuadroTexto"/>
          <p:cNvSpPr txBox="1"/>
          <p:nvPr/>
        </p:nvSpPr>
        <p:spPr>
          <a:xfrm>
            <a:off x="9267443" y="2482986"/>
            <a:ext cx="2298995" cy="613694"/>
          </a:xfrm>
          <a:prstGeom prst="rect">
            <a:avLst/>
          </a:prstGeom>
          <a:noFill/>
        </p:spPr>
        <p:txBody>
          <a:bodyPr wrap="square">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80" name="TextBox 279"/>
          <p:cNvSpPr txBox="1"/>
          <p:nvPr/>
        </p:nvSpPr>
        <p:spPr>
          <a:xfrm>
            <a:off x="1079223" y="583795"/>
            <a:ext cx="378654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 INFOGRAPHICS</a:t>
            </a:r>
          </a:p>
        </p:txBody>
      </p:sp>
      <p:sp>
        <p:nvSpPr>
          <p:cNvPr id="282" name="TextBox 281"/>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283" name="TextBox 282"/>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p>
        </p:txBody>
      </p:sp>
      <p:grpSp>
        <p:nvGrpSpPr>
          <p:cNvPr id="284" name="Group 283"/>
          <p:cNvGrpSpPr/>
          <p:nvPr/>
        </p:nvGrpSpPr>
        <p:grpSpPr>
          <a:xfrm>
            <a:off x="1189313" y="1286590"/>
            <a:ext cx="434204" cy="76723"/>
            <a:chOff x="4733567" y="4719035"/>
            <a:chExt cx="635717" cy="112331"/>
          </a:xfrm>
        </p:grpSpPr>
        <p:sp>
          <p:nvSpPr>
            <p:cNvPr id="285" name="Oval 284"/>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6" name="Oval 28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7" name="Oval 28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8" name="Oval 28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8478204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719537" y="1754736"/>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69" name="TextBox 68"/>
          <p:cNvSpPr txBox="1"/>
          <p:nvPr/>
        </p:nvSpPr>
        <p:spPr>
          <a:xfrm>
            <a:off x="729344"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76" name="TextBox 75"/>
          <p:cNvSpPr txBox="1"/>
          <p:nvPr/>
        </p:nvSpPr>
        <p:spPr>
          <a:xfrm>
            <a:off x="5236861" y="1836606"/>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77" name="TextBox 76"/>
          <p:cNvSpPr txBox="1"/>
          <p:nvPr/>
        </p:nvSpPr>
        <p:spPr>
          <a:xfrm>
            <a:off x="5301987" y="2074893"/>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87" name="TextBox 86"/>
          <p:cNvSpPr txBox="1"/>
          <p:nvPr/>
        </p:nvSpPr>
        <p:spPr>
          <a:xfrm>
            <a:off x="5276170" y="2128382"/>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p>
        </p:txBody>
      </p:sp>
      <p:sp>
        <p:nvSpPr>
          <p:cNvPr id="93" name="TextBox 92"/>
          <p:cNvSpPr txBox="1"/>
          <p:nvPr/>
        </p:nvSpPr>
        <p:spPr>
          <a:xfrm>
            <a:off x="9305216" y="1837824"/>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94" name="TextBox 93"/>
          <p:cNvSpPr txBox="1"/>
          <p:nvPr/>
        </p:nvSpPr>
        <p:spPr>
          <a:xfrm>
            <a:off x="9370342" y="2076111"/>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95" name="TextBox 94"/>
          <p:cNvSpPr txBox="1"/>
          <p:nvPr/>
        </p:nvSpPr>
        <p:spPr>
          <a:xfrm>
            <a:off x="9344525" y="2129600"/>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p>
        </p:txBody>
      </p:sp>
      <p:sp>
        <p:nvSpPr>
          <p:cNvPr id="97" name="TextBox 96"/>
          <p:cNvSpPr txBox="1"/>
          <p:nvPr/>
        </p:nvSpPr>
        <p:spPr>
          <a:xfrm>
            <a:off x="5238066" y="3772955"/>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98" name="TextBox 97"/>
          <p:cNvSpPr txBox="1"/>
          <p:nvPr/>
        </p:nvSpPr>
        <p:spPr>
          <a:xfrm>
            <a:off x="5303192" y="4011242"/>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99" name="TextBox 98"/>
          <p:cNvSpPr txBox="1"/>
          <p:nvPr/>
        </p:nvSpPr>
        <p:spPr>
          <a:xfrm>
            <a:off x="5277375" y="4064731"/>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p>
        </p:txBody>
      </p:sp>
      <p:sp>
        <p:nvSpPr>
          <p:cNvPr id="101" name="TextBox 100"/>
          <p:cNvSpPr txBox="1"/>
          <p:nvPr/>
        </p:nvSpPr>
        <p:spPr>
          <a:xfrm>
            <a:off x="9306421" y="3774173"/>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102" name="TextBox 101"/>
          <p:cNvSpPr txBox="1"/>
          <p:nvPr/>
        </p:nvSpPr>
        <p:spPr>
          <a:xfrm>
            <a:off x="9371547" y="4012460"/>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103" name="TextBox 102"/>
          <p:cNvSpPr txBox="1"/>
          <p:nvPr/>
        </p:nvSpPr>
        <p:spPr>
          <a:xfrm>
            <a:off x="9345730" y="4065949"/>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p>
        </p:txBody>
      </p:sp>
      <p:grpSp>
        <p:nvGrpSpPr>
          <p:cNvPr id="25" name="Group 24"/>
          <p:cNvGrpSpPr/>
          <p:nvPr/>
        </p:nvGrpSpPr>
        <p:grpSpPr>
          <a:xfrm>
            <a:off x="816776" y="3200070"/>
            <a:ext cx="434204" cy="76723"/>
            <a:chOff x="4733567" y="4719035"/>
            <a:chExt cx="635717" cy="112331"/>
          </a:xfrm>
        </p:grpSpPr>
        <p:sp>
          <p:nvSpPr>
            <p:cNvPr id="26" name="Oval 2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Oval 2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8" name="图片占位符 7"/>
          <p:cNvPicPr>
            <a:picLocks noGrp="1" noChangeAspect="1"/>
          </p:cNvPicPr>
          <p:nvPr>
            <p:ph type="pic" sz="quarter" idx="21"/>
          </p:nvPr>
        </p:nvPicPr>
        <p:blipFill>
          <a:blip r:embed="rId2" cstate="print">
            <a:extLst>
              <a:ext uri="{28A0092B-C50C-407E-A947-70E740481C1C}">
                <a14:useLocalDpi xmlns:a14="http://schemas.microsoft.com/office/drawing/2010/main" val="0"/>
              </a:ext>
            </a:extLst>
          </a:blip>
          <a:srcRect l="10885" r="10885"/>
          <a:stretch>
            <a:fillRect/>
          </a:stretch>
        </p:blipFill>
        <p:spPr/>
      </p:pic>
      <p:pic>
        <p:nvPicPr>
          <p:cNvPr id="6" name="图片占位符 5"/>
          <p:cNvPicPr>
            <a:picLocks noGrp="1" noChangeAspect="1"/>
          </p:cNvPicPr>
          <p:nvPr>
            <p:ph type="pic" sz="quarter" idx="17"/>
          </p:nvPr>
        </p:nvPicPr>
        <p:blipFill>
          <a:blip r:embed="rId3" cstate="print">
            <a:extLst>
              <a:ext uri="{28A0092B-C50C-407E-A947-70E740481C1C}">
                <a14:useLocalDpi xmlns:a14="http://schemas.microsoft.com/office/drawing/2010/main" val="0"/>
              </a:ext>
            </a:extLst>
          </a:blip>
          <a:srcRect l="10885" r="10885"/>
          <a:stretch>
            <a:fillRect/>
          </a:stretch>
        </p:blipFill>
        <p:spPr/>
      </p:pic>
      <p:pic>
        <p:nvPicPr>
          <p:cNvPr id="7" name="图片占位符 6"/>
          <p:cNvPicPr>
            <a:picLocks noGrp="1" noChangeAspect="1"/>
          </p:cNvPicPr>
          <p:nvPr>
            <p:ph type="pic" sz="quarter" idx="18"/>
          </p:nvPr>
        </p:nvPicPr>
        <p:blipFill>
          <a:blip r:embed="rId4" cstate="print">
            <a:extLst>
              <a:ext uri="{28A0092B-C50C-407E-A947-70E740481C1C}">
                <a14:useLocalDpi xmlns:a14="http://schemas.microsoft.com/office/drawing/2010/main" val="0"/>
              </a:ext>
            </a:extLst>
          </a:blip>
          <a:srcRect l="10885" r="10885"/>
          <a:stretch>
            <a:fillRect/>
          </a:stretch>
        </p:blipFill>
        <p:spPr/>
      </p:pic>
      <p:pic>
        <p:nvPicPr>
          <p:cNvPr id="9" name="图片占位符 8"/>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l="5995" r="5995"/>
          <a:stretch>
            <a:fillRect/>
          </a:stretch>
        </p:blipFill>
        <p:spPr/>
      </p:pic>
    </p:spTree>
    <p:extLst>
      <p:ext uri="{BB962C8B-B14F-4D97-AF65-F5344CB8AC3E}">
        <p14:creationId xmlns:p14="http://schemas.microsoft.com/office/powerpoint/2010/main" val="8015920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02875" y="1111707"/>
            <a:ext cx="4142423" cy="3569679"/>
            <a:chOff x="6463961" y="1390309"/>
            <a:chExt cx="3678040" cy="3169501"/>
          </a:xfrm>
          <a:solidFill>
            <a:schemeClr val="tx1">
              <a:lumMod val="75000"/>
              <a:lumOff val="25000"/>
            </a:schemeClr>
          </a:solidFill>
        </p:grpSpPr>
        <p:sp>
          <p:nvSpPr>
            <p:cNvPr id="3" name="Freeform 105"/>
            <p:cNvSpPr>
              <a:spLocks/>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 name="Freeform 106"/>
            <p:cNvSpPr>
              <a:spLocks/>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 name="Freeform 107"/>
            <p:cNvSpPr>
              <a:spLocks/>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 name="Freeform 111"/>
            <p:cNvSpPr>
              <a:spLocks/>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 name="Freeform 112"/>
            <p:cNvSpPr>
              <a:spLocks/>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 name="Freeform 116"/>
            <p:cNvSpPr>
              <a:spLocks/>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 name="Freeform 117"/>
            <p:cNvSpPr>
              <a:spLocks/>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 name="Freeform 118"/>
            <p:cNvSpPr>
              <a:spLocks/>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 name="Freeform 121"/>
            <p:cNvSpPr>
              <a:spLocks/>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 name="Freeform 122"/>
            <p:cNvSpPr>
              <a:spLocks/>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 name="Freeform 123"/>
            <p:cNvSpPr>
              <a:spLocks/>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 name="Freeform 124"/>
            <p:cNvSpPr>
              <a:spLocks/>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 name="Freeform 125"/>
            <p:cNvSpPr>
              <a:spLocks/>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 name="Freeform 126"/>
            <p:cNvSpPr>
              <a:spLocks/>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 name="Freeform 127"/>
            <p:cNvSpPr>
              <a:spLocks/>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 name="Freeform 128"/>
            <p:cNvSpPr>
              <a:spLocks/>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 name="Freeform 129"/>
            <p:cNvSpPr>
              <a:spLocks/>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 name="Freeform 130"/>
            <p:cNvSpPr>
              <a:spLocks/>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 name="Freeform 142"/>
            <p:cNvSpPr>
              <a:spLocks/>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 name="Freeform 143"/>
            <p:cNvSpPr>
              <a:spLocks/>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 name="Freeform 144"/>
            <p:cNvSpPr>
              <a:spLocks/>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 name="Freeform 145"/>
            <p:cNvSpPr>
              <a:spLocks/>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 name="Freeform 146"/>
            <p:cNvSpPr>
              <a:spLocks/>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 name="Freeform 147"/>
            <p:cNvSpPr>
              <a:spLocks/>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solidFill>
              <a:schemeClr val="tx1">
                <a:lumMod val="65000"/>
                <a:lumOff val="35000"/>
              </a:schemeClr>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 name="Freeform 148"/>
            <p:cNvSpPr>
              <a:spLocks/>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8" name="Freeform 149"/>
            <p:cNvSpPr>
              <a:spLocks/>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9" name="Freeform 150"/>
            <p:cNvSpPr>
              <a:spLocks/>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0" name="Freeform 151"/>
            <p:cNvSpPr>
              <a:spLocks/>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1" name="Freeform 157"/>
            <p:cNvSpPr>
              <a:spLocks/>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2" name="Freeform 162"/>
            <p:cNvSpPr>
              <a:spLocks/>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3" name="Freeform 171"/>
            <p:cNvSpPr>
              <a:spLocks/>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4" name="Freeform 172"/>
            <p:cNvSpPr>
              <a:spLocks/>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5" name="Freeform 173"/>
            <p:cNvSpPr>
              <a:spLocks/>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6" name="Freeform 174"/>
            <p:cNvSpPr>
              <a:spLocks/>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7" name="Freeform 175"/>
            <p:cNvSpPr>
              <a:spLocks/>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8" name="Freeform 176"/>
            <p:cNvSpPr>
              <a:spLocks/>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9" name="Freeform 177"/>
            <p:cNvSpPr>
              <a:spLocks/>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0" name="Freeform 178"/>
            <p:cNvSpPr>
              <a:spLocks/>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1" name="Freeform 179"/>
            <p:cNvSpPr>
              <a:spLocks/>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2" name="Freeform 184"/>
            <p:cNvSpPr>
              <a:spLocks/>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3" name="Freeform 185"/>
            <p:cNvSpPr>
              <a:spLocks/>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4" name="Freeform 186"/>
            <p:cNvSpPr>
              <a:spLocks/>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5" name="Freeform 187"/>
            <p:cNvSpPr>
              <a:spLocks/>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6" name="Freeform 188"/>
            <p:cNvSpPr>
              <a:spLocks/>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7" name="Freeform 192"/>
            <p:cNvSpPr>
              <a:spLocks/>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solidFill>
              <a:srgbClr val="2366FC"/>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8" name="Freeform 193"/>
            <p:cNvSpPr>
              <a:spLocks/>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9" name="Freeform 194"/>
            <p:cNvSpPr>
              <a:spLocks/>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0" name="Freeform 195"/>
            <p:cNvSpPr>
              <a:spLocks/>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1" name="Freeform 196"/>
            <p:cNvSpPr>
              <a:spLocks/>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2" name="Freeform 197"/>
            <p:cNvSpPr>
              <a:spLocks/>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3" name="Freeform 198"/>
            <p:cNvSpPr>
              <a:spLocks/>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4" name="Freeform 200"/>
            <p:cNvSpPr>
              <a:spLocks/>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5" name="Freeform 201"/>
            <p:cNvSpPr>
              <a:spLocks/>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6" name="Freeform 202"/>
            <p:cNvSpPr>
              <a:spLocks/>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7" name="Freeform 203"/>
            <p:cNvSpPr>
              <a:spLocks/>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8" name="Freeform 204"/>
            <p:cNvSpPr>
              <a:spLocks/>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9" name="Freeform 205"/>
            <p:cNvSpPr>
              <a:spLocks/>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solidFill>
              <a:schemeClr val="tx1">
                <a:lumMod val="50000"/>
                <a:lumOff val="50000"/>
              </a:schemeClr>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0" name="Freeform 206"/>
            <p:cNvSpPr>
              <a:spLocks/>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1" name="Freeform 207"/>
            <p:cNvSpPr>
              <a:spLocks/>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2" name="Freeform 208"/>
            <p:cNvSpPr>
              <a:spLocks/>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3" name="Freeform 209"/>
            <p:cNvSpPr>
              <a:spLocks/>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4" name="Freeform 220"/>
            <p:cNvSpPr>
              <a:spLocks/>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5" name="Freeform 221"/>
            <p:cNvSpPr>
              <a:spLocks/>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6" name="Freeform 222"/>
            <p:cNvSpPr>
              <a:spLocks/>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7" name="Freeform 224"/>
            <p:cNvSpPr>
              <a:spLocks/>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8" name="Freeform 225"/>
            <p:cNvSpPr>
              <a:spLocks/>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9" name="Freeform 231"/>
            <p:cNvSpPr>
              <a:spLocks/>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0" name="Freeform 234"/>
            <p:cNvSpPr>
              <a:spLocks/>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1" name="Freeform 235"/>
            <p:cNvSpPr>
              <a:spLocks/>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2" name="Freeform 236"/>
            <p:cNvSpPr>
              <a:spLocks/>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3" name="Freeform 237"/>
            <p:cNvSpPr>
              <a:spLocks/>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4" name="Freeform 238"/>
            <p:cNvSpPr>
              <a:spLocks/>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solidFill>
              <a:srgbClr val="595959"/>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5" name="Freeform 239"/>
            <p:cNvSpPr>
              <a:spLocks/>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6" name="Freeform 263"/>
            <p:cNvSpPr>
              <a:spLocks/>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7" name="Freeform 269"/>
            <p:cNvSpPr>
              <a:spLocks/>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8" name="Freeform 272"/>
            <p:cNvSpPr>
              <a:spLocks/>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solidFill>
              <a:srgbClr val="BFBFB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9" name="Freeform 273"/>
            <p:cNvSpPr>
              <a:spLocks/>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0" name="Freeform 277"/>
            <p:cNvSpPr>
              <a:spLocks/>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solidFill>
              <a:srgbClr val="7F7F7F"/>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1" name="Freeform 199"/>
            <p:cNvSpPr>
              <a:spLocks/>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solidFill>
              <a:srgbClr val="2366FC"/>
            </a:solidFill>
            <a:ln w="12700"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sp>
        <p:nvSpPr>
          <p:cNvPr id="82" name="TextBox 81"/>
          <p:cNvSpPr txBox="1"/>
          <p:nvPr/>
        </p:nvSpPr>
        <p:spPr>
          <a:xfrm>
            <a:off x="1625061" y="1008342"/>
            <a:ext cx="3234806" cy="875111"/>
          </a:xfrm>
          <a:prstGeom prst="rect">
            <a:avLst/>
          </a:prstGeom>
          <a:noFill/>
        </p:spPr>
        <p:txBody>
          <a:bodyPr wrap="square" rtlCol="0">
            <a:spAutoFit/>
          </a:bodyPr>
          <a:lstStyle/>
          <a:p>
            <a:pPr>
              <a:lnSpc>
                <a:spcPct val="90000"/>
              </a:lnSpc>
            </a:pP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MAP OF ASIA</a:t>
            </a:r>
          </a:p>
        </p:txBody>
      </p:sp>
      <p:sp>
        <p:nvSpPr>
          <p:cNvPr id="83" name="TextBox 82"/>
          <p:cNvSpPr txBox="1"/>
          <p:nvPr/>
        </p:nvSpPr>
        <p:spPr>
          <a:xfrm>
            <a:off x="1634868" y="18475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89" name="TextBox 88"/>
          <p:cNvSpPr txBox="1"/>
          <p:nvPr/>
        </p:nvSpPr>
        <p:spPr>
          <a:xfrm>
            <a:off x="1619932" y="23066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grpSp>
        <p:nvGrpSpPr>
          <p:cNvPr id="118" name="Group 117"/>
          <p:cNvGrpSpPr/>
          <p:nvPr/>
        </p:nvGrpSpPr>
        <p:grpSpPr>
          <a:xfrm>
            <a:off x="1711225" y="3906566"/>
            <a:ext cx="3766905" cy="1770854"/>
            <a:chOff x="1298704" y="4268359"/>
            <a:chExt cx="2137051" cy="1770854"/>
          </a:xfrm>
        </p:grpSpPr>
        <p:sp>
          <p:nvSpPr>
            <p:cNvPr id="119" name="TextBox 118"/>
            <p:cNvSpPr txBox="1"/>
            <p:nvPr/>
          </p:nvSpPr>
          <p:spPr>
            <a:xfrm>
              <a:off x="1298706" y="4268359"/>
              <a:ext cx="317388" cy="1538883"/>
            </a:xfrm>
            <a:prstGeom prst="rect">
              <a:avLst/>
            </a:prstGeom>
            <a:noFill/>
          </p:spPr>
          <p:txBody>
            <a:bodyPr wrap="none" lIns="0" tIns="0" rIns="0" bIns="0" rtlCol="0">
              <a:spAutoFit/>
            </a:bodyPr>
            <a:lstStyle/>
            <a:p>
              <a:r>
                <a:rPr lang="en-US" sz="1000" dirty="0">
                  <a:cs typeface="+mn-ea"/>
                  <a:sym typeface="+mn-lt"/>
                </a:rPr>
                <a:t>Facebook</a:t>
              </a:r>
            </a:p>
            <a:p>
              <a:endParaRPr lang="en-US" sz="1000" dirty="0">
                <a:cs typeface="+mn-ea"/>
                <a:sym typeface="+mn-lt"/>
              </a:endParaRPr>
            </a:p>
            <a:p>
              <a:endParaRPr lang="en-US" sz="1000" dirty="0">
                <a:cs typeface="+mn-ea"/>
                <a:sym typeface="+mn-lt"/>
              </a:endParaRPr>
            </a:p>
            <a:p>
              <a:r>
                <a:rPr lang="en-US" sz="1000" dirty="0">
                  <a:cs typeface="+mn-ea"/>
                  <a:sym typeface="+mn-lt"/>
                </a:rPr>
                <a:t>Twitter</a:t>
              </a:r>
            </a:p>
            <a:p>
              <a:endParaRPr lang="en-US" sz="1000" dirty="0">
                <a:cs typeface="+mn-ea"/>
                <a:sym typeface="+mn-lt"/>
              </a:endParaRPr>
            </a:p>
            <a:p>
              <a:endParaRPr lang="en-US" sz="1000" dirty="0">
                <a:cs typeface="+mn-ea"/>
                <a:sym typeface="+mn-lt"/>
              </a:endParaRPr>
            </a:p>
            <a:p>
              <a:r>
                <a:rPr lang="en-US" sz="1000" dirty="0" err="1">
                  <a:cs typeface="+mn-ea"/>
                  <a:sym typeface="+mn-lt"/>
                </a:rPr>
                <a:t>Pinterest</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err="1">
                  <a:cs typeface="+mn-ea"/>
                  <a:sym typeface="+mn-lt"/>
                </a:rPr>
                <a:t>Tumblr</a:t>
              </a:r>
              <a:endParaRPr lang="en-US" sz="1000" dirty="0">
                <a:cs typeface="+mn-ea"/>
                <a:sym typeface="+mn-lt"/>
              </a:endParaRPr>
            </a:p>
          </p:txBody>
        </p:sp>
        <p:grpSp>
          <p:nvGrpSpPr>
            <p:cNvPr id="120" name="Group 119"/>
            <p:cNvGrpSpPr/>
            <p:nvPr/>
          </p:nvGrpSpPr>
          <p:grpSpPr>
            <a:xfrm>
              <a:off x="1298706" y="4470436"/>
              <a:ext cx="2137049" cy="154580"/>
              <a:chOff x="1178284" y="4470436"/>
              <a:chExt cx="2137049" cy="154580"/>
            </a:xfrm>
          </p:grpSpPr>
          <p:sp>
            <p:nvSpPr>
              <p:cNvPr id="130" name="Rectangle 12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1" name="Rectangle 130"/>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121" name="Group 120"/>
            <p:cNvGrpSpPr/>
            <p:nvPr/>
          </p:nvGrpSpPr>
          <p:grpSpPr>
            <a:xfrm>
              <a:off x="1298705" y="4944015"/>
              <a:ext cx="2137049" cy="154580"/>
              <a:chOff x="1178284" y="4470436"/>
              <a:chExt cx="2137049" cy="154580"/>
            </a:xfrm>
          </p:grpSpPr>
          <p:sp>
            <p:nvSpPr>
              <p:cNvPr id="128" name="Rectangle 12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9" name="Rectangle 12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122" name="Group 121"/>
            <p:cNvGrpSpPr/>
            <p:nvPr/>
          </p:nvGrpSpPr>
          <p:grpSpPr>
            <a:xfrm>
              <a:off x="1298705" y="5417594"/>
              <a:ext cx="2137049" cy="152400"/>
              <a:chOff x="1178284" y="4472616"/>
              <a:chExt cx="2137049" cy="152400"/>
            </a:xfrm>
          </p:grpSpPr>
          <p:sp>
            <p:nvSpPr>
              <p:cNvPr id="126" name="Rectangle 12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7" name="Rectangle 12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nvGrpSpPr>
            <p:cNvPr id="123" name="Group 122"/>
            <p:cNvGrpSpPr/>
            <p:nvPr/>
          </p:nvGrpSpPr>
          <p:grpSpPr>
            <a:xfrm>
              <a:off x="1298704" y="5884633"/>
              <a:ext cx="2137049" cy="154580"/>
              <a:chOff x="1178284" y="4470436"/>
              <a:chExt cx="2137049" cy="154580"/>
            </a:xfrm>
          </p:grpSpPr>
          <p:sp>
            <p:nvSpPr>
              <p:cNvPr id="124" name="Rectangle 12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5" name="Rectangle 124"/>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p>
            </p:txBody>
          </p:sp>
        </p:grpSp>
      </p:grpSp>
      <p:sp>
        <p:nvSpPr>
          <p:cNvPr id="132" name="TextBox 131"/>
          <p:cNvSpPr txBox="1"/>
          <p:nvPr/>
        </p:nvSpPr>
        <p:spPr>
          <a:xfrm>
            <a:off x="6824678" y="5232728"/>
            <a:ext cx="8947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FACEBOOK</a:t>
            </a:r>
          </a:p>
        </p:txBody>
      </p:sp>
      <p:sp>
        <p:nvSpPr>
          <p:cNvPr id="133" name="Oval 132"/>
          <p:cNvSpPr/>
          <p:nvPr/>
        </p:nvSpPr>
        <p:spPr>
          <a:xfrm>
            <a:off x="6610110" y="5278800"/>
            <a:ext cx="149540" cy="149540"/>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34" name="Group 133"/>
          <p:cNvGrpSpPr/>
          <p:nvPr/>
        </p:nvGrpSpPr>
        <p:grpSpPr>
          <a:xfrm>
            <a:off x="6612286" y="5562635"/>
            <a:ext cx="969903" cy="230832"/>
            <a:chOff x="9469020" y="2057730"/>
            <a:chExt cx="969903" cy="230832"/>
          </a:xfrm>
        </p:grpSpPr>
        <p:sp>
          <p:nvSpPr>
            <p:cNvPr id="135" name="TextBox 134"/>
            <p:cNvSpPr txBox="1"/>
            <p:nvPr/>
          </p:nvSpPr>
          <p:spPr>
            <a:xfrm>
              <a:off x="9683588" y="2057730"/>
              <a:ext cx="755335"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TWITTER</a:t>
              </a:r>
            </a:p>
          </p:txBody>
        </p:sp>
        <p:sp>
          <p:nvSpPr>
            <p:cNvPr id="136" name="Oval 135"/>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37" name="TextBox 136"/>
          <p:cNvSpPr txBox="1"/>
          <p:nvPr/>
        </p:nvSpPr>
        <p:spPr>
          <a:xfrm>
            <a:off x="8841919" y="5229944"/>
            <a:ext cx="902811"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PINTEREST</a:t>
            </a:r>
          </a:p>
        </p:txBody>
      </p:sp>
      <p:sp>
        <p:nvSpPr>
          <p:cNvPr id="138" name="Oval 137"/>
          <p:cNvSpPr/>
          <p:nvPr/>
        </p:nvSpPr>
        <p:spPr>
          <a:xfrm>
            <a:off x="8627351" y="5276016"/>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39" name="Group 138"/>
          <p:cNvGrpSpPr/>
          <p:nvPr/>
        </p:nvGrpSpPr>
        <p:grpSpPr>
          <a:xfrm>
            <a:off x="8629527" y="5559851"/>
            <a:ext cx="926622" cy="230832"/>
            <a:chOff x="9469020" y="2057730"/>
            <a:chExt cx="926622" cy="230832"/>
          </a:xfrm>
        </p:grpSpPr>
        <p:sp>
          <p:nvSpPr>
            <p:cNvPr id="140" name="TextBox 139"/>
            <p:cNvSpPr txBox="1"/>
            <p:nvPr/>
          </p:nvSpPr>
          <p:spPr>
            <a:xfrm>
              <a:off x="9683588" y="2057730"/>
              <a:ext cx="712054"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TUMBLR</a:t>
              </a:r>
            </a:p>
          </p:txBody>
        </p:sp>
        <p:sp>
          <p:nvSpPr>
            <p:cNvPr id="141" name="Oval 140"/>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143" name="Group 142"/>
          <p:cNvGrpSpPr/>
          <p:nvPr/>
        </p:nvGrpSpPr>
        <p:grpSpPr>
          <a:xfrm>
            <a:off x="1718903" y="2141300"/>
            <a:ext cx="434204" cy="76723"/>
            <a:chOff x="4733567" y="4719035"/>
            <a:chExt cx="635717" cy="112331"/>
          </a:xfrm>
        </p:grpSpPr>
        <p:sp>
          <p:nvSpPr>
            <p:cNvPr id="144" name="Oval 14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5" name="Oval 1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6" name="Oval 1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7" name="Oval 1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9762373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316385" y="1663901"/>
            <a:ext cx="4746309" cy="3682584"/>
            <a:chOff x="1968230" y="1289640"/>
            <a:chExt cx="3616713" cy="2806149"/>
          </a:xfrm>
          <a:solidFill>
            <a:schemeClr val="tx1">
              <a:lumMod val="75000"/>
              <a:lumOff val="25000"/>
            </a:schemeClr>
          </a:solidFill>
        </p:grpSpPr>
        <p:sp>
          <p:nvSpPr>
            <p:cNvPr id="3" name="Freeform 55"/>
            <p:cNvSpPr>
              <a:spLocks/>
            </p:cNvSpPr>
            <p:nvPr/>
          </p:nvSpPr>
          <p:spPr bwMode="auto">
            <a:xfrm>
              <a:off x="3526561" y="3774907"/>
              <a:ext cx="88059" cy="111680"/>
            </a:xfrm>
            <a:custGeom>
              <a:avLst/>
              <a:gdLst>
                <a:gd name="T0" fmla="*/ 0 w 50"/>
                <a:gd name="T1" fmla="*/ 49 h 63"/>
                <a:gd name="T2" fmla="*/ 6 w 50"/>
                <a:gd name="T3" fmla="*/ 31 h 63"/>
                <a:gd name="T4" fmla="*/ 19 w 50"/>
                <a:gd name="T5" fmla="*/ 28 h 63"/>
                <a:gd name="T6" fmla="*/ 21 w 50"/>
                <a:gd name="T7" fmla="*/ 9 h 63"/>
                <a:gd name="T8" fmla="*/ 43 w 50"/>
                <a:gd name="T9" fmla="*/ 0 h 63"/>
                <a:gd name="T10" fmla="*/ 41 w 50"/>
                <a:gd name="T11" fmla="*/ 20 h 63"/>
                <a:gd name="T12" fmla="*/ 41 w 50"/>
                <a:gd name="T13" fmla="*/ 34 h 63"/>
                <a:gd name="T14" fmla="*/ 49 w 50"/>
                <a:gd name="T15" fmla="*/ 35 h 63"/>
                <a:gd name="T16" fmla="*/ 47 w 50"/>
                <a:gd name="T17" fmla="*/ 48 h 63"/>
                <a:gd name="T18" fmla="*/ 37 w 50"/>
                <a:gd name="T19" fmla="*/ 48 h 63"/>
                <a:gd name="T20" fmla="*/ 34 w 50"/>
                <a:gd name="T21" fmla="*/ 62 h 63"/>
                <a:gd name="T22" fmla="*/ 14 w 50"/>
                <a:gd name="T23" fmla="*/ 61 h 63"/>
                <a:gd name="T24" fmla="*/ 0 w 50"/>
                <a:gd name="T25" fmla="*/ 4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4" name="Freeform 46"/>
            <p:cNvSpPr>
              <a:spLocks/>
            </p:cNvSpPr>
            <p:nvPr/>
          </p:nvSpPr>
          <p:spPr bwMode="auto">
            <a:xfrm>
              <a:off x="3982582" y="3699405"/>
              <a:ext cx="75479" cy="70783"/>
            </a:xfrm>
            <a:custGeom>
              <a:avLst/>
              <a:gdLst>
                <a:gd name="T0" fmla="*/ 32 w 43"/>
                <a:gd name="T1" fmla="*/ 1 h 41"/>
                <a:gd name="T2" fmla="*/ 26 w 43"/>
                <a:gd name="T3" fmla="*/ 14 h 41"/>
                <a:gd name="T4" fmla="*/ 32 w 43"/>
                <a:gd name="T5" fmla="*/ 21 h 41"/>
                <a:gd name="T6" fmla="*/ 23 w 43"/>
                <a:gd name="T7" fmla="*/ 26 h 41"/>
                <a:gd name="T8" fmla="*/ 0 w 43"/>
                <a:gd name="T9" fmla="*/ 26 h 41"/>
                <a:gd name="T10" fmla="*/ 3 w 43"/>
                <a:gd name="T11" fmla="*/ 37 h 41"/>
                <a:gd name="T12" fmla="*/ 21 w 43"/>
                <a:gd name="T13" fmla="*/ 38 h 41"/>
                <a:gd name="T14" fmla="*/ 37 w 43"/>
                <a:gd name="T15" fmla="*/ 40 h 41"/>
                <a:gd name="T16" fmla="*/ 42 w 43"/>
                <a:gd name="T17" fmla="*/ 29 h 41"/>
                <a:gd name="T18" fmla="*/ 42 w 43"/>
                <a:gd name="T19" fmla="*/ 8 h 41"/>
                <a:gd name="T20" fmla="*/ 42 w 43"/>
                <a:gd name="T21" fmla="*/ 0 h 41"/>
                <a:gd name="T22" fmla="*/ 32 w 43"/>
                <a:gd name="T23"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5" name="Freeform 47"/>
            <p:cNvSpPr>
              <a:spLocks/>
            </p:cNvSpPr>
            <p:nvPr/>
          </p:nvSpPr>
          <p:spPr bwMode="auto">
            <a:xfrm>
              <a:off x="2951032" y="3314031"/>
              <a:ext cx="726488" cy="548961"/>
            </a:xfrm>
            <a:custGeom>
              <a:avLst/>
              <a:gdLst>
                <a:gd name="T0" fmla="*/ 245 w 412"/>
                <a:gd name="T1" fmla="*/ 119 h 312"/>
                <a:gd name="T2" fmla="*/ 229 w 412"/>
                <a:gd name="T3" fmla="*/ 93 h 312"/>
                <a:gd name="T4" fmla="*/ 216 w 412"/>
                <a:gd name="T5" fmla="*/ 60 h 312"/>
                <a:gd name="T6" fmla="*/ 196 w 412"/>
                <a:gd name="T7" fmla="*/ 70 h 312"/>
                <a:gd name="T8" fmla="*/ 174 w 412"/>
                <a:gd name="T9" fmla="*/ 45 h 312"/>
                <a:gd name="T10" fmla="*/ 164 w 412"/>
                <a:gd name="T11" fmla="*/ 29 h 312"/>
                <a:gd name="T12" fmla="*/ 147 w 412"/>
                <a:gd name="T13" fmla="*/ 11 h 312"/>
                <a:gd name="T14" fmla="*/ 125 w 412"/>
                <a:gd name="T15" fmla="*/ 20 h 312"/>
                <a:gd name="T16" fmla="*/ 101 w 412"/>
                <a:gd name="T17" fmla="*/ 29 h 312"/>
                <a:gd name="T18" fmla="*/ 63 w 412"/>
                <a:gd name="T19" fmla="*/ 31 h 312"/>
                <a:gd name="T20" fmla="*/ 35 w 412"/>
                <a:gd name="T21" fmla="*/ 11 h 312"/>
                <a:gd name="T22" fmla="*/ 0 w 412"/>
                <a:gd name="T23" fmla="*/ 0 h 312"/>
                <a:gd name="T24" fmla="*/ 16 w 412"/>
                <a:gd name="T25" fmla="*/ 53 h 312"/>
                <a:gd name="T26" fmla="*/ 25 w 412"/>
                <a:gd name="T27" fmla="*/ 87 h 312"/>
                <a:gd name="T28" fmla="*/ 41 w 412"/>
                <a:gd name="T29" fmla="*/ 110 h 312"/>
                <a:gd name="T30" fmla="*/ 59 w 412"/>
                <a:gd name="T31" fmla="*/ 146 h 312"/>
                <a:gd name="T32" fmla="*/ 98 w 412"/>
                <a:gd name="T33" fmla="*/ 177 h 312"/>
                <a:gd name="T34" fmla="*/ 78 w 412"/>
                <a:gd name="T35" fmla="*/ 129 h 312"/>
                <a:gd name="T36" fmla="*/ 51 w 412"/>
                <a:gd name="T37" fmla="*/ 83 h 312"/>
                <a:gd name="T38" fmla="*/ 31 w 412"/>
                <a:gd name="T39" fmla="*/ 45 h 312"/>
                <a:gd name="T40" fmla="*/ 41 w 412"/>
                <a:gd name="T41" fmla="*/ 28 h 312"/>
                <a:gd name="T42" fmla="*/ 64 w 412"/>
                <a:gd name="T43" fmla="*/ 49 h 312"/>
                <a:gd name="T44" fmla="*/ 78 w 412"/>
                <a:gd name="T45" fmla="*/ 88 h 312"/>
                <a:gd name="T46" fmla="*/ 97 w 412"/>
                <a:gd name="T47" fmla="*/ 112 h 312"/>
                <a:gd name="T48" fmla="*/ 110 w 412"/>
                <a:gd name="T49" fmla="*/ 132 h 312"/>
                <a:gd name="T50" fmla="*/ 129 w 412"/>
                <a:gd name="T51" fmla="*/ 158 h 312"/>
                <a:gd name="T52" fmla="*/ 140 w 412"/>
                <a:gd name="T53" fmla="*/ 172 h 312"/>
                <a:gd name="T54" fmla="*/ 147 w 412"/>
                <a:gd name="T55" fmla="*/ 207 h 312"/>
                <a:gd name="T56" fmla="*/ 156 w 412"/>
                <a:gd name="T57" fmla="*/ 230 h 312"/>
                <a:gd name="T58" fmla="*/ 275 w 412"/>
                <a:gd name="T59" fmla="*/ 295 h 312"/>
                <a:gd name="T60" fmla="*/ 299 w 412"/>
                <a:gd name="T61" fmla="*/ 291 h 312"/>
                <a:gd name="T62" fmla="*/ 327 w 412"/>
                <a:gd name="T63" fmla="*/ 311 h 312"/>
                <a:gd name="T64" fmla="*/ 346 w 412"/>
                <a:gd name="T65" fmla="*/ 290 h 312"/>
                <a:gd name="T66" fmla="*/ 370 w 412"/>
                <a:gd name="T67" fmla="*/ 263 h 312"/>
                <a:gd name="T68" fmla="*/ 396 w 412"/>
                <a:gd name="T69" fmla="*/ 250 h 312"/>
                <a:gd name="T70" fmla="*/ 405 w 412"/>
                <a:gd name="T71" fmla="*/ 218 h 312"/>
                <a:gd name="T72" fmla="*/ 408 w 412"/>
                <a:gd name="T73" fmla="*/ 200 h 312"/>
                <a:gd name="T74" fmla="*/ 362 w 412"/>
                <a:gd name="T75" fmla="*/ 208 h 312"/>
                <a:gd name="T76" fmla="*/ 325 w 412"/>
                <a:gd name="T77" fmla="*/ 245 h 312"/>
                <a:gd name="T78" fmla="*/ 269 w 412"/>
                <a:gd name="T79" fmla="*/ 229 h 312"/>
                <a:gd name="T80" fmla="*/ 254 w 412"/>
                <a:gd name="T81" fmla="*/ 160 h 312"/>
                <a:gd name="T82" fmla="*/ 265 w 412"/>
                <a:gd name="T83" fmla="*/ 1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6" name="Freeform 48"/>
            <p:cNvSpPr>
              <a:spLocks/>
            </p:cNvSpPr>
            <p:nvPr/>
          </p:nvSpPr>
          <p:spPr bwMode="auto">
            <a:xfrm>
              <a:off x="3586316" y="3825241"/>
              <a:ext cx="172973" cy="84939"/>
            </a:xfrm>
            <a:custGeom>
              <a:avLst/>
              <a:gdLst>
                <a:gd name="T0" fmla="*/ 15 w 98"/>
                <a:gd name="T1" fmla="*/ 8 h 49"/>
                <a:gd name="T2" fmla="*/ 13 w 98"/>
                <a:gd name="T3" fmla="*/ 20 h 49"/>
                <a:gd name="T4" fmla="*/ 3 w 98"/>
                <a:gd name="T5" fmla="*/ 20 h 49"/>
                <a:gd name="T6" fmla="*/ 0 w 98"/>
                <a:gd name="T7" fmla="*/ 34 h 49"/>
                <a:gd name="T8" fmla="*/ 11 w 98"/>
                <a:gd name="T9" fmla="*/ 29 h 49"/>
                <a:gd name="T10" fmla="*/ 27 w 98"/>
                <a:gd name="T11" fmla="*/ 29 h 49"/>
                <a:gd name="T12" fmla="*/ 29 w 98"/>
                <a:gd name="T13" fmla="*/ 48 h 49"/>
                <a:gd name="T14" fmla="*/ 42 w 98"/>
                <a:gd name="T15" fmla="*/ 40 h 49"/>
                <a:gd name="T16" fmla="*/ 61 w 98"/>
                <a:gd name="T17" fmla="*/ 40 h 49"/>
                <a:gd name="T18" fmla="*/ 66 w 98"/>
                <a:gd name="T19" fmla="*/ 25 h 49"/>
                <a:gd name="T20" fmla="*/ 88 w 98"/>
                <a:gd name="T21" fmla="*/ 25 h 49"/>
                <a:gd name="T22" fmla="*/ 97 w 98"/>
                <a:gd name="T23" fmla="*/ 14 h 49"/>
                <a:gd name="T24" fmla="*/ 82 w 98"/>
                <a:gd name="T25" fmla="*/ 10 h 49"/>
                <a:gd name="T26" fmla="*/ 73 w 98"/>
                <a:gd name="T27" fmla="*/ 1 h 49"/>
                <a:gd name="T28" fmla="*/ 50 w 98"/>
                <a:gd name="T29" fmla="*/ 1 h 49"/>
                <a:gd name="T30" fmla="*/ 40 w 98"/>
                <a:gd name="T31" fmla="*/ 8 h 49"/>
                <a:gd name="T32" fmla="*/ 35 w 98"/>
                <a:gd name="T33" fmla="*/ 0 h 49"/>
                <a:gd name="T34" fmla="*/ 24 w 98"/>
                <a:gd name="T35" fmla="*/ 7 h 49"/>
                <a:gd name="T36" fmla="*/ 15 w 98"/>
                <a:gd name="T37"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7" name="Freeform 49"/>
            <p:cNvSpPr>
              <a:spLocks/>
            </p:cNvSpPr>
            <p:nvPr/>
          </p:nvSpPr>
          <p:spPr bwMode="auto">
            <a:xfrm>
              <a:off x="3636635" y="3869284"/>
              <a:ext cx="116364" cy="113253"/>
            </a:xfrm>
            <a:custGeom>
              <a:avLst/>
              <a:gdLst>
                <a:gd name="T0" fmla="*/ 60 w 66"/>
                <a:gd name="T1" fmla="*/ 0 h 63"/>
                <a:gd name="T2" fmla="*/ 38 w 66"/>
                <a:gd name="T3" fmla="*/ 0 h 63"/>
                <a:gd name="T4" fmla="*/ 33 w 66"/>
                <a:gd name="T5" fmla="*/ 14 h 63"/>
                <a:gd name="T6" fmla="*/ 14 w 66"/>
                <a:gd name="T7" fmla="*/ 15 h 63"/>
                <a:gd name="T8" fmla="*/ 0 w 66"/>
                <a:gd name="T9" fmla="*/ 23 h 63"/>
                <a:gd name="T10" fmla="*/ 8 w 66"/>
                <a:gd name="T11" fmla="*/ 31 h 63"/>
                <a:gd name="T12" fmla="*/ 15 w 66"/>
                <a:gd name="T13" fmla="*/ 49 h 63"/>
                <a:gd name="T14" fmla="*/ 25 w 66"/>
                <a:gd name="T15" fmla="*/ 60 h 63"/>
                <a:gd name="T16" fmla="*/ 56 w 66"/>
                <a:gd name="T17" fmla="*/ 62 h 63"/>
                <a:gd name="T18" fmla="*/ 60 w 66"/>
                <a:gd name="T19" fmla="*/ 18 h 63"/>
                <a:gd name="T20" fmla="*/ 65 w 66"/>
                <a:gd name="T21" fmla="*/ 7 h 63"/>
                <a:gd name="T22" fmla="*/ 60 w 66"/>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8" name="Freeform 52"/>
            <p:cNvSpPr>
              <a:spLocks/>
            </p:cNvSpPr>
            <p:nvPr/>
          </p:nvSpPr>
          <p:spPr bwMode="auto">
            <a:xfrm>
              <a:off x="3881943" y="3741875"/>
              <a:ext cx="61327" cy="33032"/>
            </a:xfrm>
            <a:custGeom>
              <a:avLst/>
              <a:gdLst>
                <a:gd name="T0" fmla="*/ 8 w 34"/>
                <a:gd name="T1" fmla="*/ 0 h 18"/>
                <a:gd name="T2" fmla="*/ 19 w 34"/>
                <a:gd name="T3" fmla="*/ 0 h 18"/>
                <a:gd name="T4" fmla="*/ 33 w 34"/>
                <a:gd name="T5" fmla="*/ 6 h 18"/>
                <a:gd name="T6" fmla="*/ 29 w 34"/>
                <a:gd name="T7" fmla="*/ 16 h 18"/>
                <a:gd name="T8" fmla="*/ 11 w 34"/>
                <a:gd name="T9" fmla="*/ 17 h 18"/>
                <a:gd name="T10" fmla="*/ 0 w 34"/>
                <a:gd name="T11" fmla="*/ 9 h 18"/>
                <a:gd name="T12" fmla="*/ 8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9" name="Freeform 53"/>
            <p:cNvSpPr>
              <a:spLocks/>
            </p:cNvSpPr>
            <p:nvPr/>
          </p:nvSpPr>
          <p:spPr bwMode="auto">
            <a:xfrm>
              <a:off x="4043909" y="3699405"/>
              <a:ext cx="102211" cy="70783"/>
            </a:xfrm>
            <a:custGeom>
              <a:avLst/>
              <a:gdLst>
                <a:gd name="T0" fmla="*/ 0 w 57"/>
                <a:gd name="T1" fmla="*/ 40 h 41"/>
                <a:gd name="T2" fmla="*/ 5 w 57"/>
                <a:gd name="T3" fmla="*/ 29 h 41"/>
                <a:gd name="T4" fmla="*/ 5 w 57"/>
                <a:gd name="T5" fmla="*/ 8 h 41"/>
                <a:gd name="T6" fmla="*/ 5 w 57"/>
                <a:gd name="T7" fmla="*/ 0 h 41"/>
                <a:gd name="T8" fmla="*/ 18 w 57"/>
                <a:gd name="T9" fmla="*/ 2 h 41"/>
                <a:gd name="T10" fmla="*/ 23 w 57"/>
                <a:gd name="T11" fmla="*/ 9 h 41"/>
                <a:gd name="T12" fmla="*/ 29 w 57"/>
                <a:gd name="T13" fmla="*/ 11 h 41"/>
                <a:gd name="T14" fmla="*/ 36 w 57"/>
                <a:gd name="T15" fmla="*/ 11 h 41"/>
                <a:gd name="T16" fmla="*/ 39 w 57"/>
                <a:gd name="T17" fmla="*/ 20 h 41"/>
                <a:gd name="T18" fmla="*/ 47 w 57"/>
                <a:gd name="T19" fmla="*/ 24 h 41"/>
                <a:gd name="T20" fmla="*/ 56 w 57"/>
                <a:gd name="T21" fmla="*/ 31 h 41"/>
                <a:gd name="T22" fmla="*/ 53 w 57"/>
                <a:gd name="T23" fmla="*/ 37 h 41"/>
                <a:gd name="T24" fmla="*/ 40 w 57"/>
                <a:gd name="T25" fmla="*/ 38 h 41"/>
                <a:gd name="T26" fmla="*/ 18 w 57"/>
                <a:gd name="T27" fmla="*/ 37 h 41"/>
                <a:gd name="T28" fmla="*/ 0 w 57"/>
                <a:gd name="T29"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0" name="Freeform 54"/>
            <p:cNvSpPr>
              <a:spLocks/>
            </p:cNvSpPr>
            <p:nvPr/>
          </p:nvSpPr>
          <p:spPr bwMode="auto">
            <a:xfrm>
              <a:off x="4163417" y="3746593"/>
              <a:ext cx="40885" cy="28313"/>
            </a:xfrm>
            <a:custGeom>
              <a:avLst/>
              <a:gdLst>
                <a:gd name="T0" fmla="*/ 8 w 23"/>
                <a:gd name="T1" fmla="*/ 2 h 16"/>
                <a:gd name="T2" fmla="*/ 0 w 23"/>
                <a:gd name="T3" fmla="*/ 7 h 16"/>
                <a:gd name="T4" fmla="*/ 6 w 23"/>
                <a:gd name="T5" fmla="*/ 11 h 16"/>
                <a:gd name="T6" fmla="*/ 14 w 23"/>
                <a:gd name="T7" fmla="*/ 15 h 16"/>
                <a:gd name="T8" fmla="*/ 22 w 23"/>
                <a:gd name="T9" fmla="*/ 11 h 16"/>
                <a:gd name="T10" fmla="*/ 22 w 23"/>
                <a:gd name="T11" fmla="*/ 0 h 16"/>
                <a:gd name="T12" fmla="*/ 8 w 23"/>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1" name="Freeform 60"/>
            <p:cNvSpPr>
              <a:spLocks/>
            </p:cNvSpPr>
            <p:nvPr/>
          </p:nvSpPr>
          <p:spPr bwMode="auto">
            <a:xfrm>
              <a:off x="3600468" y="3756031"/>
              <a:ext cx="48747" cy="83367"/>
            </a:xfrm>
            <a:custGeom>
              <a:avLst/>
              <a:gdLst>
                <a:gd name="T0" fmla="*/ 2 w 29"/>
                <a:gd name="T1" fmla="*/ 13 h 48"/>
                <a:gd name="T2" fmla="*/ 10 w 29"/>
                <a:gd name="T3" fmla="*/ 10 h 48"/>
                <a:gd name="T4" fmla="*/ 28 w 29"/>
                <a:gd name="T5" fmla="*/ 0 h 48"/>
                <a:gd name="T6" fmla="*/ 25 w 29"/>
                <a:gd name="T7" fmla="*/ 19 h 48"/>
                <a:gd name="T8" fmla="*/ 28 w 29"/>
                <a:gd name="T9" fmla="*/ 39 h 48"/>
                <a:gd name="T10" fmla="*/ 18 w 29"/>
                <a:gd name="T11" fmla="*/ 46 h 48"/>
                <a:gd name="T12" fmla="*/ 8 w 29"/>
                <a:gd name="T13" fmla="*/ 47 h 48"/>
                <a:gd name="T14" fmla="*/ 0 w 29"/>
                <a:gd name="T15" fmla="*/ 45 h 48"/>
                <a:gd name="T16" fmla="*/ 0 w 29"/>
                <a:gd name="T17" fmla="*/ 32 h 48"/>
                <a:gd name="T18" fmla="*/ 2 w 29"/>
                <a:gd name="T19"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2" name="Freeform 61"/>
            <p:cNvSpPr>
              <a:spLocks/>
            </p:cNvSpPr>
            <p:nvPr/>
          </p:nvSpPr>
          <p:spPr bwMode="auto">
            <a:xfrm>
              <a:off x="3677520" y="3976245"/>
              <a:ext cx="86487" cy="53480"/>
            </a:xfrm>
            <a:custGeom>
              <a:avLst/>
              <a:gdLst>
                <a:gd name="T0" fmla="*/ 33 w 49"/>
                <a:gd name="T1" fmla="*/ 2 h 31"/>
                <a:gd name="T2" fmla="*/ 1 w 49"/>
                <a:gd name="T3" fmla="*/ 0 h 31"/>
                <a:gd name="T4" fmla="*/ 0 w 49"/>
                <a:gd name="T5" fmla="*/ 12 h 31"/>
                <a:gd name="T6" fmla="*/ 7 w 49"/>
                <a:gd name="T7" fmla="*/ 23 h 31"/>
                <a:gd name="T8" fmla="*/ 35 w 49"/>
                <a:gd name="T9" fmla="*/ 30 h 31"/>
                <a:gd name="T10" fmla="*/ 48 w 49"/>
                <a:gd name="T11" fmla="*/ 23 h 31"/>
                <a:gd name="T12" fmla="*/ 47 w 49"/>
                <a:gd name="T13" fmla="*/ 10 h 31"/>
                <a:gd name="T14" fmla="*/ 33 w 49"/>
                <a:gd name="T15" fmla="*/ 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3" name="Freeform 67"/>
            <p:cNvSpPr>
              <a:spLocks/>
            </p:cNvSpPr>
            <p:nvPr/>
          </p:nvSpPr>
          <p:spPr bwMode="auto">
            <a:xfrm>
              <a:off x="4622583" y="1961291"/>
              <a:ext cx="64472" cy="31459"/>
            </a:xfrm>
            <a:custGeom>
              <a:avLst/>
              <a:gdLst>
                <a:gd name="T0" fmla="*/ 10 w 36"/>
                <a:gd name="T1" fmla="*/ 0 h 18"/>
                <a:gd name="T2" fmla="*/ 0 w 36"/>
                <a:gd name="T3" fmla="*/ 17 h 18"/>
                <a:gd name="T4" fmla="*/ 17 w 36"/>
                <a:gd name="T5" fmla="*/ 17 h 18"/>
                <a:gd name="T6" fmla="*/ 35 w 36"/>
                <a:gd name="T7" fmla="*/ 10 h 18"/>
                <a:gd name="T8" fmla="*/ 10 w 36"/>
                <a:gd name="T9" fmla="*/ 0 h 18"/>
              </a:gdLst>
              <a:ahLst/>
              <a:cxnLst>
                <a:cxn ang="0">
                  <a:pos x="T0" y="T1"/>
                </a:cxn>
                <a:cxn ang="0">
                  <a:pos x="T2" y="T3"/>
                </a:cxn>
                <a:cxn ang="0">
                  <a:pos x="T4" y="T5"/>
                </a:cxn>
                <a:cxn ang="0">
                  <a:pos x="T6" y="T7"/>
                </a:cxn>
                <a:cxn ang="0">
                  <a:pos x="T8" y="T9"/>
                </a:cxn>
              </a:cxnLst>
              <a:rect l="0" t="0" r="r" b="b"/>
              <a:pathLst>
                <a:path w="36" h="18">
                  <a:moveTo>
                    <a:pt x="10" y="0"/>
                  </a:moveTo>
                  <a:lnTo>
                    <a:pt x="0" y="17"/>
                  </a:lnTo>
                  <a:lnTo>
                    <a:pt x="17" y="17"/>
                  </a:lnTo>
                  <a:lnTo>
                    <a:pt x="35" y="10"/>
                  </a:lnTo>
                  <a:lnTo>
                    <a:pt x="1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4" name="Freeform 68"/>
            <p:cNvSpPr>
              <a:spLocks/>
            </p:cNvSpPr>
            <p:nvPr/>
          </p:nvSpPr>
          <p:spPr bwMode="auto">
            <a:xfrm>
              <a:off x="1968230" y="1912530"/>
              <a:ext cx="839706" cy="690527"/>
            </a:xfrm>
            <a:custGeom>
              <a:avLst/>
              <a:gdLst>
                <a:gd name="T0" fmla="*/ 229 w 476"/>
                <a:gd name="T1" fmla="*/ 10 h 391"/>
                <a:gd name="T2" fmla="*/ 191 w 476"/>
                <a:gd name="T3" fmla="*/ 25 h 391"/>
                <a:gd name="T4" fmla="*/ 143 w 476"/>
                <a:gd name="T5" fmla="*/ 55 h 391"/>
                <a:gd name="T6" fmla="*/ 88 w 476"/>
                <a:gd name="T7" fmla="*/ 75 h 391"/>
                <a:gd name="T8" fmla="*/ 158 w 476"/>
                <a:gd name="T9" fmla="*/ 112 h 391"/>
                <a:gd name="T10" fmla="*/ 108 w 476"/>
                <a:gd name="T11" fmla="*/ 122 h 391"/>
                <a:gd name="T12" fmla="*/ 83 w 476"/>
                <a:gd name="T13" fmla="*/ 115 h 391"/>
                <a:gd name="T14" fmla="*/ 58 w 476"/>
                <a:gd name="T15" fmla="*/ 125 h 391"/>
                <a:gd name="T16" fmla="*/ 66 w 476"/>
                <a:gd name="T17" fmla="*/ 143 h 391"/>
                <a:gd name="T18" fmla="*/ 74 w 476"/>
                <a:gd name="T19" fmla="*/ 165 h 391"/>
                <a:gd name="T20" fmla="*/ 123 w 476"/>
                <a:gd name="T21" fmla="*/ 153 h 391"/>
                <a:gd name="T22" fmla="*/ 121 w 476"/>
                <a:gd name="T23" fmla="*/ 167 h 391"/>
                <a:gd name="T24" fmla="*/ 96 w 476"/>
                <a:gd name="T25" fmla="*/ 185 h 391"/>
                <a:gd name="T26" fmla="*/ 79 w 476"/>
                <a:gd name="T27" fmla="*/ 190 h 391"/>
                <a:gd name="T28" fmla="*/ 56 w 476"/>
                <a:gd name="T29" fmla="*/ 215 h 391"/>
                <a:gd name="T30" fmla="*/ 43 w 476"/>
                <a:gd name="T31" fmla="*/ 238 h 391"/>
                <a:gd name="T32" fmla="*/ 38 w 476"/>
                <a:gd name="T33" fmla="*/ 253 h 391"/>
                <a:gd name="T34" fmla="*/ 66 w 476"/>
                <a:gd name="T35" fmla="*/ 265 h 391"/>
                <a:gd name="T36" fmla="*/ 74 w 476"/>
                <a:gd name="T37" fmla="*/ 273 h 391"/>
                <a:gd name="T38" fmla="*/ 68 w 476"/>
                <a:gd name="T39" fmla="*/ 301 h 391"/>
                <a:gd name="T40" fmla="*/ 98 w 476"/>
                <a:gd name="T41" fmla="*/ 299 h 391"/>
                <a:gd name="T42" fmla="*/ 119 w 476"/>
                <a:gd name="T43" fmla="*/ 316 h 391"/>
                <a:gd name="T44" fmla="*/ 20 w 476"/>
                <a:gd name="T45" fmla="*/ 373 h 391"/>
                <a:gd name="T46" fmla="*/ 1 w 476"/>
                <a:gd name="T47" fmla="*/ 390 h 391"/>
                <a:gd name="T48" fmla="*/ 138 w 476"/>
                <a:gd name="T49" fmla="*/ 330 h 391"/>
                <a:gd name="T50" fmla="*/ 157 w 476"/>
                <a:gd name="T51" fmla="*/ 315 h 391"/>
                <a:gd name="T52" fmla="*/ 174 w 476"/>
                <a:gd name="T53" fmla="*/ 289 h 391"/>
                <a:gd name="T54" fmla="*/ 223 w 476"/>
                <a:gd name="T55" fmla="*/ 235 h 391"/>
                <a:gd name="T56" fmla="*/ 209 w 476"/>
                <a:gd name="T57" fmla="*/ 268 h 391"/>
                <a:gd name="T58" fmla="*/ 206 w 476"/>
                <a:gd name="T59" fmla="*/ 285 h 391"/>
                <a:gd name="T60" fmla="*/ 221 w 476"/>
                <a:gd name="T61" fmla="*/ 293 h 391"/>
                <a:gd name="T62" fmla="*/ 229 w 476"/>
                <a:gd name="T63" fmla="*/ 291 h 391"/>
                <a:gd name="T64" fmla="*/ 236 w 476"/>
                <a:gd name="T65" fmla="*/ 285 h 391"/>
                <a:gd name="T66" fmla="*/ 244 w 476"/>
                <a:gd name="T67" fmla="*/ 278 h 391"/>
                <a:gd name="T68" fmla="*/ 249 w 476"/>
                <a:gd name="T69" fmla="*/ 271 h 391"/>
                <a:gd name="T70" fmla="*/ 251 w 476"/>
                <a:gd name="T71" fmla="*/ 268 h 391"/>
                <a:gd name="T72" fmla="*/ 264 w 476"/>
                <a:gd name="T73" fmla="*/ 260 h 391"/>
                <a:gd name="T74" fmla="*/ 285 w 476"/>
                <a:gd name="T75" fmla="*/ 238 h 391"/>
                <a:gd name="T76" fmla="*/ 303 w 476"/>
                <a:gd name="T77" fmla="*/ 249 h 391"/>
                <a:gd name="T78" fmla="*/ 347 w 476"/>
                <a:gd name="T79" fmla="*/ 264 h 391"/>
                <a:gd name="T80" fmla="*/ 353 w 476"/>
                <a:gd name="T81" fmla="*/ 276 h 391"/>
                <a:gd name="T82" fmla="*/ 370 w 476"/>
                <a:gd name="T83" fmla="*/ 291 h 391"/>
                <a:gd name="T84" fmla="*/ 385 w 476"/>
                <a:gd name="T85" fmla="*/ 301 h 391"/>
                <a:gd name="T86" fmla="*/ 403 w 476"/>
                <a:gd name="T87" fmla="*/ 297 h 391"/>
                <a:gd name="T88" fmla="*/ 417 w 476"/>
                <a:gd name="T89" fmla="*/ 312 h 391"/>
                <a:gd name="T90" fmla="*/ 429 w 476"/>
                <a:gd name="T91" fmla="*/ 308 h 391"/>
                <a:gd name="T92" fmla="*/ 428 w 476"/>
                <a:gd name="T93" fmla="*/ 328 h 391"/>
                <a:gd name="T94" fmla="*/ 443 w 476"/>
                <a:gd name="T95" fmla="*/ 336 h 391"/>
                <a:gd name="T96" fmla="*/ 454 w 476"/>
                <a:gd name="T97" fmla="*/ 354 h 391"/>
                <a:gd name="T98" fmla="*/ 475 w 476"/>
                <a:gd name="T99" fmla="*/ 344 h 391"/>
                <a:gd name="T100" fmla="*/ 450 w 476"/>
                <a:gd name="T101" fmla="*/ 315 h 391"/>
                <a:gd name="T102" fmla="*/ 439 w 476"/>
                <a:gd name="T103" fmla="*/ 294 h 391"/>
                <a:gd name="T104" fmla="*/ 409 w 476"/>
                <a:gd name="T105" fmla="*/ 268 h 391"/>
                <a:gd name="T106" fmla="*/ 398 w 476"/>
                <a:gd name="T107" fmla="*/ 279 h 391"/>
                <a:gd name="T108" fmla="*/ 382 w 476"/>
                <a:gd name="T109" fmla="*/ 279 h 391"/>
                <a:gd name="T110" fmla="*/ 372 w 476"/>
                <a:gd name="T111" fmla="*/ 255 h 391"/>
                <a:gd name="T112" fmla="*/ 423 w 476"/>
                <a:gd name="T113" fmla="*/ 40 h 391"/>
                <a:gd name="T114" fmla="*/ 373 w 476"/>
                <a:gd name="T115" fmla="*/ 30 h 391"/>
                <a:gd name="T116" fmla="*/ 348 w 476"/>
                <a:gd name="T117" fmla="*/ 21 h 391"/>
                <a:gd name="T118" fmla="*/ 288 w 476"/>
                <a:gd name="T119" fmla="*/ 4 h 391"/>
                <a:gd name="T120" fmla="*/ 251 w 476"/>
                <a:gd name="T121" fmla="*/ 15 h 391"/>
                <a:gd name="T122" fmla="*/ 240 w 476"/>
                <a:gd name="T12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5" name="Freeform 70"/>
            <p:cNvSpPr>
              <a:spLocks/>
            </p:cNvSpPr>
            <p:nvPr/>
          </p:nvSpPr>
          <p:spPr bwMode="auto">
            <a:xfrm>
              <a:off x="2603513" y="1895227"/>
              <a:ext cx="1927865" cy="1141964"/>
            </a:xfrm>
            <a:custGeom>
              <a:avLst/>
              <a:gdLst>
                <a:gd name="T0" fmla="*/ 1145 w 1226"/>
                <a:gd name="T1" fmla="*/ 335 h 726"/>
                <a:gd name="T2" fmla="*/ 1148 w 1226"/>
                <a:gd name="T3" fmla="*/ 380 h 726"/>
                <a:gd name="T4" fmla="*/ 1188 w 1226"/>
                <a:gd name="T5" fmla="*/ 418 h 726"/>
                <a:gd name="T6" fmla="*/ 1186 w 1226"/>
                <a:gd name="T7" fmla="*/ 453 h 726"/>
                <a:gd name="T8" fmla="*/ 1207 w 1226"/>
                <a:gd name="T9" fmla="*/ 450 h 726"/>
                <a:gd name="T10" fmla="*/ 1226 w 1226"/>
                <a:gd name="T11" fmla="*/ 496 h 726"/>
                <a:gd name="T12" fmla="*/ 1166 w 1226"/>
                <a:gd name="T13" fmla="*/ 528 h 726"/>
                <a:gd name="T14" fmla="*/ 1054 w 1226"/>
                <a:gd name="T15" fmla="*/ 543 h 726"/>
                <a:gd name="T16" fmla="*/ 1067 w 1226"/>
                <a:gd name="T17" fmla="*/ 553 h 726"/>
                <a:gd name="T18" fmla="*/ 1137 w 1226"/>
                <a:gd name="T19" fmla="*/ 627 h 726"/>
                <a:gd name="T20" fmla="*/ 1097 w 1226"/>
                <a:gd name="T21" fmla="*/ 620 h 726"/>
                <a:gd name="T22" fmla="*/ 1028 w 1226"/>
                <a:gd name="T23" fmla="*/ 643 h 726"/>
                <a:gd name="T24" fmla="*/ 985 w 1226"/>
                <a:gd name="T25" fmla="*/ 636 h 726"/>
                <a:gd name="T26" fmla="*/ 888 w 1226"/>
                <a:gd name="T27" fmla="*/ 684 h 726"/>
                <a:gd name="T28" fmla="*/ 778 w 1226"/>
                <a:gd name="T29" fmla="*/ 717 h 726"/>
                <a:gd name="T30" fmla="*/ 815 w 1226"/>
                <a:gd name="T31" fmla="*/ 654 h 726"/>
                <a:gd name="T32" fmla="*/ 752 w 1226"/>
                <a:gd name="T33" fmla="*/ 564 h 726"/>
                <a:gd name="T34" fmla="*/ 622 w 1226"/>
                <a:gd name="T35" fmla="*/ 576 h 726"/>
                <a:gd name="T36" fmla="*/ 156 w 1226"/>
                <a:gd name="T37" fmla="*/ 525 h 726"/>
                <a:gd name="T38" fmla="*/ 121 w 1226"/>
                <a:gd name="T39" fmla="*/ 463 h 726"/>
                <a:gd name="T40" fmla="*/ 119 w 1226"/>
                <a:gd name="T41" fmla="*/ 408 h 726"/>
                <a:gd name="T42" fmla="*/ 94 w 1226"/>
                <a:gd name="T43" fmla="*/ 361 h 726"/>
                <a:gd name="T44" fmla="*/ 53 w 1226"/>
                <a:gd name="T45" fmla="*/ 324 h 726"/>
                <a:gd name="T46" fmla="*/ 21 w 1226"/>
                <a:gd name="T47" fmla="*/ 303 h 726"/>
                <a:gd name="T48" fmla="*/ 118 w 1226"/>
                <a:gd name="T49" fmla="*/ 65 h 726"/>
                <a:gd name="T50" fmla="*/ 194 w 1226"/>
                <a:gd name="T51" fmla="*/ 58 h 726"/>
                <a:gd name="T52" fmla="*/ 247 w 1226"/>
                <a:gd name="T53" fmla="*/ 57 h 726"/>
                <a:gd name="T54" fmla="*/ 287 w 1226"/>
                <a:gd name="T55" fmla="*/ 53 h 726"/>
                <a:gd name="T56" fmla="*/ 340 w 1226"/>
                <a:gd name="T57" fmla="*/ 52 h 726"/>
                <a:gd name="T58" fmla="*/ 460 w 1226"/>
                <a:gd name="T59" fmla="*/ 107 h 726"/>
                <a:gd name="T60" fmla="*/ 542 w 1226"/>
                <a:gd name="T61" fmla="*/ 107 h 726"/>
                <a:gd name="T62" fmla="*/ 672 w 1226"/>
                <a:gd name="T63" fmla="*/ 90 h 726"/>
                <a:gd name="T64" fmla="*/ 737 w 1226"/>
                <a:gd name="T65" fmla="*/ 84 h 726"/>
                <a:gd name="T66" fmla="*/ 732 w 1226"/>
                <a:gd name="T67" fmla="*/ 13 h 726"/>
                <a:gd name="T68" fmla="*/ 773 w 1226"/>
                <a:gd name="T69" fmla="*/ 53 h 726"/>
                <a:gd name="T70" fmla="*/ 822 w 1226"/>
                <a:gd name="T71" fmla="*/ 85 h 726"/>
                <a:gd name="T72" fmla="*/ 860 w 1226"/>
                <a:gd name="T73" fmla="*/ 79 h 726"/>
                <a:gd name="T74" fmla="*/ 898 w 1226"/>
                <a:gd name="T75" fmla="*/ 90 h 726"/>
                <a:gd name="T76" fmla="*/ 830 w 1226"/>
                <a:gd name="T77" fmla="*/ 137 h 726"/>
                <a:gd name="T78" fmla="*/ 778 w 1226"/>
                <a:gd name="T79" fmla="*/ 149 h 726"/>
                <a:gd name="T80" fmla="*/ 785 w 1226"/>
                <a:gd name="T81" fmla="*/ 205 h 726"/>
                <a:gd name="T82" fmla="*/ 694 w 1226"/>
                <a:gd name="T83" fmla="*/ 274 h 726"/>
                <a:gd name="T84" fmla="*/ 701 w 1226"/>
                <a:gd name="T85" fmla="*/ 374 h 726"/>
                <a:gd name="T86" fmla="*/ 806 w 1226"/>
                <a:gd name="T87" fmla="*/ 426 h 726"/>
                <a:gd name="T88" fmla="*/ 841 w 1226"/>
                <a:gd name="T89" fmla="*/ 512 h 726"/>
                <a:gd name="T90" fmla="*/ 882 w 1226"/>
                <a:gd name="T91" fmla="*/ 499 h 726"/>
                <a:gd name="T92" fmla="*/ 914 w 1226"/>
                <a:gd name="T93" fmla="*/ 414 h 726"/>
                <a:gd name="T94" fmla="*/ 917 w 1226"/>
                <a:gd name="T95" fmla="*/ 395 h 726"/>
                <a:gd name="T96" fmla="*/ 917 w 1226"/>
                <a:gd name="T97" fmla="*/ 358 h 726"/>
                <a:gd name="T98" fmla="*/ 906 w 1226"/>
                <a:gd name="T99" fmla="*/ 332 h 726"/>
                <a:gd name="T100" fmla="*/ 926 w 1226"/>
                <a:gd name="T101" fmla="*/ 257 h 726"/>
                <a:gd name="T102" fmla="*/ 1017 w 1226"/>
                <a:gd name="T103" fmla="*/ 259 h 726"/>
                <a:gd name="T104" fmla="*/ 1046 w 1226"/>
                <a:gd name="T105" fmla="*/ 340 h 726"/>
                <a:gd name="T106" fmla="*/ 1119 w 1226"/>
                <a:gd name="T107" fmla="*/ 301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6" name="Freeform 71"/>
            <p:cNvSpPr>
              <a:spLocks/>
            </p:cNvSpPr>
            <p:nvPr/>
          </p:nvSpPr>
          <p:spPr bwMode="auto">
            <a:xfrm>
              <a:off x="4430740" y="2713163"/>
              <a:ext cx="143096" cy="149431"/>
            </a:xfrm>
            <a:custGeom>
              <a:avLst/>
              <a:gdLst>
                <a:gd name="T0" fmla="*/ 44 w 81"/>
                <a:gd name="T1" fmla="*/ 0 h 84"/>
                <a:gd name="T2" fmla="*/ 34 w 81"/>
                <a:gd name="T3" fmla="*/ 3 h 84"/>
                <a:gd name="T4" fmla="*/ 27 w 81"/>
                <a:gd name="T5" fmla="*/ 13 h 84"/>
                <a:gd name="T6" fmla="*/ 19 w 81"/>
                <a:gd name="T7" fmla="*/ 24 h 84"/>
                <a:gd name="T8" fmla="*/ 6 w 81"/>
                <a:gd name="T9" fmla="*/ 30 h 84"/>
                <a:gd name="T10" fmla="*/ 0 w 81"/>
                <a:gd name="T11" fmla="*/ 44 h 84"/>
                <a:gd name="T12" fmla="*/ 0 w 81"/>
                <a:gd name="T13" fmla="*/ 64 h 84"/>
                <a:gd name="T14" fmla="*/ 16 w 81"/>
                <a:gd name="T15" fmla="*/ 66 h 84"/>
                <a:gd name="T16" fmla="*/ 31 w 81"/>
                <a:gd name="T17" fmla="*/ 60 h 84"/>
                <a:gd name="T18" fmla="*/ 42 w 81"/>
                <a:gd name="T19" fmla="*/ 60 h 84"/>
                <a:gd name="T20" fmla="*/ 44 w 81"/>
                <a:gd name="T21" fmla="*/ 79 h 84"/>
                <a:gd name="T22" fmla="*/ 54 w 81"/>
                <a:gd name="T23" fmla="*/ 83 h 84"/>
                <a:gd name="T24" fmla="*/ 54 w 81"/>
                <a:gd name="T25" fmla="*/ 70 h 84"/>
                <a:gd name="T26" fmla="*/ 63 w 81"/>
                <a:gd name="T27" fmla="*/ 71 h 84"/>
                <a:gd name="T28" fmla="*/ 66 w 81"/>
                <a:gd name="T29" fmla="*/ 83 h 84"/>
                <a:gd name="T30" fmla="*/ 74 w 81"/>
                <a:gd name="T31" fmla="*/ 65 h 84"/>
                <a:gd name="T32" fmla="*/ 80 w 81"/>
                <a:gd name="T33" fmla="*/ 50 h 84"/>
                <a:gd name="T34" fmla="*/ 77 w 81"/>
                <a:gd name="T35" fmla="*/ 30 h 84"/>
                <a:gd name="T36" fmla="*/ 66 w 81"/>
                <a:gd name="T37" fmla="*/ 26 h 84"/>
                <a:gd name="T38" fmla="*/ 54 w 81"/>
                <a:gd name="T39" fmla="*/ 26 h 84"/>
                <a:gd name="T40" fmla="*/ 49 w 81"/>
                <a:gd name="T41" fmla="*/ 13 h 84"/>
                <a:gd name="T42" fmla="*/ 50 w 81"/>
                <a:gd name="T43" fmla="*/ 5 h 84"/>
                <a:gd name="T44" fmla="*/ 40 w 81"/>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7" name="Freeform 72"/>
            <p:cNvSpPr>
              <a:spLocks/>
            </p:cNvSpPr>
            <p:nvPr/>
          </p:nvSpPr>
          <p:spPr bwMode="auto">
            <a:xfrm>
              <a:off x="3092556" y="1741078"/>
              <a:ext cx="250025" cy="171452"/>
            </a:xfrm>
            <a:custGeom>
              <a:avLst/>
              <a:gdLst>
                <a:gd name="T0" fmla="*/ 45 w 142"/>
                <a:gd name="T1" fmla="*/ 4 h 98"/>
                <a:gd name="T2" fmla="*/ 28 w 142"/>
                <a:gd name="T3" fmla="*/ 32 h 98"/>
                <a:gd name="T4" fmla="*/ 18 w 142"/>
                <a:gd name="T5" fmla="*/ 50 h 98"/>
                <a:gd name="T6" fmla="*/ 0 w 142"/>
                <a:gd name="T7" fmla="*/ 70 h 98"/>
                <a:gd name="T8" fmla="*/ 13 w 142"/>
                <a:gd name="T9" fmla="*/ 84 h 98"/>
                <a:gd name="T10" fmla="*/ 32 w 142"/>
                <a:gd name="T11" fmla="*/ 97 h 98"/>
                <a:gd name="T12" fmla="*/ 71 w 142"/>
                <a:gd name="T13" fmla="*/ 77 h 98"/>
                <a:gd name="T14" fmla="*/ 91 w 142"/>
                <a:gd name="T15" fmla="*/ 64 h 98"/>
                <a:gd name="T16" fmla="*/ 121 w 142"/>
                <a:gd name="T17" fmla="*/ 57 h 98"/>
                <a:gd name="T18" fmla="*/ 141 w 142"/>
                <a:gd name="T19" fmla="*/ 42 h 98"/>
                <a:gd name="T20" fmla="*/ 116 w 142"/>
                <a:gd name="T21" fmla="*/ 19 h 98"/>
                <a:gd name="T22" fmla="*/ 84 w 142"/>
                <a:gd name="T23" fmla="*/ 12 h 98"/>
                <a:gd name="T24" fmla="*/ 71 w 142"/>
                <a:gd name="T25" fmla="*/ 0 h 98"/>
                <a:gd name="T26" fmla="*/ 56 w 142"/>
                <a:gd name="T27" fmla="*/ 15 h 98"/>
                <a:gd name="T28" fmla="*/ 45 w 142"/>
                <a:gd name="T2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8" name="Freeform 73"/>
            <p:cNvSpPr>
              <a:spLocks/>
            </p:cNvSpPr>
            <p:nvPr/>
          </p:nvSpPr>
          <p:spPr bwMode="auto">
            <a:xfrm>
              <a:off x="3254522" y="1816579"/>
              <a:ext cx="358526" cy="191900"/>
            </a:xfrm>
            <a:custGeom>
              <a:avLst/>
              <a:gdLst>
                <a:gd name="T0" fmla="*/ 62 w 203"/>
                <a:gd name="T1" fmla="*/ 9 h 109"/>
                <a:gd name="T2" fmla="*/ 34 w 203"/>
                <a:gd name="T3" fmla="*/ 25 h 109"/>
                <a:gd name="T4" fmla="*/ 34 w 203"/>
                <a:gd name="T5" fmla="*/ 37 h 109"/>
                <a:gd name="T6" fmla="*/ 2 w 203"/>
                <a:gd name="T7" fmla="*/ 40 h 109"/>
                <a:gd name="T8" fmla="*/ 0 w 203"/>
                <a:gd name="T9" fmla="*/ 53 h 109"/>
                <a:gd name="T10" fmla="*/ 52 w 203"/>
                <a:gd name="T11" fmla="*/ 62 h 109"/>
                <a:gd name="T12" fmla="*/ 12 w 203"/>
                <a:gd name="T13" fmla="*/ 72 h 109"/>
                <a:gd name="T14" fmla="*/ 4 w 203"/>
                <a:gd name="T15" fmla="*/ 80 h 109"/>
                <a:gd name="T16" fmla="*/ 32 w 203"/>
                <a:gd name="T17" fmla="*/ 95 h 109"/>
                <a:gd name="T18" fmla="*/ 57 w 203"/>
                <a:gd name="T19" fmla="*/ 108 h 109"/>
                <a:gd name="T20" fmla="*/ 92 w 203"/>
                <a:gd name="T21" fmla="*/ 108 h 109"/>
                <a:gd name="T22" fmla="*/ 151 w 203"/>
                <a:gd name="T23" fmla="*/ 105 h 109"/>
                <a:gd name="T24" fmla="*/ 188 w 203"/>
                <a:gd name="T25" fmla="*/ 98 h 109"/>
                <a:gd name="T26" fmla="*/ 179 w 203"/>
                <a:gd name="T27" fmla="*/ 72 h 109"/>
                <a:gd name="T28" fmla="*/ 202 w 203"/>
                <a:gd name="T29" fmla="*/ 68 h 109"/>
                <a:gd name="T30" fmla="*/ 177 w 203"/>
                <a:gd name="T31" fmla="*/ 53 h 109"/>
                <a:gd name="T32" fmla="*/ 161 w 203"/>
                <a:gd name="T33" fmla="*/ 22 h 109"/>
                <a:gd name="T34" fmla="*/ 169 w 203"/>
                <a:gd name="T35" fmla="*/ 5 h 109"/>
                <a:gd name="T36" fmla="*/ 139 w 203"/>
                <a:gd name="T37" fmla="*/ 0 h 109"/>
                <a:gd name="T38" fmla="*/ 132 w 203"/>
                <a:gd name="T39" fmla="*/ 32 h 109"/>
                <a:gd name="T40" fmla="*/ 117 w 203"/>
                <a:gd name="T41" fmla="*/ 14 h 109"/>
                <a:gd name="T42" fmla="*/ 104 w 203"/>
                <a:gd name="T43" fmla="*/ 5 h 109"/>
                <a:gd name="T44" fmla="*/ 94 w 203"/>
                <a:gd name="T45" fmla="*/ 22 h 109"/>
                <a:gd name="T46" fmla="*/ 85 w 203"/>
                <a:gd name="T47" fmla="*/ 3 h 109"/>
                <a:gd name="T48" fmla="*/ 62 w 203"/>
                <a:gd name="T49"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19" name="Freeform 74"/>
            <p:cNvSpPr>
              <a:spLocks/>
            </p:cNvSpPr>
            <p:nvPr/>
          </p:nvSpPr>
          <p:spPr bwMode="auto">
            <a:xfrm>
              <a:off x="3534424" y="1778829"/>
              <a:ext cx="55037" cy="28313"/>
            </a:xfrm>
            <a:custGeom>
              <a:avLst/>
              <a:gdLst>
                <a:gd name="T0" fmla="*/ 15 w 30"/>
                <a:gd name="T1" fmla="*/ 14 h 15"/>
                <a:gd name="T2" fmla="*/ 18 w 30"/>
                <a:gd name="T3" fmla="*/ 14 h 15"/>
                <a:gd name="T4" fmla="*/ 19 w 30"/>
                <a:gd name="T5" fmla="*/ 14 h 15"/>
                <a:gd name="T6" fmla="*/ 21 w 30"/>
                <a:gd name="T7" fmla="*/ 14 h 15"/>
                <a:gd name="T8" fmla="*/ 23 w 30"/>
                <a:gd name="T9" fmla="*/ 13 h 15"/>
                <a:gd name="T10" fmla="*/ 25 w 30"/>
                <a:gd name="T11" fmla="*/ 12 h 15"/>
                <a:gd name="T12" fmla="*/ 26 w 30"/>
                <a:gd name="T13" fmla="*/ 11 h 15"/>
                <a:gd name="T14" fmla="*/ 28 w 30"/>
                <a:gd name="T15" fmla="*/ 11 h 15"/>
                <a:gd name="T16" fmla="*/ 29 w 30"/>
                <a:gd name="T17" fmla="*/ 10 h 15"/>
                <a:gd name="T18" fmla="*/ 29 w 30"/>
                <a:gd name="T19" fmla="*/ 9 h 15"/>
                <a:gd name="T20" fmla="*/ 29 w 30"/>
                <a:gd name="T21" fmla="*/ 8 h 15"/>
                <a:gd name="T22" fmla="*/ 29 w 30"/>
                <a:gd name="T23" fmla="*/ 7 h 15"/>
                <a:gd name="T24" fmla="*/ 29 w 30"/>
                <a:gd name="T25" fmla="*/ 6 h 15"/>
                <a:gd name="T26" fmla="*/ 29 w 30"/>
                <a:gd name="T27" fmla="*/ 4 h 15"/>
                <a:gd name="T28" fmla="*/ 28 w 30"/>
                <a:gd name="T29" fmla="*/ 3 h 15"/>
                <a:gd name="T30" fmla="*/ 26 w 30"/>
                <a:gd name="T31" fmla="*/ 3 h 15"/>
                <a:gd name="T32" fmla="*/ 25 w 30"/>
                <a:gd name="T33" fmla="*/ 2 h 15"/>
                <a:gd name="T34" fmla="*/ 23 w 30"/>
                <a:gd name="T35" fmla="*/ 1 h 15"/>
                <a:gd name="T36" fmla="*/ 21 w 30"/>
                <a:gd name="T37" fmla="*/ 0 h 15"/>
                <a:gd name="T38" fmla="*/ 19 w 30"/>
                <a:gd name="T39" fmla="*/ 0 h 15"/>
                <a:gd name="T40" fmla="*/ 18 w 30"/>
                <a:gd name="T41" fmla="*/ 0 h 15"/>
                <a:gd name="T42" fmla="*/ 15 w 30"/>
                <a:gd name="T43" fmla="*/ 0 h 15"/>
                <a:gd name="T44" fmla="*/ 13 w 30"/>
                <a:gd name="T45" fmla="*/ 0 h 15"/>
                <a:gd name="T46" fmla="*/ 11 w 30"/>
                <a:gd name="T47" fmla="*/ 0 h 15"/>
                <a:gd name="T48" fmla="*/ 10 w 30"/>
                <a:gd name="T49" fmla="*/ 0 h 15"/>
                <a:gd name="T50" fmla="*/ 8 w 30"/>
                <a:gd name="T51" fmla="*/ 1 h 15"/>
                <a:gd name="T52" fmla="*/ 6 w 30"/>
                <a:gd name="T53" fmla="*/ 2 h 15"/>
                <a:gd name="T54" fmla="*/ 5 w 30"/>
                <a:gd name="T55" fmla="*/ 2 h 15"/>
                <a:gd name="T56" fmla="*/ 4 w 30"/>
                <a:gd name="T57" fmla="*/ 3 h 15"/>
                <a:gd name="T58" fmla="*/ 2 w 30"/>
                <a:gd name="T59" fmla="*/ 3 h 15"/>
                <a:gd name="T60" fmla="*/ 2 w 30"/>
                <a:gd name="T61" fmla="*/ 4 h 15"/>
                <a:gd name="T62" fmla="*/ 1 w 30"/>
                <a:gd name="T63" fmla="*/ 6 h 15"/>
                <a:gd name="T64" fmla="*/ 1 w 30"/>
                <a:gd name="T65" fmla="*/ 7 h 15"/>
                <a:gd name="T66" fmla="*/ 0 w 30"/>
                <a:gd name="T67" fmla="*/ 7 h 15"/>
                <a:gd name="T68" fmla="*/ 1 w 30"/>
                <a:gd name="T69" fmla="*/ 8 h 15"/>
                <a:gd name="T70" fmla="*/ 1 w 30"/>
                <a:gd name="T71" fmla="*/ 9 h 15"/>
                <a:gd name="T72" fmla="*/ 2 w 30"/>
                <a:gd name="T73" fmla="*/ 10 h 15"/>
                <a:gd name="T74" fmla="*/ 2 w 30"/>
                <a:gd name="T75" fmla="*/ 11 h 15"/>
                <a:gd name="T76" fmla="*/ 4 w 30"/>
                <a:gd name="T77" fmla="*/ 11 h 15"/>
                <a:gd name="T78" fmla="*/ 5 w 30"/>
                <a:gd name="T79" fmla="*/ 12 h 15"/>
                <a:gd name="T80" fmla="*/ 6 w 30"/>
                <a:gd name="T81" fmla="*/ 12 h 15"/>
                <a:gd name="T82" fmla="*/ 8 w 30"/>
                <a:gd name="T83" fmla="*/ 13 h 15"/>
                <a:gd name="T84" fmla="*/ 10 w 30"/>
                <a:gd name="T85" fmla="*/ 14 h 15"/>
                <a:gd name="T86" fmla="*/ 11 w 30"/>
                <a:gd name="T87" fmla="*/ 14 h 15"/>
                <a:gd name="T88" fmla="*/ 13 w 30"/>
                <a:gd name="T89" fmla="*/ 14 h 15"/>
                <a:gd name="T90" fmla="*/ 15 w 30"/>
                <a:gd name="T9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0" name="Freeform 75"/>
            <p:cNvSpPr>
              <a:spLocks/>
            </p:cNvSpPr>
            <p:nvPr/>
          </p:nvSpPr>
          <p:spPr bwMode="auto">
            <a:xfrm>
              <a:off x="3226217" y="1604231"/>
              <a:ext cx="154103" cy="97523"/>
            </a:xfrm>
            <a:custGeom>
              <a:avLst/>
              <a:gdLst>
                <a:gd name="T0" fmla="*/ 85 w 86"/>
                <a:gd name="T1" fmla="*/ 0 h 55"/>
                <a:gd name="T2" fmla="*/ 63 w 86"/>
                <a:gd name="T3" fmla="*/ 8 h 55"/>
                <a:gd name="T4" fmla="*/ 30 w 86"/>
                <a:gd name="T5" fmla="*/ 24 h 55"/>
                <a:gd name="T6" fmla="*/ 2 w 86"/>
                <a:gd name="T7" fmla="*/ 31 h 55"/>
                <a:gd name="T8" fmla="*/ 0 w 86"/>
                <a:gd name="T9" fmla="*/ 49 h 55"/>
                <a:gd name="T10" fmla="*/ 37 w 86"/>
                <a:gd name="T11" fmla="*/ 54 h 55"/>
                <a:gd name="T12" fmla="*/ 63 w 86"/>
                <a:gd name="T13" fmla="*/ 29 h 55"/>
                <a:gd name="T14" fmla="*/ 85 w 86"/>
                <a:gd name="T15" fmla="*/ 29 h 55"/>
                <a:gd name="T16" fmla="*/ 85 w 86"/>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1" name="Freeform 76"/>
            <p:cNvSpPr>
              <a:spLocks/>
            </p:cNvSpPr>
            <p:nvPr/>
          </p:nvSpPr>
          <p:spPr bwMode="auto">
            <a:xfrm>
              <a:off x="3318994" y="1692316"/>
              <a:ext cx="28305" cy="48762"/>
            </a:xfrm>
            <a:custGeom>
              <a:avLst/>
              <a:gdLst>
                <a:gd name="T0" fmla="*/ 7 w 15"/>
                <a:gd name="T1" fmla="*/ 25 h 26"/>
                <a:gd name="T2" fmla="*/ 6 w 15"/>
                <a:gd name="T3" fmla="*/ 25 h 26"/>
                <a:gd name="T4" fmla="*/ 4 w 15"/>
                <a:gd name="T5" fmla="*/ 24 h 26"/>
                <a:gd name="T6" fmla="*/ 3 w 15"/>
                <a:gd name="T7" fmla="*/ 24 h 26"/>
                <a:gd name="T8" fmla="*/ 3 w 15"/>
                <a:gd name="T9" fmla="*/ 23 h 26"/>
                <a:gd name="T10" fmla="*/ 2 w 15"/>
                <a:gd name="T11" fmla="*/ 22 h 26"/>
                <a:gd name="T12" fmla="*/ 2 w 15"/>
                <a:gd name="T13" fmla="*/ 21 h 26"/>
                <a:gd name="T14" fmla="*/ 2 w 15"/>
                <a:gd name="T15" fmla="*/ 20 h 26"/>
                <a:gd name="T16" fmla="*/ 1 w 15"/>
                <a:gd name="T17" fmla="*/ 18 h 26"/>
                <a:gd name="T18" fmla="*/ 1 w 15"/>
                <a:gd name="T19" fmla="*/ 16 h 26"/>
                <a:gd name="T20" fmla="*/ 1 w 15"/>
                <a:gd name="T21" fmla="*/ 15 h 26"/>
                <a:gd name="T22" fmla="*/ 0 w 15"/>
                <a:gd name="T23" fmla="*/ 13 h 26"/>
                <a:gd name="T24" fmla="*/ 1 w 15"/>
                <a:gd name="T25" fmla="*/ 11 h 26"/>
                <a:gd name="T26" fmla="*/ 1 w 15"/>
                <a:gd name="T27" fmla="*/ 9 h 26"/>
                <a:gd name="T28" fmla="*/ 1 w 15"/>
                <a:gd name="T29" fmla="*/ 8 h 26"/>
                <a:gd name="T30" fmla="*/ 2 w 15"/>
                <a:gd name="T31" fmla="*/ 6 h 26"/>
                <a:gd name="T32" fmla="*/ 2 w 15"/>
                <a:gd name="T33" fmla="*/ 5 h 26"/>
                <a:gd name="T34" fmla="*/ 2 w 15"/>
                <a:gd name="T35" fmla="*/ 4 h 26"/>
                <a:gd name="T36" fmla="*/ 3 w 15"/>
                <a:gd name="T37" fmla="*/ 3 h 26"/>
                <a:gd name="T38" fmla="*/ 3 w 15"/>
                <a:gd name="T39" fmla="*/ 2 h 26"/>
                <a:gd name="T40" fmla="*/ 4 w 15"/>
                <a:gd name="T41" fmla="*/ 2 h 26"/>
                <a:gd name="T42" fmla="*/ 6 w 15"/>
                <a:gd name="T43" fmla="*/ 1 h 26"/>
                <a:gd name="T44" fmla="*/ 7 w 15"/>
                <a:gd name="T45" fmla="*/ 1 h 26"/>
                <a:gd name="T46" fmla="*/ 7 w 15"/>
                <a:gd name="T47" fmla="*/ 0 h 26"/>
                <a:gd name="T48" fmla="*/ 8 w 15"/>
                <a:gd name="T49" fmla="*/ 1 h 26"/>
                <a:gd name="T50" fmla="*/ 9 w 15"/>
                <a:gd name="T51" fmla="*/ 1 h 26"/>
                <a:gd name="T52" fmla="*/ 11 w 15"/>
                <a:gd name="T53" fmla="*/ 2 h 26"/>
                <a:gd name="T54" fmla="*/ 12 w 15"/>
                <a:gd name="T55" fmla="*/ 3 h 26"/>
                <a:gd name="T56" fmla="*/ 12 w 15"/>
                <a:gd name="T57" fmla="*/ 4 h 26"/>
                <a:gd name="T58" fmla="*/ 13 w 15"/>
                <a:gd name="T59" fmla="*/ 5 h 26"/>
                <a:gd name="T60" fmla="*/ 13 w 15"/>
                <a:gd name="T61" fmla="*/ 6 h 26"/>
                <a:gd name="T62" fmla="*/ 14 w 15"/>
                <a:gd name="T63" fmla="*/ 8 h 26"/>
                <a:gd name="T64" fmla="*/ 14 w 15"/>
                <a:gd name="T65" fmla="*/ 9 h 26"/>
                <a:gd name="T66" fmla="*/ 14 w 15"/>
                <a:gd name="T67" fmla="*/ 11 h 26"/>
                <a:gd name="T68" fmla="*/ 14 w 15"/>
                <a:gd name="T69" fmla="*/ 13 h 26"/>
                <a:gd name="T70" fmla="*/ 14 w 15"/>
                <a:gd name="T71" fmla="*/ 15 h 26"/>
                <a:gd name="T72" fmla="*/ 14 w 15"/>
                <a:gd name="T73" fmla="*/ 16 h 26"/>
                <a:gd name="T74" fmla="*/ 14 w 15"/>
                <a:gd name="T75" fmla="*/ 18 h 26"/>
                <a:gd name="T76" fmla="*/ 13 w 15"/>
                <a:gd name="T77" fmla="*/ 20 h 26"/>
                <a:gd name="T78" fmla="*/ 13 w 15"/>
                <a:gd name="T79" fmla="*/ 21 h 26"/>
                <a:gd name="T80" fmla="*/ 12 w 15"/>
                <a:gd name="T81" fmla="*/ 22 h 26"/>
                <a:gd name="T82" fmla="*/ 12 w 15"/>
                <a:gd name="T83" fmla="*/ 23 h 26"/>
                <a:gd name="T84" fmla="*/ 11 w 15"/>
                <a:gd name="T85" fmla="*/ 24 h 26"/>
                <a:gd name="T86" fmla="*/ 9 w 15"/>
                <a:gd name="T87" fmla="*/ 25 h 26"/>
                <a:gd name="T88" fmla="*/ 8 w 15"/>
                <a:gd name="T89" fmla="*/ 25 h 26"/>
                <a:gd name="T90" fmla="*/ 7 w 15"/>
                <a:gd name="T9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2" name="Freeform 77"/>
            <p:cNvSpPr>
              <a:spLocks/>
            </p:cNvSpPr>
            <p:nvPr/>
          </p:nvSpPr>
          <p:spPr bwMode="auto">
            <a:xfrm>
              <a:off x="3370886" y="1649846"/>
              <a:ext cx="231155" cy="114826"/>
            </a:xfrm>
            <a:custGeom>
              <a:avLst/>
              <a:gdLst>
                <a:gd name="T0" fmla="*/ 45 w 131"/>
                <a:gd name="T1" fmla="*/ 20 h 64"/>
                <a:gd name="T2" fmla="*/ 33 w 131"/>
                <a:gd name="T3" fmla="*/ 33 h 64"/>
                <a:gd name="T4" fmla="*/ 5 w 131"/>
                <a:gd name="T5" fmla="*/ 33 h 64"/>
                <a:gd name="T6" fmla="*/ 0 w 131"/>
                <a:gd name="T7" fmla="*/ 55 h 64"/>
                <a:gd name="T8" fmla="*/ 30 w 131"/>
                <a:gd name="T9" fmla="*/ 63 h 64"/>
                <a:gd name="T10" fmla="*/ 55 w 131"/>
                <a:gd name="T11" fmla="*/ 59 h 64"/>
                <a:gd name="T12" fmla="*/ 77 w 131"/>
                <a:gd name="T13" fmla="*/ 51 h 64"/>
                <a:gd name="T14" fmla="*/ 105 w 131"/>
                <a:gd name="T15" fmla="*/ 46 h 64"/>
                <a:gd name="T16" fmla="*/ 130 w 131"/>
                <a:gd name="T17" fmla="*/ 54 h 64"/>
                <a:gd name="T18" fmla="*/ 117 w 131"/>
                <a:gd name="T19" fmla="*/ 26 h 64"/>
                <a:gd name="T20" fmla="*/ 90 w 131"/>
                <a:gd name="T21" fmla="*/ 18 h 64"/>
                <a:gd name="T22" fmla="*/ 85 w 131"/>
                <a:gd name="T23" fmla="*/ 0 h 64"/>
                <a:gd name="T24" fmla="*/ 62 w 131"/>
                <a:gd name="T25" fmla="*/ 3 h 64"/>
                <a:gd name="T26" fmla="*/ 60 w 131"/>
                <a:gd name="T27" fmla="*/ 18 h 64"/>
                <a:gd name="T28" fmla="*/ 45 w 131"/>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3" name="Freeform 78"/>
            <p:cNvSpPr>
              <a:spLocks/>
            </p:cNvSpPr>
            <p:nvPr/>
          </p:nvSpPr>
          <p:spPr bwMode="auto">
            <a:xfrm>
              <a:off x="3446365" y="1590074"/>
              <a:ext cx="73907" cy="53480"/>
            </a:xfrm>
            <a:custGeom>
              <a:avLst/>
              <a:gdLst>
                <a:gd name="T0" fmla="*/ 26 w 41"/>
                <a:gd name="T1" fmla="*/ 2 h 31"/>
                <a:gd name="T2" fmla="*/ 8 w 41"/>
                <a:gd name="T3" fmla="*/ 2 h 31"/>
                <a:gd name="T4" fmla="*/ 0 w 41"/>
                <a:gd name="T5" fmla="*/ 17 h 31"/>
                <a:gd name="T6" fmla="*/ 0 w 41"/>
                <a:gd name="T7" fmla="*/ 30 h 31"/>
                <a:gd name="T8" fmla="*/ 18 w 41"/>
                <a:gd name="T9" fmla="*/ 20 h 31"/>
                <a:gd name="T10" fmla="*/ 38 w 41"/>
                <a:gd name="T11" fmla="*/ 15 h 31"/>
                <a:gd name="T12" fmla="*/ 40 w 41"/>
                <a:gd name="T13" fmla="*/ 0 h 31"/>
                <a:gd name="T14" fmla="*/ 26 w 41"/>
                <a:gd name="T15" fmla="*/ 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4" name="Freeform 79"/>
            <p:cNvSpPr>
              <a:spLocks/>
            </p:cNvSpPr>
            <p:nvPr/>
          </p:nvSpPr>
          <p:spPr bwMode="auto">
            <a:xfrm>
              <a:off x="3444792" y="1527156"/>
              <a:ext cx="88059" cy="47189"/>
            </a:xfrm>
            <a:custGeom>
              <a:avLst/>
              <a:gdLst>
                <a:gd name="T0" fmla="*/ 13 w 51"/>
                <a:gd name="T1" fmla="*/ 7 h 27"/>
                <a:gd name="T2" fmla="*/ 25 w 51"/>
                <a:gd name="T3" fmla="*/ 0 h 27"/>
                <a:gd name="T4" fmla="*/ 42 w 51"/>
                <a:gd name="T5" fmla="*/ 2 h 27"/>
                <a:gd name="T6" fmla="*/ 50 w 51"/>
                <a:gd name="T7" fmla="*/ 15 h 27"/>
                <a:gd name="T8" fmla="*/ 28 w 51"/>
                <a:gd name="T9" fmla="*/ 23 h 27"/>
                <a:gd name="T10" fmla="*/ 0 w 51"/>
                <a:gd name="T11" fmla="*/ 26 h 27"/>
                <a:gd name="T12" fmla="*/ 13 w 51"/>
                <a:gd name="T13" fmla="*/ 7 h 27"/>
              </a:gdLst>
              <a:ahLst/>
              <a:cxnLst>
                <a:cxn ang="0">
                  <a:pos x="T0" y="T1"/>
                </a:cxn>
                <a:cxn ang="0">
                  <a:pos x="T2" y="T3"/>
                </a:cxn>
                <a:cxn ang="0">
                  <a:pos x="T4" y="T5"/>
                </a:cxn>
                <a:cxn ang="0">
                  <a:pos x="T6" y="T7"/>
                </a:cxn>
                <a:cxn ang="0">
                  <a:pos x="T8" y="T9"/>
                </a:cxn>
                <a:cxn ang="0">
                  <a:pos x="T10" y="T11"/>
                </a:cxn>
                <a:cxn ang="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5" name="Freeform 80"/>
            <p:cNvSpPr>
              <a:spLocks/>
            </p:cNvSpPr>
            <p:nvPr/>
          </p:nvSpPr>
          <p:spPr bwMode="auto">
            <a:xfrm>
              <a:off x="3613048" y="1527156"/>
              <a:ext cx="122654" cy="80221"/>
            </a:xfrm>
            <a:custGeom>
              <a:avLst/>
              <a:gdLst>
                <a:gd name="T0" fmla="*/ 13 w 70"/>
                <a:gd name="T1" fmla="*/ 0 h 45"/>
                <a:gd name="T2" fmla="*/ 31 w 70"/>
                <a:gd name="T3" fmla="*/ 2 h 45"/>
                <a:gd name="T4" fmla="*/ 48 w 70"/>
                <a:gd name="T5" fmla="*/ 7 h 45"/>
                <a:gd name="T6" fmla="*/ 64 w 70"/>
                <a:gd name="T7" fmla="*/ 25 h 45"/>
                <a:gd name="T8" fmla="*/ 69 w 70"/>
                <a:gd name="T9" fmla="*/ 40 h 45"/>
                <a:gd name="T10" fmla="*/ 39 w 70"/>
                <a:gd name="T11" fmla="*/ 44 h 45"/>
                <a:gd name="T12" fmla="*/ 31 w 70"/>
                <a:gd name="T13" fmla="*/ 29 h 45"/>
                <a:gd name="T14" fmla="*/ 13 w 70"/>
                <a:gd name="T15" fmla="*/ 27 h 45"/>
                <a:gd name="T16" fmla="*/ 0 w 70"/>
                <a:gd name="T17" fmla="*/ 9 h 45"/>
                <a:gd name="T18" fmla="*/ 13 w 70"/>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6" name="Freeform 81"/>
            <p:cNvSpPr>
              <a:spLocks/>
            </p:cNvSpPr>
            <p:nvPr/>
          </p:nvSpPr>
          <p:spPr bwMode="auto">
            <a:xfrm>
              <a:off x="3613048" y="1772537"/>
              <a:ext cx="117936" cy="122690"/>
            </a:xfrm>
            <a:custGeom>
              <a:avLst/>
              <a:gdLst>
                <a:gd name="T0" fmla="*/ 23 w 67"/>
                <a:gd name="T1" fmla="*/ 5 h 70"/>
                <a:gd name="T2" fmla="*/ 28 w 67"/>
                <a:gd name="T3" fmla="*/ 21 h 70"/>
                <a:gd name="T4" fmla="*/ 25 w 67"/>
                <a:gd name="T5" fmla="*/ 38 h 70"/>
                <a:gd name="T6" fmla="*/ 3 w 67"/>
                <a:gd name="T7" fmla="*/ 26 h 70"/>
                <a:gd name="T8" fmla="*/ 0 w 67"/>
                <a:gd name="T9" fmla="*/ 41 h 70"/>
                <a:gd name="T10" fmla="*/ 21 w 67"/>
                <a:gd name="T11" fmla="*/ 53 h 70"/>
                <a:gd name="T12" fmla="*/ 31 w 67"/>
                <a:gd name="T13" fmla="*/ 66 h 70"/>
                <a:gd name="T14" fmla="*/ 53 w 67"/>
                <a:gd name="T15" fmla="*/ 69 h 70"/>
                <a:gd name="T16" fmla="*/ 66 w 67"/>
                <a:gd name="T17" fmla="*/ 46 h 70"/>
                <a:gd name="T18" fmla="*/ 58 w 67"/>
                <a:gd name="T19" fmla="*/ 28 h 70"/>
                <a:gd name="T20" fmla="*/ 61 w 67"/>
                <a:gd name="T21" fmla="*/ 0 h 70"/>
                <a:gd name="T22" fmla="*/ 23 w 67"/>
                <a:gd name="T23"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7" name="Freeform 82"/>
            <p:cNvSpPr>
              <a:spLocks/>
            </p:cNvSpPr>
            <p:nvPr/>
          </p:nvSpPr>
          <p:spPr bwMode="auto">
            <a:xfrm>
              <a:off x="3641353" y="1951853"/>
              <a:ext cx="72334" cy="56626"/>
            </a:xfrm>
            <a:custGeom>
              <a:avLst/>
              <a:gdLst>
                <a:gd name="T0" fmla="*/ 20 w 42"/>
                <a:gd name="T1" fmla="*/ 0 h 32"/>
                <a:gd name="T2" fmla="*/ 5 w 42"/>
                <a:gd name="T3" fmla="*/ 10 h 32"/>
                <a:gd name="T4" fmla="*/ 0 w 42"/>
                <a:gd name="T5" fmla="*/ 28 h 32"/>
                <a:gd name="T6" fmla="*/ 25 w 42"/>
                <a:gd name="T7" fmla="*/ 31 h 32"/>
                <a:gd name="T8" fmla="*/ 41 w 42"/>
                <a:gd name="T9" fmla="*/ 21 h 32"/>
                <a:gd name="T10" fmla="*/ 20 w 42"/>
                <a:gd name="T11" fmla="*/ 0 h 32"/>
              </a:gdLst>
              <a:ahLst/>
              <a:cxnLst>
                <a:cxn ang="0">
                  <a:pos x="T0" y="T1"/>
                </a:cxn>
                <a:cxn ang="0">
                  <a:pos x="T2" y="T3"/>
                </a:cxn>
                <a:cxn ang="0">
                  <a:pos x="T4" y="T5"/>
                </a:cxn>
                <a:cxn ang="0">
                  <a:pos x="T6" y="T7"/>
                </a:cxn>
                <a:cxn ang="0">
                  <a:pos x="T8" y="T9"/>
                </a:cxn>
                <a:cxn ang="0">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8" name="Freeform 83"/>
            <p:cNvSpPr>
              <a:spLocks/>
            </p:cNvSpPr>
            <p:nvPr/>
          </p:nvSpPr>
          <p:spPr bwMode="auto">
            <a:xfrm>
              <a:off x="3765579" y="1767818"/>
              <a:ext cx="119509" cy="97523"/>
            </a:xfrm>
            <a:custGeom>
              <a:avLst/>
              <a:gdLst>
                <a:gd name="T0" fmla="*/ 0 w 67"/>
                <a:gd name="T1" fmla="*/ 54 h 55"/>
                <a:gd name="T2" fmla="*/ 2 w 67"/>
                <a:gd name="T3" fmla="*/ 31 h 55"/>
                <a:gd name="T4" fmla="*/ 9 w 67"/>
                <a:gd name="T5" fmla="*/ 10 h 55"/>
                <a:gd name="T6" fmla="*/ 32 w 67"/>
                <a:gd name="T7" fmla="*/ 0 h 55"/>
                <a:gd name="T8" fmla="*/ 52 w 67"/>
                <a:gd name="T9" fmla="*/ 3 h 55"/>
                <a:gd name="T10" fmla="*/ 66 w 67"/>
                <a:gd name="T11" fmla="*/ 8 h 55"/>
                <a:gd name="T12" fmla="*/ 53 w 67"/>
                <a:gd name="T13" fmla="*/ 23 h 55"/>
                <a:gd name="T14" fmla="*/ 33 w 67"/>
                <a:gd name="T15" fmla="*/ 39 h 55"/>
                <a:gd name="T16" fmla="*/ 19 w 67"/>
                <a:gd name="T17" fmla="*/ 39 h 55"/>
                <a:gd name="T18" fmla="*/ 14 w 67"/>
                <a:gd name="T19" fmla="*/ 54 h 55"/>
                <a:gd name="T20" fmla="*/ 0 w 6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29" name="Freeform 84"/>
            <p:cNvSpPr>
              <a:spLocks/>
            </p:cNvSpPr>
            <p:nvPr/>
          </p:nvSpPr>
          <p:spPr bwMode="auto">
            <a:xfrm>
              <a:off x="3892950" y="1778829"/>
              <a:ext cx="570812" cy="511210"/>
            </a:xfrm>
            <a:custGeom>
              <a:avLst/>
              <a:gdLst>
                <a:gd name="T0" fmla="*/ 47 w 323"/>
                <a:gd name="T1" fmla="*/ 0 h 289"/>
                <a:gd name="T2" fmla="*/ 17 w 323"/>
                <a:gd name="T3" fmla="*/ 9 h 289"/>
                <a:gd name="T4" fmla="*/ 0 w 323"/>
                <a:gd name="T5" fmla="*/ 40 h 289"/>
                <a:gd name="T6" fmla="*/ 3 w 323"/>
                <a:gd name="T7" fmla="*/ 67 h 289"/>
                <a:gd name="T8" fmla="*/ 25 w 323"/>
                <a:gd name="T9" fmla="*/ 76 h 289"/>
                <a:gd name="T10" fmla="*/ 15 w 323"/>
                <a:gd name="T11" fmla="*/ 87 h 289"/>
                <a:gd name="T12" fmla="*/ 20 w 323"/>
                <a:gd name="T13" fmla="*/ 96 h 289"/>
                <a:gd name="T14" fmla="*/ 68 w 323"/>
                <a:gd name="T15" fmla="*/ 89 h 289"/>
                <a:gd name="T16" fmla="*/ 97 w 323"/>
                <a:gd name="T17" fmla="*/ 104 h 289"/>
                <a:gd name="T18" fmla="*/ 120 w 323"/>
                <a:gd name="T19" fmla="*/ 89 h 289"/>
                <a:gd name="T20" fmla="*/ 147 w 323"/>
                <a:gd name="T21" fmla="*/ 114 h 289"/>
                <a:gd name="T22" fmla="*/ 145 w 323"/>
                <a:gd name="T23" fmla="*/ 131 h 289"/>
                <a:gd name="T24" fmla="*/ 170 w 323"/>
                <a:gd name="T25" fmla="*/ 131 h 289"/>
                <a:gd name="T26" fmla="*/ 185 w 323"/>
                <a:gd name="T27" fmla="*/ 144 h 289"/>
                <a:gd name="T28" fmla="*/ 187 w 323"/>
                <a:gd name="T29" fmla="*/ 171 h 289"/>
                <a:gd name="T30" fmla="*/ 160 w 323"/>
                <a:gd name="T31" fmla="*/ 201 h 289"/>
                <a:gd name="T32" fmla="*/ 115 w 323"/>
                <a:gd name="T33" fmla="*/ 211 h 289"/>
                <a:gd name="T34" fmla="*/ 105 w 323"/>
                <a:gd name="T35" fmla="*/ 226 h 289"/>
                <a:gd name="T36" fmla="*/ 123 w 323"/>
                <a:gd name="T37" fmla="*/ 243 h 289"/>
                <a:gd name="T38" fmla="*/ 160 w 323"/>
                <a:gd name="T39" fmla="*/ 233 h 289"/>
                <a:gd name="T40" fmla="*/ 197 w 323"/>
                <a:gd name="T41" fmla="*/ 263 h 289"/>
                <a:gd name="T42" fmla="*/ 247 w 323"/>
                <a:gd name="T43" fmla="*/ 288 h 289"/>
                <a:gd name="T44" fmla="*/ 230 w 323"/>
                <a:gd name="T45" fmla="*/ 248 h 289"/>
                <a:gd name="T46" fmla="*/ 264 w 323"/>
                <a:gd name="T47" fmla="*/ 270 h 289"/>
                <a:gd name="T48" fmla="*/ 275 w 323"/>
                <a:gd name="T49" fmla="*/ 246 h 289"/>
                <a:gd name="T50" fmla="*/ 267 w 323"/>
                <a:gd name="T51" fmla="*/ 215 h 289"/>
                <a:gd name="T52" fmla="*/ 242 w 323"/>
                <a:gd name="T53" fmla="*/ 211 h 289"/>
                <a:gd name="T54" fmla="*/ 245 w 323"/>
                <a:gd name="T55" fmla="*/ 182 h 289"/>
                <a:gd name="T56" fmla="*/ 258 w 323"/>
                <a:gd name="T57" fmla="*/ 178 h 289"/>
                <a:gd name="T58" fmla="*/ 297 w 323"/>
                <a:gd name="T59" fmla="*/ 218 h 289"/>
                <a:gd name="T60" fmla="*/ 312 w 323"/>
                <a:gd name="T61" fmla="*/ 193 h 289"/>
                <a:gd name="T62" fmla="*/ 322 w 323"/>
                <a:gd name="T63" fmla="*/ 176 h 289"/>
                <a:gd name="T64" fmla="*/ 297 w 323"/>
                <a:gd name="T65" fmla="*/ 159 h 289"/>
                <a:gd name="T66" fmla="*/ 270 w 323"/>
                <a:gd name="T67" fmla="*/ 151 h 289"/>
                <a:gd name="T68" fmla="*/ 250 w 323"/>
                <a:gd name="T69" fmla="*/ 123 h 289"/>
                <a:gd name="T70" fmla="*/ 264 w 323"/>
                <a:gd name="T71" fmla="*/ 106 h 289"/>
                <a:gd name="T72" fmla="*/ 253 w 323"/>
                <a:gd name="T73" fmla="*/ 84 h 289"/>
                <a:gd name="T74" fmla="*/ 212 w 323"/>
                <a:gd name="T75" fmla="*/ 67 h 289"/>
                <a:gd name="T76" fmla="*/ 187 w 323"/>
                <a:gd name="T77" fmla="*/ 54 h 289"/>
                <a:gd name="T78" fmla="*/ 168 w 323"/>
                <a:gd name="T79" fmla="*/ 22 h 289"/>
                <a:gd name="T80" fmla="*/ 117 w 323"/>
                <a:gd name="T81" fmla="*/ 27 h 289"/>
                <a:gd name="T82" fmla="*/ 103 w 323"/>
                <a:gd name="T83" fmla="*/ 47 h 289"/>
                <a:gd name="T84" fmla="*/ 109 w 323"/>
                <a:gd name="T85" fmla="*/ 2 h 289"/>
                <a:gd name="T86" fmla="*/ 75 w 323"/>
                <a:gd name="T87" fmla="*/ 0 h 289"/>
                <a:gd name="T88" fmla="*/ 58 w 323"/>
                <a:gd name="T89" fmla="*/ 22 h 289"/>
                <a:gd name="T90" fmla="*/ 55 w 323"/>
                <a:gd name="T91" fmla="*/ 40 h 289"/>
                <a:gd name="T92" fmla="*/ 37 w 323"/>
                <a:gd name="T93" fmla="*/ 36 h 289"/>
                <a:gd name="T94" fmla="*/ 47 w 323"/>
                <a:gd name="T9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0" name="Freeform 85"/>
            <p:cNvSpPr>
              <a:spLocks/>
            </p:cNvSpPr>
            <p:nvPr/>
          </p:nvSpPr>
          <p:spPr bwMode="auto">
            <a:xfrm>
              <a:off x="4105235" y="2044658"/>
              <a:ext cx="47175" cy="53480"/>
            </a:xfrm>
            <a:custGeom>
              <a:avLst/>
              <a:gdLst>
                <a:gd name="T0" fmla="*/ 3 w 27"/>
                <a:gd name="T1" fmla="*/ 29 h 30"/>
                <a:gd name="T2" fmla="*/ 2 w 27"/>
                <a:gd name="T3" fmla="*/ 29 h 30"/>
                <a:gd name="T4" fmla="*/ 1 w 27"/>
                <a:gd name="T5" fmla="*/ 28 h 30"/>
                <a:gd name="T6" fmla="*/ 0 w 27"/>
                <a:gd name="T7" fmla="*/ 28 h 30"/>
                <a:gd name="T8" fmla="*/ 0 w 27"/>
                <a:gd name="T9" fmla="*/ 27 h 30"/>
                <a:gd name="T10" fmla="*/ 1 w 27"/>
                <a:gd name="T11" fmla="*/ 25 h 30"/>
                <a:gd name="T12" fmla="*/ 2 w 27"/>
                <a:gd name="T13" fmla="*/ 24 h 30"/>
                <a:gd name="T14" fmla="*/ 2 w 27"/>
                <a:gd name="T15" fmla="*/ 22 h 30"/>
                <a:gd name="T16" fmla="*/ 3 w 27"/>
                <a:gd name="T17" fmla="*/ 20 h 30"/>
                <a:gd name="T18" fmla="*/ 3 w 27"/>
                <a:gd name="T19" fmla="*/ 18 h 30"/>
                <a:gd name="T20" fmla="*/ 3 w 27"/>
                <a:gd name="T21" fmla="*/ 17 h 30"/>
                <a:gd name="T22" fmla="*/ 3 w 27"/>
                <a:gd name="T23" fmla="*/ 14 h 30"/>
                <a:gd name="T24" fmla="*/ 3 w 27"/>
                <a:gd name="T25" fmla="*/ 12 h 30"/>
                <a:gd name="T26" fmla="*/ 4 w 27"/>
                <a:gd name="T27" fmla="*/ 11 h 30"/>
                <a:gd name="T28" fmla="*/ 4 w 27"/>
                <a:gd name="T29" fmla="*/ 10 h 30"/>
                <a:gd name="T30" fmla="*/ 5 w 27"/>
                <a:gd name="T31" fmla="*/ 7 h 30"/>
                <a:gd name="T32" fmla="*/ 6 w 27"/>
                <a:gd name="T33" fmla="*/ 7 h 30"/>
                <a:gd name="T34" fmla="*/ 7 w 27"/>
                <a:gd name="T35" fmla="*/ 5 h 30"/>
                <a:gd name="T36" fmla="*/ 7 w 27"/>
                <a:gd name="T37" fmla="*/ 4 h 30"/>
                <a:gd name="T38" fmla="*/ 9 w 27"/>
                <a:gd name="T39" fmla="*/ 3 h 30"/>
                <a:gd name="T40" fmla="*/ 10 w 27"/>
                <a:gd name="T41" fmla="*/ 2 h 30"/>
                <a:gd name="T42" fmla="*/ 11 w 27"/>
                <a:gd name="T43" fmla="*/ 2 h 30"/>
                <a:gd name="T44" fmla="*/ 12 w 27"/>
                <a:gd name="T45" fmla="*/ 1 h 30"/>
                <a:gd name="T46" fmla="*/ 14 w 27"/>
                <a:gd name="T47" fmla="*/ 1 h 30"/>
                <a:gd name="T48" fmla="*/ 15 w 27"/>
                <a:gd name="T49" fmla="*/ 0 h 30"/>
                <a:gd name="T50" fmla="*/ 16 w 27"/>
                <a:gd name="T51" fmla="*/ 1 h 30"/>
                <a:gd name="T52" fmla="*/ 18 w 27"/>
                <a:gd name="T53" fmla="*/ 1 h 30"/>
                <a:gd name="T54" fmla="*/ 19 w 27"/>
                <a:gd name="T55" fmla="*/ 2 h 30"/>
                <a:gd name="T56" fmla="*/ 21 w 27"/>
                <a:gd name="T57" fmla="*/ 2 h 30"/>
                <a:gd name="T58" fmla="*/ 23 w 27"/>
                <a:gd name="T59" fmla="*/ 3 h 30"/>
                <a:gd name="T60" fmla="*/ 23 w 27"/>
                <a:gd name="T61" fmla="*/ 4 h 30"/>
                <a:gd name="T62" fmla="*/ 23 w 27"/>
                <a:gd name="T63" fmla="*/ 5 h 30"/>
                <a:gd name="T64" fmla="*/ 24 w 27"/>
                <a:gd name="T65" fmla="*/ 7 h 30"/>
                <a:gd name="T66" fmla="*/ 25 w 27"/>
                <a:gd name="T67" fmla="*/ 7 h 30"/>
                <a:gd name="T68" fmla="*/ 26 w 27"/>
                <a:gd name="T69" fmla="*/ 10 h 30"/>
                <a:gd name="T70" fmla="*/ 26 w 27"/>
                <a:gd name="T71" fmla="*/ 11 h 30"/>
                <a:gd name="T72" fmla="*/ 26 w 27"/>
                <a:gd name="T73" fmla="*/ 12 h 30"/>
                <a:gd name="T74" fmla="*/ 26 w 27"/>
                <a:gd name="T75" fmla="*/ 14 h 30"/>
                <a:gd name="T76" fmla="*/ 25 w 27"/>
                <a:gd name="T77" fmla="*/ 17 h 30"/>
                <a:gd name="T78" fmla="*/ 23 w 27"/>
                <a:gd name="T79" fmla="*/ 18 h 30"/>
                <a:gd name="T80" fmla="*/ 22 w 27"/>
                <a:gd name="T81" fmla="*/ 20 h 30"/>
                <a:gd name="T82" fmla="*/ 19 w 27"/>
                <a:gd name="T83" fmla="*/ 22 h 30"/>
                <a:gd name="T84" fmla="*/ 16 w 27"/>
                <a:gd name="T85" fmla="*/ 24 h 30"/>
                <a:gd name="T86" fmla="*/ 15 w 27"/>
                <a:gd name="T87" fmla="*/ 25 h 30"/>
                <a:gd name="T88" fmla="*/ 11 w 27"/>
                <a:gd name="T89" fmla="*/ 27 h 30"/>
                <a:gd name="T90" fmla="*/ 9 w 27"/>
                <a:gd name="T91" fmla="*/ 28 h 30"/>
                <a:gd name="T92" fmla="*/ 7 w 27"/>
                <a:gd name="T93" fmla="*/ 28 h 30"/>
                <a:gd name="T94" fmla="*/ 4 w 27"/>
                <a:gd name="T95" fmla="*/ 29 h 30"/>
                <a:gd name="T96" fmla="*/ 3 w 27"/>
                <a:gd name="T9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1" name="Freeform 86"/>
            <p:cNvSpPr>
              <a:spLocks/>
            </p:cNvSpPr>
            <p:nvPr/>
          </p:nvSpPr>
          <p:spPr bwMode="auto">
            <a:xfrm>
              <a:off x="4078503" y="1973875"/>
              <a:ext cx="26732" cy="53480"/>
            </a:xfrm>
            <a:custGeom>
              <a:avLst/>
              <a:gdLst>
                <a:gd name="T0" fmla="*/ 7 w 15"/>
                <a:gd name="T1" fmla="*/ 30 h 31"/>
                <a:gd name="T2" fmla="*/ 6 w 15"/>
                <a:gd name="T3" fmla="*/ 30 h 31"/>
                <a:gd name="T4" fmla="*/ 4 w 15"/>
                <a:gd name="T5" fmla="*/ 29 h 31"/>
                <a:gd name="T6" fmla="*/ 4 w 15"/>
                <a:gd name="T7" fmla="*/ 27 h 31"/>
                <a:gd name="T8" fmla="*/ 3 w 15"/>
                <a:gd name="T9" fmla="*/ 26 h 31"/>
                <a:gd name="T10" fmla="*/ 2 w 15"/>
                <a:gd name="T11" fmla="*/ 26 h 31"/>
                <a:gd name="T12" fmla="*/ 2 w 15"/>
                <a:gd name="T13" fmla="*/ 24 h 31"/>
                <a:gd name="T14" fmla="*/ 2 w 15"/>
                <a:gd name="T15" fmla="*/ 22 h 31"/>
                <a:gd name="T16" fmla="*/ 1 w 15"/>
                <a:gd name="T17" fmla="*/ 20 h 31"/>
                <a:gd name="T18" fmla="*/ 1 w 15"/>
                <a:gd name="T19" fmla="*/ 19 h 31"/>
                <a:gd name="T20" fmla="*/ 1 w 15"/>
                <a:gd name="T21" fmla="*/ 17 h 31"/>
                <a:gd name="T22" fmla="*/ 0 w 15"/>
                <a:gd name="T23" fmla="*/ 14 h 31"/>
                <a:gd name="T24" fmla="*/ 1 w 15"/>
                <a:gd name="T25" fmla="*/ 13 h 31"/>
                <a:gd name="T26" fmla="*/ 1 w 15"/>
                <a:gd name="T27" fmla="*/ 11 h 31"/>
                <a:gd name="T28" fmla="*/ 1 w 15"/>
                <a:gd name="T29" fmla="*/ 10 h 31"/>
                <a:gd name="T30" fmla="*/ 2 w 15"/>
                <a:gd name="T31" fmla="*/ 7 h 31"/>
                <a:gd name="T32" fmla="*/ 2 w 15"/>
                <a:gd name="T33" fmla="*/ 6 h 31"/>
                <a:gd name="T34" fmla="*/ 2 w 15"/>
                <a:gd name="T35" fmla="*/ 4 h 31"/>
                <a:gd name="T36" fmla="*/ 3 w 15"/>
                <a:gd name="T37" fmla="*/ 4 h 31"/>
                <a:gd name="T38" fmla="*/ 4 w 15"/>
                <a:gd name="T39" fmla="*/ 3 h 31"/>
                <a:gd name="T40" fmla="*/ 4 w 15"/>
                <a:gd name="T41" fmla="*/ 2 h 31"/>
                <a:gd name="T42" fmla="*/ 6 w 15"/>
                <a:gd name="T43" fmla="*/ 1 h 31"/>
                <a:gd name="T44" fmla="*/ 7 w 15"/>
                <a:gd name="T45" fmla="*/ 1 h 31"/>
                <a:gd name="T46" fmla="*/ 7 w 15"/>
                <a:gd name="T47" fmla="*/ 0 h 31"/>
                <a:gd name="T48" fmla="*/ 8 w 15"/>
                <a:gd name="T49" fmla="*/ 1 h 31"/>
                <a:gd name="T50" fmla="*/ 9 w 15"/>
                <a:gd name="T51" fmla="*/ 1 h 31"/>
                <a:gd name="T52" fmla="*/ 11 w 15"/>
                <a:gd name="T53" fmla="*/ 2 h 31"/>
                <a:gd name="T54" fmla="*/ 11 w 15"/>
                <a:gd name="T55" fmla="*/ 3 h 31"/>
                <a:gd name="T56" fmla="*/ 12 w 15"/>
                <a:gd name="T57" fmla="*/ 4 h 31"/>
                <a:gd name="T58" fmla="*/ 13 w 15"/>
                <a:gd name="T59" fmla="*/ 6 h 31"/>
                <a:gd name="T60" fmla="*/ 13 w 15"/>
                <a:gd name="T61" fmla="*/ 7 h 31"/>
                <a:gd name="T62" fmla="*/ 14 w 15"/>
                <a:gd name="T63" fmla="*/ 10 h 31"/>
                <a:gd name="T64" fmla="*/ 14 w 15"/>
                <a:gd name="T65" fmla="*/ 11 h 31"/>
                <a:gd name="T66" fmla="*/ 14 w 15"/>
                <a:gd name="T67" fmla="*/ 13 h 31"/>
                <a:gd name="T68" fmla="*/ 14 w 15"/>
                <a:gd name="T69" fmla="*/ 14 h 31"/>
                <a:gd name="T70" fmla="*/ 14 w 15"/>
                <a:gd name="T71" fmla="*/ 17 h 31"/>
                <a:gd name="T72" fmla="*/ 14 w 15"/>
                <a:gd name="T73" fmla="*/ 19 h 31"/>
                <a:gd name="T74" fmla="*/ 14 w 15"/>
                <a:gd name="T75" fmla="*/ 20 h 31"/>
                <a:gd name="T76" fmla="*/ 13 w 15"/>
                <a:gd name="T77" fmla="*/ 22 h 31"/>
                <a:gd name="T78" fmla="*/ 13 w 15"/>
                <a:gd name="T79" fmla="*/ 24 h 31"/>
                <a:gd name="T80" fmla="*/ 12 w 15"/>
                <a:gd name="T81" fmla="*/ 26 h 31"/>
                <a:gd name="T82" fmla="*/ 11 w 15"/>
                <a:gd name="T83" fmla="*/ 27 h 31"/>
                <a:gd name="T84" fmla="*/ 11 w 15"/>
                <a:gd name="T85" fmla="*/ 29 h 31"/>
                <a:gd name="T86" fmla="*/ 9 w 15"/>
                <a:gd name="T87" fmla="*/ 30 h 31"/>
                <a:gd name="T88" fmla="*/ 8 w 15"/>
                <a:gd name="T89" fmla="*/ 30 h 31"/>
                <a:gd name="T90" fmla="*/ 7 w 15"/>
                <a:gd name="T9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2" name="Freeform 87"/>
            <p:cNvSpPr>
              <a:spLocks/>
            </p:cNvSpPr>
            <p:nvPr/>
          </p:nvSpPr>
          <p:spPr bwMode="auto">
            <a:xfrm>
              <a:off x="3881943" y="2161056"/>
              <a:ext cx="103784" cy="91231"/>
            </a:xfrm>
            <a:custGeom>
              <a:avLst/>
              <a:gdLst>
                <a:gd name="T0" fmla="*/ 26 w 59"/>
                <a:gd name="T1" fmla="*/ 0 h 51"/>
                <a:gd name="T2" fmla="*/ 50 w 59"/>
                <a:gd name="T3" fmla="*/ 8 h 51"/>
                <a:gd name="T4" fmla="*/ 58 w 59"/>
                <a:gd name="T5" fmla="*/ 23 h 51"/>
                <a:gd name="T6" fmla="*/ 38 w 59"/>
                <a:gd name="T7" fmla="*/ 31 h 51"/>
                <a:gd name="T8" fmla="*/ 15 w 59"/>
                <a:gd name="T9" fmla="*/ 50 h 51"/>
                <a:gd name="T10" fmla="*/ 0 w 59"/>
                <a:gd name="T11" fmla="*/ 31 h 51"/>
                <a:gd name="T12" fmla="*/ 3 w 59"/>
                <a:gd name="T13" fmla="*/ 10 h 51"/>
                <a:gd name="T14" fmla="*/ 26 w 59"/>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3" name="Freeform 88"/>
            <p:cNvSpPr>
              <a:spLocks/>
            </p:cNvSpPr>
            <p:nvPr/>
          </p:nvSpPr>
          <p:spPr bwMode="auto">
            <a:xfrm>
              <a:off x="3617766" y="1649846"/>
              <a:ext cx="124226" cy="81794"/>
            </a:xfrm>
            <a:custGeom>
              <a:avLst/>
              <a:gdLst>
                <a:gd name="T0" fmla="*/ 30 w 71"/>
                <a:gd name="T1" fmla="*/ 18 h 46"/>
                <a:gd name="T2" fmla="*/ 50 w 71"/>
                <a:gd name="T3" fmla="*/ 5 h 46"/>
                <a:gd name="T4" fmla="*/ 70 w 71"/>
                <a:gd name="T5" fmla="*/ 7 h 46"/>
                <a:gd name="T6" fmla="*/ 68 w 71"/>
                <a:gd name="T7" fmla="*/ 37 h 46"/>
                <a:gd name="T8" fmla="*/ 26 w 71"/>
                <a:gd name="T9" fmla="*/ 45 h 46"/>
                <a:gd name="T10" fmla="*/ 13 w 71"/>
                <a:gd name="T11" fmla="*/ 30 h 46"/>
                <a:gd name="T12" fmla="*/ 0 w 71"/>
                <a:gd name="T13" fmla="*/ 10 h 46"/>
                <a:gd name="T14" fmla="*/ 10 w 71"/>
                <a:gd name="T15" fmla="*/ 0 h 46"/>
                <a:gd name="T16" fmla="*/ 22 w 71"/>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4" name="Freeform 89"/>
            <p:cNvSpPr>
              <a:spLocks/>
            </p:cNvSpPr>
            <p:nvPr/>
          </p:nvSpPr>
          <p:spPr bwMode="auto">
            <a:xfrm>
              <a:off x="3776586" y="1541313"/>
              <a:ext cx="62899" cy="66064"/>
            </a:xfrm>
            <a:custGeom>
              <a:avLst/>
              <a:gdLst>
                <a:gd name="T0" fmla="*/ 0 w 36"/>
                <a:gd name="T1" fmla="*/ 7 h 37"/>
                <a:gd name="T2" fmla="*/ 0 w 36"/>
                <a:gd name="T3" fmla="*/ 25 h 37"/>
                <a:gd name="T4" fmla="*/ 13 w 36"/>
                <a:gd name="T5" fmla="*/ 36 h 37"/>
                <a:gd name="T6" fmla="*/ 27 w 36"/>
                <a:gd name="T7" fmla="*/ 34 h 37"/>
                <a:gd name="T8" fmla="*/ 35 w 36"/>
                <a:gd name="T9" fmla="*/ 17 h 37"/>
                <a:gd name="T10" fmla="*/ 23 w 36"/>
                <a:gd name="T11" fmla="*/ 0 h 37"/>
                <a:gd name="T12" fmla="*/ 0 w 36"/>
                <a:gd name="T13" fmla="*/ 7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5" name="Freeform 90"/>
            <p:cNvSpPr>
              <a:spLocks/>
            </p:cNvSpPr>
            <p:nvPr/>
          </p:nvSpPr>
          <p:spPr bwMode="auto">
            <a:xfrm>
              <a:off x="3765579" y="1475249"/>
              <a:ext cx="44030" cy="36178"/>
            </a:xfrm>
            <a:custGeom>
              <a:avLst/>
              <a:gdLst>
                <a:gd name="T0" fmla="*/ 2 w 25"/>
                <a:gd name="T1" fmla="*/ 0 h 21"/>
                <a:gd name="T2" fmla="*/ 0 w 25"/>
                <a:gd name="T3" fmla="*/ 20 h 21"/>
                <a:gd name="T4" fmla="*/ 19 w 25"/>
                <a:gd name="T5" fmla="*/ 20 h 21"/>
                <a:gd name="T6" fmla="*/ 24 w 25"/>
                <a:gd name="T7" fmla="*/ 5 h 21"/>
                <a:gd name="T8" fmla="*/ 2 w 25"/>
                <a:gd name="T9" fmla="*/ 0 h 21"/>
              </a:gdLst>
              <a:ahLst/>
              <a:cxnLst>
                <a:cxn ang="0">
                  <a:pos x="T0" y="T1"/>
                </a:cxn>
                <a:cxn ang="0">
                  <a:pos x="T2" y="T3"/>
                </a:cxn>
                <a:cxn ang="0">
                  <a:pos x="T4" y="T5"/>
                </a:cxn>
                <a:cxn ang="0">
                  <a:pos x="T6" y="T7"/>
                </a:cxn>
                <a:cxn ang="0">
                  <a:pos x="T8" y="T9"/>
                </a:cxn>
              </a:cxnLst>
              <a:rect l="0" t="0" r="r" b="b"/>
              <a:pathLst>
                <a:path w="25" h="21">
                  <a:moveTo>
                    <a:pt x="2" y="0"/>
                  </a:moveTo>
                  <a:lnTo>
                    <a:pt x="0" y="20"/>
                  </a:lnTo>
                  <a:lnTo>
                    <a:pt x="19" y="20"/>
                  </a:lnTo>
                  <a:lnTo>
                    <a:pt x="24" y="5"/>
                  </a:lnTo>
                  <a:lnTo>
                    <a:pt x="2"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6" name="Freeform 91"/>
            <p:cNvSpPr>
              <a:spLocks/>
            </p:cNvSpPr>
            <p:nvPr/>
          </p:nvSpPr>
          <p:spPr bwMode="auto">
            <a:xfrm>
              <a:off x="3856783" y="1418622"/>
              <a:ext cx="146241" cy="155722"/>
            </a:xfrm>
            <a:custGeom>
              <a:avLst/>
              <a:gdLst>
                <a:gd name="T0" fmla="*/ 27 w 83"/>
                <a:gd name="T1" fmla="*/ 0 h 89"/>
                <a:gd name="T2" fmla="*/ 15 w 83"/>
                <a:gd name="T3" fmla="*/ 18 h 89"/>
                <a:gd name="T4" fmla="*/ 0 w 83"/>
                <a:gd name="T5" fmla="*/ 35 h 89"/>
                <a:gd name="T6" fmla="*/ 2 w 83"/>
                <a:gd name="T7" fmla="*/ 56 h 89"/>
                <a:gd name="T8" fmla="*/ 20 w 83"/>
                <a:gd name="T9" fmla="*/ 56 h 89"/>
                <a:gd name="T10" fmla="*/ 17 w 83"/>
                <a:gd name="T11" fmla="*/ 67 h 89"/>
                <a:gd name="T12" fmla="*/ 22 w 83"/>
                <a:gd name="T13" fmla="*/ 83 h 89"/>
                <a:gd name="T14" fmla="*/ 67 w 83"/>
                <a:gd name="T15" fmla="*/ 88 h 89"/>
                <a:gd name="T16" fmla="*/ 80 w 83"/>
                <a:gd name="T17" fmla="*/ 70 h 89"/>
                <a:gd name="T18" fmla="*/ 82 w 83"/>
                <a:gd name="T19" fmla="*/ 43 h 89"/>
                <a:gd name="T20" fmla="*/ 65 w 83"/>
                <a:gd name="T21" fmla="*/ 20 h 89"/>
                <a:gd name="T22" fmla="*/ 27 w 83"/>
                <a:gd name="T23"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7" name="Freeform 92"/>
            <p:cNvSpPr>
              <a:spLocks/>
            </p:cNvSpPr>
            <p:nvPr/>
          </p:nvSpPr>
          <p:spPr bwMode="auto">
            <a:xfrm>
              <a:off x="3941697" y="1328964"/>
              <a:ext cx="621131" cy="355487"/>
            </a:xfrm>
            <a:custGeom>
              <a:avLst/>
              <a:gdLst>
                <a:gd name="T0" fmla="*/ 27 w 353"/>
                <a:gd name="T1" fmla="*/ 37 h 201"/>
                <a:gd name="T2" fmla="*/ 34 w 353"/>
                <a:gd name="T3" fmla="*/ 53 h 201"/>
                <a:gd name="T4" fmla="*/ 47 w 353"/>
                <a:gd name="T5" fmla="*/ 68 h 201"/>
                <a:gd name="T6" fmla="*/ 59 w 353"/>
                <a:gd name="T7" fmla="*/ 72 h 201"/>
                <a:gd name="T8" fmla="*/ 85 w 353"/>
                <a:gd name="T9" fmla="*/ 80 h 201"/>
                <a:gd name="T10" fmla="*/ 107 w 353"/>
                <a:gd name="T11" fmla="*/ 69 h 201"/>
                <a:gd name="T12" fmla="*/ 137 w 353"/>
                <a:gd name="T13" fmla="*/ 62 h 201"/>
                <a:gd name="T14" fmla="*/ 148 w 353"/>
                <a:gd name="T15" fmla="*/ 58 h 201"/>
                <a:gd name="T16" fmla="*/ 148 w 353"/>
                <a:gd name="T17" fmla="*/ 75 h 201"/>
                <a:gd name="T18" fmla="*/ 115 w 353"/>
                <a:gd name="T19" fmla="*/ 82 h 201"/>
                <a:gd name="T20" fmla="*/ 95 w 353"/>
                <a:gd name="T21" fmla="*/ 92 h 201"/>
                <a:gd name="T22" fmla="*/ 112 w 353"/>
                <a:gd name="T23" fmla="*/ 100 h 201"/>
                <a:gd name="T24" fmla="*/ 80 w 353"/>
                <a:gd name="T25" fmla="*/ 100 h 201"/>
                <a:gd name="T26" fmla="*/ 64 w 353"/>
                <a:gd name="T27" fmla="*/ 90 h 201"/>
                <a:gd name="T28" fmla="*/ 62 w 353"/>
                <a:gd name="T29" fmla="*/ 109 h 201"/>
                <a:gd name="T30" fmla="*/ 75 w 353"/>
                <a:gd name="T31" fmla="*/ 127 h 201"/>
                <a:gd name="T32" fmla="*/ 59 w 353"/>
                <a:gd name="T33" fmla="*/ 140 h 201"/>
                <a:gd name="T34" fmla="*/ 47 w 353"/>
                <a:gd name="T35" fmla="*/ 149 h 201"/>
                <a:gd name="T36" fmla="*/ 32 w 353"/>
                <a:gd name="T37" fmla="*/ 160 h 201"/>
                <a:gd name="T38" fmla="*/ 25 w 353"/>
                <a:gd name="T39" fmla="*/ 172 h 201"/>
                <a:gd name="T40" fmla="*/ 0 w 353"/>
                <a:gd name="T41" fmla="*/ 167 h 201"/>
                <a:gd name="T42" fmla="*/ 12 w 353"/>
                <a:gd name="T43" fmla="*/ 189 h 201"/>
                <a:gd name="T44" fmla="*/ 81 w 353"/>
                <a:gd name="T45" fmla="*/ 200 h 201"/>
                <a:gd name="T46" fmla="*/ 121 w 353"/>
                <a:gd name="T47" fmla="*/ 192 h 201"/>
                <a:gd name="T48" fmla="*/ 140 w 353"/>
                <a:gd name="T49" fmla="*/ 172 h 201"/>
                <a:gd name="T50" fmla="*/ 125 w 353"/>
                <a:gd name="T51" fmla="*/ 153 h 201"/>
                <a:gd name="T52" fmla="*/ 140 w 353"/>
                <a:gd name="T53" fmla="*/ 147 h 201"/>
                <a:gd name="T54" fmla="*/ 157 w 353"/>
                <a:gd name="T55" fmla="*/ 142 h 201"/>
                <a:gd name="T56" fmla="*/ 182 w 353"/>
                <a:gd name="T57" fmla="*/ 117 h 201"/>
                <a:gd name="T58" fmla="*/ 189 w 353"/>
                <a:gd name="T59" fmla="*/ 105 h 201"/>
                <a:gd name="T60" fmla="*/ 210 w 353"/>
                <a:gd name="T61" fmla="*/ 92 h 201"/>
                <a:gd name="T62" fmla="*/ 237 w 353"/>
                <a:gd name="T63" fmla="*/ 100 h 201"/>
                <a:gd name="T64" fmla="*/ 287 w 353"/>
                <a:gd name="T65" fmla="*/ 58 h 201"/>
                <a:gd name="T66" fmla="*/ 277 w 353"/>
                <a:gd name="T67" fmla="*/ 40 h 201"/>
                <a:gd name="T68" fmla="*/ 322 w 353"/>
                <a:gd name="T69" fmla="*/ 32 h 201"/>
                <a:gd name="T70" fmla="*/ 352 w 353"/>
                <a:gd name="T71" fmla="*/ 20 h 201"/>
                <a:gd name="T72" fmla="*/ 335 w 353"/>
                <a:gd name="T73" fmla="*/ 3 h 201"/>
                <a:gd name="T74" fmla="*/ 305 w 353"/>
                <a:gd name="T75" fmla="*/ 3 h 201"/>
                <a:gd name="T76" fmla="*/ 230 w 353"/>
                <a:gd name="T77" fmla="*/ 0 h 201"/>
                <a:gd name="T78" fmla="*/ 204 w 353"/>
                <a:gd name="T79" fmla="*/ 20 h 201"/>
                <a:gd name="T80" fmla="*/ 182 w 353"/>
                <a:gd name="T81" fmla="*/ 0 h 201"/>
                <a:gd name="T82" fmla="*/ 180 w 353"/>
                <a:gd name="T83" fmla="*/ 10 h 201"/>
                <a:gd name="T84" fmla="*/ 137 w 353"/>
                <a:gd name="T85" fmla="*/ 7 h 201"/>
                <a:gd name="T86" fmla="*/ 117 w 353"/>
                <a:gd name="T87" fmla="*/ 30 h 201"/>
                <a:gd name="T88" fmla="*/ 97 w 353"/>
                <a:gd name="T89" fmla="*/ 30 h 201"/>
                <a:gd name="T90" fmla="*/ 87 w 353"/>
                <a:gd name="T91" fmla="*/ 18 h 201"/>
                <a:gd name="T92" fmla="*/ 64 w 353"/>
                <a:gd name="T93" fmla="*/ 22 h 201"/>
                <a:gd name="T94" fmla="*/ 59 w 353"/>
                <a:gd name="T95" fmla="*/ 32 h 201"/>
                <a:gd name="T96" fmla="*/ 27 w 353"/>
                <a:gd name="T97" fmla="*/ 3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8" name="Freeform 93"/>
            <p:cNvSpPr>
              <a:spLocks/>
            </p:cNvSpPr>
            <p:nvPr/>
          </p:nvSpPr>
          <p:spPr bwMode="auto">
            <a:xfrm>
              <a:off x="3837913" y="1627825"/>
              <a:ext cx="279902" cy="132128"/>
            </a:xfrm>
            <a:custGeom>
              <a:avLst/>
              <a:gdLst>
                <a:gd name="T0" fmla="*/ 20 w 160"/>
                <a:gd name="T1" fmla="*/ 0 h 75"/>
                <a:gd name="T2" fmla="*/ 0 w 160"/>
                <a:gd name="T3" fmla="*/ 18 h 75"/>
                <a:gd name="T4" fmla="*/ 13 w 160"/>
                <a:gd name="T5" fmla="*/ 35 h 75"/>
                <a:gd name="T6" fmla="*/ 35 w 160"/>
                <a:gd name="T7" fmla="*/ 61 h 75"/>
                <a:gd name="T8" fmla="*/ 57 w 160"/>
                <a:gd name="T9" fmla="*/ 71 h 75"/>
                <a:gd name="T10" fmla="*/ 122 w 160"/>
                <a:gd name="T11" fmla="*/ 64 h 75"/>
                <a:gd name="T12" fmla="*/ 159 w 160"/>
                <a:gd name="T13" fmla="*/ 74 h 75"/>
                <a:gd name="T14" fmla="*/ 155 w 160"/>
                <a:gd name="T15" fmla="*/ 46 h 75"/>
                <a:gd name="T16" fmla="*/ 101 w 160"/>
                <a:gd name="T17" fmla="*/ 43 h 75"/>
                <a:gd name="T18" fmla="*/ 54 w 160"/>
                <a:gd name="T19" fmla="*/ 31 h 75"/>
                <a:gd name="T20" fmla="*/ 47 w 160"/>
                <a:gd name="T21" fmla="*/ 3 h 75"/>
                <a:gd name="T22" fmla="*/ 20 w 160"/>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39" name="Freeform 94"/>
            <p:cNvSpPr>
              <a:spLocks/>
            </p:cNvSpPr>
            <p:nvPr/>
          </p:nvSpPr>
          <p:spPr bwMode="auto">
            <a:xfrm>
              <a:off x="3771869" y="1703327"/>
              <a:ext cx="61327" cy="40897"/>
            </a:xfrm>
            <a:custGeom>
              <a:avLst/>
              <a:gdLst>
                <a:gd name="T0" fmla="*/ 13 w 34"/>
                <a:gd name="T1" fmla="*/ 0 h 23"/>
                <a:gd name="T2" fmla="*/ 0 w 34"/>
                <a:gd name="T3" fmla="*/ 15 h 23"/>
                <a:gd name="T4" fmla="*/ 18 w 34"/>
                <a:gd name="T5" fmla="*/ 22 h 23"/>
                <a:gd name="T6" fmla="*/ 33 w 34"/>
                <a:gd name="T7" fmla="*/ 15 h 23"/>
                <a:gd name="T8" fmla="*/ 30 w 34"/>
                <a:gd name="T9" fmla="*/ 2 h 23"/>
                <a:gd name="T10" fmla="*/ 13 w 34"/>
                <a:gd name="T11" fmla="*/ 0 h 23"/>
              </a:gdLst>
              <a:ahLst/>
              <a:cxnLst>
                <a:cxn ang="0">
                  <a:pos x="T0" y="T1"/>
                </a:cxn>
                <a:cxn ang="0">
                  <a:pos x="T2" y="T3"/>
                </a:cxn>
                <a:cxn ang="0">
                  <a:pos x="T4" y="T5"/>
                </a:cxn>
                <a:cxn ang="0">
                  <a:pos x="T6" y="T7"/>
                </a:cxn>
                <a:cxn ang="0">
                  <a:pos x="T8" y="T9"/>
                </a:cxn>
                <a:cxn ang="0">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40" name="Freeform 95"/>
            <p:cNvSpPr>
              <a:spLocks/>
            </p:cNvSpPr>
            <p:nvPr/>
          </p:nvSpPr>
          <p:spPr bwMode="auto">
            <a:xfrm>
              <a:off x="4314376" y="1289640"/>
              <a:ext cx="1270567" cy="1072754"/>
            </a:xfrm>
            <a:custGeom>
              <a:avLst/>
              <a:gdLst>
                <a:gd name="T0" fmla="*/ 138 w 720"/>
                <a:gd name="T1" fmla="*/ 83 h 608"/>
                <a:gd name="T2" fmla="*/ 93 w 720"/>
                <a:gd name="T3" fmla="*/ 123 h 608"/>
                <a:gd name="T4" fmla="*/ 31 w 720"/>
                <a:gd name="T5" fmla="*/ 155 h 608"/>
                <a:gd name="T6" fmla="*/ 3 w 720"/>
                <a:gd name="T7" fmla="*/ 175 h 608"/>
                <a:gd name="T8" fmla="*/ 65 w 720"/>
                <a:gd name="T9" fmla="*/ 187 h 608"/>
                <a:gd name="T10" fmla="*/ 20 w 720"/>
                <a:gd name="T11" fmla="*/ 195 h 608"/>
                <a:gd name="T12" fmla="*/ 143 w 720"/>
                <a:gd name="T13" fmla="*/ 220 h 608"/>
                <a:gd name="T14" fmla="*/ 180 w 720"/>
                <a:gd name="T15" fmla="*/ 285 h 608"/>
                <a:gd name="T16" fmla="*/ 190 w 720"/>
                <a:gd name="T17" fmla="*/ 342 h 608"/>
                <a:gd name="T18" fmla="*/ 219 w 720"/>
                <a:gd name="T19" fmla="*/ 354 h 608"/>
                <a:gd name="T20" fmla="*/ 227 w 720"/>
                <a:gd name="T21" fmla="*/ 377 h 608"/>
                <a:gd name="T22" fmla="*/ 195 w 720"/>
                <a:gd name="T23" fmla="*/ 422 h 608"/>
                <a:gd name="T24" fmla="*/ 200 w 720"/>
                <a:gd name="T25" fmla="*/ 490 h 608"/>
                <a:gd name="T26" fmla="*/ 240 w 720"/>
                <a:gd name="T27" fmla="*/ 582 h 608"/>
                <a:gd name="T28" fmla="*/ 278 w 720"/>
                <a:gd name="T29" fmla="*/ 607 h 608"/>
                <a:gd name="T30" fmla="*/ 325 w 720"/>
                <a:gd name="T31" fmla="*/ 540 h 608"/>
                <a:gd name="T32" fmla="*/ 345 w 720"/>
                <a:gd name="T33" fmla="*/ 485 h 608"/>
                <a:gd name="T34" fmla="*/ 433 w 720"/>
                <a:gd name="T35" fmla="*/ 465 h 608"/>
                <a:gd name="T36" fmla="*/ 510 w 720"/>
                <a:gd name="T37" fmla="*/ 425 h 608"/>
                <a:gd name="T38" fmla="*/ 581 w 720"/>
                <a:gd name="T39" fmla="*/ 367 h 608"/>
                <a:gd name="T40" fmla="*/ 525 w 720"/>
                <a:gd name="T41" fmla="*/ 354 h 608"/>
                <a:gd name="T42" fmla="*/ 548 w 720"/>
                <a:gd name="T43" fmla="*/ 332 h 608"/>
                <a:gd name="T44" fmla="*/ 588 w 720"/>
                <a:gd name="T45" fmla="*/ 358 h 608"/>
                <a:gd name="T46" fmla="*/ 586 w 720"/>
                <a:gd name="T47" fmla="*/ 318 h 608"/>
                <a:gd name="T48" fmla="*/ 561 w 720"/>
                <a:gd name="T49" fmla="*/ 290 h 608"/>
                <a:gd name="T50" fmla="*/ 588 w 720"/>
                <a:gd name="T51" fmla="*/ 298 h 608"/>
                <a:gd name="T52" fmla="*/ 616 w 720"/>
                <a:gd name="T53" fmla="*/ 280 h 608"/>
                <a:gd name="T54" fmla="*/ 626 w 720"/>
                <a:gd name="T55" fmla="*/ 267 h 608"/>
                <a:gd name="T56" fmla="*/ 646 w 720"/>
                <a:gd name="T57" fmla="*/ 237 h 608"/>
                <a:gd name="T58" fmla="*/ 621 w 720"/>
                <a:gd name="T59" fmla="*/ 210 h 608"/>
                <a:gd name="T60" fmla="*/ 643 w 720"/>
                <a:gd name="T61" fmla="*/ 195 h 608"/>
                <a:gd name="T62" fmla="*/ 598 w 720"/>
                <a:gd name="T63" fmla="*/ 168 h 608"/>
                <a:gd name="T64" fmla="*/ 631 w 720"/>
                <a:gd name="T65" fmla="*/ 128 h 608"/>
                <a:gd name="T66" fmla="*/ 618 w 720"/>
                <a:gd name="T67" fmla="*/ 105 h 608"/>
                <a:gd name="T68" fmla="*/ 651 w 720"/>
                <a:gd name="T69" fmla="*/ 95 h 608"/>
                <a:gd name="T70" fmla="*/ 719 w 720"/>
                <a:gd name="T71" fmla="*/ 63 h 608"/>
                <a:gd name="T72" fmla="*/ 624 w 720"/>
                <a:gd name="T73" fmla="*/ 68 h 608"/>
                <a:gd name="T74" fmla="*/ 601 w 720"/>
                <a:gd name="T75" fmla="*/ 50 h 608"/>
                <a:gd name="T76" fmla="*/ 553 w 720"/>
                <a:gd name="T77" fmla="*/ 45 h 608"/>
                <a:gd name="T78" fmla="*/ 518 w 720"/>
                <a:gd name="T79" fmla="*/ 37 h 608"/>
                <a:gd name="T80" fmla="*/ 598 w 720"/>
                <a:gd name="T81" fmla="*/ 23 h 608"/>
                <a:gd name="T82" fmla="*/ 470 w 720"/>
                <a:gd name="T83" fmla="*/ 20 h 608"/>
                <a:gd name="T84" fmla="*/ 413 w 720"/>
                <a:gd name="T85" fmla="*/ 3 h 608"/>
                <a:gd name="T86" fmla="*/ 340 w 720"/>
                <a:gd name="T87" fmla="*/ 15 h 608"/>
                <a:gd name="T88" fmla="*/ 333 w 720"/>
                <a:gd name="T89" fmla="*/ 58 h 608"/>
                <a:gd name="T90" fmla="*/ 303 w 720"/>
                <a:gd name="T91" fmla="*/ 41 h 608"/>
                <a:gd name="T92" fmla="*/ 283 w 720"/>
                <a:gd name="T93" fmla="*/ 65 h 608"/>
                <a:gd name="T94" fmla="*/ 258 w 720"/>
                <a:gd name="T95" fmla="*/ 45 h 608"/>
                <a:gd name="T96" fmla="*/ 240 w 720"/>
                <a:gd name="T97" fmla="*/ 55 h 608"/>
                <a:gd name="T98" fmla="*/ 183 w 720"/>
                <a:gd name="T99" fmla="*/ 50 h 608"/>
                <a:gd name="T100" fmla="*/ 150 w 720"/>
                <a:gd name="T101" fmla="*/ 65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solidFill>
              <a:srgbClr val="7F7F7F"/>
            </a:solid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41" name="Freeform 97"/>
            <p:cNvSpPr>
              <a:spLocks/>
            </p:cNvSpPr>
            <p:nvPr/>
          </p:nvSpPr>
          <p:spPr bwMode="auto">
            <a:xfrm>
              <a:off x="3730984" y="3612892"/>
              <a:ext cx="261032" cy="114826"/>
            </a:xfrm>
            <a:custGeom>
              <a:avLst/>
              <a:gdLst>
                <a:gd name="T0" fmla="*/ 0 w 148"/>
                <a:gd name="T1" fmla="*/ 19 h 65"/>
                <a:gd name="T2" fmla="*/ 14 w 148"/>
                <a:gd name="T3" fmla="*/ 6 h 65"/>
                <a:gd name="T4" fmla="*/ 26 w 148"/>
                <a:gd name="T5" fmla="*/ 0 h 65"/>
                <a:gd name="T6" fmla="*/ 46 w 148"/>
                <a:gd name="T7" fmla="*/ 3 h 65"/>
                <a:gd name="T8" fmla="*/ 74 w 148"/>
                <a:gd name="T9" fmla="*/ 9 h 65"/>
                <a:gd name="T10" fmla="*/ 100 w 148"/>
                <a:gd name="T11" fmla="*/ 23 h 65"/>
                <a:gd name="T12" fmla="*/ 140 w 148"/>
                <a:gd name="T13" fmla="*/ 42 h 65"/>
                <a:gd name="T14" fmla="*/ 147 w 148"/>
                <a:gd name="T15" fmla="*/ 52 h 65"/>
                <a:gd name="T16" fmla="*/ 127 w 148"/>
                <a:gd name="T17" fmla="*/ 64 h 65"/>
                <a:gd name="T18" fmla="*/ 96 w 148"/>
                <a:gd name="T19" fmla="*/ 61 h 65"/>
                <a:gd name="T20" fmla="*/ 100 w 148"/>
                <a:gd name="T21" fmla="*/ 45 h 65"/>
                <a:gd name="T22" fmla="*/ 90 w 148"/>
                <a:gd name="T23" fmla="*/ 35 h 65"/>
                <a:gd name="T24" fmla="*/ 68 w 148"/>
                <a:gd name="T25" fmla="*/ 20 h 65"/>
                <a:gd name="T26" fmla="*/ 60 w 148"/>
                <a:gd name="T27" fmla="*/ 17 h 65"/>
                <a:gd name="T28" fmla="*/ 17 w 148"/>
                <a:gd name="T29" fmla="*/ 13 h 65"/>
                <a:gd name="T30" fmla="*/ 0 w 148"/>
                <a:gd name="T31"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sp>
          <p:nvSpPr>
            <p:cNvPr id="42" name="Freeform 98"/>
            <p:cNvSpPr>
              <a:spLocks/>
            </p:cNvSpPr>
            <p:nvPr/>
          </p:nvSpPr>
          <p:spPr bwMode="auto">
            <a:xfrm>
              <a:off x="3740419" y="4010850"/>
              <a:ext cx="152531" cy="84939"/>
            </a:xfrm>
            <a:custGeom>
              <a:avLst/>
              <a:gdLst>
                <a:gd name="T0" fmla="*/ 13 w 87"/>
                <a:gd name="T1" fmla="*/ 4 h 49"/>
                <a:gd name="T2" fmla="*/ 0 w 87"/>
                <a:gd name="T3" fmla="*/ 11 h 49"/>
                <a:gd name="T4" fmla="*/ 1 w 87"/>
                <a:gd name="T5" fmla="*/ 26 h 49"/>
                <a:gd name="T6" fmla="*/ 30 w 87"/>
                <a:gd name="T7" fmla="*/ 30 h 49"/>
                <a:gd name="T8" fmla="*/ 41 w 87"/>
                <a:gd name="T9" fmla="*/ 40 h 49"/>
                <a:gd name="T10" fmla="*/ 54 w 87"/>
                <a:gd name="T11" fmla="*/ 33 h 49"/>
                <a:gd name="T12" fmla="*/ 49 w 87"/>
                <a:gd name="T13" fmla="*/ 22 h 49"/>
                <a:gd name="T14" fmla="*/ 63 w 87"/>
                <a:gd name="T15" fmla="*/ 21 h 49"/>
                <a:gd name="T16" fmla="*/ 77 w 87"/>
                <a:gd name="T17" fmla="*/ 37 h 49"/>
                <a:gd name="T18" fmla="*/ 83 w 87"/>
                <a:gd name="T19" fmla="*/ 48 h 49"/>
                <a:gd name="T20" fmla="*/ 86 w 87"/>
                <a:gd name="T21" fmla="*/ 17 h 49"/>
                <a:gd name="T22" fmla="*/ 67 w 87"/>
                <a:gd name="T23" fmla="*/ 4 h 49"/>
                <a:gd name="T24" fmla="*/ 52 w 87"/>
                <a:gd name="T25" fmla="*/ 0 h 49"/>
                <a:gd name="T26" fmla="*/ 40 w 87"/>
                <a:gd name="T27" fmla="*/ 11 h 49"/>
                <a:gd name="T28" fmla="*/ 13 w 87"/>
                <a:gd name="T29"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bg1"/>
              </a:solidFill>
              <a:prstDash val="solid"/>
              <a:round/>
              <a:headEnd type="none" w="med" len="med"/>
              <a:tailEnd type="none" w="med" len="med"/>
            </a:ln>
            <a:effectLst/>
            <a:extLst/>
          </p:spPr>
          <p:txBody>
            <a:bodyPr/>
            <a:lstStyle/>
            <a:p>
              <a:pPr>
                <a:defRPr/>
              </a:pPr>
              <a:endParaRPr lang="fr-FR" sz="2400">
                <a:cs typeface="+mn-ea"/>
                <a:sym typeface="+mn-lt"/>
              </a:endParaRPr>
            </a:p>
          </p:txBody>
        </p:sp>
      </p:grpSp>
      <p:sp>
        <p:nvSpPr>
          <p:cNvPr id="43" name="Freeform 69"/>
          <p:cNvSpPr>
            <a:spLocks/>
          </p:cNvSpPr>
          <p:nvPr/>
        </p:nvSpPr>
        <p:spPr bwMode="auto">
          <a:xfrm>
            <a:off x="7090881" y="3489289"/>
            <a:ext cx="1867569" cy="1042436"/>
          </a:xfrm>
          <a:custGeom>
            <a:avLst/>
            <a:gdLst>
              <a:gd name="T0" fmla="*/ 488 w 905"/>
              <a:gd name="T1" fmla="*/ 10 h 505"/>
              <a:gd name="T2" fmla="*/ 531 w 905"/>
              <a:gd name="T3" fmla="*/ 37 h 505"/>
              <a:gd name="T4" fmla="*/ 583 w 905"/>
              <a:gd name="T5" fmla="*/ 26 h 505"/>
              <a:gd name="T6" fmla="*/ 622 w 905"/>
              <a:gd name="T7" fmla="*/ 53 h 505"/>
              <a:gd name="T8" fmla="*/ 576 w 905"/>
              <a:gd name="T9" fmla="*/ 89 h 505"/>
              <a:gd name="T10" fmla="*/ 579 w 905"/>
              <a:gd name="T11" fmla="*/ 143 h 505"/>
              <a:gd name="T12" fmla="*/ 603 w 905"/>
              <a:gd name="T13" fmla="*/ 106 h 505"/>
              <a:gd name="T14" fmla="*/ 622 w 905"/>
              <a:gd name="T15" fmla="*/ 56 h 505"/>
              <a:gd name="T16" fmla="*/ 657 w 905"/>
              <a:gd name="T17" fmla="*/ 107 h 505"/>
              <a:gd name="T18" fmla="*/ 643 w 905"/>
              <a:gd name="T19" fmla="*/ 150 h 505"/>
              <a:gd name="T20" fmla="*/ 716 w 905"/>
              <a:gd name="T21" fmla="*/ 117 h 505"/>
              <a:gd name="T22" fmla="*/ 772 w 905"/>
              <a:gd name="T23" fmla="*/ 83 h 505"/>
              <a:gd name="T24" fmla="*/ 858 w 905"/>
              <a:gd name="T25" fmla="*/ 55 h 505"/>
              <a:gd name="T26" fmla="*/ 894 w 905"/>
              <a:gd name="T27" fmla="*/ 77 h 505"/>
              <a:gd name="T28" fmla="*/ 881 w 905"/>
              <a:gd name="T29" fmla="*/ 95 h 505"/>
              <a:gd name="T30" fmla="*/ 860 w 905"/>
              <a:gd name="T31" fmla="*/ 113 h 505"/>
              <a:gd name="T32" fmla="*/ 839 w 905"/>
              <a:gd name="T33" fmla="*/ 139 h 505"/>
              <a:gd name="T34" fmla="*/ 807 w 905"/>
              <a:gd name="T35" fmla="*/ 162 h 505"/>
              <a:gd name="T36" fmla="*/ 778 w 905"/>
              <a:gd name="T37" fmla="*/ 185 h 505"/>
              <a:gd name="T38" fmla="*/ 754 w 905"/>
              <a:gd name="T39" fmla="*/ 229 h 505"/>
              <a:gd name="T40" fmla="*/ 749 w 905"/>
              <a:gd name="T41" fmla="*/ 252 h 505"/>
              <a:gd name="T42" fmla="*/ 733 w 905"/>
              <a:gd name="T43" fmla="*/ 304 h 505"/>
              <a:gd name="T44" fmla="*/ 689 w 905"/>
              <a:gd name="T45" fmla="*/ 320 h 505"/>
              <a:gd name="T46" fmla="*/ 658 w 905"/>
              <a:gd name="T47" fmla="*/ 350 h 505"/>
              <a:gd name="T48" fmla="*/ 652 w 905"/>
              <a:gd name="T49" fmla="*/ 412 h 505"/>
              <a:gd name="T50" fmla="*/ 665 w 905"/>
              <a:gd name="T51" fmla="*/ 450 h 505"/>
              <a:gd name="T52" fmla="*/ 656 w 905"/>
              <a:gd name="T53" fmla="*/ 495 h 505"/>
              <a:gd name="T54" fmla="*/ 624 w 905"/>
              <a:gd name="T55" fmla="*/ 439 h 505"/>
              <a:gd name="T56" fmla="*/ 598 w 905"/>
              <a:gd name="T57" fmla="*/ 388 h 505"/>
              <a:gd name="T58" fmla="*/ 528 w 905"/>
              <a:gd name="T59" fmla="*/ 386 h 505"/>
              <a:gd name="T60" fmla="*/ 506 w 905"/>
              <a:gd name="T61" fmla="*/ 414 h 505"/>
              <a:gd name="T62" fmla="*/ 473 w 905"/>
              <a:gd name="T63" fmla="*/ 390 h 505"/>
              <a:gd name="T64" fmla="*/ 449 w 905"/>
              <a:gd name="T65" fmla="*/ 390 h 505"/>
              <a:gd name="T66" fmla="*/ 418 w 905"/>
              <a:gd name="T67" fmla="*/ 423 h 505"/>
              <a:gd name="T68" fmla="*/ 384 w 905"/>
              <a:gd name="T69" fmla="*/ 469 h 505"/>
              <a:gd name="T70" fmla="*/ 342 w 905"/>
              <a:gd name="T71" fmla="*/ 440 h 505"/>
              <a:gd name="T72" fmla="*/ 311 w 905"/>
              <a:gd name="T73" fmla="*/ 390 h 505"/>
              <a:gd name="T74" fmla="*/ 281 w 905"/>
              <a:gd name="T75" fmla="*/ 386 h 505"/>
              <a:gd name="T76" fmla="*/ 256 w 905"/>
              <a:gd name="T77" fmla="*/ 366 h 505"/>
              <a:gd name="T78" fmla="*/ 226 w 905"/>
              <a:gd name="T79" fmla="*/ 359 h 505"/>
              <a:gd name="T80" fmla="*/ 181 w 905"/>
              <a:gd name="T81" fmla="*/ 376 h 505"/>
              <a:gd name="T82" fmla="*/ 125 w 905"/>
              <a:gd name="T83" fmla="*/ 348 h 505"/>
              <a:gd name="T84" fmla="*/ 86 w 905"/>
              <a:gd name="T85" fmla="*/ 323 h 505"/>
              <a:gd name="T86" fmla="*/ 37 w 905"/>
              <a:gd name="T87" fmla="*/ 297 h 505"/>
              <a:gd name="T88" fmla="*/ 21 w 905"/>
              <a:gd name="T89" fmla="*/ 258 h 505"/>
              <a:gd name="T90" fmla="*/ 3 w 905"/>
              <a:gd name="T91" fmla="*/ 217 h 505"/>
              <a:gd name="T92" fmla="*/ 3 w 905"/>
              <a:gd name="T93" fmla="*/ 153 h 505"/>
              <a:gd name="T94" fmla="*/ 8 w 905"/>
              <a:gd name="T95" fmla="*/ 119 h 505"/>
              <a:gd name="T96" fmla="*/ 25 w 905"/>
              <a:gd name="T97" fmla="*/ 77 h 505"/>
              <a:gd name="T98" fmla="*/ 28 w 905"/>
              <a:gd name="T99" fmla="*/ 28 h 505"/>
              <a:gd name="T100" fmla="*/ 53 w 905"/>
              <a:gd name="T101" fmla="*/ 2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solidFill>
            <a:srgbClr val="2366FC"/>
          </a:solidFill>
          <a:ln w="9525" cap="flat" cmpd="sng">
            <a:noFill/>
            <a:prstDash val="solid"/>
            <a:round/>
            <a:headEnd type="none" w="med" len="med"/>
            <a:tailEnd type="none" w="med" len="med"/>
          </a:ln>
          <a:effectLst/>
          <a:extLst/>
        </p:spPr>
        <p:txBody>
          <a:bodyPr/>
          <a:lstStyle/>
          <a:p>
            <a:pPr>
              <a:defRPr/>
            </a:pPr>
            <a:endParaRPr lang="fr-FR" sz="2400">
              <a:cs typeface="+mn-ea"/>
              <a:sym typeface="+mn-lt"/>
            </a:endParaRPr>
          </a:p>
        </p:txBody>
      </p:sp>
      <p:sp>
        <p:nvSpPr>
          <p:cNvPr id="44" name="TextBox 43"/>
          <p:cNvSpPr txBox="1"/>
          <p:nvPr/>
        </p:nvSpPr>
        <p:spPr>
          <a:xfrm>
            <a:off x="1810422" y="1687129"/>
            <a:ext cx="275690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a:t>
            </a:r>
          </a:p>
          <a:p>
            <a:pPr>
              <a:lnSpc>
                <a:spcPct val="90000"/>
              </a:lnSpc>
            </a:pPr>
            <a:r>
              <a:rPr lang="en-US" sz="2800" dirty="0">
                <a:solidFill>
                  <a:schemeClr val="tx1">
                    <a:lumMod val="75000"/>
                    <a:lumOff val="25000"/>
                  </a:schemeClr>
                </a:solidFill>
                <a:cs typeface="+mn-ea"/>
                <a:sym typeface="+mn-lt"/>
              </a:rPr>
              <a:t>OF AUSTRALIA</a:t>
            </a:r>
          </a:p>
        </p:txBody>
      </p:sp>
      <p:sp>
        <p:nvSpPr>
          <p:cNvPr id="45" name="TextBox 44"/>
          <p:cNvSpPr txBox="1"/>
          <p:nvPr/>
        </p:nvSpPr>
        <p:spPr>
          <a:xfrm>
            <a:off x="1820229" y="252634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1" name="TextBox 50"/>
          <p:cNvSpPr txBox="1"/>
          <p:nvPr/>
        </p:nvSpPr>
        <p:spPr>
          <a:xfrm>
            <a:off x="1805293" y="2985426"/>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56" name="TextBox 55"/>
          <p:cNvSpPr txBox="1"/>
          <p:nvPr/>
        </p:nvSpPr>
        <p:spPr>
          <a:xfrm>
            <a:off x="2396374" y="4647659"/>
            <a:ext cx="56938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MALE</a:t>
            </a:r>
          </a:p>
        </p:txBody>
      </p:sp>
      <p:sp>
        <p:nvSpPr>
          <p:cNvPr id="57" name="TextBox 56"/>
          <p:cNvSpPr txBox="1"/>
          <p:nvPr/>
        </p:nvSpPr>
        <p:spPr>
          <a:xfrm>
            <a:off x="2399500" y="4870405"/>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58" name="Oval 57"/>
          <p:cNvSpPr/>
          <p:nvPr/>
        </p:nvSpPr>
        <p:spPr>
          <a:xfrm>
            <a:off x="1893026" y="4678065"/>
            <a:ext cx="426655" cy="426655"/>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TextBox 58"/>
          <p:cNvSpPr txBox="1"/>
          <p:nvPr/>
        </p:nvSpPr>
        <p:spPr>
          <a:xfrm>
            <a:off x="4815784" y="4636204"/>
            <a:ext cx="750526"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FEMALE</a:t>
            </a:r>
          </a:p>
        </p:txBody>
      </p:sp>
      <p:sp>
        <p:nvSpPr>
          <p:cNvPr id="60" name="TextBox 59"/>
          <p:cNvSpPr txBox="1"/>
          <p:nvPr/>
        </p:nvSpPr>
        <p:spPr>
          <a:xfrm>
            <a:off x="4818910" y="485895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61" name="Oval 60"/>
          <p:cNvSpPr/>
          <p:nvPr/>
        </p:nvSpPr>
        <p:spPr>
          <a:xfrm>
            <a:off x="4312436" y="4666610"/>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2" name="Group 61"/>
          <p:cNvGrpSpPr/>
          <p:nvPr/>
        </p:nvGrpSpPr>
        <p:grpSpPr>
          <a:xfrm>
            <a:off x="2045221" y="4743563"/>
            <a:ext cx="115185" cy="294838"/>
            <a:chOff x="2606676" y="301626"/>
            <a:chExt cx="850900" cy="2178050"/>
          </a:xfrm>
          <a:solidFill>
            <a:schemeClr val="bg1"/>
          </a:solidFill>
        </p:grpSpPr>
        <p:sp>
          <p:nvSpPr>
            <p:cNvPr id="63" name="Freeform 35"/>
            <p:cNvSpPr>
              <a:spLocks/>
            </p:cNvSpPr>
            <p:nvPr/>
          </p:nvSpPr>
          <p:spPr bwMode="auto">
            <a:xfrm>
              <a:off x="2862263" y="301626"/>
              <a:ext cx="354013" cy="350838"/>
            </a:xfrm>
            <a:custGeom>
              <a:avLst/>
              <a:gdLst>
                <a:gd name="T0" fmla="*/ 208 w 446"/>
                <a:gd name="T1" fmla="*/ 0 h 442"/>
                <a:gd name="T2" fmla="*/ 253 w 446"/>
                <a:gd name="T3" fmla="*/ 4 h 442"/>
                <a:gd name="T4" fmla="*/ 295 w 446"/>
                <a:gd name="T5" fmla="*/ 14 h 442"/>
                <a:gd name="T6" fmla="*/ 334 w 446"/>
                <a:gd name="T7" fmla="*/ 33 h 442"/>
                <a:gd name="T8" fmla="*/ 369 w 446"/>
                <a:gd name="T9" fmla="*/ 61 h 442"/>
                <a:gd name="T10" fmla="*/ 399 w 446"/>
                <a:gd name="T11" fmla="*/ 92 h 442"/>
                <a:gd name="T12" fmla="*/ 422 w 446"/>
                <a:gd name="T13" fmla="*/ 130 h 442"/>
                <a:gd name="T14" fmla="*/ 438 w 446"/>
                <a:gd name="T15" fmla="*/ 171 h 442"/>
                <a:gd name="T16" fmla="*/ 446 w 446"/>
                <a:gd name="T17" fmla="*/ 212 h 442"/>
                <a:gd name="T18" fmla="*/ 444 w 446"/>
                <a:gd name="T19" fmla="*/ 255 h 442"/>
                <a:gd name="T20" fmla="*/ 428 w 446"/>
                <a:gd name="T21" fmla="*/ 298 h 442"/>
                <a:gd name="T22" fmla="*/ 412 w 446"/>
                <a:gd name="T23" fmla="*/ 338 h 442"/>
                <a:gd name="T24" fmla="*/ 387 w 446"/>
                <a:gd name="T25" fmla="*/ 371 h 442"/>
                <a:gd name="T26" fmla="*/ 355 w 446"/>
                <a:gd name="T27" fmla="*/ 399 h 442"/>
                <a:gd name="T28" fmla="*/ 320 w 446"/>
                <a:gd name="T29" fmla="*/ 420 h 442"/>
                <a:gd name="T30" fmla="*/ 281 w 446"/>
                <a:gd name="T31" fmla="*/ 436 h 442"/>
                <a:gd name="T32" fmla="*/ 240 w 446"/>
                <a:gd name="T33" fmla="*/ 442 h 442"/>
                <a:gd name="T34" fmla="*/ 198 w 446"/>
                <a:gd name="T35" fmla="*/ 442 h 442"/>
                <a:gd name="T36" fmla="*/ 157 w 446"/>
                <a:gd name="T37" fmla="*/ 436 h 442"/>
                <a:gd name="T38" fmla="*/ 118 w 446"/>
                <a:gd name="T39" fmla="*/ 420 h 442"/>
                <a:gd name="T40" fmla="*/ 83 w 446"/>
                <a:gd name="T41" fmla="*/ 399 h 442"/>
                <a:gd name="T42" fmla="*/ 53 w 446"/>
                <a:gd name="T43" fmla="*/ 367 h 442"/>
                <a:gd name="T44" fmla="*/ 28 w 446"/>
                <a:gd name="T45" fmla="*/ 334 h 442"/>
                <a:gd name="T46" fmla="*/ 12 w 446"/>
                <a:gd name="T47" fmla="*/ 296 h 442"/>
                <a:gd name="T48" fmla="*/ 2 w 446"/>
                <a:gd name="T49" fmla="*/ 257 h 442"/>
                <a:gd name="T50" fmla="*/ 0 w 446"/>
                <a:gd name="T51" fmla="*/ 216 h 442"/>
                <a:gd name="T52" fmla="*/ 6 w 446"/>
                <a:gd name="T53" fmla="*/ 177 h 442"/>
                <a:gd name="T54" fmla="*/ 18 w 446"/>
                <a:gd name="T55" fmla="*/ 137 h 442"/>
                <a:gd name="T56" fmla="*/ 35 w 446"/>
                <a:gd name="T57" fmla="*/ 102 h 442"/>
                <a:gd name="T58" fmla="*/ 61 w 446"/>
                <a:gd name="T59" fmla="*/ 69 h 442"/>
                <a:gd name="T60" fmla="*/ 90 w 446"/>
                <a:gd name="T61" fmla="*/ 41 h 442"/>
                <a:gd name="T62" fmla="*/ 126 w 446"/>
                <a:gd name="T63" fmla="*/ 22 h 442"/>
                <a:gd name="T64" fmla="*/ 165 w 446"/>
                <a:gd name="T65" fmla="*/ 10 h 442"/>
                <a:gd name="T66" fmla="*/ 208 w 446"/>
                <a:gd name="T6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 h="442">
                  <a:moveTo>
                    <a:pt x="208" y="0"/>
                  </a:moveTo>
                  <a:lnTo>
                    <a:pt x="253" y="4"/>
                  </a:lnTo>
                  <a:lnTo>
                    <a:pt x="295" y="14"/>
                  </a:lnTo>
                  <a:lnTo>
                    <a:pt x="334" y="33"/>
                  </a:lnTo>
                  <a:lnTo>
                    <a:pt x="369" y="61"/>
                  </a:lnTo>
                  <a:lnTo>
                    <a:pt x="399" y="92"/>
                  </a:lnTo>
                  <a:lnTo>
                    <a:pt x="422" y="130"/>
                  </a:lnTo>
                  <a:lnTo>
                    <a:pt x="438" y="171"/>
                  </a:lnTo>
                  <a:lnTo>
                    <a:pt x="446" y="212"/>
                  </a:lnTo>
                  <a:lnTo>
                    <a:pt x="444" y="255"/>
                  </a:lnTo>
                  <a:lnTo>
                    <a:pt x="428" y="298"/>
                  </a:lnTo>
                  <a:lnTo>
                    <a:pt x="412" y="338"/>
                  </a:lnTo>
                  <a:lnTo>
                    <a:pt x="387" y="371"/>
                  </a:lnTo>
                  <a:lnTo>
                    <a:pt x="355" y="399"/>
                  </a:lnTo>
                  <a:lnTo>
                    <a:pt x="320" y="420"/>
                  </a:lnTo>
                  <a:lnTo>
                    <a:pt x="281" y="436"/>
                  </a:lnTo>
                  <a:lnTo>
                    <a:pt x="240" y="442"/>
                  </a:lnTo>
                  <a:lnTo>
                    <a:pt x="198" y="442"/>
                  </a:lnTo>
                  <a:lnTo>
                    <a:pt x="157" y="436"/>
                  </a:lnTo>
                  <a:lnTo>
                    <a:pt x="118" y="420"/>
                  </a:lnTo>
                  <a:lnTo>
                    <a:pt x="83" y="399"/>
                  </a:lnTo>
                  <a:lnTo>
                    <a:pt x="53" y="367"/>
                  </a:lnTo>
                  <a:lnTo>
                    <a:pt x="28" y="334"/>
                  </a:lnTo>
                  <a:lnTo>
                    <a:pt x="12" y="296"/>
                  </a:lnTo>
                  <a:lnTo>
                    <a:pt x="2" y="257"/>
                  </a:lnTo>
                  <a:lnTo>
                    <a:pt x="0" y="216"/>
                  </a:lnTo>
                  <a:lnTo>
                    <a:pt x="6" y="177"/>
                  </a:lnTo>
                  <a:lnTo>
                    <a:pt x="18" y="137"/>
                  </a:lnTo>
                  <a:lnTo>
                    <a:pt x="35" y="102"/>
                  </a:lnTo>
                  <a:lnTo>
                    <a:pt x="61" y="69"/>
                  </a:lnTo>
                  <a:lnTo>
                    <a:pt x="90" y="41"/>
                  </a:lnTo>
                  <a:lnTo>
                    <a:pt x="126" y="22"/>
                  </a:lnTo>
                  <a:lnTo>
                    <a:pt x="165" y="10"/>
                  </a:lnTo>
                  <a:lnTo>
                    <a:pt x="20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4" name="Freeform 36"/>
            <p:cNvSpPr>
              <a:spLocks/>
            </p:cNvSpPr>
            <p:nvPr/>
          </p:nvSpPr>
          <p:spPr bwMode="auto">
            <a:xfrm>
              <a:off x="2606676" y="688976"/>
              <a:ext cx="850900" cy="1790700"/>
            </a:xfrm>
            <a:custGeom>
              <a:avLst/>
              <a:gdLst>
                <a:gd name="T0" fmla="*/ 461 w 1072"/>
                <a:gd name="T1" fmla="*/ 2 h 2256"/>
                <a:gd name="T2" fmla="*/ 593 w 1072"/>
                <a:gd name="T3" fmla="*/ 2 h 2256"/>
                <a:gd name="T4" fmla="*/ 695 w 1072"/>
                <a:gd name="T5" fmla="*/ 2 h 2256"/>
                <a:gd name="T6" fmla="*/ 797 w 1072"/>
                <a:gd name="T7" fmla="*/ 6 h 2256"/>
                <a:gd name="T8" fmla="*/ 897 w 1072"/>
                <a:gd name="T9" fmla="*/ 25 h 2256"/>
                <a:gd name="T10" fmla="*/ 986 w 1072"/>
                <a:gd name="T11" fmla="*/ 75 h 2256"/>
                <a:gd name="T12" fmla="*/ 1039 w 1072"/>
                <a:gd name="T13" fmla="*/ 141 h 2256"/>
                <a:gd name="T14" fmla="*/ 1064 w 1072"/>
                <a:gd name="T15" fmla="*/ 222 h 2256"/>
                <a:gd name="T16" fmla="*/ 1072 w 1072"/>
                <a:gd name="T17" fmla="*/ 308 h 2256"/>
                <a:gd name="T18" fmla="*/ 1072 w 1072"/>
                <a:gd name="T19" fmla="*/ 668 h 2256"/>
                <a:gd name="T20" fmla="*/ 1070 w 1072"/>
                <a:gd name="T21" fmla="*/ 1005 h 2256"/>
                <a:gd name="T22" fmla="*/ 1060 w 1072"/>
                <a:gd name="T23" fmla="*/ 1052 h 2256"/>
                <a:gd name="T24" fmla="*/ 1037 w 1072"/>
                <a:gd name="T25" fmla="*/ 1088 h 2256"/>
                <a:gd name="T26" fmla="*/ 996 w 1072"/>
                <a:gd name="T27" fmla="*/ 1102 h 2256"/>
                <a:gd name="T28" fmla="*/ 943 w 1072"/>
                <a:gd name="T29" fmla="*/ 1098 h 2256"/>
                <a:gd name="T30" fmla="*/ 903 w 1072"/>
                <a:gd name="T31" fmla="*/ 1062 h 2256"/>
                <a:gd name="T32" fmla="*/ 884 w 1072"/>
                <a:gd name="T33" fmla="*/ 1011 h 2256"/>
                <a:gd name="T34" fmla="*/ 882 w 1072"/>
                <a:gd name="T35" fmla="*/ 677 h 2256"/>
                <a:gd name="T36" fmla="*/ 860 w 1072"/>
                <a:gd name="T37" fmla="*/ 369 h 2256"/>
                <a:gd name="T38" fmla="*/ 813 w 1072"/>
                <a:gd name="T39" fmla="*/ 371 h 2256"/>
                <a:gd name="T40" fmla="*/ 811 w 1072"/>
                <a:gd name="T41" fmla="*/ 2132 h 2256"/>
                <a:gd name="T42" fmla="*/ 801 w 1072"/>
                <a:gd name="T43" fmla="*/ 2191 h 2256"/>
                <a:gd name="T44" fmla="*/ 764 w 1072"/>
                <a:gd name="T45" fmla="*/ 2231 h 2256"/>
                <a:gd name="T46" fmla="*/ 713 w 1072"/>
                <a:gd name="T47" fmla="*/ 2252 h 2256"/>
                <a:gd name="T48" fmla="*/ 656 w 1072"/>
                <a:gd name="T49" fmla="*/ 2254 h 2256"/>
                <a:gd name="T50" fmla="*/ 607 w 1072"/>
                <a:gd name="T51" fmla="*/ 2235 h 2256"/>
                <a:gd name="T52" fmla="*/ 573 w 1072"/>
                <a:gd name="T53" fmla="*/ 2191 h 2256"/>
                <a:gd name="T54" fmla="*/ 564 w 1072"/>
                <a:gd name="T55" fmla="*/ 1808 h 2256"/>
                <a:gd name="T56" fmla="*/ 566 w 1072"/>
                <a:gd name="T57" fmla="*/ 1102 h 2256"/>
                <a:gd name="T58" fmla="*/ 507 w 1072"/>
                <a:gd name="T59" fmla="*/ 1563 h 2256"/>
                <a:gd name="T60" fmla="*/ 507 w 1072"/>
                <a:gd name="T61" fmla="*/ 2075 h 2256"/>
                <a:gd name="T62" fmla="*/ 493 w 1072"/>
                <a:gd name="T63" fmla="*/ 2176 h 2256"/>
                <a:gd name="T64" fmla="*/ 452 w 1072"/>
                <a:gd name="T65" fmla="*/ 2240 h 2256"/>
                <a:gd name="T66" fmla="*/ 391 w 1072"/>
                <a:gd name="T67" fmla="*/ 2256 h 2256"/>
                <a:gd name="T68" fmla="*/ 332 w 1072"/>
                <a:gd name="T69" fmla="*/ 2250 h 2256"/>
                <a:gd name="T70" fmla="*/ 281 w 1072"/>
                <a:gd name="T71" fmla="*/ 2221 h 2256"/>
                <a:gd name="T72" fmla="*/ 253 w 1072"/>
                <a:gd name="T73" fmla="*/ 2170 h 2256"/>
                <a:gd name="T74" fmla="*/ 247 w 1072"/>
                <a:gd name="T75" fmla="*/ 1549 h 2256"/>
                <a:gd name="T76" fmla="*/ 247 w 1072"/>
                <a:gd name="T77" fmla="*/ 373 h 2256"/>
                <a:gd name="T78" fmla="*/ 208 w 1072"/>
                <a:gd name="T79" fmla="*/ 373 h 2256"/>
                <a:gd name="T80" fmla="*/ 191 w 1072"/>
                <a:gd name="T81" fmla="*/ 666 h 2256"/>
                <a:gd name="T82" fmla="*/ 189 w 1072"/>
                <a:gd name="T83" fmla="*/ 980 h 2256"/>
                <a:gd name="T84" fmla="*/ 179 w 1072"/>
                <a:gd name="T85" fmla="*/ 1027 h 2256"/>
                <a:gd name="T86" fmla="*/ 157 w 1072"/>
                <a:gd name="T87" fmla="*/ 1070 h 2256"/>
                <a:gd name="T88" fmla="*/ 124 w 1072"/>
                <a:gd name="T89" fmla="*/ 1100 h 2256"/>
                <a:gd name="T90" fmla="*/ 77 w 1072"/>
                <a:gd name="T91" fmla="*/ 1102 h 2256"/>
                <a:gd name="T92" fmla="*/ 35 w 1072"/>
                <a:gd name="T93" fmla="*/ 1090 h 2256"/>
                <a:gd name="T94" fmla="*/ 8 w 1072"/>
                <a:gd name="T95" fmla="*/ 1052 h 2256"/>
                <a:gd name="T96" fmla="*/ 2 w 1072"/>
                <a:gd name="T97" fmla="*/ 1009 h 2256"/>
                <a:gd name="T98" fmla="*/ 2 w 1072"/>
                <a:gd name="T99" fmla="*/ 267 h 2256"/>
                <a:gd name="T100" fmla="*/ 10 w 1072"/>
                <a:gd name="T101" fmla="*/ 186 h 2256"/>
                <a:gd name="T102" fmla="*/ 43 w 1072"/>
                <a:gd name="T103" fmla="*/ 114 h 2256"/>
                <a:gd name="T104" fmla="*/ 100 w 1072"/>
                <a:gd name="T105" fmla="*/ 57 h 2256"/>
                <a:gd name="T106" fmla="*/ 198 w 1072"/>
                <a:gd name="T107" fmla="*/ 18 h 2256"/>
                <a:gd name="T108" fmla="*/ 330 w 1072"/>
                <a:gd name="T109" fmla="*/ 2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2" h="2256">
                  <a:moveTo>
                    <a:pt x="395" y="0"/>
                  </a:moveTo>
                  <a:lnTo>
                    <a:pt x="461" y="2"/>
                  </a:lnTo>
                  <a:lnTo>
                    <a:pt x="528" y="2"/>
                  </a:lnTo>
                  <a:lnTo>
                    <a:pt x="593" y="2"/>
                  </a:lnTo>
                  <a:lnTo>
                    <a:pt x="644" y="2"/>
                  </a:lnTo>
                  <a:lnTo>
                    <a:pt x="695" y="2"/>
                  </a:lnTo>
                  <a:lnTo>
                    <a:pt x="746" y="2"/>
                  </a:lnTo>
                  <a:lnTo>
                    <a:pt x="797" y="6"/>
                  </a:lnTo>
                  <a:lnTo>
                    <a:pt x="848" y="12"/>
                  </a:lnTo>
                  <a:lnTo>
                    <a:pt x="897" y="25"/>
                  </a:lnTo>
                  <a:lnTo>
                    <a:pt x="943" y="45"/>
                  </a:lnTo>
                  <a:lnTo>
                    <a:pt x="986" y="75"/>
                  </a:lnTo>
                  <a:lnTo>
                    <a:pt x="1015" y="106"/>
                  </a:lnTo>
                  <a:lnTo>
                    <a:pt x="1039" y="141"/>
                  </a:lnTo>
                  <a:lnTo>
                    <a:pt x="1054" y="181"/>
                  </a:lnTo>
                  <a:lnTo>
                    <a:pt x="1064" y="222"/>
                  </a:lnTo>
                  <a:lnTo>
                    <a:pt x="1068" y="265"/>
                  </a:lnTo>
                  <a:lnTo>
                    <a:pt x="1072" y="308"/>
                  </a:lnTo>
                  <a:lnTo>
                    <a:pt x="1072" y="351"/>
                  </a:lnTo>
                  <a:lnTo>
                    <a:pt x="1072" y="668"/>
                  </a:lnTo>
                  <a:lnTo>
                    <a:pt x="1072" y="984"/>
                  </a:lnTo>
                  <a:lnTo>
                    <a:pt x="1070" y="1005"/>
                  </a:lnTo>
                  <a:lnTo>
                    <a:pt x="1068" y="1029"/>
                  </a:lnTo>
                  <a:lnTo>
                    <a:pt x="1060" y="1052"/>
                  </a:lnTo>
                  <a:lnTo>
                    <a:pt x="1051" y="1072"/>
                  </a:lnTo>
                  <a:lnTo>
                    <a:pt x="1037" y="1088"/>
                  </a:lnTo>
                  <a:lnTo>
                    <a:pt x="1017" y="1100"/>
                  </a:lnTo>
                  <a:lnTo>
                    <a:pt x="996" y="1102"/>
                  </a:lnTo>
                  <a:lnTo>
                    <a:pt x="966" y="1103"/>
                  </a:lnTo>
                  <a:lnTo>
                    <a:pt x="943" y="1098"/>
                  </a:lnTo>
                  <a:lnTo>
                    <a:pt x="921" y="1082"/>
                  </a:lnTo>
                  <a:lnTo>
                    <a:pt x="903" y="1062"/>
                  </a:lnTo>
                  <a:lnTo>
                    <a:pt x="891" y="1037"/>
                  </a:lnTo>
                  <a:lnTo>
                    <a:pt x="884" y="1011"/>
                  </a:lnTo>
                  <a:lnTo>
                    <a:pt x="882" y="984"/>
                  </a:lnTo>
                  <a:lnTo>
                    <a:pt x="882" y="677"/>
                  </a:lnTo>
                  <a:lnTo>
                    <a:pt x="882" y="369"/>
                  </a:lnTo>
                  <a:lnTo>
                    <a:pt x="860" y="369"/>
                  </a:lnTo>
                  <a:lnTo>
                    <a:pt x="835" y="369"/>
                  </a:lnTo>
                  <a:lnTo>
                    <a:pt x="813" y="371"/>
                  </a:lnTo>
                  <a:lnTo>
                    <a:pt x="813" y="1253"/>
                  </a:lnTo>
                  <a:lnTo>
                    <a:pt x="811" y="2132"/>
                  </a:lnTo>
                  <a:lnTo>
                    <a:pt x="809" y="2164"/>
                  </a:lnTo>
                  <a:lnTo>
                    <a:pt x="801" y="2191"/>
                  </a:lnTo>
                  <a:lnTo>
                    <a:pt x="785" y="2213"/>
                  </a:lnTo>
                  <a:lnTo>
                    <a:pt x="764" y="2231"/>
                  </a:lnTo>
                  <a:lnTo>
                    <a:pt x="740" y="2244"/>
                  </a:lnTo>
                  <a:lnTo>
                    <a:pt x="713" y="2252"/>
                  </a:lnTo>
                  <a:lnTo>
                    <a:pt x="685" y="2256"/>
                  </a:lnTo>
                  <a:lnTo>
                    <a:pt x="656" y="2254"/>
                  </a:lnTo>
                  <a:lnTo>
                    <a:pt x="630" y="2246"/>
                  </a:lnTo>
                  <a:lnTo>
                    <a:pt x="607" y="2235"/>
                  </a:lnTo>
                  <a:lnTo>
                    <a:pt x="587" y="2215"/>
                  </a:lnTo>
                  <a:lnTo>
                    <a:pt x="573" y="2191"/>
                  </a:lnTo>
                  <a:lnTo>
                    <a:pt x="568" y="2162"/>
                  </a:lnTo>
                  <a:lnTo>
                    <a:pt x="564" y="1808"/>
                  </a:lnTo>
                  <a:lnTo>
                    <a:pt x="566" y="1455"/>
                  </a:lnTo>
                  <a:lnTo>
                    <a:pt x="566" y="1102"/>
                  </a:lnTo>
                  <a:lnTo>
                    <a:pt x="507" y="1102"/>
                  </a:lnTo>
                  <a:lnTo>
                    <a:pt x="507" y="1563"/>
                  </a:lnTo>
                  <a:lnTo>
                    <a:pt x="509" y="2024"/>
                  </a:lnTo>
                  <a:lnTo>
                    <a:pt x="507" y="2075"/>
                  </a:lnTo>
                  <a:lnTo>
                    <a:pt x="503" y="2127"/>
                  </a:lnTo>
                  <a:lnTo>
                    <a:pt x="493" y="2176"/>
                  </a:lnTo>
                  <a:lnTo>
                    <a:pt x="477" y="2223"/>
                  </a:lnTo>
                  <a:lnTo>
                    <a:pt x="452" y="2240"/>
                  </a:lnTo>
                  <a:lnTo>
                    <a:pt x="422" y="2250"/>
                  </a:lnTo>
                  <a:lnTo>
                    <a:pt x="391" y="2256"/>
                  </a:lnTo>
                  <a:lnTo>
                    <a:pt x="361" y="2256"/>
                  </a:lnTo>
                  <a:lnTo>
                    <a:pt x="332" y="2250"/>
                  </a:lnTo>
                  <a:lnTo>
                    <a:pt x="304" y="2238"/>
                  </a:lnTo>
                  <a:lnTo>
                    <a:pt x="281" y="2221"/>
                  </a:lnTo>
                  <a:lnTo>
                    <a:pt x="263" y="2197"/>
                  </a:lnTo>
                  <a:lnTo>
                    <a:pt x="253" y="2170"/>
                  </a:lnTo>
                  <a:lnTo>
                    <a:pt x="249" y="2136"/>
                  </a:lnTo>
                  <a:lnTo>
                    <a:pt x="247" y="1549"/>
                  </a:lnTo>
                  <a:lnTo>
                    <a:pt x="247" y="960"/>
                  </a:lnTo>
                  <a:lnTo>
                    <a:pt x="247" y="373"/>
                  </a:lnTo>
                  <a:lnTo>
                    <a:pt x="230" y="373"/>
                  </a:lnTo>
                  <a:lnTo>
                    <a:pt x="208" y="373"/>
                  </a:lnTo>
                  <a:lnTo>
                    <a:pt x="191" y="373"/>
                  </a:lnTo>
                  <a:lnTo>
                    <a:pt x="191" y="666"/>
                  </a:lnTo>
                  <a:lnTo>
                    <a:pt x="191" y="958"/>
                  </a:lnTo>
                  <a:lnTo>
                    <a:pt x="189" y="980"/>
                  </a:lnTo>
                  <a:lnTo>
                    <a:pt x="185" y="1003"/>
                  </a:lnTo>
                  <a:lnTo>
                    <a:pt x="179" y="1027"/>
                  </a:lnTo>
                  <a:lnTo>
                    <a:pt x="169" y="1050"/>
                  </a:lnTo>
                  <a:lnTo>
                    <a:pt x="157" y="1070"/>
                  </a:lnTo>
                  <a:lnTo>
                    <a:pt x="141" y="1088"/>
                  </a:lnTo>
                  <a:lnTo>
                    <a:pt x="124" y="1100"/>
                  </a:lnTo>
                  <a:lnTo>
                    <a:pt x="102" y="1105"/>
                  </a:lnTo>
                  <a:lnTo>
                    <a:pt x="77" y="1102"/>
                  </a:lnTo>
                  <a:lnTo>
                    <a:pt x="53" y="1100"/>
                  </a:lnTo>
                  <a:lnTo>
                    <a:pt x="35" y="1090"/>
                  </a:lnTo>
                  <a:lnTo>
                    <a:pt x="20" y="1074"/>
                  </a:lnTo>
                  <a:lnTo>
                    <a:pt x="8" y="1052"/>
                  </a:lnTo>
                  <a:lnTo>
                    <a:pt x="2" y="1031"/>
                  </a:lnTo>
                  <a:lnTo>
                    <a:pt x="2" y="1009"/>
                  </a:lnTo>
                  <a:lnTo>
                    <a:pt x="0" y="638"/>
                  </a:lnTo>
                  <a:lnTo>
                    <a:pt x="2" y="267"/>
                  </a:lnTo>
                  <a:lnTo>
                    <a:pt x="2" y="228"/>
                  </a:lnTo>
                  <a:lnTo>
                    <a:pt x="10" y="186"/>
                  </a:lnTo>
                  <a:lnTo>
                    <a:pt x="24" y="149"/>
                  </a:lnTo>
                  <a:lnTo>
                    <a:pt x="43" y="114"/>
                  </a:lnTo>
                  <a:lnTo>
                    <a:pt x="69" y="82"/>
                  </a:lnTo>
                  <a:lnTo>
                    <a:pt x="100" y="57"/>
                  </a:lnTo>
                  <a:lnTo>
                    <a:pt x="136" y="37"/>
                  </a:lnTo>
                  <a:lnTo>
                    <a:pt x="198" y="18"/>
                  </a:lnTo>
                  <a:lnTo>
                    <a:pt x="263" y="6"/>
                  </a:lnTo>
                  <a:lnTo>
                    <a:pt x="330" y="2"/>
                  </a:lnTo>
                  <a:lnTo>
                    <a:pt x="39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65" name="Group 64"/>
          <p:cNvGrpSpPr/>
          <p:nvPr/>
        </p:nvGrpSpPr>
        <p:grpSpPr>
          <a:xfrm>
            <a:off x="4460714" y="4729003"/>
            <a:ext cx="141122" cy="315811"/>
            <a:chOff x="3697288" y="330201"/>
            <a:chExt cx="947738" cy="2120900"/>
          </a:xfrm>
          <a:solidFill>
            <a:srgbClr val="FFFFFF"/>
          </a:solidFill>
        </p:grpSpPr>
        <p:sp>
          <p:nvSpPr>
            <p:cNvPr id="66" name="Freeform 37"/>
            <p:cNvSpPr>
              <a:spLocks/>
            </p:cNvSpPr>
            <p:nvPr/>
          </p:nvSpPr>
          <p:spPr bwMode="auto">
            <a:xfrm>
              <a:off x="3997326" y="330201"/>
              <a:ext cx="347663" cy="342900"/>
            </a:xfrm>
            <a:custGeom>
              <a:avLst/>
              <a:gdLst>
                <a:gd name="T0" fmla="*/ 222 w 438"/>
                <a:gd name="T1" fmla="*/ 0 h 432"/>
                <a:gd name="T2" fmla="*/ 269 w 438"/>
                <a:gd name="T3" fmla="*/ 6 h 432"/>
                <a:gd name="T4" fmla="*/ 313 w 438"/>
                <a:gd name="T5" fmla="*/ 24 h 432"/>
                <a:gd name="T6" fmla="*/ 352 w 438"/>
                <a:gd name="T7" fmla="*/ 47 h 432"/>
                <a:gd name="T8" fmla="*/ 385 w 438"/>
                <a:gd name="T9" fmla="*/ 79 h 432"/>
                <a:gd name="T10" fmla="*/ 413 w 438"/>
                <a:gd name="T11" fmla="*/ 118 h 432"/>
                <a:gd name="T12" fmla="*/ 430 w 438"/>
                <a:gd name="T13" fmla="*/ 159 h 432"/>
                <a:gd name="T14" fmla="*/ 438 w 438"/>
                <a:gd name="T15" fmla="*/ 205 h 432"/>
                <a:gd name="T16" fmla="*/ 434 w 438"/>
                <a:gd name="T17" fmla="*/ 254 h 432"/>
                <a:gd name="T18" fmla="*/ 427 w 438"/>
                <a:gd name="T19" fmla="*/ 295 h 432"/>
                <a:gd name="T20" fmla="*/ 411 w 438"/>
                <a:gd name="T21" fmla="*/ 330 h 432"/>
                <a:gd name="T22" fmla="*/ 389 w 438"/>
                <a:gd name="T23" fmla="*/ 362 h 432"/>
                <a:gd name="T24" fmla="*/ 360 w 438"/>
                <a:gd name="T25" fmla="*/ 387 h 432"/>
                <a:gd name="T26" fmla="*/ 328 w 438"/>
                <a:gd name="T27" fmla="*/ 407 h 432"/>
                <a:gd name="T28" fmla="*/ 291 w 438"/>
                <a:gd name="T29" fmla="*/ 422 h 432"/>
                <a:gd name="T30" fmla="*/ 254 w 438"/>
                <a:gd name="T31" fmla="*/ 430 h 432"/>
                <a:gd name="T32" fmla="*/ 214 w 438"/>
                <a:gd name="T33" fmla="*/ 432 h 432"/>
                <a:gd name="T34" fmla="*/ 175 w 438"/>
                <a:gd name="T35" fmla="*/ 430 h 432"/>
                <a:gd name="T36" fmla="*/ 138 w 438"/>
                <a:gd name="T37" fmla="*/ 419 h 432"/>
                <a:gd name="T38" fmla="*/ 103 w 438"/>
                <a:gd name="T39" fmla="*/ 403 h 432"/>
                <a:gd name="T40" fmla="*/ 71 w 438"/>
                <a:gd name="T41" fmla="*/ 379 h 432"/>
                <a:gd name="T42" fmla="*/ 44 w 438"/>
                <a:gd name="T43" fmla="*/ 348 h 432"/>
                <a:gd name="T44" fmla="*/ 20 w 438"/>
                <a:gd name="T45" fmla="*/ 311 h 432"/>
                <a:gd name="T46" fmla="*/ 4 w 438"/>
                <a:gd name="T47" fmla="*/ 269 h 432"/>
                <a:gd name="T48" fmla="*/ 0 w 438"/>
                <a:gd name="T49" fmla="*/ 226 h 432"/>
                <a:gd name="T50" fmla="*/ 4 w 438"/>
                <a:gd name="T51" fmla="*/ 183 h 432"/>
                <a:gd name="T52" fmla="*/ 16 w 438"/>
                <a:gd name="T53" fmla="*/ 144 h 432"/>
                <a:gd name="T54" fmla="*/ 38 w 438"/>
                <a:gd name="T55" fmla="*/ 104 h 432"/>
                <a:gd name="T56" fmla="*/ 63 w 438"/>
                <a:gd name="T57" fmla="*/ 69 h 432"/>
                <a:gd name="T58" fmla="*/ 97 w 438"/>
                <a:gd name="T59" fmla="*/ 42 h 432"/>
                <a:gd name="T60" fmla="*/ 134 w 438"/>
                <a:gd name="T61" fmla="*/ 18 h 432"/>
                <a:gd name="T62" fmla="*/ 175 w 438"/>
                <a:gd name="T63" fmla="*/ 4 h 432"/>
                <a:gd name="T64" fmla="*/ 222 w 438"/>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8" h="432">
                  <a:moveTo>
                    <a:pt x="222" y="0"/>
                  </a:moveTo>
                  <a:lnTo>
                    <a:pt x="269" y="6"/>
                  </a:lnTo>
                  <a:lnTo>
                    <a:pt x="313" y="24"/>
                  </a:lnTo>
                  <a:lnTo>
                    <a:pt x="352" y="47"/>
                  </a:lnTo>
                  <a:lnTo>
                    <a:pt x="385" y="79"/>
                  </a:lnTo>
                  <a:lnTo>
                    <a:pt x="413" y="118"/>
                  </a:lnTo>
                  <a:lnTo>
                    <a:pt x="430" y="159"/>
                  </a:lnTo>
                  <a:lnTo>
                    <a:pt x="438" y="205"/>
                  </a:lnTo>
                  <a:lnTo>
                    <a:pt x="434" y="254"/>
                  </a:lnTo>
                  <a:lnTo>
                    <a:pt x="427" y="295"/>
                  </a:lnTo>
                  <a:lnTo>
                    <a:pt x="411" y="330"/>
                  </a:lnTo>
                  <a:lnTo>
                    <a:pt x="389" y="362"/>
                  </a:lnTo>
                  <a:lnTo>
                    <a:pt x="360" y="387"/>
                  </a:lnTo>
                  <a:lnTo>
                    <a:pt x="328" y="407"/>
                  </a:lnTo>
                  <a:lnTo>
                    <a:pt x="291" y="422"/>
                  </a:lnTo>
                  <a:lnTo>
                    <a:pt x="254" y="430"/>
                  </a:lnTo>
                  <a:lnTo>
                    <a:pt x="214" y="432"/>
                  </a:lnTo>
                  <a:lnTo>
                    <a:pt x="175" y="430"/>
                  </a:lnTo>
                  <a:lnTo>
                    <a:pt x="138" y="419"/>
                  </a:lnTo>
                  <a:lnTo>
                    <a:pt x="103" y="403"/>
                  </a:lnTo>
                  <a:lnTo>
                    <a:pt x="71" y="379"/>
                  </a:lnTo>
                  <a:lnTo>
                    <a:pt x="44" y="348"/>
                  </a:lnTo>
                  <a:lnTo>
                    <a:pt x="20" y="311"/>
                  </a:lnTo>
                  <a:lnTo>
                    <a:pt x="4" y="269"/>
                  </a:lnTo>
                  <a:lnTo>
                    <a:pt x="0" y="226"/>
                  </a:lnTo>
                  <a:lnTo>
                    <a:pt x="4" y="183"/>
                  </a:lnTo>
                  <a:lnTo>
                    <a:pt x="16" y="144"/>
                  </a:lnTo>
                  <a:lnTo>
                    <a:pt x="38" y="104"/>
                  </a:lnTo>
                  <a:lnTo>
                    <a:pt x="63" y="69"/>
                  </a:lnTo>
                  <a:lnTo>
                    <a:pt x="97" y="42"/>
                  </a:lnTo>
                  <a:lnTo>
                    <a:pt x="134" y="18"/>
                  </a:lnTo>
                  <a:lnTo>
                    <a:pt x="175" y="4"/>
                  </a:lnTo>
                  <a:lnTo>
                    <a:pt x="22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7" name="Freeform 38"/>
            <p:cNvSpPr>
              <a:spLocks/>
            </p:cNvSpPr>
            <p:nvPr/>
          </p:nvSpPr>
          <p:spPr bwMode="auto">
            <a:xfrm>
              <a:off x="3697288" y="728663"/>
              <a:ext cx="947738" cy="1722438"/>
            </a:xfrm>
            <a:custGeom>
              <a:avLst/>
              <a:gdLst>
                <a:gd name="T0" fmla="*/ 745 w 1194"/>
                <a:gd name="T1" fmla="*/ 2 h 2172"/>
                <a:gd name="T2" fmla="*/ 829 w 1194"/>
                <a:gd name="T3" fmla="*/ 16 h 2172"/>
                <a:gd name="T4" fmla="*/ 908 w 1194"/>
                <a:gd name="T5" fmla="*/ 51 h 2172"/>
                <a:gd name="T6" fmla="*/ 968 w 1194"/>
                <a:gd name="T7" fmla="*/ 112 h 2172"/>
                <a:gd name="T8" fmla="*/ 1031 w 1194"/>
                <a:gd name="T9" fmla="*/ 251 h 2172"/>
                <a:gd name="T10" fmla="*/ 1075 w 1194"/>
                <a:gd name="T11" fmla="*/ 399 h 2172"/>
                <a:gd name="T12" fmla="*/ 1118 w 1194"/>
                <a:gd name="T13" fmla="*/ 546 h 2172"/>
                <a:gd name="T14" fmla="*/ 1151 w 1194"/>
                <a:gd name="T15" fmla="*/ 652 h 2172"/>
                <a:gd name="T16" fmla="*/ 1183 w 1194"/>
                <a:gd name="T17" fmla="*/ 758 h 2172"/>
                <a:gd name="T18" fmla="*/ 1194 w 1194"/>
                <a:gd name="T19" fmla="*/ 866 h 2172"/>
                <a:gd name="T20" fmla="*/ 1161 w 1194"/>
                <a:gd name="T21" fmla="*/ 929 h 2172"/>
                <a:gd name="T22" fmla="*/ 1110 w 1194"/>
                <a:gd name="T23" fmla="*/ 931 h 2172"/>
                <a:gd name="T24" fmla="*/ 1063 w 1194"/>
                <a:gd name="T25" fmla="*/ 915 h 2172"/>
                <a:gd name="T26" fmla="*/ 1031 w 1194"/>
                <a:gd name="T27" fmla="*/ 876 h 2172"/>
                <a:gd name="T28" fmla="*/ 945 w 1194"/>
                <a:gd name="T29" fmla="*/ 611 h 2172"/>
                <a:gd name="T30" fmla="*/ 862 w 1194"/>
                <a:gd name="T31" fmla="*/ 346 h 2172"/>
                <a:gd name="T32" fmla="*/ 841 w 1194"/>
                <a:gd name="T33" fmla="*/ 308 h 2172"/>
                <a:gd name="T34" fmla="*/ 807 w 1194"/>
                <a:gd name="T35" fmla="*/ 277 h 2172"/>
                <a:gd name="T36" fmla="*/ 919 w 1194"/>
                <a:gd name="T37" fmla="*/ 693 h 2172"/>
                <a:gd name="T38" fmla="*/ 1041 w 1194"/>
                <a:gd name="T39" fmla="*/ 1106 h 2172"/>
                <a:gd name="T40" fmla="*/ 843 w 1194"/>
                <a:gd name="T41" fmla="*/ 1314 h 2172"/>
                <a:gd name="T42" fmla="*/ 841 w 1194"/>
                <a:gd name="T43" fmla="*/ 1809 h 2172"/>
                <a:gd name="T44" fmla="*/ 835 w 1194"/>
                <a:gd name="T45" fmla="*/ 2083 h 2172"/>
                <a:gd name="T46" fmla="*/ 813 w 1194"/>
                <a:gd name="T47" fmla="*/ 2136 h 2172"/>
                <a:gd name="T48" fmla="*/ 768 w 1194"/>
                <a:gd name="T49" fmla="*/ 2168 h 2172"/>
                <a:gd name="T50" fmla="*/ 711 w 1194"/>
                <a:gd name="T51" fmla="*/ 2170 h 2172"/>
                <a:gd name="T52" fmla="*/ 664 w 1194"/>
                <a:gd name="T53" fmla="*/ 2138 h 2172"/>
                <a:gd name="T54" fmla="*/ 641 w 1194"/>
                <a:gd name="T55" fmla="*/ 2087 h 2172"/>
                <a:gd name="T56" fmla="*/ 641 w 1194"/>
                <a:gd name="T57" fmla="*/ 1810 h 2172"/>
                <a:gd name="T58" fmla="*/ 639 w 1194"/>
                <a:gd name="T59" fmla="*/ 1312 h 2172"/>
                <a:gd name="T60" fmla="*/ 597 w 1194"/>
                <a:gd name="T61" fmla="*/ 1314 h 2172"/>
                <a:gd name="T62" fmla="*/ 578 w 1194"/>
                <a:gd name="T63" fmla="*/ 1571 h 2172"/>
                <a:gd name="T64" fmla="*/ 574 w 1194"/>
                <a:gd name="T65" fmla="*/ 2085 h 2172"/>
                <a:gd name="T66" fmla="*/ 554 w 1194"/>
                <a:gd name="T67" fmla="*/ 2136 h 2172"/>
                <a:gd name="T68" fmla="*/ 515 w 1194"/>
                <a:gd name="T69" fmla="*/ 2164 h 2172"/>
                <a:gd name="T70" fmla="*/ 466 w 1194"/>
                <a:gd name="T71" fmla="*/ 2170 h 2172"/>
                <a:gd name="T72" fmla="*/ 419 w 1194"/>
                <a:gd name="T73" fmla="*/ 2152 h 2172"/>
                <a:gd name="T74" fmla="*/ 387 w 1194"/>
                <a:gd name="T75" fmla="*/ 2113 h 2172"/>
                <a:gd name="T76" fmla="*/ 377 w 1194"/>
                <a:gd name="T77" fmla="*/ 1828 h 2172"/>
                <a:gd name="T78" fmla="*/ 377 w 1194"/>
                <a:gd name="T79" fmla="*/ 1314 h 2172"/>
                <a:gd name="T80" fmla="*/ 205 w 1194"/>
                <a:gd name="T81" fmla="*/ 974 h 2172"/>
                <a:gd name="T82" fmla="*/ 376 w 1194"/>
                <a:gd name="T83" fmla="*/ 297 h 2172"/>
                <a:gd name="T84" fmla="*/ 348 w 1194"/>
                <a:gd name="T85" fmla="*/ 314 h 2172"/>
                <a:gd name="T86" fmla="*/ 293 w 1194"/>
                <a:gd name="T87" fmla="*/ 460 h 2172"/>
                <a:gd name="T88" fmla="*/ 215 w 1194"/>
                <a:gd name="T89" fmla="*/ 738 h 2172"/>
                <a:gd name="T90" fmla="*/ 161 w 1194"/>
                <a:gd name="T91" fmla="*/ 899 h 2172"/>
                <a:gd name="T92" fmla="*/ 126 w 1194"/>
                <a:gd name="T93" fmla="*/ 927 h 2172"/>
                <a:gd name="T94" fmla="*/ 79 w 1194"/>
                <a:gd name="T95" fmla="*/ 935 h 2172"/>
                <a:gd name="T96" fmla="*/ 34 w 1194"/>
                <a:gd name="T97" fmla="*/ 923 h 2172"/>
                <a:gd name="T98" fmla="*/ 6 w 1194"/>
                <a:gd name="T99" fmla="*/ 888 h 2172"/>
                <a:gd name="T100" fmla="*/ 14 w 1194"/>
                <a:gd name="T101" fmla="*/ 780 h 2172"/>
                <a:gd name="T102" fmla="*/ 57 w 1194"/>
                <a:gd name="T103" fmla="*/ 617 h 2172"/>
                <a:gd name="T104" fmla="*/ 107 w 1194"/>
                <a:gd name="T105" fmla="*/ 454 h 2172"/>
                <a:gd name="T106" fmla="*/ 140 w 1194"/>
                <a:gd name="T107" fmla="*/ 342 h 2172"/>
                <a:gd name="T108" fmla="*/ 171 w 1194"/>
                <a:gd name="T109" fmla="*/ 228 h 2172"/>
                <a:gd name="T110" fmla="*/ 220 w 1194"/>
                <a:gd name="T111" fmla="*/ 122 h 2172"/>
                <a:gd name="T112" fmla="*/ 293 w 1194"/>
                <a:gd name="T113" fmla="*/ 43 h 2172"/>
                <a:gd name="T114" fmla="*/ 377 w 1194"/>
                <a:gd name="T115" fmla="*/ 10 h 2172"/>
                <a:gd name="T116" fmla="*/ 470 w 1194"/>
                <a:gd name="T117" fmla="*/ 0 h 2172"/>
                <a:gd name="T118" fmla="*/ 566 w 1194"/>
                <a:gd name="T119" fmla="*/ 2 h 2172"/>
                <a:gd name="T120" fmla="*/ 658 w 1194"/>
                <a:gd name="T121" fmla="*/ 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4" h="2172">
                  <a:moveTo>
                    <a:pt x="699" y="0"/>
                  </a:moveTo>
                  <a:lnTo>
                    <a:pt x="745" y="2"/>
                  </a:lnTo>
                  <a:lnTo>
                    <a:pt x="788" y="6"/>
                  </a:lnTo>
                  <a:lnTo>
                    <a:pt x="829" y="16"/>
                  </a:lnTo>
                  <a:lnTo>
                    <a:pt x="870" y="29"/>
                  </a:lnTo>
                  <a:lnTo>
                    <a:pt x="908" y="51"/>
                  </a:lnTo>
                  <a:lnTo>
                    <a:pt x="941" y="77"/>
                  </a:lnTo>
                  <a:lnTo>
                    <a:pt x="968" y="112"/>
                  </a:lnTo>
                  <a:lnTo>
                    <a:pt x="1002" y="181"/>
                  </a:lnTo>
                  <a:lnTo>
                    <a:pt x="1031" y="251"/>
                  </a:lnTo>
                  <a:lnTo>
                    <a:pt x="1053" y="324"/>
                  </a:lnTo>
                  <a:lnTo>
                    <a:pt x="1075" y="399"/>
                  </a:lnTo>
                  <a:lnTo>
                    <a:pt x="1094" y="471"/>
                  </a:lnTo>
                  <a:lnTo>
                    <a:pt x="1118" y="546"/>
                  </a:lnTo>
                  <a:lnTo>
                    <a:pt x="1133" y="599"/>
                  </a:lnTo>
                  <a:lnTo>
                    <a:pt x="1151" y="652"/>
                  </a:lnTo>
                  <a:lnTo>
                    <a:pt x="1167" y="705"/>
                  </a:lnTo>
                  <a:lnTo>
                    <a:pt x="1183" y="758"/>
                  </a:lnTo>
                  <a:lnTo>
                    <a:pt x="1190" y="811"/>
                  </a:lnTo>
                  <a:lnTo>
                    <a:pt x="1194" y="866"/>
                  </a:lnTo>
                  <a:lnTo>
                    <a:pt x="1186" y="921"/>
                  </a:lnTo>
                  <a:lnTo>
                    <a:pt x="1161" y="929"/>
                  </a:lnTo>
                  <a:lnTo>
                    <a:pt x="1135" y="933"/>
                  </a:lnTo>
                  <a:lnTo>
                    <a:pt x="1110" y="931"/>
                  </a:lnTo>
                  <a:lnTo>
                    <a:pt x="1086" y="927"/>
                  </a:lnTo>
                  <a:lnTo>
                    <a:pt x="1063" y="915"/>
                  </a:lnTo>
                  <a:lnTo>
                    <a:pt x="1045" y="899"/>
                  </a:lnTo>
                  <a:lnTo>
                    <a:pt x="1031" y="876"/>
                  </a:lnTo>
                  <a:lnTo>
                    <a:pt x="986" y="744"/>
                  </a:lnTo>
                  <a:lnTo>
                    <a:pt x="945" y="611"/>
                  </a:lnTo>
                  <a:lnTo>
                    <a:pt x="906" y="479"/>
                  </a:lnTo>
                  <a:lnTo>
                    <a:pt x="862" y="346"/>
                  </a:lnTo>
                  <a:lnTo>
                    <a:pt x="853" y="326"/>
                  </a:lnTo>
                  <a:lnTo>
                    <a:pt x="841" y="308"/>
                  </a:lnTo>
                  <a:lnTo>
                    <a:pt x="825" y="293"/>
                  </a:lnTo>
                  <a:lnTo>
                    <a:pt x="807" y="277"/>
                  </a:lnTo>
                  <a:lnTo>
                    <a:pt x="860" y="487"/>
                  </a:lnTo>
                  <a:lnTo>
                    <a:pt x="919" y="693"/>
                  </a:lnTo>
                  <a:lnTo>
                    <a:pt x="980" y="899"/>
                  </a:lnTo>
                  <a:lnTo>
                    <a:pt x="1041" y="1106"/>
                  </a:lnTo>
                  <a:lnTo>
                    <a:pt x="1098" y="1314"/>
                  </a:lnTo>
                  <a:lnTo>
                    <a:pt x="843" y="1314"/>
                  </a:lnTo>
                  <a:lnTo>
                    <a:pt x="839" y="1561"/>
                  </a:lnTo>
                  <a:lnTo>
                    <a:pt x="841" y="1809"/>
                  </a:lnTo>
                  <a:lnTo>
                    <a:pt x="837" y="2054"/>
                  </a:lnTo>
                  <a:lnTo>
                    <a:pt x="835" y="2083"/>
                  </a:lnTo>
                  <a:lnTo>
                    <a:pt x="827" y="2111"/>
                  </a:lnTo>
                  <a:lnTo>
                    <a:pt x="813" y="2136"/>
                  </a:lnTo>
                  <a:lnTo>
                    <a:pt x="794" y="2156"/>
                  </a:lnTo>
                  <a:lnTo>
                    <a:pt x="768" y="2168"/>
                  </a:lnTo>
                  <a:lnTo>
                    <a:pt x="741" y="2172"/>
                  </a:lnTo>
                  <a:lnTo>
                    <a:pt x="711" y="2170"/>
                  </a:lnTo>
                  <a:lnTo>
                    <a:pt x="686" y="2158"/>
                  </a:lnTo>
                  <a:lnTo>
                    <a:pt x="664" y="2138"/>
                  </a:lnTo>
                  <a:lnTo>
                    <a:pt x="650" y="2115"/>
                  </a:lnTo>
                  <a:lnTo>
                    <a:pt x="641" y="2087"/>
                  </a:lnTo>
                  <a:lnTo>
                    <a:pt x="641" y="2058"/>
                  </a:lnTo>
                  <a:lnTo>
                    <a:pt x="641" y="1810"/>
                  </a:lnTo>
                  <a:lnTo>
                    <a:pt x="641" y="1561"/>
                  </a:lnTo>
                  <a:lnTo>
                    <a:pt x="639" y="1312"/>
                  </a:lnTo>
                  <a:lnTo>
                    <a:pt x="619" y="1312"/>
                  </a:lnTo>
                  <a:lnTo>
                    <a:pt x="597" y="1314"/>
                  </a:lnTo>
                  <a:lnTo>
                    <a:pt x="578" y="1314"/>
                  </a:lnTo>
                  <a:lnTo>
                    <a:pt x="578" y="1571"/>
                  </a:lnTo>
                  <a:lnTo>
                    <a:pt x="578" y="1828"/>
                  </a:lnTo>
                  <a:lnTo>
                    <a:pt x="574" y="2085"/>
                  </a:lnTo>
                  <a:lnTo>
                    <a:pt x="568" y="2113"/>
                  </a:lnTo>
                  <a:lnTo>
                    <a:pt x="554" y="2136"/>
                  </a:lnTo>
                  <a:lnTo>
                    <a:pt x="537" y="2154"/>
                  </a:lnTo>
                  <a:lnTo>
                    <a:pt x="515" y="2164"/>
                  </a:lnTo>
                  <a:lnTo>
                    <a:pt x="491" y="2170"/>
                  </a:lnTo>
                  <a:lnTo>
                    <a:pt x="466" y="2170"/>
                  </a:lnTo>
                  <a:lnTo>
                    <a:pt x="440" y="2164"/>
                  </a:lnTo>
                  <a:lnTo>
                    <a:pt x="419" y="2152"/>
                  </a:lnTo>
                  <a:lnTo>
                    <a:pt x="401" y="2134"/>
                  </a:lnTo>
                  <a:lnTo>
                    <a:pt x="387" y="2113"/>
                  </a:lnTo>
                  <a:lnTo>
                    <a:pt x="379" y="2085"/>
                  </a:lnTo>
                  <a:lnTo>
                    <a:pt x="377" y="1828"/>
                  </a:lnTo>
                  <a:lnTo>
                    <a:pt x="379" y="1571"/>
                  </a:lnTo>
                  <a:lnTo>
                    <a:pt x="377" y="1314"/>
                  </a:lnTo>
                  <a:lnTo>
                    <a:pt x="120" y="1312"/>
                  </a:lnTo>
                  <a:lnTo>
                    <a:pt x="205" y="974"/>
                  </a:lnTo>
                  <a:lnTo>
                    <a:pt x="291" y="634"/>
                  </a:lnTo>
                  <a:lnTo>
                    <a:pt x="376" y="297"/>
                  </a:lnTo>
                  <a:lnTo>
                    <a:pt x="364" y="304"/>
                  </a:lnTo>
                  <a:lnTo>
                    <a:pt x="348" y="314"/>
                  </a:lnTo>
                  <a:lnTo>
                    <a:pt x="336" y="322"/>
                  </a:lnTo>
                  <a:lnTo>
                    <a:pt x="293" y="460"/>
                  </a:lnTo>
                  <a:lnTo>
                    <a:pt x="254" y="599"/>
                  </a:lnTo>
                  <a:lnTo>
                    <a:pt x="215" y="738"/>
                  </a:lnTo>
                  <a:lnTo>
                    <a:pt x="171" y="876"/>
                  </a:lnTo>
                  <a:lnTo>
                    <a:pt x="161" y="899"/>
                  </a:lnTo>
                  <a:lnTo>
                    <a:pt x="146" y="915"/>
                  </a:lnTo>
                  <a:lnTo>
                    <a:pt x="126" y="927"/>
                  </a:lnTo>
                  <a:lnTo>
                    <a:pt x="103" y="935"/>
                  </a:lnTo>
                  <a:lnTo>
                    <a:pt x="79" y="935"/>
                  </a:lnTo>
                  <a:lnTo>
                    <a:pt x="55" y="931"/>
                  </a:lnTo>
                  <a:lnTo>
                    <a:pt x="34" y="923"/>
                  </a:lnTo>
                  <a:lnTo>
                    <a:pt x="18" y="907"/>
                  </a:lnTo>
                  <a:lnTo>
                    <a:pt x="6" y="888"/>
                  </a:lnTo>
                  <a:lnTo>
                    <a:pt x="0" y="864"/>
                  </a:lnTo>
                  <a:lnTo>
                    <a:pt x="14" y="780"/>
                  </a:lnTo>
                  <a:lnTo>
                    <a:pt x="34" y="699"/>
                  </a:lnTo>
                  <a:lnTo>
                    <a:pt x="57" y="617"/>
                  </a:lnTo>
                  <a:lnTo>
                    <a:pt x="83" y="536"/>
                  </a:lnTo>
                  <a:lnTo>
                    <a:pt x="107" y="454"/>
                  </a:lnTo>
                  <a:lnTo>
                    <a:pt x="124" y="399"/>
                  </a:lnTo>
                  <a:lnTo>
                    <a:pt x="140" y="342"/>
                  </a:lnTo>
                  <a:lnTo>
                    <a:pt x="154" y="285"/>
                  </a:lnTo>
                  <a:lnTo>
                    <a:pt x="171" y="228"/>
                  </a:lnTo>
                  <a:lnTo>
                    <a:pt x="193" y="173"/>
                  </a:lnTo>
                  <a:lnTo>
                    <a:pt x="220" y="122"/>
                  </a:lnTo>
                  <a:lnTo>
                    <a:pt x="256" y="73"/>
                  </a:lnTo>
                  <a:lnTo>
                    <a:pt x="293" y="43"/>
                  </a:lnTo>
                  <a:lnTo>
                    <a:pt x="334" y="24"/>
                  </a:lnTo>
                  <a:lnTo>
                    <a:pt x="377" y="10"/>
                  </a:lnTo>
                  <a:lnTo>
                    <a:pt x="423" y="4"/>
                  </a:lnTo>
                  <a:lnTo>
                    <a:pt x="470" y="0"/>
                  </a:lnTo>
                  <a:lnTo>
                    <a:pt x="517" y="0"/>
                  </a:lnTo>
                  <a:lnTo>
                    <a:pt x="566" y="2"/>
                  </a:lnTo>
                  <a:lnTo>
                    <a:pt x="611" y="2"/>
                  </a:lnTo>
                  <a:lnTo>
                    <a:pt x="658" y="2"/>
                  </a:lnTo>
                  <a:lnTo>
                    <a:pt x="69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73" name="Group 72"/>
          <p:cNvGrpSpPr/>
          <p:nvPr/>
        </p:nvGrpSpPr>
        <p:grpSpPr>
          <a:xfrm>
            <a:off x="1896703" y="2814400"/>
            <a:ext cx="434204" cy="76723"/>
            <a:chOff x="4733567" y="4719035"/>
            <a:chExt cx="635717" cy="112331"/>
          </a:xfrm>
        </p:grpSpPr>
        <p:sp>
          <p:nvSpPr>
            <p:cNvPr id="74" name="Oval 7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Oval 7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0163560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70707" y="1499851"/>
            <a:ext cx="4210692" cy="3693284"/>
            <a:chOff x="4570429" y="1526090"/>
            <a:chExt cx="3158019" cy="2769963"/>
          </a:xfrm>
          <a:solidFill>
            <a:schemeClr val="tx1">
              <a:lumMod val="75000"/>
              <a:lumOff val="25000"/>
            </a:schemeClr>
          </a:solidFill>
        </p:grpSpPr>
        <p:sp>
          <p:nvSpPr>
            <p:cNvPr id="3" name="Freeform 103"/>
            <p:cNvSpPr>
              <a:spLocks/>
            </p:cNvSpPr>
            <p:nvPr/>
          </p:nvSpPr>
          <p:spPr bwMode="auto">
            <a:xfrm>
              <a:off x="4570429" y="1975454"/>
              <a:ext cx="496165" cy="305166"/>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 name="Freeform 104"/>
            <p:cNvSpPr>
              <a:spLocks/>
            </p:cNvSpPr>
            <p:nvPr/>
          </p:nvSpPr>
          <p:spPr bwMode="auto">
            <a:xfrm>
              <a:off x="6176257" y="2676329"/>
              <a:ext cx="77106" cy="53655"/>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5" name="Freeform 108"/>
            <p:cNvSpPr>
              <a:spLocks/>
            </p:cNvSpPr>
            <p:nvPr/>
          </p:nvSpPr>
          <p:spPr bwMode="auto">
            <a:xfrm>
              <a:off x="6397521" y="1710528"/>
              <a:ext cx="67050" cy="60362"/>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6" name="Freeform 109"/>
            <p:cNvSpPr>
              <a:spLocks/>
            </p:cNvSpPr>
            <p:nvPr/>
          </p:nvSpPr>
          <p:spPr bwMode="auto">
            <a:xfrm>
              <a:off x="6504798" y="1660227"/>
              <a:ext cx="60345" cy="12407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7" name="Freeform 110"/>
            <p:cNvSpPr>
              <a:spLocks/>
            </p:cNvSpPr>
            <p:nvPr/>
          </p:nvSpPr>
          <p:spPr bwMode="auto">
            <a:xfrm>
              <a:off x="6598668" y="1666934"/>
              <a:ext cx="60345" cy="50301"/>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8" name="Freeform 113"/>
            <p:cNvSpPr>
              <a:spLocks/>
            </p:cNvSpPr>
            <p:nvPr/>
          </p:nvSpPr>
          <p:spPr bwMode="auto">
            <a:xfrm>
              <a:off x="5586223" y="2595846"/>
              <a:ext cx="50286" cy="50301"/>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 name="Freeform 114"/>
            <p:cNvSpPr>
              <a:spLocks/>
            </p:cNvSpPr>
            <p:nvPr/>
          </p:nvSpPr>
          <p:spPr bwMode="auto">
            <a:xfrm>
              <a:off x="5354905" y="2656208"/>
              <a:ext cx="56991" cy="83836"/>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 name="Freeform 115"/>
            <p:cNvSpPr>
              <a:spLocks/>
            </p:cNvSpPr>
            <p:nvPr/>
          </p:nvSpPr>
          <p:spPr bwMode="auto">
            <a:xfrm>
              <a:off x="7031134" y="3903697"/>
              <a:ext cx="113982" cy="73776"/>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 name="Freeform 156"/>
            <p:cNvSpPr>
              <a:spLocks/>
            </p:cNvSpPr>
            <p:nvPr/>
          </p:nvSpPr>
          <p:spPr bwMode="auto">
            <a:xfrm>
              <a:off x="6880274" y="2528775"/>
              <a:ext cx="261491" cy="117372"/>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 name="Freeform 158"/>
            <p:cNvSpPr>
              <a:spLocks/>
            </p:cNvSpPr>
            <p:nvPr/>
          </p:nvSpPr>
          <p:spPr bwMode="auto">
            <a:xfrm>
              <a:off x="6786406" y="2595846"/>
              <a:ext cx="445877" cy="211269"/>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 name="Freeform 165"/>
            <p:cNvSpPr>
              <a:spLocks/>
            </p:cNvSpPr>
            <p:nvPr/>
          </p:nvSpPr>
          <p:spPr bwMode="auto">
            <a:xfrm>
              <a:off x="6052217" y="3471101"/>
              <a:ext cx="177680" cy="114016"/>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 name="Freeform 166"/>
            <p:cNvSpPr>
              <a:spLocks/>
            </p:cNvSpPr>
            <p:nvPr/>
          </p:nvSpPr>
          <p:spPr bwMode="auto">
            <a:xfrm>
              <a:off x="5944937" y="3041856"/>
              <a:ext cx="150861" cy="207915"/>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 name="Freeform 240"/>
            <p:cNvSpPr>
              <a:spLocks/>
            </p:cNvSpPr>
            <p:nvPr/>
          </p:nvSpPr>
          <p:spPr bwMode="auto">
            <a:xfrm>
              <a:off x="6528264" y="3417444"/>
              <a:ext cx="338599" cy="187794"/>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 name="Freeform 241"/>
            <p:cNvSpPr>
              <a:spLocks/>
            </p:cNvSpPr>
            <p:nvPr/>
          </p:nvSpPr>
          <p:spPr bwMode="auto">
            <a:xfrm>
              <a:off x="5874536" y="3189408"/>
              <a:ext cx="177680" cy="144198"/>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 name="Freeform 242"/>
            <p:cNvSpPr>
              <a:spLocks/>
            </p:cNvSpPr>
            <p:nvPr/>
          </p:nvSpPr>
          <p:spPr bwMode="auto">
            <a:xfrm>
              <a:off x="6129323" y="2716569"/>
              <a:ext cx="147507" cy="234744"/>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 name="Freeform 243"/>
            <p:cNvSpPr>
              <a:spLocks/>
            </p:cNvSpPr>
            <p:nvPr/>
          </p:nvSpPr>
          <p:spPr bwMode="auto">
            <a:xfrm>
              <a:off x="6850103" y="3705843"/>
              <a:ext cx="308426" cy="231390"/>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 name="Freeform 244"/>
            <p:cNvSpPr>
              <a:spLocks/>
            </p:cNvSpPr>
            <p:nvPr/>
          </p:nvSpPr>
          <p:spPr bwMode="auto">
            <a:xfrm>
              <a:off x="6756231" y="1636753"/>
              <a:ext cx="522983" cy="908788"/>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 name="Freeform 245"/>
            <p:cNvSpPr>
              <a:spLocks/>
            </p:cNvSpPr>
            <p:nvPr/>
          </p:nvSpPr>
          <p:spPr bwMode="auto">
            <a:xfrm>
              <a:off x="6216487" y="3360434"/>
              <a:ext cx="355361" cy="217976"/>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 name="Freeform 246"/>
            <p:cNvSpPr>
              <a:spLocks/>
            </p:cNvSpPr>
            <p:nvPr/>
          </p:nvSpPr>
          <p:spPr bwMode="auto">
            <a:xfrm>
              <a:off x="6427692" y="4155206"/>
              <a:ext cx="120687" cy="83836"/>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 name="Freeform 247"/>
            <p:cNvSpPr>
              <a:spLocks/>
            </p:cNvSpPr>
            <p:nvPr/>
          </p:nvSpPr>
          <p:spPr bwMode="auto">
            <a:xfrm>
              <a:off x="5207398" y="2914424"/>
              <a:ext cx="221264" cy="281691"/>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 name="Freeform 248"/>
            <p:cNvSpPr>
              <a:spLocks/>
            </p:cNvSpPr>
            <p:nvPr/>
          </p:nvSpPr>
          <p:spPr bwMode="auto">
            <a:xfrm>
              <a:off x="5328083" y="2904363"/>
              <a:ext cx="124041" cy="100604"/>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 name="Freeform 249"/>
            <p:cNvSpPr>
              <a:spLocks/>
            </p:cNvSpPr>
            <p:nvPr/>
          </p:nvSpPr>
          <p:spPr bwMode="auto">
            <a:xfrm>
              <a:off x="5415250" y="2639440"/>
              <a:ext cx="392239" cy="674049"/>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 name="Freeform 250"/>
            <p:cNvSpPr>
              <a:spLocks/>
            </p:cNvSpPr>
            <p:nvPr/>
          </p:nvSpPr>
          <p:spPr bwMode="auto">
            <a:xfrm>
              <a:off x="5636511" y="2465060"/>
              <a:ext cx="56991" cy="6706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 name="Freeform 251"/>
            <p:cNvSpPr>
              <a:spLocks/>
            </p:cNvSpPr>
            <p:nvPr/>
          </p:nvSpPr>
          <p:spPr bwMode="auto">
            <a:xfrm>
              <a:off x="5961701" y="1526090"/>
              <a:ext cx="1327576" cy="1150239"/>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 name="Freeform 252"/>
            <p:cNvSpPr>
              <a:spLocks/>
            </p:cNvSpPr>
            <p:nvPr/>
          </p:nvSpPr>
          <p:spPr bwMode="auto">
            <a:xfrm>
              <a:off x="5499061" y="3202822"/>
              <a:ext cx="640318" cy="663986"/>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solidFill>
              <a:srgbClr val="2366FC"/>
            </a:solid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8" name="Freeform 253"/>
            <p:cNvSpPr>
              <a:spLocks/>
            </p:cNvSpPr>
            <p:nvPr/>
          </p:nvSpPr>
          <p:spPr bwMode="auto">
            <a:xfrm>
              <a:off x="6055568" y="3518049"/>
              <a:ext cx="643674" cy="637160"/>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9" name="Freeform 254"/>
            <p:cNvSpPr>
              <a:spLocks/>
            </p:cNvSpPr>
            <p:nvPr/>
          </p:nvSpPr>
          <p:spPr bwMode="auto">
            <a:xfrm>
              <a:off x="5244272" y="3769558"/>
              <a:ext cx="660433" cy="526495"/>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0" name="Freeform 255"/>
            <p:cNvSpPr>
              <a:spLocks/>
            </p:cNvSpPr>
            <p:nvPr/>
          </p:nvSpPr>
          <p:spPr bwMode="auto">
            <a:xfrm>
              <a:off x="5207398" y="3876869"/>
              <a:ext cx="191090" cy="362176"/>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1" name="Freeform 256"/>
            <p:cNvSpPr>
              <a:spLocks/>
            </p:cNvSpPr>
            <p:nvPr/>
          </p:nvSpPr>
          <p:spPr bwMode="auto">
            <a:xfrm>
              <a:off x="6179611" y="3833275"/>
              <a:ext cx="60345" cy="103958"/>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2" name="Freeform 257"/>
            <p:cNvSpPr>
              <a:spLocks/>
            </p:cNvSpPr>
            <p:nvPr/>
          </p:nvSpPr>
          <p:spPr bwMode="auto">
            <a:xfrm>
              <a:off x="6162849" y="3967412"/>
              <a:ext cx="77106" cy="130786"/>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3" name="Freeform 258"/>
            <p:cNvSpPr>
              <a:spLocks/>
            </p:cNvSpPr>
            <p:nvPr/>
          </p:nvSpPr>
          <p:spPr bwMode="auto">
            <a:xfrm>
              <a:off x="6749528" y="3907051"/>
              <a:ext cx="291665" cy="298459"/>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4" name="Freeform 259"/>
            <p:cNvSpPr>
              <a:spLocks/>
            </p:cNvSpPr>
            <p:nvPr/>
          </p:nvSpPr>
          <p:spPr bwMode="auto">
            <a:xfrm>
              <a:off x="6015340" y="2927838"/>
              <a:ext cx="449230" cy="576796"/>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5" name="Freeform 260"/>
            <p:cNvSpPr>
              <a:spLocks/>
            </p:cNvSpPr>
            <p:nvPr/>
          </p:nvSpPr>
          <p:spPr bwMode="auto">
            <a:xfrm>
              <a:off x="6427694" y="2924482"/>
              <a:ext cx="496165" cy="3957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6" name="Freeform 261"/>
            <p:cNvSpPr>
              <a:spLocks/>
            </p:cNvSpPr>
            <p:nvPr/>
          </p:nvSpPr>
          <p:spPr bwMode="auto">
            <a:xfrm>
              <a:off x="6293595" y="1754122"/>
              <a:ext cx="573271" cy="1133471"/>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7" name="Freeform 262"/>
            <p:cNvSpPr>
              <a:spLocks/>
            </p:cNvSpPr>
            <p:nvPr/>
          </p:nvSpPr>
          <p:spPr bwMode="auto">
            <a:xfrm>
              <a:off x="6746179" y="3457685"/>
              <a:ext cx="442525" cy="32193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8" name="Freeform 264"/>
            <p:cNvSpPr>
              <a:spLocks/>
            </p:cNvSpPr>
            <p:nvPr/>
          </p:nvSpPr>
          <p:spPr bwMode="auto">
            <a:xfrm>
              <a:off x="6390818" y="3554933"/>
              <a:ext cx="516280" cy="409121"/>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39" name="Freeform 265"/>
            <p:cNvSpPr>
              <a:spLocks/>
            </p:cNvSpPr>
            <p:nvPr/>
          </p:nvSpPr>
          <p:spPr bwMode="auto">
            <a:xfrm>
              <a:off x="6860161" y="3065329"/>
              <a:ext cx="868287" cy="627097"/>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0" name="Freeform 266"/>
            <p:cNvSpPr>
              <a:spLocks/>
            </p:cNvSpPr>
            <p:nvPr/>
          </p:nvSpPr>
          <p:spPr bwMode="auto">
            <a:xfrm>
              <a:off x="6880276" y="2719921"/>
              <a:ext cx="506221" cy="46277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1" name="Freeform 267"/>
            <p:cNvSpPr>
              <a:spLocks/>
            </p:cNvSpPr>
            <p:nvPr/>
          </p:nvSpPr>
          <p:spPr bwMode="auto">
            <a:xfrm>
              <a:off x="6954030" y="4222275"/>
              <a:ext cx="130746" cy="50301"/>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2" name="Freeform 268"/>
            <p:cNvSpPr>
              <a:spLocks/>
            </p:cNvSpPr>
            <p:nvPr/>
          </p:nvSpPr>
          <p:spPr bwMode="auto">
            <a:xfrm>
              <a:off x="6719359" y="2716569"/>
              <a:ext cx="385534" cy="325285"/>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3" name="Freeform 270"/>
            <p:cNvSpPr>
              <a:spLocks/>
            </p:cNvSpPr>
            <p:nvPr/>
          </p:nvSpPr>
          <p:spPr bwMode="auto">
            <a:xfrm>
              <a:off x="6313710" y="3209529"/>
              <a:ext cx="385534" cy="221329"/>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4" name="Freeform 271"/>
            <p:cNvSpPr>
              <a:spLocks/>
            </p:cNvSpPr>
            <p:nvPr/>
          </p:nvSpPr>
          <p:spPr bwMode="auto">
            <a:xfrm>
              <a:off x="6561794" y="3310133"/>
              <a:ext cx="321836" cy="157612"/>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5" name="Freeform 274"/>
            <p:cNvSpPr>
              <a:spLocks/>
            </p:cNvSpPr>
            <p:nvPr/>
          </p:nvSpPr>
          <p:spPr bwMode="auto">
            <a:xfrm>
              <a:off x="7068015" y="3461038"/>
              <a:ext cx="191090" cy="248158"/>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46" name="Freeform 276"/>
            <p:cNvSpPr>
              <a:spLocks/>
            </p:cNvSpPr>
            <p:nvPr/>
          </p:nvSpPr>
          <p:spPr bwMode="auto">
            <a:xfrm>
              <a:off x="6008578" y="3276553"/>
              <a:ext cx="70401" cy="50301"/>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sp>
        <p:nvSpPr>
          <p:cNvPr id="47" name="TextBox 46"/>
          <p:cNvSpPr txBox="1"/>
          <p:nvPr/>
        </p:nvSpPr>
        <p:spPr>
          <a:xfrm>
            <a:off x="8094172" y="2122804"/>
            <a:ext cx="275690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a:t>
            </a:r>
          </a:p>
          <a:p>
            <a:pPr>
              <a:lnSpc>
                <a:spcPct val="90000"/>
              </a:lnSpc>
            </a:pPr>
            <a:r>
              <a:rPr lang="en-US" sz="2800" dirty="0">
                <a:solidFill>
                  <a:schemeClr val="tx1">
                    <a:lumMod val="75000"/>
                    <a:lumOff val="25000"/>
                  </a:schemeClr>
                </a:solidFill>
                <a:cs typeface="+mn-ea"/>
                <a:sym typeface="+mn-lt"/>
              </a:rPr>
              <a:t>OF AUSTRALIA</a:t>
            </a:r>
          </a:p>
        </p:txBody>
      </p:sp>
      <p:sp>
        <p:nvSpPr>
          <p:cNvPr id="48" name="TextBox 47"/>
          <p:cNvSpPr txBox="1"/>
          <p:nvPr/>
        </p:nvSpPr>
        <p:spPr>
          <a:xfrm>
            <a:off x="8103979" y="2962019"/>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54" name="TextBox 53"/>
          <p:cNvSpPr txBox="1"/>
          <p:nvPr/>
        </p:nvSpPr>
        <p:spPr>
          <a:xfrm>
            <a:off x="8089043" y="3421101"/>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sp>
        <p:nvSpPr>
          <p:cNvPr id="55" name="Rectangle 54"/>
          <p:cNvSpPr/>
          <p:nvPr/>
        </p:nvSpPr>
        <p:spPr>
          <a:xfrm>
            <a:off x="5482493" y="2295853"/>
            <a:ext cx="2321163" cy="1142459"/>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56" name="Rectangle 55"/>
          <p:cNvSpPr/>
          <p:nvPr/>
        </p:nvSpPr>
        <p:spPr>
          <a:xfrm>
            <a:off x="5482492" y="3540994"/>
            <a:ext cx="2321163" cy="11424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7" name="TextBox 56"/>
          <p:cNvSpPr txBox="1"/>
          <p:nvPr/>
        </p:nvSpPr>
        <p:spPr>
          <a:xfrm>
            <a:off x="6102251" y="2357884"/>
            <a:ext cx="869149" cy="420564"/>
          </a:xfrm>
          <a:prstGeom prst="rect">
            <a:avLst/>
          </a:prstGeom>
          <a:noFill/>
        </p:spPr>
        <p:txBody>
          <a:bodyPr wrap="none" rtlCol="0">
            <a:spAutoFit/>
          </a:bodyPr>
          <a:lstStyle/>
          <a:p>
            <a:r>
              <a:rPr lang="en-US" sz="2133" b="1" dirty="0">
                <a:solidFill>
                  <a:schemeClr val="bg1"/>
                </a:solidFill>
                <a:cs typeface="+mn-ea"/>
                <a:sym typeface="+mn-lt"/>
              </a:rPr>
              <a:t>2.700</a:t>
            </a:r>
          </a:p>
        </p:txBody>
      </p:sp>
      <p:sp>
        <p:nvSpPr>
          <p:cNvPr id="58" name="7 CuadroTexto"/>
          <p:cNvSpPr txBox="1"/>
          <p:nvPr/>
        </p:nvSpPr>
        <p:spPr>
          <a:xfrm>
            <a:off x="6102251" y="2682380"/>
            <a:ext cx="1716067" cy="666593"/>
          </a:xfrm>
          <a:prstGeom prst="rect">
            <a:avLst/>
          </a:prstGeom>
          <a:noFill/>
        </p:spPr>
        <p:txBody>
          <a:bodyPr wrap="square">
            <a:spAutoFit/>
          </a:bodyPr>
          <a:lstStyle/>
          <a:p>
            <a:pPr>
              <a:defRPr/>
            </a:pPr>
            <a:r>
              <a:rPr lang="en-US" sz="933" dirty="0">
                <a:solidFill>
                  <a:schemeClr val="bg1"/>
                </a:solidFill>
                <a:cs typeface="+mn-ea"/>
                <a:sym typeface="+mn-lt"/>
              </a:rPr>
              <a:t>five centuries but also the imply dummy simply dummy text the simply of type setting.</a:t>
            </a:r>
          </a:p>
        </p:txBody>
      </p:sp>
      <p:sp>
        <p:nvSpPr>
          <p:cNvPr id="59" name="TextBox 58"/>
          <p:cNvSpPr txBox="1"/>
          <p:nvPr/>
        </p:nvSpPr>
        <p:spPr>
          <a:xfrm>
            <a:off x="6102251" y="3578244"/>
            <a:ext cx="869149" cy="420564"/>
          </a:xfrm>
          <a:prstGeom prst="rect">
            <a:avLst/>
          </a:prstGeom>
          <a:noFill/>
        </p:spPr>
        <p:txBody>
          <a:bodyPr wrap="none" rtlCol="0">
            <a:spAutoFit/>
          </a:bodyPr>
          <a:lstStyle/>
          <a:p>
            <a:r>
              <a:rPr lang="en-US" sz="2133" b="1" dirty="0">
                <a:solidFill>
                  <a:schemeClr val="bg1"/>
                </a:solidFill>
                <a:cs typeface="+mn-ea"/>
                <a:sym typeface="+mn-lt"/>
              </a:rPr>
              <a:t>1.900</a:t>
            </a:r>
          </a:p>
        </p:txBody>
      </p:sp>
      <p:sp>
        <p:nvSpPr>
          <p:cNvPr id="60" name="7 CuadroTexto"/>
          <p:cNvSpPr txBox="1"/>
          <p:nvPr/>
        </p:nvSpPr>
        <p:spPr>
          <a:xfrm>
            <a:off x="6102251" y="3902740"/>
            <a:ext cx="1716067" cy="666593"/>
          </a:xfrm>
          <a:prstGeom prst="rect">
            <a:avLst/>
          </a:prstGeom>
          <a:noFill/>
        </p:spPr>
        <p:txBody>
          <a:bodyPr wrap="square">
            <a:spAutoFit/>
          </a:bodyPr>
          <a:lstStyle/>
          <a:p>
            <a:pPr>
              <a:defRPr/>
            </a:pPr>
            <a:r>
              <a:rPr lang="en-US" sz="933" dirty="0">
                <a:solidFill>
                  <a:schemeClr val="bg1"/>
                </a:solidFill>
                <a:cs typeface="+mn-ea"/>
                <a:sym typeface="+mn-lt"/>
              </a:rPr>
              <a:t>five centuries but also the imply dummy simply dummy text the simply of type setting.</a:t>
            </a:r>
          </a:p>
        </p:txBody>
      </p:sp>
      <p:grpSp>
        <p:nvGrpSpPr>
          <p:cNvPr id="61" name="Group 60"/>
          <p:cNvGrpSpPr/>
          <p:nvPr/>
        </p:nvGrpSpPr>
        <p:grpSpPr>
          <a:xfrm>
            <a:off x="5717290" y="2519477"/>
            <a:ext cx="271597" cy="695211"/>
            <a:chOff x="2606676" y="301626"/>
            <a:chExt cx="850900" cy="2178050"/>
          </a:xfrm>
          <a:solidFill>
            <a:schemeClr val="bg1"/>
          </a:solidFill>
        </p:grpSpPr>
        <p:sp>
          <p:nvSpPr>
            <p:cNvPr id="62" name="Freeform 35"/>
            <p:cNvSpPr>
              <a:spLocks/>
            </p:cNvSpPr>
            <p:nvPr/>
          </p:nvSpPr>
          <p:spPr bwMode="auto">
            <a:xfrm>
              <a:off x="2862263" y="301626"/>
              <a:ext cx="354013" cy="350838"/>
            </a:xfrm>
            <a:custGeom>
              <a:avLst/>
              <a:gdLst>
                <a:gd name="T0" fmla="*/ 208 w 446"/>
                <a:gd name="T1" fmla="*/ 0 h 442"/>
                <a:gd name="T2" fmla="*/ 253 w 446"/>
                <a:gd name="T3" fmla="*/ 4 h 442"/>
                <a:gd name="T4" fmla="*/ 295 w 446"/>
                <a:gd name="T5" fmla="*/ 14 h 442"/>
                <a:gd name="T6" fmla="*/ 334 w 446"/>
                <a:gd name="T7" fmla="*/ 33 h 442"/>
                <a:gd name="T8" fmla="*/ 369 w 446"/>
                <a:gd name="T9" fmla="*/ 61 h 442"/>
                <a:gd name="T10" fmla="*/ 399 w 446"/>
                <a:gd name="T11" fmla="*/ 92 h 442"/>
                <a:gd name="T12" fmla="*/ 422 w 446"/>
                <a:gd name="T13" fmla="*/ 130 h 442"/>
                <a:gd name="T14" fmla="*/ 438 w 446"/>
                <a:gd name="T15" fmla="*/ 171 h 442"/>
                <a:gd name="T16" fmla="*/ 446 w 446"/>
                <a:gd name="T17" fmla="*/ 212 h 442"/>
                <a:gd name="T18" fmla="*/ 444 w 446"/>
                <a:gd name="T19" fmla="*/ 255 h 442"/>
                <a:gd name="T20" fmla="*/ 428 w 446"/>
                <a:gd name="T21" fmla="*/ 298 h 442"/>
                <a:gd name="T22" fmla="*/ 412 w 446"/>
                <a:gd name="T23" fmla="*/ 338 h 442"/>
                <a:gd name="T24" fmla="*/ 387 w 446"/>
                <a:gd name="T25" fmla="*/ 371 h 442"/>
                <a:gd name="T26" fmla="*/ 355 w 446"/>
                <a:gd name="T27" fmla="*/ 399 h 442"/>
                <a:gd name="T28" fmla="*/ 320 w 446"/>
                <a:gd name="T29" fmla="*/ 420 h 442"/>
                <a:gd name="T30" fmla="*/ 281 w 446"/>
                <a:gd name="T31" fmla="*/ 436 h 442"/>
                <a:gd name="T32" fmla="*/ 240 w 446"/>
                <a:gd name="T33" fmla="*/ 442 h 442"/>
                <a:gd name="T34" fmla="*/ 198 w 446"/>
                <a:gd name="T35" fmla="*/ 442 h 442"/>
                <a:gd name="T36" fmla="*/ 157 w 446"/>
                <a:gd name="T37" fmla="*/ 436 h 442"/>
                <a:gd name="T38" fmla="*/ 118 w 446"/>
                <a:gd name="T39" fmla="*/ 420 h 442"/>
                <a:gd name="T40" fmla="*/ 83 w 446"/>
                <a:gd name="T41" fmla="*/ 399 h 442"/>
                <a:gd name="T42" fmla="*/ 53 w 446"/>
                <a:gd name="T43" fmla="*/ 367 h 442"/>
                <a:gd name="T44" fmla="*/ 28 w 446"/>
                <a:gd name="T45" fmla="*/ 334 h 442"/>
                <a:gd name="T46" fmla="*/ 12 w 446"/>
                <a:gd name="T47" fmla="*/ 296 h 442"/>
                <a:gd name="T48" fmla="*/ 2 w 446"/>
                <a:gd name="T49" fmla="*/ 257 h 442"/>
                <a:gd name="T50" fmla="*/ 0 w 446"/>
                <a:gd name="T51" fmla="*/ 216 h 442"/>
                <a:gd name="T52" fmla="*/ 6 w 446"/>
                <a:gd name="T53" fmla="*/ 177 h 442"/>
                <a:gd name="T54" fmla="*/ 18 w 446"/>
                <a:gd name="T55" fmla="*/ 137 h 442"/>
                <a:gd name="T56" fmla="*/ 35 w 446"/>
                <a:gd name="T57" fmla="*/ 102 h 442"/>
                <a:gd name="T58" fmla="*/ 61 w 446"/>
                <a:gd name="T59" fmla="*/ 69 h 442"/>
                <a:gd name="T60" fmla="*/ 90 w 446"/>
                <a:gd name="T61" fmla="*/ 41 h 442"/>
                <a:gd name="T62" fmla="*/ 126 w 446"/>
                <a:gd name="T63" fmla="*/ 22 h 442"/>
                <a:gd name="T64" fmla="*/ 165 w 446"/>
                <a:gd name="T65" fmla="*/ 10 h 442"/>
                <a:gd name="T66" fmla="*/ 208 w 446"/>
                <a:gd name="T6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 h="442">
                  <a:moveTo>
                    <a:pt x="208" y="0"/>
                  </a:moveTo>
                  <a:lnTo>
                    <a:pt x="253" y="4"/>
                  </a:lnTo>
                  <a:lnTo>
                    <a:pt x="295" y="14"/>
                  </a:lnTo>
                  <a:lnTo>
                    <a:pt x="334" y="33"/>
                  </a:lnTo>
                  <a:lnTo>
                    <a:pt x="369" y="61"/>
                  </a:lnTo>
                  <a:lnTo>
                    <a:pt x="399" y="92"/>
                  </a:lnTo>
                  <a:lnTo>
                    <a:pt x="422" y="130"/>
                  </a:lnTo>
                  <a:lnTo>
                    <a:pt x="438" y="171"/>
                  </a:lnTo>
                  <a:lnTo>
                    <a:pt x="446" y="212"/>
                  </a:lnTo>
                  <a:lnTo>
                    <a:pt x="444" y="255"/>
                  </a:lnTo>
                  <a:lnTo>
                    <a:pt x="428" y="298"/>
                  </a:lnTo>
                  <a:lnTo>
                    <a:pt x="412" y="338"/>
                  </a:lnTo>
                  <a:lnTo>
                    <a:pt x="387" y="371"/>
                  </a:lnTo>
                  <a:lnTo>
                    <a:pt x="355" y="399"/>
                  </a:lnTo>
                  <a:lnTo>
                    <a:pt x="320" y="420"/>
                  </a:lnTo>
                  <a:lnTo>
                    <a:pt x="281" y="436"/>
                  </a:lnTo>
                  <a:lnTo>
                    <a:pt x="240" y="442"/>
                  </a:lnTo>
                  <a:lnTo>
                    <a:pt x="198" y="442"/>
                  </a:lnTo>
                  <a:lnTo>
                    <a:pt x="157" y="436"/>
                  </a:lnTo>
                  <a:lnTo>
                    <a:pt x="118" y="420"/>
                  </a:lnTo>
                  <a:lnTo>
                    <a:pt x="83" y="399"/>
                  </a:lnTo>
                  <a:lnTo>
                    <a:pt x="53" y="367"/>
                  </a:lnTo>
                  <a:lnTo>
                    <a:pt x="28" y="334"/>
                  </a:lnTo>
                  <a:lnTo>
                    <a:pt x="12" y="296"/>
                  </a:lnTo>
                  <a:lnTo>
                    <a:pt x="2" y="257"/>
                  </a:lnTo>
                  <a:lnTo>
                    <a:pt x="0" y="216"/>
                  </a:lnTo>
                  <a:lnTo>
                    <a:pt x="6" y="177"/>
                  </a:lnTo>
                  <a:lnTo>
                    <a:pt x="18" y="137"/>
                  </a:lnTo>
                  <a:lnTo>
                    <a:pt x="35" y="102"/>
                  </a:lnTo>
                  <a:lnTo>
                    <a:pt x="61" y="69"/>
                  </a:lnTo>
                  <a:lnTo>
                    <a:pt x="90" y="41"/>
                  </a:lnTo>
                  <a:lnTo>
                    <a:pt x="126" y="22"/>
                  </a:lnTo>
                  <a:lnTo>
                    <a:pt x="165" y="10"/>
                  </a:lnTo>
                  <a:lnTo>
                    <a:pt x="20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3" name="Freeform 36"/>
            <p:cNvSpPr>
              <a:spLocks/>
            </p:cNvSpPr>
            <p:nvPr/>
          </p:nvSpPr>
          <p:spPr bwMode="auto">
            <a:xfrm>
              <a:off x="2606676" y="688976"/>
              <a:ext cx="850900" cy="1790700"/>
            </a:xfrm>
            <a:custGeom>
              <a:avLst/>
              <a:gdLst>
                <a:gd name="T0" fmla="*/ 461 w 1072"/>
                <a:gd name="T1" fmla="*/ 2 h 2256"/>
                <a:gd name="T2" fmla="*/ 593 w 1072"/>
                <a:gd name="T3" fmla="*/ 2 h 2256"/>
                <a:gd name="T4" fmla="*/ 695 w 1072"/>
                <a:gd name="T5" fmla="*/ 2 h 2256"/>
                <a:gd name="T6" fmla="*/ 797 w 1072"/>
                <a:gd name="T7" fmla="*/ 6 h 2256"/>
                <a:gd name="T8" fmla="*/ 897 w 1072"/>
                <a:gd name="T9" fmla="*/ 25 h 2256"/>
                <a:gd name="T10" fmla="*/ 986 w 1072"/>
                <a:gd name="T11" fmla="*/ 75 h 2256"/>
                <a:gd name="T12" fmla="*/ 1039 w 1072"/>
                <a:gd name="T13" fmla="*/ 141 h 2256"/>
                <a:gd name="T14" fmla="*/ 1064 w 1072"/>
                <a:gd name="T15" fmla="*/ 222 h 2256"/>
                <a:gd name="T16" fmla="*/ 1072 w 1072"/>
                <a:gd name="T17" fmla="*/ 308 h 2256"/>
                <a:gd name="T18" fmla="*/ 1072 w 1072"/>
                <a:gd name="T19" fmla="*/ 668 h 2256"/>
                <a:gd name="T20" fmla="*/ 1070 w 1072"/>
                <a:gd name="T21" fmla="*/ 1005 h 2256"/>
                <a:gd name="T22" fmla="*/ 1060 w 1072"/>
                <a:gd name="T23" fmla="*/ 1052 h 2256"/>
                <a:gd name="T24" fmla="*/ 1037 w 1072"/>
                <a:gd name="T25" fmla="*/ 1088 h 2256"/>
                <a:gd name="T26" fmla="*/ 996 w 1072"/>
                <a:gd name="T27" fmla="*/ 1102 h 2256"/>
                <a:gd name="T28" fmla="*/ 943 w 1072"/>
                <a:gd name="T29" fmla="*/ 1098 h 2256"/>
                <a:gd name="T30" fmla="*/ 903 w 1072"/>
                <a:gd name="T31" fmla="*/ 1062 h 2256"/>
                <a:gd name="T32" fmla="*/ 884 w 1072"/>
                <a:gd name="T33" fmla="*/ 1011 h 2256"/>
                <a:gd name="T34" fmla="*/ 882 w 1072"/>
                <a:gd name="T35" fmla="*/ 677 h 2256"/>
                <a:gd name="T36" fmla="*/ 860 w 1072"/>
                <a:gd name="T37" fmla="*/ 369 h 2256"/>
                <a:gd name="T38" fmla="*/ 813 w 1072"/>
                <a:gd name="T39" fmla="*/ 371 h 2256"/>
                <a:gd name="T40" fmla="*/ 811 w 1072"/>
                <a:gd name="T41" fmla="*/ 2132 h 2256"/>
                <a:gd name="T42" fmla="*/ 801 w 1072"/>
                <a:gd name="T43" fmla="*/ 2191 h 2256"/>
                <a:gd name="T44" fmla="*/ 764 w 1072"/>
                <a:gd name="T45" fmla="*/ 2231 h 2256"/>
                <a:gd name="T46" fmla="*/ 713 w 1072"/>
                <a:gd name="T47" fmla="*/ 2252 h 2256"/>
                <a:gd name="T48" fmla="*/ 656 w 1072"/>
                <a:gd name="T49" fmla="*/ 2254 h 2256"/>
                <a:gd name="T50" fmla="*/ 607 w 1072"/>
                <a:gd name="T51" fmla="*/ 2235 h 2256"/>
                <a:gd name="T52" fmla="*/ 573 w 1072"/>
                <a:gd name="T53" fmla="*/ 2191 h 2256"/>
                <a:gd name="T54" fmla="*/ 564 w 1072"/>
                <a:gd name="T55" fmla="*/ 1808 h 2256"/>
                <a:gd name="T56" fmla="*/ 566 w 1072"/>
                <a:gd name="T57" fmla="*/ 1102 h 2256"/>
                <a:gd name="T58" fmla="*/ 507 w 1072"/>
                <a:gd name="T59" fmla="*/ 1563 h 2256"/>
                <a:gd name="T60" fmla="*/ 507 w 1072"/>
                <a:gd name="T61" fmla="*/ 2075 h 2256"/>
                <a:gd name="T62" fmla="*/ 493 w 1072"/>
                <a:gd name="T63" fmla="*/ 2176 h 2256"/>
                <a:gd name="T64" fmla="*/ 452 w 1072"/>
                <a:gd name="T65" fmla="*/ 2240 h 2256"/>
                <a:gd name="T66" fmla="*/ 391 w 1072"/>
                <a:gd name="T67" fmla="*/ 2256 h 2256"/>
                <a:gd name="T68" fmla="*/ 332 w 1072"/>
                <a:gd name="T69" fmla="*/ 2250 h 2256"/>
                <a:gd name="T70" fmla="*/ 281 w 1072"/>
                <a:gd name="T71" fmla="*/ 2221 h 2256"/>
                <a:gd name="T72" fmla="*/ 253 w 1072"/>
                <a:gd name="T73" fmla="*/ 2170 h 2256"/>
                <a:gd name="T74" fmla="*/ 247 w 1072"/>
                <a:gd name="T75" fmla="*/ 1549 h 2256"/>
                <a:gd name="T76" fmla="*/ 247 w 1072"/>
                <a:gd name="T77" fmla="*/ 373 h 2256"/>
                <a:gd name="T78" fmla="*/ 208 w 1072"/>
                <a:gd name="T79" fmla="*/ 373 h 2256"/>
                <a:gd name="T80" fmla="*/ 191 w 1072"/>
                <a:gd name="T81" fmla="*/ 666 h 2256"/>
                <a:gd name="T82" fmla="*/ 189 w 1072"/>
                <a:gd name="T83" fmla="*/ 980 h 2256"/>
                <a:gd name="T84" fmla="*/ 179 w 1072"/>
                <a:gd name="T85" fmla="*/ 1027 h 2256"/>
                <a:gd name="T86" fmla="*/ 157 w 1072"/>
                <a:gd name="T87" fmla="*/ 1070 h 2256"/>
                <a:gd name="T88" fmla="*/ 124 w 1072"/>
                <a:gd name="T89" fmla="*/ 1100 h 2256"/>
                <a:gd name="T90" fmla="*/ 77 w 1072"/>
                <a:gd name="T91" fmla="*/ 1102 h 2256"/>
                <a:gd name="T92" fmla="*/ 35 w 1072"/>
                <a:gd name="T93" fmla="*/ 1090 h 2256"/>
                <a:gd name="T94" fmla="*/ 8 w 1072"/>
                <a:gd name="T95" fmla="*/ 1052 h 2256"/>
                <a:gd name="T96" fmla="*/ 2 w 1072"/>
                <a:gd name="T97" fmla="*/ 1009 h 2256"/>
                <a:gd name="T98" fmla="*/ 2 w 1072"/>
                <a:gd name="T99" fmla="*/ 267 h 2256"/>
                <a:gd name="T100" fmla="*/ 10 w 1072"/>
                <a:gd name="T101" fmla="*/ 186 h 2256"/>
                <a:gd name="T102" fmla="*/ 43 w 1072"/>
                <a:gd name="T103" fmla="*/ 114 h 2256"/>
                <a:gd name="T104" fmla="*/ 100 w 1072"/>
                <a:gd name="T105" fmla="*/ 57 h 2256"/>
                <a:gd name="T106" fmla="*/ 198 w 1072"/>
                <a:gd name="T107" fmla="*/ 18 h 2256"/>
                <a:gd name="T108" fmla="*/ 330 w 1072"/>
                <a:gd name="T109" fmla="*/ 2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2" h="2256">
                  <a:moveTo>
                    <a:pt x="395" y="0"/>
                  </a:moveTo>
                  <a:lnTo>
                    <a:pt x="461" y="2"/>
                  </a:lnTo>
                  <a:lnTo>
                    <a:pt x="528" y="2"/>
                  </a:lnTo>
                  <a:lnTo>
                    <a:pt x="593" y="2"/>
                  </a:lnTo>
                  <a:lnTo>
                    <a:pt x="644" y="2"/>
                  </a:lnTo>
                  <a:lnTo>
                    <a:pt x="695" y="2"/>
                  </a:lnTo>
                  <a:lnTo>
                    <a:pt x="746" y="2"/>
                  </a:lnTo>
                  <a:lnTo>
                    <a:pt x="797" y="6"/>
                  </a:lnTo>
                  <a:lnTo>
                    <a:pt x="848" y="12"/>
                  </a:lnTo>
                  <a:lnTo>
                    <a:pt x="897" y="25"/>
                  </a:lnTo>
                  <a:lnTo>
                    <a:pt x="943" y="45"/>
                  </a:lnTo>
                  <a:lnTo>
                    <a:pt x="986" y="75"/>
                  </a:lnTo>
                  <a:lnTo>
                    <a:pt x="1015" y="106"/>
                  </a:lnTo>
                  <a:lnTo>
                    <a:pt x="1039" y="141"/>
                  </a:lnTo>
                  <a:lnTo>
                    <a:pt x="1054" y="181"/>
                  </a:lnTo>
                  <a:lnTo>
                    <a:pt x="1064" y="222"/>
                  </a:lnTo>
                  <a:lnTo>
                    <a:pt x="1068" y="265"/>
                  </a:lnTo>
                  <a:lnTo>
                    <a:pt x="1072" y="308"/>
                  </a:lnTo>
                  <a:lnTo>
                    <a:pt x="1072" y="351"/>
                  </a:lnTo>
                  <a:lnTo>
                    <a:pt x="1072" y="668"/>
                  </a:lnTo>
                  <a:lnTo>
                    <a:pt x="1072" y="984"/>
                  </a:lnTo>
                  <a:lnTo>
                    <a:pt x="1070" y="1005"/>
                  </a:lnTo>
                  <a:lnTo>
                    <a:pt x="1068" y="1029"/>
                  </a:lnTo>
                  <a:lnTo>
                    <a:pt x="1060" y="1052"/>
                  </a:lnTo>
                  <a:lnTo>
                    <a:pt x="1051" y="1072"/>
                  </a:lnTo>
                  <a:lnTo>
                    <a:pt x="1037" y="1088"/>
                  </a:lnTo>
                  <a:lnTo>
                    <a:pt x="1017" y="1100"/>
                  </a:lnTo>
                  <a:lnTo>
                    <a:pt x="996" y="1102"/>
                  </a:lnTo>
                  <a:lnTo>
                    <a:pt x="966" y="1103"/>
                  </a:lnTo>
                  <a:lnTo>
                    <a:pt x="943" y="1098"/>
                  </a:lnTo>
                  <a:lnTo>
                    <a:pt x="921" y="1082"/>
                  </a:lnTo>
                  <a:lnTo>
                    <a:pt x="903" y="1062"/>
                  </a:lnTo>
                  <a:lnTo>
                    <a:pt x="891" y="1037"/>
                  </a:lnTo>
                  <a:lnTo>
                    <a:pt x="884" y="1011"/>
                  </a:lnTo>
                  <a:lnTo>
                    <a:pt x="882" y="984"/>
                  </a:lnTo>
                  <a:lnTo>
                    <a:pt x="882" y="677"/>
                  </a:lnTo>
                  <a:lnTo>
                    <a:pt x="882" y="369"/>
                  </a:lnTo>
                  <a:lnTo>
                    <a:pt x="860" y="369"/>
                  </a:lnTo>
                  <a:lnTo>
                    <a:pt x="835" y="369"/>
                  </a:lnTo>
                  <a:lnTo>
                    <a:pt x="813" y="371"/>
                  </a:lnTo>
                  <a:lnTo>
                    <a:pt x="813" y="1253"/>
                  </a:lnTo>
                  <a:lnTo>
                    <a:pt x="811" y="2132"/>
                  </a:lnTo>
                  <a:lnTo>
                    <a:pt x="809" y="2164"/>
                  </a:lnTo>
                  <a:lnTo>
                    <a:pt x="801" y="2191"/>
                  </a:lnTo>
                  <a:lnTo>
                    <a:pt x="785" y="2213"/>
                  </a:lnTo>
                  <a:lnTo>
                    <a:pt x="764" y="2231"/>
                  </a:lnTo>
                  <a:lnTo>
                    <a:pt x="740" y="2244"/>
                  </a:lnTo>
                  <a:lnTo>
                    <a:pt x="713" y="2252"/>
                  </a:lnTo>
                  <a:lnTo>
                    <a:pt x="685" y="2256"/>
                  </a:lnTo>
                  <a:lnTo>
                    <a:pt x="656" y="2254"/>
                  </a:lnTo>
                  <a:lnTo>
                    <a:pt x="630" y="2246"/>
                  </a:lnTo>
                  <a:lnTo>
                    <a:pt x="607" y="2235"/>
                  </a:lnTo>
                  <a:lnTo>
                    <a:pt x="587" y="2215"/>
                  </a:lnTo>
                  <a:lnTo>
                    <a:pt x="573" y="2191"/>
                  </a:lnTo>
                  <a:lnTo>
                    <a:pt x="568" y="2162"/>
                  </a:lnTo>
                  <a:lnTo>
                    <a:pt x="564" y="1808"/>
                  </a:lnTo>
                  <a:lnTo>
                    <a:pt x="566" y="1455"/>
                  </a:lnTo>
                  <a:lnTo>
                    <a:pt x="566" y="1102"/>
                  </a:lnTo>
                  <a:lnTo>
                    <a:pt x="507" y="1102"/>
                  </a:lnTo>
                  <a:lnTo>
                    <a:pt x="507" y="1563"/>
                  </a:lnTo>
                  <a:lnTo>
                    <a:pt x="509" y="2024"/>
                  </a:lnTo>
                  <a:lnTo>
                    <a:pt x="507" y="2075"/>
                  </a:lnTo>
                  <a:lnTo>
                    <a:pt x="503" y="2127"/>
                  </a:lnTo>
                  <a:lnTo>
                    <a:pt x="493" y="2176"/>
                  </a:lnTo>
                  <a:lnTo>
                    <a:pt x="477" y="2223"/>
                  </a:lnTo>
                  <a:lnTo>
                    <a:pt x="452" y="2240"/>
                  </a:lnTo>
                  <a:lnTo>
                    <a:pt x="422" y="2250"/>
                  </a:lnTo>
                  <a:lnTo>
                    <a:pt x="391" y="2256"/>
                  </a:lnTo>
                  <a:lnTo>
                    <a:pt x="361" y="2256"/>
                  </a:lnTo>
                  <a:lnTo>
                    <a:pt x="332" y="2250"/>
                  </a:lnTo>
                  <a:lnTo>
                    <a:pt x="304" y="2238"/>
                  </a:lnTo>
                  <a:lnTo>
                    <a:pt x="281" y="2221"/>
                  </a:lnTo>
                  <a:lnTo>
                    <a:pt x="263" y="2197"/>
                  </a:lnTo>
                  <a:lnTo>
                    <a:pt x="253" y="2170"/>
                  </a:lnTo>
                  <a:lnTo>
                    <a:pt x="249" y="2136"/>
                  </a:lnTo>
                  <a:lnTo>
                    <a:pt x="247" y="1549"/>
                  </a:lnTo>
                  <a:lnTo>
                    <a:pt x="247" y="960"/>
                  </a:lnTo>
                  <a:lnTo>
                    <a:pt x="247" y="373"/>
                  </a:lnTo>
                  <a:lnTo>
                    <a:pt x="230" y="373"/>
                  </a:lnTo>
                  <a:lnTo>
                    <a:pt x="208" y="373"/>
                  </a:lnTo>
                  <a:lnTo>
                    <a:pt x="191" y="373"/>
                  </a:lnTo>
                  <a:lnTo>
                    <a:pt x="191" y="666"/>
                  </a:lnTo>
                  <a:lnTo>
                    <a:pt x="191" y="958"/>
                  </a:lnTo>
                  <a:lnTo>
                    <a:pt x="189" y="980"/>
                  </a:lnTo>
                  <a:lnTo>
                    <a:pt x="185" y="1003"/>
                  </a:lnTo>
                  <a:lnTo>
                    <a:pt x="179" y="1027"/>
                  </a:lnTo>
                  <a:lnTo>
                    <a:pt x="169" y="1050"/>
                  </a:lnTo>
                  <a:lnTo>
                    <a:pt x="157" y="1070"/>
                  </a:lnTo>
                  <a:lnTo>
                    <a:pt x="141" y="1088"/>
                  </a:lnTo>
                  <a:lnTo>
                    <a:pt x="124" y="1100"/>
                  </a:lnTo>
                  <a:lnTo>
                    <a:pt x="102" y="1105"/>
                  </a:lnTo>
                  <a:lnTo>
                    <a:pt x="77" y="1102"/>
                  </a:lnTo>
                  <a:lnTo>
                    <a:pt x="53" y="1100"/>
                  </a:lnTo>
                  <a:lnTo>
                    <a:pt x="35" y="1090"/>
                  </a:lnTo>
                  <a:lnTo>
                    <a:pt x="20" y="1074"/>
                  </a:lnTo>
                  <a:lnTo>
                    <a:pt x="8" y="1052"/>
                  </a:lnTo>
                  <a:lnTo>
                    <a:pt x="2" y="1031"/>
                  </a:lnTo>
                  <a:lnTo>
                    <a:pt x="2" y="1009"/>
                  </a:lnTo>
                  <a:lnTo>
                    <a:pt x="0" y="638"/>
                  </a:lnTo>
                  <a:lnTo>
                    <a:pt x="2" y="267"/>
                  </a:lnTo>
                  <a:lnTo>
                    <a:pt x="2" y="228"/>
                  </a:lnTo>
                  <a:lnTo>
                    <a:pt x="10" y="186"/>
                  </a:lnTo>
                  <a:lnTo>
                    <a:pt x="24" y="149"/>
                  </a:lnTo>
                  <a:lnTo>
                    <a:pt x="43" y="114"/>
                  </a:lnTo>
                  <a:lnTo>
                    <a:pt x="69" y="82"/>
                  </a:lnTo>
                  <a:lnTo>
                    <a:pt x="100" y="57"/>
                  </a:lnTo>
                  <a:lnTo>
                    <a:pt x="136" y="37"/>
                  </a:lnTo>
                  <a:lnTo>
                    <a:pt x="198" y="18"/>
                  </a:lnTo>
                  <a:lnTo>
                    <a:pt x="263" y="6"/>
                  </a:lnTo>
                  <a:lnTo>
                    <a:pt x="330" y="2"/>
                  </a:lnTo>
                  <a:lnTo>
                    <a:pt x="39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64" name="Group 63"/>
          <p:cNvGrpSpPr/>
          <p:nvPr/>
        </p:nvGrpSpPr>
        <p:grpSpPr>
          <a:xfrm>
            <a:off x="5701834" y="3747863"/>
            <a:ext cx="302508" cy="676969"/>
            <a:chOff x="3697288" y="330201"/>
            <a:chExt cx="947738" cy="2120900"/>
          </a:xfrm>
          <a:solidFill>
            <a:schemeClr val="bg1"/>
          </a:solidFill>
        </p:grpSpPr>
        <p:sp>
          <p:nvSpPr>
            <p:cNvPr id="65" name="Freeform 37"/>
            <p:cNvSpPr>
              <a:spLocks/>
            </p:cNvSpPr>
            <p:nvPr/>
          </p:nvSpPr>
          <p:spPr bwMode="auto">
            <a:xfrm>
              <a:off x="3997326" y="330201"/>
              <a:ext cx="347663" cy="342900"/>
            </a:xfrm>
            <a:custGeom>
              <a:avLst/>
              <a:gdLst>
                <a:gd name="T0" fmla="*/ 222 w 438"/>
                <a:gd name="T1" fmla="*/ 0 h 432"/>
                <a:gd name="T2" fmla="*/ 269 w 438"/>
                <a:gd name="T3" fmla="*/ 6 h 432"/>
                <a:gd name="T4" fmla="*/ 313 w 438"/>
                <a:gd name="T5" fmla="*/ 24 h 432"/>
                <a:gd name="T6" fmla="*/ 352 w 438"/>
                <a:gd name="T7" fmla="*/ 47 h 432"/>
                <a:gd name="T8" fmla="*/ 385 w 438"/>
                <a:gd name="T9" fmla="*/ 79 h 432"/>
                <a:gd name="T10" fmla="*/ 413 w 438"/>
                <a:gd name="T11" fmla="*/ 118 h 432"/>
                <a:gd name="T12" fmla="*/ 430 w 438"/>
                <a:gd name="T13" fmla="*/ 159 h 432"/>
                <a:gd name="T14" fmla="*/ 438 w 438"/>
                <a:gd name="T15" fmla="*/ 205 h 432"/>
                <a:gd name="T16" fmla="*/ 434 w 438"/>
                <a:gd name="T17" fmla="*/ 254 h 432"/>
                <a:gd name="T18" fmla="*/ 427 w 438"/>
                <a:gd name="T19" fmla="*/ 295 h 432"/>
                <a:gd name="T20" fmla="*/ 411 w 438"/>
                <a:gd name="T21" fmla="*/ 330 h 432"/>
                <a:gd name="T22" fmla="*/ 389 w 438"/>
                <a:gd name="T23" fmla="*/ 362 h 432"/>
                <a:gd name="T24" fmla="*/ 360 w 438"/>
                <a:gd name="T25" fmla="*/ 387 h 432"/>
                <a:gd name="T26" fmla="*/ 328 w 438"/>
                <a:gd name="T27" fmla="*/ 407 h 432"/>
                <a:gd name="T28" fmla="*/ 291 w 438"/>
                <a:gd name="T29" fmla="*/ 422 h 432"/>
                <a:gd name="T30" fmla="*/ 254 w 438"/>
                <a:gd name="T31" fmla="*/ 430 h 432"/>
                <a:gd name="T32" fmla="*/ 214 w 438"/>
                <a:gd name="T33" fmla="*/ 432 h 432"/>
                <a:gd name="T34" fmla="*/ 175 w 438"/>
                <a:gd name="T35" fmla="*/ 430 h 432"/>
                <a:gd name="T36" fmla="*/ 138 w 438"/>
                <a:gd name="T37" fmla="*/ 419 h 432"/>
                <a:gd name="T38" fmla="*/ 103 w 438"/>
                <a:gd name="T39" fmla="*/ 403 h 432"/>
                <a:gd name="T40" fmla="*/ 71 w 438"/>
                <a:gd name="T41" fmla="*/ 379 h 432"/>
                <a:gd name="T42" fmla="*/ 44 w 438"/>
                <a:gd name="T43" fmla="*/ 348 h 432"/>
                <a:gd name="T44" fmla="*/ 20 w 438"/>
                <a:gd name="T45" fmla="*/ 311 h 432"/>
                <a:gd name="T46" fmla="*/ 4 w 438"/>
                <a:gd name="T47" fmla="*/ 269 h 432"/>
                <a:gd name="T48" fmla="*/ 0 w 438"/>
                <a:gd name="T49" fmla="*/ 226 h 432"/>
                <a:gd name="T50" fmla="*/ 4 w 438"/>
                <a:gd name="T51" fmla="*/ 183 h 432"/>
                <a:gd name="T52" fmla="*/ 16 w 438"/>
                <a:gd name="T53" fmla="*/ 144 h 432"/>
                <a:gd name="T54" fmla="*/ 38 w 438"/>
                <a:gd name="T55" fmla="*/ 104 h 432"/>
                <a:gd name="T56" fmla="*/ 63 w 438"/>
                <a:gd name="T57" fmla="*/ 69 h 432"/>
                <a:gd name="T58" fmla="*/ 97 w 438"/>
                <a:gd name="T59" fmla="*/ 42 h 432"/>
                <a:gd name="T60" fmla="*/ 134 w 438"/>
                <a:gd name="T61" fmla="*/ 18 h 432"/>
                <a:gd name="T62" fmla="*/ 175 w 438"/>
                <a:gd name="T63" fmla="*/ 4 h 432"/>
                <a:gd name="T64" fmla="*/ 222 w 438"/>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8" h="432">
                  <a:moveTo>
                    <a:pt x="222" y="0"/>
                  </a:moveTo>
                  <a:lnTo>
                    <a:pt x="269" y="6"/>
                  </a:lnTo>
                  <a:lnTo>
                    <a:pt x="313" y="24"/>
                  </a:lnTo>
                  <a:lnTo>
                    <a:pt x="352" y="47"/>
                  </a:lnTo>
                  <a:lnTo>
                    <a:pt x="385" y="79"/>
                  </a:lnTo>
                  <a:lnTo>
                    <a:pt x="413" y="118"/>
                  </a:lnTo>
                  <a:lnTo>
                    <a:pt x="430" y="159"/>
                  </a:lnTo>
                  <a:lnTo>
                    <a:pt x="438" y="205"/>
                  </a:lnTo>
                  <a:lnTo>
                    <a:pt x="434" y="254"/>
                  </a:lnTo>
                  <a:lnTo>
                    <a:pt x="427" y="295"/>
                  </a:lnTo>
                  <a:lnTo>
                    <a:pt x="411" y="330"/>
                  </a:lnTo>
                  <a:lnTo>
                    <a:pt x="389" y="362"/>
                  </a:lnTo>
                  <a:lnTo>
                    <a:pt x="360" y="387"/>
                  </a:lnTo>
                  <a:lnTo>
                    <a:pt x="328" y="407"/>
                  </a:lnTo>
                  <a:lnTo>
                    <a:pt x="291" y="422"/>
                  </a:lnTo>
                  <a:lnTo>
                    <a:pt x="254" y="430"/>
                  </a:lnTo>
                  <a:lnTo>
                    <a:pt x="214" y="432"/>
                  </a:lnTo>
                  <a:lnTo>
                    <a:pt x="175" y="430"/>
                  </a:lnTo>
                  <a:lnTo>
                    <a:pt x="138" y="419"/>
                  </a:lnTo>
                  <a:lnTo>
                    <a:pt x="103" y="403"/>
                  </a:lnTo>
                  <a:lnTo>
                    <a:pt x="71" y="379"/>
                  </a:lnTo>
                  <a:lnTo>
                    <a:pt x="44" y="348"/>
                  </a:lnTo>
                  <a:lnTo>
                    <a:pt x="20" y="311"/>
                  </a:lnTo>
                  <a:lnTo>
                    <a:pt x="4" y="269"/>
                  </a:lnTo>
                  <a:lnTo>
                    <a:pt x="0" y="226"/>
                  </a:lnTo>
                  <a:lnTo>
                    <a:pt x="4" y="183"/>
                  </a:lnTo>
                  <a:lnTo>
                    <a:pt x="16" y="144"/>
                  </a:lnTo>
                  <a:lnTo>
                    <a:pt x="38" y="104"/>
                  </a:lnTo>
                  <a:lnTo>
                    <a:pt x="63" y="69"/>
                  </a:lnTo>
                  <a:lnTo>
                    <a:pt x="97" y="42"/>
                  </a:lnTo>
                  <a:lnTo>
                    <a:pt x="134" y="18"/>
                  </a:lnTo>
                  <a:lnTo>
                    <a:pt x="175" y="4"/>
                  </a:lnTo>
                  <a:lnTo>
                    <a:pt x="22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6" name="Freeform 38"/>
            <p:cNvSpPr>
              <a:spLocks/>
            </p:cNvSpPr>
            <p:nvPr/>
          </p:nvSpPr>
          <p:spPr bwMode="auto">
            <a:xfrm>
              <a:off x="3697288" y="728663"/>
              <a:ext cx="947738" cy="1722438"/>
            </a:xfrm>
            <a:custGeom>
              <a:avLst/>
              <a:gdLst>
                <a:gd name="T0" fmla="*/ 745 w 1194"/>
                <a:gd name="T1" fmla="*/ 2 h 2172"/>
                <a:gd name="T2" fmla="*/ 829 w 1194"/>
                <a:gd name="T3" fmla="*/ 16 h 2172"/>
                <a:gd name="T4" fmla="*/ 908 w 1194"/>
                <a:gd name="T5" fmla="*/ 51 h 2172"/>
                <a:gd name="T6" fmla="*/ 968 w 1194"/>
                <a:gd name="T7" fmla="*/ 112 h 2172"/>
                <a:gd name="T8" fmla="*/ 1031 w 1194"/>
                <a:gd name="T9" fmla="*/ 251 h 2172"/>
                <a:gd name="T10" fmla="*/ 1075 w 1194"/>
                <a:gd name="T11" fmla="*/ 399 h 2172"/>
                <a:gd name="T12" fmla="*/ 1118 w 1194"/>
                <a:gd name="T13" fmla="*/ 546 h 2172"/>
                <a:gd name="T14" fmla="*/ 1151 w 1194"/>
                <a:gd name="T15" fmla="*/ 652 h 2172"/>
                <a:gd name="T16" fmla="*/ 1183 w 1194"/>
                <a:gd name="T17" fmla="*/ 758 h 2172"/>
                <a:gd name="T18" fmla="*/ 1194 w 1194"/>
                <a:gd name="T19" fmla="*/ 866 h 2172"/>
                <a:gd name="T20" fmla="*/ 1161 w 1194"/>
                <a:gd name="T21" fmla="*/ 929 h 2172"/>
                <a:gd name="T22" fmla="*/ 1110 w 1194"/>
                <a:gd name="T23" fmla="*/ 931 h 2172"/>
                <a:gd name="T24" fmla="*/ 1063 w 1194"/>
                <a:gd name="T25" fmla="*/ 915 h 2172"/>
                <a:gd name="T26" fmla="*/ 1031 w 1194"/>
                <a:gd name="T27" fmla="*/ 876 h 2172"/>
                <a:gd name="T28" fmla="*/ 945 w 1194"/>
                <a:gd name="T29" fmla="*/ 611 h 2172"/>
                <a:gd name="T30" fmla="*/ 862 w 1194"/>
                <a:gd name="T31" fmla="*/ 346 h 2172"/>
                <a:gd name="T32" fmla="*/ 841 w 1194"/>
                <a:gd name="T33" fmla="*/ 308 h 2172"/>
                <a:gd name="T34" fmla="*/ 807 w 1194"/>
                <a:gd name="T35" fmla="*/ 277 h 2172"/>
                <a:gd name="T36" fmla="*/ 919 w 1194"/>
                <a:gd name="T37" fmla="*/ 693 h 2172"/>
                <a:gd name="T38" fmla="*/ 1041 w 1194"/>
                <a:gd name="T39" fmla="*/ 1106 h 2172"/>
                <a:gd name="T40" fmla="*/ 843 w 1194"/>
                <a:gd name="T41" fmla="*/ 1314 h 2172"/>
                <a:gd name="T42" fmla="*/ 841 w 1194"/>
                <a:gd name="T43" fmla="*/ 1809 h 2172"/>
                <a:gd name="T44" fmla="*/ 835 w 1194"/>
                <a:gd name="T45" fmla="*/ 2083 h 2172"/>
                <a:gd name="T46" fmla="*/ 813 w 1194"/>
                <a:gd name="T47" fmla="*/ 2136 h 2172"/>
                <a:gd name="T48" fmla="*/ 768 w 1194"/>
                <a:gd name="T49" fmla="*/ 2168 h 2172"/>
                <a:gd name="T50" fmla="*/ 711 w 1194"/>
                <a:gd name="T51" fmla="*/ 2170 h 2172"/>
                <a:gd name="T52" fmla="*/ 664 w 1194"/>
                <a:gd name="T53" fmla="*/ 2138 h 2172"/>
                <a:gd name="T54" fmla="*/ 641 w 1194"/>
                <a:gd name="T55" fmla="*/ 2087 h 2172"/>
                <a:gd name="T56" fmla="*/ 641 w 1194"/>
                <a:gd name="T57" fmla="*/ 1810 h 2172"/>
                <a:gd name="T58" fmla="*/ 639 w 1194"/>
                <a:gd name="T59" fmla="*/ 1312 h 2172"/>
                <a:gd name="T60" fmla="*/ 597 w 1194"/>
                <a:gd name="T61" fmla="*/ 1314 h 2172"/>
                <a:gd name="T62" fmla="*/ 578 w 1194"/>
                <a:gd name="T63" fmla="*/ 1571 h 2172"/>
                <a:gd name="T64" fmla="*/ 574 w 1194"/>
                <a:gd name="T65" fmla="*/ 2085 h 2172"/>
                <a:gd name="T66" fmla="*/ 554 w 1194"/>
                <a:gd name="T67" fmla="*/ 2136 h 2172"/>
                <a:gd name="T68" fmla="*/ 515 w 1194"/>
                <a:gd name="T69" fmla="*/ 2164 h 2172"/>
                <a:gd name="T70" fmla="*/ 466 w 1194"/>
                <a:gd name="T71" fmla="*/ 2170 h 2172"/>
                <a:gd name="T72" fmla="*/ 419 w 1194"/>
                <a:gd name="T73" fmla="*/ 2152 h 2172"/>
                <a:gd name="T74" fmla="*/ 387 w 1194"/>
                <a:gd name="T75" fmla="*/ 2113 h 2172"/>
                <a:gd name="T76" fmla="*/ 377 w 1194"/>
                <a:gd name="T77" fmla="*/ 1828 h 2172"/>
                <a:gd name="T78" fmla="*/ 377 w 1194"/>
                <a:gd name="T79" fmla="*/ 1314 h 2172"/>
                <a:gd name="T80" fmla="*/ 205 w 1194"/>
                <a:gd name="T81" fmla="*/ 974 h 2172"/>
                <a:gd name="T82" fmla="*/ 376 w 1194"/>
                <a:gd name="T83" fmla="*/ 297 h 2172"/>
                <a:gd name="T84" fmla="*/ 348 w 1194"/>
                <a:gd name="T85" fmla="*/ 314 h 2172"/>
                <a:gd name="T86" fmla="*/ 293 w 1194"/>
                <a:gd name="T87" fmla="*/ 460 h 2172"/>
                <a:gd name="T88" fmla="*/ 215 w 1194"/>
                <a:gd name="T89" fmla="*/ 738 h 2172"/>
                <a:gd name="T90" fmla="*/ 161 w 1194"/>
                <a:gd name="T91" fmla="*/ 899 h 2172"/>
                <a:gd name="T92" fmla="*/ 126 w 1194"/>
                <a:gd name="T93" fmla="*/ 927 h 2172"/>
                <a:gd name="T94" fmla="*/ 79 w 1194"/>
                <a:gd name="T95" fmla="*/ 935 h 2172"/>
                <a:gd name="T96" fmla="*/ 34 w 1194"/>
                <a:gd name="T97" fmla="*/ 923 h 2172"/>
                <a:gd name="T98" fmla="*/ 6 w 1194"/>
                <a:gd name="T99" fmla="*/ 888 h 2172"/>
                <a:gd name="T100" fmla="*/ 14 w 1194"/>
                <a:gd name="T101" fmla="*/ 780 h 2172"/>
                <a:gd name="T102" fmla="*/ 57 w 1194"/>
                <a:gd name="T103" fmla="*/ 617 h 2172"/>
                <a:gd name="T104" fmla="*/ 107 w 1194"/>
                <a:gd name="T105" fmla="*/ 454 h 2172"/>
                <a:gd name="T106" fmla="*/ 140 w 1194"/>
                <a:gd name="T107" fmla="*/ 342 h 2172"/>
                <a:gd name="T108" fmla="*/ 171 w 1194"/>
                <a:gd name="T109" fmla="*/ 228 h 2172"/>
                <a:gd name="T110" fmla="*/ 220 w 1194"/>
                <a:gd name="T111" fmla="*/ 122 h 2172"/>
                <a:gd name="T112" fmla="*/ 293 w 1194"/>
                <a:gd name="T113" fmla="*/ 43 h 2172"/>
                <a:gd name="T114" fmla="*/ 377 w 1194"/>
                <a:gd name="T115" fmla="*/ 10 h 2172"/>
                <a:gd name="T116" fmla="*/ 470 w 1194"/>
                <a:gd name="T117" fmla="*/ 0 h 2172"/>
                <a:gd name="T118" fmla="*/ 566 w 1194"/>
                <a:gd name="T119" fmla="*/ 2 h 2172"/>
                <a:gd name="T120" fmla="*/ 658 w 1194"/>
                <a:gd name="T121" fmla="*/ 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4" h="2172">
                  <a:moveTo>
                    <a:pt x="699" y="0"/>
                  </a:moveTo>
                  <a:lnTo>
                    <a:pt x="745" y="2"/>
                  </a:lnTo>
                  <a:lnTo>
                    <a:pt x="788" y="6"/>
                  </a:lnTo>
                  <a:lnTo>
                    <a:pt x="829" y="16"/>
                  </a:lnTo>
                  <a:lnTo>
                    <a:pt x="870" y="29"/>
                  </a:lnTo>
                  <a:lnTo>
                    <a:pt x="908" y="51"/>
                  </a:lnTo>
                  <a:lnTo>
                    <a:pt x="941" y="77"/>
                  </a:lnTo>
                  <a:lnTo>
                    <a:pt x="968" y="112"/>
                  </a:lnTo>
                  <a:lnTo>
                    <a:pt x="1002" y="181"/>
                  </a:lnTo>
                  <a:lnTo>
                    <a:pt x="1031" y="251"/>
                  </a:lnTo>
                  <a:lnTo>
                    <a:pt x="1053" y="324"/>
                  </a:lnTo>
                  <a:lnTo>
                    <a:pt x="1075" y="399"/>
                  </a:lnTo>
                  <a:lnTo>
                    <a:pt x="1094" y="471"/>
                  </a:lnTo>
                  <a:lnTo>
                    <a:pt x="1118" y="546"/>
                  </a:lnTo>
                  <a:lnTo>
                    <a:pt x="1133" y="599"/>
                  </a:lnTo>
                  <a:lnTo>
                    <a:pt x="1151" y="652"/>
                  </a:lnTo>
                  <a:lnTo>
                    <a:pt x="1167" y="705"/>
                  </a:lnTo>
                  <a:lnTo>
                    <a:pt x="1183" y="758"/>
                  </a:lnTo>
                  <a:lnTo>
                    <a:pt x="1190" y="811"/>
                  </a:lnTo>
                  <a:lnTo>
                    <a:pt x="1194" y="866"/>
                  </a:lnTo>
                  <a:lnTo>
                    <a:pt x="1186" y="921"/>
                  </a:lnTo>
                  <a:lnTo>
                    <a:pt x="1161" y="929"/>
                  </a:lnTo>
                  <a:lnTo>
                    <a:pt x="1135" y="933"/>
                  </a:lnTo>
                  <a:lnTo>
                    <a:pt x="1110" y="931"/>
                  </a:lnTo>
                  <a:lnTo>
                    <a:pt x="1086" y="927"/>
                  </a:lnTo>
                  <a:lnTo>
                    <a:pt x="1063" y="915"/>
                  </a:lnTo>
                  <a:lnTo>
                    <a:pt x="1045" y="899"/>
                  </a:lnTo>
                  <a:lnTo>
                    <a:pt x="1031" y="876"/>
                  </a:lnTo>
                  <a:lnTo>
                    <a:pt x="986" y="744"/>
                  </a:lnTo>
                  <a:lnTo>
                    <a:pt x="945" y="611"/>
                  </a:lnTo>
                  <a:lnTo>
                    <a:pt x="906" y="479"/>
                  </a:lnTo>
                  <a:lnTo>
                    <a:pt x="862" y="346"/>
                  </a:lnTo>
                  <a:lnTo>
                    <a:pt x="853" y="326"/>
                  </a:lnTo>
                  <a:lnTo>
                    <a:pt x="841" y="308"/>
                  </a:lnTo>
                  <a:lnTo>
                    <a:pt x="825" y="293"/>
                  </a:lnTo>
                  <a:lnTo>
                    <a:pt x="807" y="277"/>
                  </a:lnTo>
                  <a:lnTo>
                    <a:pt x="860" y="487"/>
                  </a:lnTo>
                  <a:lnTo>
                    <a:pt x="919" y="693"/>
                  </a:lnTo>
                  <a:lnTo>
                    <a:pt x="980" y="899"/>
                  </a:lnTo>
                  <a:lnTo>
                    <a:pt x="1041" y="1106"/>
                  </a:lnTo>
                  <a:lnTo>
                    <a:pt x="1098" y="1314"/>
                  </a:lnTo>
                  <a:lnTo>
                    <a:pt x="843" y="1314"/>
                  </a:lnTo>
                  <a:lnTo>
                    <a:pt x="839" y="1561"/>
                  </a:lnTo>
                  <a:lnTo>
                    <a:pt x="841" y="1809"/>
                  </a:lnTo>
                  <a:lnTo>
                    <a:pt x="837" y="2054"/>
                  </a:lnTo>
                  <a:lnTo>
                    <a:pt x="835" y="2083"/>
                  </a:lnTo>
                  <a:lnTo>
                    <a:pt x="827" y="2111"/>
                  </a:lnTo>
                  <a:lnTo>
                    <a:pt x="813" y="2136"/>
                  </a:lnTo>
                  <a:lnTo>
                    <a:pt x="794" y="2156"/>
                  </a:lnTo>
                  <a:lnTo>
                    <a:pt x="768" y="2168"/>
                  </a:lnTo>
                  <a:lnTo>
                    <a:pt x="741" y="2172"/>
                  </a:lnTo>
                  <a:lnTo>
                    <a:pt x="711" y="2170"/>
                  </a:lnTo>
                  <a:lnTo>
                    <a:pt x="686" y="2158"/>
                  </a:lnTo>
                  <a:lnTo>
                    <a:pt x="664" y="2138"/>
                  </a:lnTo>
                  <a:lnTo>
                    <a:pt x="650" y="2115"/>
                  </a:lnTo>
                  <a:lnTo>
                    <a:pt x="641" y="2087"/>
                  </a:lnTo>
                  <a:lnTo>
                    <a:pt x="641" y="2058"/>
                  </a:lnTo>
                  <a:lnTo>
                    <a:pt x="641" y="1810"/>
                  </a:lnTo>
                  <a:lnTo>
                    <a:pt x="641" y="1561"/>
                  </a:lnTo>
                  <a:lnTo>
                    <a:pt x="639" y="1312"/>
                  </a:lnTo>
                  <a:lnTo>
                    <a:pt x="619" y="1312"/>
                  </a:lnTo>
                  <a:lnTo>
                    <a:pt x="597" y="1314"/>
                  </a:lnTo>
                  <a:lnTo>
                    <a:pt x="578" y="1314"/>
                  </a:lnTo>
                  <a:lnTo>
                    <a:pt x="578" y="1571"/>
                  </a:lnTo>
                  <a:lnTo>
                    <a:pt x="578" y="1828"/>
                  </a:lnTo>
                  <a:lnTo>
                    <a:pt x="574" y="2085"/>
                  </a:lnTo>
                  <a:lnTo>
                    <a:pt x="568" y="2113"/>
                  </a:lnTo>
                  <a:lnTo>
                    <a:pt x="554" y="2136"/>
                  </a:lnTo>
                  <a:lnTo>
                    <a:pt x="537" y="2154"/>
                  </a:lnTo>
                  <a:lnTo>
                    <a:pt x="515" y="2164"/>
                  </a:lnTo>
                  <a:lnTo>
                    <a:pt x="491" y="2170"/>
                  </a:lnTo>
                  <a:lnTo>
                    <a:pt x="466" y="2170"/>
                  </a:lnTo>
                  <a:lnTo>
                    <a:pt x="440" y="2164"/>
                  </a:lnTo>
                  <a:lnTo>
                    <a:pt x="419" y="2152"/>
                  </a:lnTo>
                  <a:lnTo>
                    <a:pt x="401" y="2134"/>
                  </a:lnTo>
                  <a:lnTo>
                    <a:pt x="387" y="2113"/>
                  </a:lnTo>
                  <a:lnTo>
                    <a:pt x="379" y="2085"/>
                  </a:lnTo>
                  <a:lnTo>
                    <a:pt x="377" y="1828"/>
                  </a:lnTo>
                  <a:lnTo>
                    <a:pt x="379" y="1571"/>
                  </a:lnTo>
                  <a:lnTo>
                    <a:pt x="377" y="1314"/>
                  </a:lnTo>
                  <a:lnTo>
                    <a:pt x="120" y="1312"/>
                  </a:lnTo>
                  <a:lnTo>
                    <a:pt x="205" y="974"/>
                  </a:lnTo>
                  <a:lnTo>
                    <a:pt x="291" y="634"/>
                  </a:lnTo>
                  <a:lnTo>
                    <a:pt x="376" y="297"/>
                  </a:lnTo>
                  <a:lnTo>
                    <a:pt x="364" y="304"/>
                  </a:lnTo>
                  <a:lnTo>
                    <a:pt x="348" y="314"/>
                  </a:lnTo>
                  <a:lnTo>
                    <a:pt x="336" y="322"/>
                  </a:lnTo>
                  <a:lnTo>
                    <a:pt x="293" y="460"/>
                  </a:lnTo>
                  <a:lnTo>
                    <a:pt x="254" y="599"/>
                  </a:lnTo>
                  <a:lnTo>
                    <a:pt x="215" y="738"/>
                  </a:lnTo>
                  <a:lnTo>
                    <a:pt x="171" y="876"/>
                  </a:lnTo>
                  <a:lnTo>
                    <a:pt x="161" y="899"/>
                  </a:lnTo>
                  <a:lnTo>
                    <a:pt x="146" y="915"/>
                  </a:lnTo>
                  <a:lnTo>
                    <a:pt x="126" y="927"/>
                  </a:lnTo>
                  <a:lnTo>
                    <a:pt x="103" y="935"/>
                  </a:lnTo>
                  <a:lnTo>
                    <a:pt x="79" y="935"/>
                  </a:lnTo>
                  <a:lnTo>
                    <a:pt x="55" y="931"/>
                  </a:lnTo>
                  <a:lnTo>
                    <a:pt x="34" y="923"/>
                  </a:lnTo>
                  <a:lnTo>
                    <a:pt x="18" y="907"/>
                  </a:lnTo>
                  <a:lnTo>
                    <a:pt x="6" y="888"/>
                  </a:lnTo>
                  <a:lnTo>
                    <a:pt x="0" y="864"/>
                  </a:lnTo>
                  <a:lnTo>
                    <a:pt x="14" y="780"/>
                  </a:lnTo>
                  <a:lnTo>
                    <a:pt x="34" y="699"/>
                  </a:lnTo>
                  <a:lnTo>
                    <a:pt x="57" y="617"/>
                  </a:lnTo>
                  <a:lnTo>
                    <a:pt x="83" y="536"/>
                  </a:lnTo>
                  <a:lnTo>
                    <a:pt x="107" y="454"/>
                  </a:lnTo>
                  <a:lnTo>
                    <a:pt x="124" y="399"/>
                  </a:lnTo>
                  <a:lnTo>
                    <a:pt x="140" y="342"/>
                  </a:lnTo>
                  <a:lnTo>
                    <a:pt x="154" y="285"/>
                  </a:lnTo>
                  <a:lnTo>
                    <a:pt x="171" y="228"/>
                  </a:lnTo>
                  <a:lnTo>
                    <a:pt x="193" y="173"/>
                  </a:lnTo>
                  <a:lnTo>
                    <a:pt x="220" y="122"/>
                  </a:lnTo>
                  <a:lnTo>
                    <a:pt x="256" y="73"/>
                  </a:lnTo>
                  <a:lnTo>
                    <a:pt x="293" y="43"/>
                  </a:lnTo>
                  <a:lnTo>
                    <a:pt x="334" y="24"/>
                  </a:lnTo>
                  <a:lnTo>
                    <a:pt x="377" y="10"/>
                  </a:lnTo>
                  <a:lnTo>
                    <a:pt x="423" y="4"/>
                  </a:lnTo>
                  <a:lnTo>
                    <a:pt x="470" y="0"/>
                  </a:lnTo>
                  <a:lnTo>
                    <a:pt x="517" y="0"/>
                  </a:lnTo>
                  <a:lnTo>
                    <a:pt x="566" y="2"/>
                  </a:lnTo>
                  <a:lnTo>
                    <a:pt x="611" y="2"/>
                  </a:lnTo>
                  <a:lnTo>
                    <a:pt x="658" y="2"/>
                  </a:lnTo>
                  <a:lnTo>
                    <a:pt x="69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67" name="Group 66"/>
          <p:cNvGrpSpPr/>
          <p:nvPr/>
        </p:nvGrpSpPr>
        <p:grpSpPr>
          <a:xfrm>
            <a:off x="8195903" y="3233500"/>
            <a:ext cx="434204" cy="76723"/>
            <a:chOff x="4733567" y="4719035"/>
            <a:chExt cx="635717" cy="112331"/>
          </a:xfrm>
        </p:grpSpPr>
        <p:sp>
          <p:nvSpPr>
            <p:cNvPr id="68" name="Oval 67"/>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Oval 7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1578777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40522" y="1712529"/>
            <a:ext cx="2930546"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WE ARE PART</a:t>
            </a:r>
          </a:p>
          <a:p>
            <a:pPr>
              <a:lnSpc>
                <a:spcPct val="90000"/>
              </a:lnSpc>
            </a:pPr>
            <a:r>
              <a:rPr lang="en-US" sz="2800" dirty="0">
                <a:solidFill>
                  <a:schemeClr val="tx1">
                    <a:lumMod val="75000"/>
                    <a:lumOff val="25000"/>
                  </a:schemeClr>
                </a:solidFill>
                <a:cs typeface="+mn-ea"/>
                <a:sym typeface="+mn-lt"/>
              </a:rPr>
              <a:t>OF THE WORLD</a:t>
            </a:r>
          </a:p>
        </p:txBody>
      </p:sp>
      <p:sp>
        <p:nvSpPr>
          <p:cNvPr id="43" name="TextBox 42"/>
          <p:cNvSpPr txBox="1"/>
          <p:nvPr/>
        </p:nvSpPr>
        <p:spPr>
          <a:xfrm>
            <a:off x="1350329" y="255174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49" name="TextBox 48"/>
          <p:cNvSpPr txBox="1"/>
          <p:nvPr/>
        </p:nvSpPr>
        <p:spPr>
          <a:xfrm>
            <a:off x="1335393" y="3010826"/>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p>
        </p:txBody>
      </p:sp>
      <p:grpSp>
        <p:nvGrpSpPr>
          <p:cNvPr id="50" name="Group 49"/>
          <p:cNvGrpSpPr/>
          <p:nvPr/>
        </p:nvGrpSpPr>
        <p:grpSpPr>
          <a:xfrm>
            <a:off x="5431890" y="1756299"/>
            <a:ext cx="5134681" cy="2946523"/>
            <a:chOff x="2188474" y="1704665"/>
            <a:chExt cx="4659723" cy="2673970"/>
          </a:xfrm>
          <a:solidFill>
            <a:schemeClr val="tx1">
              <a:lumMod val="75000"/>
              <a:lumOff val="25000"/>
            </a:schemeClr>
          </a:solidFill>
        </p:grpSpPr>
        <p:grpSp>
          <p:nvGrpSpPr>
            <p:cNvPr id="51" name="Group 3"/>
            <p:cNvGrpSpPr>
              <a:grpSpLocks/>
            </p:cNvGrpSpPr>
            <p:nvPr/>
          </p:nvGrpSpPr>
          <p:grpSpPr bwMode="auto">
            <a:xfrm>
              <a:off x="3220784" y="3194884"/>
              <a:ext cx="671181" cy="1183751"/>
              <a:chOff x="3797029" y="3930629"/>
              <a:chExt cx="1190370" cy="2096747"/>
            </a:xfrm>
            <a:grpFill/>
          </p:grpSpPr>
          <p:sp>
            <p:nvSpPr>
              <p:cNvPr id="278" name="Freeform 43"/>
              <p:cNvSpPr>
                <a:spLocks/>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79" name="Freeform 44"/>
              <p:cNvSpPr>
                <a:spLocks/>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0" name="Freeform 45"/>
              <p:cNvSpPr>
                <a:spLocks/>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1" name="Freeform 50"/>
              <p:cNvSpPr>
                <a:spLocks/>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2" name="Freeform 51"/>
              <p:cNvSpPr>
                <a:spLocks/>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3" name="Freeform 56"/>
              <p:cNvSpPr>
                <a:spLocks/>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4" name="Freeform 57"/>
              <p:cNvSpPr>
                <a:spLocks/>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5" name="Freeform 62"/>
              <p:cNvSpPr>
                <a:spLocks/>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6" name="Freeform 63"/>
              <p:cNvSpPr>
                <a:spLocks/>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7" name="Freeform 64"/>
              <p:cNvSpPr>
                <a:spLocks/>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8" name="Freeform 65"/>
              <p:cNvSpPr>
                <a:spLocks/>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9" name="Freeform 66"/>
              <p:cNvSpPr>
                <a:spLocks/>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0" name="Freeform 99"/>
              <p:cNvSpPr>
                <a:spLocks/>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1" name="Freeform 100"/>
              <p:cNvSpPr>
                <a:spLocks/>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2" name="Freeform 101"/>
              <p:cNvSpPr>
                <a:spLocks/>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3" name="Freeform 102"/>
              <p:cNvSpPr>
                <a:spLocks/>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solidFill>
                <a:srgbClr val="595959"/>
              </a:solid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nvGrpSpPr>
            <p:cNvPr id="52" name="Group 51"/>
            <p:cNvGrpSpPr/>
            <p:nvPr/>
          </p:nvGrpSpPr>
          <p:grpSpPr>
            <a:xfrm>
              <a:off x="5962346" y="3402009"/>
              <a:ext cx="885851" cy="792887"/>
              <a:chOff x="8654431" y="4297127"/>
              <a:chExt cx="1569339" cy="1404647"/>
            </a:xfrm>
            <a:grpFill/>
          </p:grpSpPr>
          <p:sp>
            <p:nvSpPr>
              <p:cNvPr id="269" name="Freeform 119"/>
              <p:cNvSpPr>
                <a:spLocks/>
              </p:cNvSpPr>
              <p:nvPr/>
            </p:nvSpPr>
            <p:spPr bwMode="auto">
              <a:xfrm>
                <a:off x="10107406" y="5289661"/>
                <a:ext cx="116364" cy="231224"/>
              </a:xfrm>
              <a:custGeom>
                <a:avLst/>
                <a:gdLst>
                  <a:gd name="T0" fmla="*/ 5 w 66"/>
                  <a:gd name="T1" fmla="*/ 0 h 132"/>
                  <a:gd name="T2" fmla="*/ 5 w 66"/>
                  <a:gd name="T3" fmla="*/ 16 h 132"/>
                  <a:gd name="T4" fmla="*/ 13 w 66"/>
                  <a:gd name="T5" fmla="*/ 34 h 132"/>
                  <a:gd name="T6" fmla="*/ 20 w 66"/>
                  <a:gd name="T7" fmla="*/ 48 h 132"/>
                  <a:gd name="T8" fmla="*/ 14 w 66"/>
                  <a:gd name="T9" fmla="*/ 66 h 132"/>
                  <a:gd name="T10" fmla="*/ 0 w 66"/>
                  <a:gd name="T11" fmla="*/ 83 h 132"/>
                  <a:gd name="T12" fmla="*/ 2 w 66"/>
                  <a:gd name="T13" fmla="*/ 94 h 132"/>
                  <a:gd name="T14" fmla="*/ 7 w 66"/>
                  <a:gd name="T15" fmla="*/ 125 h 132"/>
                  <a:gd name="T16" fmla="*/ 20 w 66"/>
                  <a:gd name="T17" fmla="*/ 131 h 132"/>
                  <a:gd name="T18" fmla="*/ 24 w 66"/>
                  <a:gd name="T19" fmla="*/ 110 h 132"/>
                  <a:gd name="T20" fmla="*/ 38 w 66"/>
                  <a:gd name="T21" fmla="*/ 96 h 132"/>
                  <a:gd name="T22" fmla="*/ 60 w 66"/>
                  <a:gd name="T23" fmla="*/ 83 h 132"/>
                  <a:gd name="T24" fmla="*/ 65 w 66"/>
                  <a:gd name="T25" fmla="*/ 67 h 132"/>
                  <a:gd name="T26" fmla="*/ 64 w 66"/>
                  <a:gd name="T27" fmla="*/ 55 h 132"/>
                  <a:gd name="T28" fmla="*/ 40 w 66"/>
                  <a:gd name="T29" fmla="*/ 55 h 132"/>
                  <a:gd name="T30" fmla="*/ 39 w 66"/>
                  <a:gd name="T31" fmla="*/ 36 h 132"/>
                  <a:gd name="T32" fmla="*/ 32 w 66"/>
                  <a:gd name="T33" fmla="*/ 36 h 132"/>
                  <a:gd name="T34" fmla="*/ 23 w 66"/>
                  <a:gd name="T35" fmla="*/ 32 h 132"/>
                  <a:gd name="T36" fmla="*/ 24 w 66"/>
                  <a:gd name="T37" fmla="*/ 14 h 132"/>
                  <a:gd name="T38" fmla="*/ 19 w 66"/>
                  <a:gd name="T39" fmla="*/ 2 h 132"/>
                  <a:gd name="T40" fmla="*/ 5 w 66"/>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32">
                    <a:moveTo>
                      <a:pt x="5" y="0"/>
                    </a:moveTo>
                    <a:lnTo>
                      <a:pt x="5" y="16"/>
                    </a:lnTo>
                    <a:lnTo>
                      <a:pt x="13" y="34"/>
                    </a:lnTo>
                    <a:lnTo>
                      <a:pt x="20" y="48"/>
                    </a:lnTo>
                    <a:lnTo>
                      <a:pt x="14" y="66"/>
                    </a:lnTo>
                    <a:lnTo>
                      <a:pt x="0" y="83"/>
                    </a:lnTo>
                    <a:lnTo>
                      <a:pt x="2" y="94"/>
                    </a:lnTo>
                    <a:lnTo>
                      <a:pt x="7" y="125"/>
                    </a:lnTo>
                    <a:lnTo>
                      <a:pt x="20" y="131"/>
                    </a:lnTo>
                    <a:lnTo>
                      <a:pt x="24" y="110"/>
                    </a:lnTo>
                    <a:lnTo>
                      <a:pt x="38" y="96"/>
                    </a:lnTo>
                    <a:lnTo>
                      <a:pt x="60" y="83"/>
                    </a:lnTo>
                    <a:lnTo>
                      <a:pt x="65" y="67"/>
                    </a:lnTo>
                    <a:lnTo>
                      <a:pt x="64" y="55"/>
                    </a:lnTo>
                    <a:lnTo>
                      <a:pt x="40" y="55"/>
                    </a:lnTo>
                    <a:lnTo>
                      <a:pt x="39" y="36"/>
                    </a:lnTo>
                    <a:lnTo>
                      <a:pt x="32" y="36"/>
                    </a:lnTo>
                    <a:lnTo>
                      <a:pt x="23" y="32"/>
                    </a:lnTo>
                    <a:lnTo>
                      <a:pt x="24" y="14"/>
                    </a:lnTo>
                    <a:lnTo>
                      <a:pt x="19" y="2"/>
                    </a:lnTo>
                    <a:lnTo>
                      <a:pt x="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0" name="Freeform 120"/>
              <p:cNvSpPr>
                <a:spLocks/>
              </p:cNvSpPr>
              <p:nvPr/>
            </p:nvSpPr>
            <p:spPr bwMode="auto">
              <a:xfrm>
                <a:off x="9869961" y="5479988"/>
                <a:ext cx="221720" cy="221786"/>
              </a:xfrm>
              <a:custGeom>
                <a:avLst/>
                <a:gdLst>
                  <a:gd name="T0" fmla="*/ 98 w 126"/>
                  <a:gd name="T1" fmla="*/ 1 h 126"/>
                  <a:gd name="T2" fmla="*/ 95 w 126"/>
                  <a:gd name="T3" fmla="*/ 21 h 126"/>
                  <a:gd name="T4" fmla="*/ 75 w 126"/>
                  <a:gd name="T5" fmla="*/ 31 h 126"/>
                  <a:gd name="T6" fmla="*/ 60 w 126"/>
                  <a:gd name="T7" fmla="*/ 51 h 126"/>
                  <a:gd name="T8" fmla="*/ 24 w 126"/>
                  <a:gd name="T9" fmla="*/ 67 h 126"/>
                  <a:gd name="T10" fmla="*/ 0 w 126"/>
                  <a:gd name="T11" fmla="*/ 89 h 126"/>
                  <a:gd name="T12" fmla="*/ 4 w 126"/>
                  <a:gd name="T13" fmla="*/ 105 h 126"/>
                  <a:gd name="T14" fmla="*/ 26 w 126"/>
                  <a:gd name="T15" fmla="*/ 125 h 126"/>
                  <a:gd name="T16" fmla="*/ 54 w 126"/>
                  <a:gd name="T17" fmla="*/ 103 h 126"/>
                  <a:gd name="T18" fmla="*/ 63 w 126"/>
                  <a:gd name="T19" fmla="*/ 81 h 126"/>
                  <a:gd name="T20" fmla="*/ 82 w 126"/>
                  <a:gd name="T21" fmla="*/ 65 h 126"/>
                  <a:gd name="T22" fmla="*/ 94 w 126"/>
                  <a:gd name="T23" fmla="*/ 65 h 126"/>
                  <a:gd name="T24" fmla="*/ 99 w 126"/>
                  <a:gd name="T25" fmla="*/ 48 h 126"/>
                  <a:gd name="T26" fmla="*/ 112 w 126"/>
                  <a:gd name="T27" fmla="*/ 33 h 126"/>
                  <a:gd name="T28" fmla="*/ 125 w 126"/>
                  <a:gd name="T29" fmla="*/ 21 h 126"/>
                  <a:gd name="T30" fmla="*/ 120 w 126"/>
                  <a:gd name="T31" fmla="*/ 4 h 126"/>
                  <a:gd name="T32" fmla="*/ 112 w 126"/>
                  <a:gd name="T33" fmla="*/ 14 h 126"/>
                  <a:gd name="T34" fmla="*/ 111 w 126"/>
                  <a:gd name="T35" fmla="*/ 0 h 126"/>
                  <a:gd name="T36" fmla="*/ 98 w 126"/>
                  <a:gd name="T37"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6">
                    <a:moveTo>
                      <a:pt x="98" y="1"/>
                    </a:moveTo>
                    <a:lnTo>
                      <a:pt x="95" y="21"/>
                    </a:lnTo>
                    <a:lnTo>
                      <a:pt x="75" y="31"/>
                    </a:lnTo>
                    <a:lnTo>
                      <a:pt x="60" y="51"/>
                    </a:lnTo>
                    <a:lnTo>
                      <a:pt x="24" y="67"/>
                    </a:lnTo>
                    <a:lnTo>
                      <a:pt x="0" y="89"/>
                    </a:lnTo>
                    <a:lnTo>
                      <a:pt x="4" y="105"/>
                    </a:lnTo>
                    <a:lnTo>
                      <a:pt x="26" y="125"/>
                    </a:lnTo>
                    <a:lnTo>
                      <a:pt x="54" y="103"/>
                    </a:lnTo>
                    <a:lnTo>
                      <a:pt x="63" y="81"/>
                    </a:lnTo>
                    <a:lnTo>
                      <a:pt x="82" y="65"/>
                    </a:lnTo>
                    <a:lnTo>
                      <a:pt x="94" y="65"/>
                    </a:lnTo>
                    <a:lnTo>
                      <a:pt x="99" y="48"/>
                    </a:lnTo>
                    <a:lnTo>
                      <a:pt x="112" y="33"/>
                    </a:lnTo>
                    <a:lnTo>
                      <a:pt x="125" y="21"/>
                    </a:lnTo>
                    <a:lnTo>
                      <a:pt x="120" y="4"/>
                    </a:lnTo>
                    <a:lnTo>
                      <a:pt x="112" y="14"/>
                    </a:lnTo>
                    <a:lnTo>
                      <a:pt x="111" y="0"/>
                    </a:lnTo>
                    <a:lnTo>
                      <a:pt x="98" y="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1" name="Freeform 135"/>
              <p:cNvSpPr>
                <a:spLocks/>
              </p:cNvSpPr>
              <p:nvPr/>
            </p:nvSpPr>
            <p:spPr bwMode="auto">
              <a:xfrm>
                <a:off x="8654431" y="4556664"/>
                <a:ext cx="1014252" cy="866697"/>
              </a:xfrm>
              <a:custGeom>
                <a:avLst/>
                <a:gdLst>
                  <a:gd name="T0" fmla="*/ 296 w 575"/>
                  <a:gd name="T1" fmla="*/ 33 h 491"/>
                  <a:gd name="T2" fmla="*/ 258 w 575"/>
                  <a:gd name="T3" fmla="*/ 51 h 491"/>
                  <a:gd name="T4" fmla="*/ 254 w 575"/>
                  <a:gd name="T5" fmla="*/ 74 h 491"/>
                  <a:gd name="T6" fmla="*/ 230 w 575"/>
                  <a:gd name="T7" fmla="*/ 66 h 491"/>
                  <a:gd name="T8" fmla="*/ 199 w 575"/>
                  <a:gd name="T9" fmla="*/ 60 h 491"/>
                  <a:gd name="T10" fmla="*/ 184 w 575"/>
                  <a:gd name="T11" fmla="*/ 85 h 491"/>
                  <a:gd name="T12" fmla="*/ 164 w 575"/>
                  <a:gd name="T13" fmla="*/ 102 h 491"/>
                  <a:gd name="T14" fmla="*/ 156 w 575"/>
                  <a:gd name="T15" fmla="*/ 113 h 491"/>
                  <a:gd name="T16" fmla="*/ 145 w 575"/>
                  <a:gd name="T17" fmla="*/ 127 h 491"/>
                  <a:gd name="T18" fmla="*/ 104 w 575"/>
                  <a:gd name="T19" fmla="*/ 161 h 491"/>
                  <a:gd name="T20" fmla="*/ 31 w 575"/>
                  <a:gd name="T21" fmla="*/ 199 h 491"/>
                  <a:gd name="T22" fmla="*/ 9 w 575"/>
                  <a:gd name="T23" fmla="*/ 248 h 491"/>
                  <a:gd name="T24" fmla="*/ 17 w 575"/>
                  <a:gd name="T25" fmla="*/ 265 h 491"/>
                  <a:gd name="T26" fmla="*/ 0 w 575"/>
                  <a:gd name="T27" fmla="*/ 270 h 491"/>
                  <a:gd name="T28" fmla="*/ 17 w 575"/>
                  <a:gd name="T29" fmla="*/ 312 h 491"/>
                  <a:gd name="T30" fmla="*/ 17 w 575"/>
                  <a:gd name="T31" fmla="*/ 344 h 491"/>
                  <a:gd name="T32" fmla="*/ 25 w 575"/>
                  <a:gd name="T33" fmla="*/ 377 h 491"/>
                  <a:gd name="T34" fmla="*/ 12 w 575"/>
                  <a:gd name="T35" fmla="*/ 389 h 491"/>
                  <a:gd name="T36" fmla="*/ 35 w 575"/>
                  <a:gd name="T37" fmla="*/ 424 h 491"/>
                  <a:gd name="T38" fmla="*/ 53 w 575"/>
                  <a:gd name="T39" fmla="*/ 420 h 491"/>
                  <a:gd name="T40" fmla="*/ 83 w 575"/>
                  <a:gd name="T41" fmla="*/ 412 h 491"/>
                  <a:gd name="T42" fmla="*/ 142 w 575"/>
                  <a:gd name="T43" fmla="*/ 391 h 491"/>
                  <a:gd name="T44" fmla="*/ 204 w 575"/>
                  <a:gd name="T45" fmla="*/ 375 h 491"/>
                  <a:gd name="T46" fmla="*/ 231 w 575"/>
                  <a:gd name="T47" fmla="*/ 365 h 491"/>
                  <a:gd name="T48" fmla="*/ 245 w 575"/>
                  <a:gd name="T49" fmla="*/ 369 h 491"/>
                  <a:gd name="T50" fmla="*/ 278 w 575"/>
                  <a:gd name="T51" fmla="*/ 383 h 491"/>
                  <a:gd name="T52" fmla="*/ 290 w 575"/>
                  <a:gd name="T53" fmla="*/ 418 h 491"/>
                  <a:gd name="T54" fmla="*/ 310 w 575"/>
                  <a:gd name="T55" fmla="*/ 409 h 491"/>
                  <a:gd name="T56" fmla="*/ 330 w 575"/>
                  <a:gd name="T57" fmla="*/ 383 h 491"/>
                  <a:gd name="T58" fmla="*/ 326 w 575"/>
                  <a:gd name="T59" fmla="*/ 409 h 491"/>
                  <a:gd name="T60" fmla="*/ 328 w 575"/>
                  <a:gd name="T61" fmla="*/ 422 h 491"/>
                  <a:gd name="T62" fmla="*/ 337 w 575"/>
                  <a:gd name="T63" fmla="*/ 405 h 491"/>
                  <a:gd name="T64" fmla="*/ 339 w 575"/>
                  <a:gd name="T65" fmla="*/ 422 h 491"/>
                  <a:gd name="T66" fmla="*/ 349 w 575"/>
                  <a:gd name="T67" fmla="*/ 442 h 491"/>
                  <a:gd name="T68" fmla="*/ 358 w 575"/>
                  <a:gd name="T69" fmla="*/ 471 h 491"/>
                  <a:gd name="T70" fmla="*/ 425 w 575"/>
                  <a:gd name="T71" fmla="*/ 490 h 491"/>
                  <a:gd name="T72" fmla="*/ 491 w 575"/>
                  <a:gd name="T73" fmla="*/ 460 h 491"/>
                  <a:gd name="T74" fmla="*/ 521 w 575"/>
                  <a:gd name="T75" fmla="*/ 415 h 491"/>
                  <a:gd name="T76" fmla="*/ 558 w 575"/>
                  <a:gd name="T77" fmla="*/ 366 h 491"/>
                  <a:gd name="T78" fmla="*/ 565 w 575"/>
                  <a:gd name="T79" fmla="*/ 316 h 491"/>
                  <a:gd name="T80" fmla="*/ 572 w 575"/>
                  <a:gd name="T81" fmla="*/ 251 h 491"/>
                  <a:gd name="T82" fmla="*/ 546 w 575"/>
                  <a:gd name="T83" fmla="*/ 201 h 491"/>
                  <a:gd name="T84" fmla="*/ 523 w 575"/>
                  <a:gd name="T85" fmla="*/ 165 h 491"/>
                  <a:gd name="T86" fmla="*/ 493 w 575"/>
                  <a:gd name="T87" fmla="*/ 117 h 491"/>
                  <a:gd name="T88" fmla="*/ 465 w 575"/>
                  <a:gd name="T89" fmla="*/ 60 h 491"/>
                  <a:gd name="T90" fmla="*/ 463 w 575"/>
                  <a:gd name="T91" fmla="*/ 19 h 491"/>
                  <a:gd name="T92" fmla="*/ 437 w 575"/>
                  <a:gd name="T93" fmla="*/ 19 h 491"/>
                  <a:gd name="T94" fmla="*/ 430 w 575"/>
                  <a:gd name="T95" fmla="*/ 89 h 491"/>
                  <a:gd name="T96" fmla="*/ 416 w 575"/>
                  <a:gd name="T97" fmla="*/ 113 h 491"/>
                  <a:gd name="T98" fmla="*/ 384 w 575"/>
                  <a:gd name="T99" fmla="*/ 100 h 491"/>
                  <a:gd name="T100" fmla="*/ 353 w 575"/>
                  <a:gd name="T101" fmla="*/ 81 h 491"/>
                  <a:gd name="T102" fmla="*/ 348 w 575"/>
                  <a:gd name="T103" fmla="*/ 62 h 491"/>
                  <a:gd name="T104" fmla="*/ 360 w 575"/>
                  <a:gd name="T105" fmla="*/ 46 h 491"/>
                  <a:gd name="T106" fmla="*/ 347 w 575"/>
                  <a:gd name="T107" fmla="*/ 25 h 491"/>
                  <a:gd name="T108" fmla="*/ 307 w 575"/>
                  <a:gd name="T109" fmla="*/ 12 h 491"/>
                  <a:gd name="T110" fmla="*/ 282 w 575"/>
                  <a:gd name="T111" fmla="*/ 1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5" h="491">
                    <a:moveTo>
                      <a:pt x="293" y="20"/>
                    </a:moveTo>
                    <a:lnTo>
                      <a:pt x="296" y="33"/>
                    </a:lnTo>
                    <a:lnTo>
                      <a:pt x="269" y="37"/>
                    </a:lnTo>
                    <a:lnTo>
                      <a:pt x="258" y="51"/>
                    </a:lnTo>
                    <a:lnTo>
                      <a:pt x="256" y="59"/>
                    </a:lnTo>
                    <a:lnTo>
                      <a:pt x="254" y="74"/>
                    </a:lnTo>
                    <a:lnTo>
                      <a:pt x="237" y="78"/>
                    </a:lnTo>
                    <a:lnTo>
                      <a:pt x="230" y="66"/>
                    </a:lnTo>
                    <a:lnTo>
                      <a:pt x="221" y="55"/>
                    </a:lnTo>
                    <a:lnTo>
                      <a:pt x="199" y="60"/>
                    </a:lnTo>
                    <a:lnTo>
                      <a:pt x="195" y="74"/>
                    </a:lnTo>
                    <a:lnTo>
                      <a:pt x="184" y="85"/>
                    </a:lnTo>
                    <a:lnTo>
                      <a:pt x="171" y="91"/>
                    </a:lnTo>
                    <a:lnTo>
                      <a:pt x="164" y="102"/>
                    </a:lnTo>
                    <a:lnTo>
                      <a:pt x="164" y="113"/>
                    </a:lnTo>
                    <a:lnTo>
                      <a:pt x="156" y="113"/>
                    </a:lnTo>
                    <a:lnTo>
                      <a:pt x="149" y="102"/>
                    </a:lnTo>
                    <a:lnTo>
                      <a:pt x="145" y="127"/>
                    </a:lnTo>
                    <a:lnTo>
                      <a:pt x="124" y="153"/>
                    </a:lnTo>
                    <a:lnTo>
                      <a:pt x="104" y="161"/>
                    </a:lnTo>
                    <a:lnTo>
                      <a:pt x="53" y="176"/>
                    </a:lnTo>
                    <a:lnTo>
                      <a:pt x="31" y="199"/>
                    </a:lnTo>
                    <a:lnTo>
                      <a:pt x="6" y="201"/>
                    </a:lnTo>
                    <a:lnTo>
                      <a:pt x="9" y="248"/>
                    </a:lnTo>
                    <a:lnTo>
                      <a:pt x="20" y="255"/>
                    </a:lnTo>
                    <a:lnTo>
                      <a:pt x="17" y="265"/>
                    </a:lnTo>
                    <a:lnTo>
                      <a:pt x="2" y="255"/>
                    </a:lnTo>
                    <a:lnTo>
                      <a:pt x="0" y="270"/>
                    </a:lnTo>
                    <a:lnTo>
                      <a:pt x="8" y="296"/>
                    </a:lnTo>
                    <a:lnTo>
                      <a:pt x="17" y="312"/>
                    </a:lnTo>
                    <a:lnTo>
                      <a:pt x="17" y="331"/>
                    </a:lnTo>
                    <a:lnTo>
                      <a:pt x="17" y="344"/>
                    </a:lnTo>
                    <a:lnTo>
                      <a:pt x="24" y="349"/>
                    </a:lnTo>
                    <a:lnTo>
                      <a:pt x="25" y="377"/>
                    </a:lnTo>
                    <a:lnTo>
                      <a:pt x="17" y="378"/>
                    </a:lnTo>
                    <a:lnTo>
                      <a:pt x="12" y="389"/>
                    </a:lnTo>
                    <a:lnTo>
                      <a:pt x="6" y="398"/>
                    </a:lnTo>
                    <a:lnTo>
                      <a:pt x="35" y="424"/>
                    </a:lnTo>
                    <a:lnTo>
                      <a:pt x="47" y="427"/>
                    </a:lnTo>
                    <a:lnTo>
                      <a:pt x="53" y="420"/>
                    </a:lnTo>
                    <a:lnTo>
                      <a:pt x="59" y="409"/>
                    </a:lnTo>
                    <a:lnTo>
                      <a:pt x="83" y="412"/>
                    </a:lnTo>
                    <a:lnTo>
                      <a:pt x="133" y="405"/>
                    </a:lnTo>
                    <a:lnTo>
                      <a:pt x="142" y="391"/>
                    </a:lnTo>
                    <a:lnTo>
                      <a:pt x="158" y="380"/>
                    </a:lnTo>
                    <a:lnTo>
                      <a:pt x="204" y="375"/>
                    </a:lnTo>
                    <a:lnTo>
                      <a:pt x="213" y="366"/>
                    </a:lnTo>
                    <a:lnTo>
                      <a:pt x="231" y="365"/>
                    </a:lnTo>
                    <a:lnTo>
                      <a:pt x="244" y="361"/>
                    </a:lnTo>
                    <a:lnTo>
                      <a:pt x="245" y="369"/>
                    </a:lnTo>
                    <a:lnTo>
                      <a:pt x="267" y="371"/>
                    </a:lnTo>
                    <a:lnTo>
                      <a:pt x="278" y="383"/>
                    </a:lnTo>
                    <a:lnTo>
                      <a:pt x="289" y="399"/>
                    </a:lnTo>
                    <a:lnTo>
                      <a:pt x="290" y="418"/>
                    </a:lnTo>
                    <a:lnTo>
                      <a:pt x="299" y="416"/>
                    </a:lnTo>
                    <a:lnTo>
                      <a:pt x="310" y="409"/>
                    </a:lnTo>
                    <a:lnTo>
                      <a:pt x="322" y="397"/>
                    </a:lnTo>
                    <a:lnTo>
                      <a:pt x="330" y="383"/>
                    </a:lnTo>
                    <a:lnTo>
                      <a:pt x="332" y="394"/>
                    </a:lnTo>
                    <a:lnTo>
                      <a:pt x="326" y="409"/>
                    </a:lnTo>
                    <a:lnTo>
                      <a:pt x="318" y="420"/>
                    </a:lnTo>
                    <a:lnTo>
                      <a:pt x="328" y="422"/>
                    </a:lnTo>
                    <a:lnTo>
                      <a:pt x="332" y="412"/>
                    </a:lnTo>
                    <a:lnTo>
                      <a:pt x="337" y="405"/>
                    </a:lnTo>
                    <a:lnTo>
                      <a:pt x="337" y="412"/>
                    </a:lnTo>
                    <a:lnTo>
                      <a:pt x="339" y="422"/>
                    </a:lnTo>
                    <a:lnTo>
                      <a:pt x="348" y="431"/>
                    </a:lnTo>
                    <a:lnTo>
                      <a:pt x="349" y="442"/>
                    </a:lnTo>
                    <a:lnTo>
                      <a:pt x="344" y="456"/>
                    </a:lnTo>
                    <a:lnTo>
                      <a:pt x="358" y="471"/>
                    </a:lnTo>
                    <a:lnTo>
                      <a:pt x="389" y="482"/>
                    </a:lnTo>
                    <a:lnTo>
                      <a:pt x="425" y="490"/>
                    </a:lnTo>
                    <a:lnTo>
                      <a:pt x="450" y="481"/>
                    </a:lnTo>
                    <a:lnTo>
                      <a:pt x="491" y="460"/>
                    </a:lnTo>
                    <a:lnTo>
                      <a:pt x="503" y="429"/>
                    </a:lnTo>
                    <a:lnTo>
                      <a:pt x="521" y="415"/>
                    </a:lnTo>
                    <a:lnTo>
                      <a:pt x="534" y="388"/>
                    </a:lnTo>
                    <a:lnTo>
                      <a:pt x="558" y="366"/>
                    </a:lnTo>
                    <a:lnTo>
                      <a:pt x="565" y="355"/>
                    </a:lnTo>
                    <a:lnTo>
                      <a:pt x="565" y="316"/>
                    </a:lnTo>
                    <a:lnTo>
                      <a:pt x="574" y="263"/>
                    </a:lnTo>
                    <a:lnTo>
                      <a:pt x="572" y="251"/>
                    </a:lnTo>
                    <a:lnTo>
                      <a:pt x="555" y="228"/>
                    </a:lnTo>
                    <a:lnTo>
                      <a:pt x="546" y="201"/>
                    </a:lnTo>
                    <a:lnTo>
                      <a:pt x="527" y="191"/>
                    </a:lnTo>
                    <a:lnTo>
                      <a:pt x="523" y="165"/>
                    </a:lnTo>
                    <a:lnTo>
                      <a:pt x="494" y="150"/>
                    </a:lnTo>
                    <a:lnTo>
                      <a:pt x="493" y="117"/>
                    </a:lnTo>
                    <a:lnTo>
                      <a:pt x="483" y="80"/>
                    </a:lnTo>
                    <a:lnTo>
                      <a:pt x="465" y="60"/>
                    </a:lnTo>
                    <a:lnTo>
                      <a:pt x="455" y="33"/>
                    </a:lnTo>
                    <a:lnTo>
                      <a:pt x="463" y="19"/>
                    </a:lnTo>
                    <a:lnTo>
                      <a:pt x="448" y="0"/>
                    </a:lnTo>
                    <a:lnTo>
                      <a:pt x="437" y="19"/>
                    </a:lnTo>
                    <a:lnTo>
                      <a:pt x="429" y="30"/>
                    </a:lnTo>
                    <a:lnTo>
                      <a:pt x="430" y="89"/>
                    </a:lnTo>
                    <a:lnTo>
                      <a:pt x="421" y="104"/>
                    </a:lnTo>
                    <a:lnTo>
                      <a:pt x="416" y="113"/>
                    </a:lnTo>
                    <a:lnTo>
                      <a:pt x="399" y="113"/>
                    </a:lnTo>
                    <a:lnTo>
                      <a:pt x="384" y="100"/>
                    </a:lnTo>
                    <a:lnTo>
                      <a:pt x="365" y="93"/>
                    </a:lnTo>
                    <a:lnTo>
                      <a:pt x="353" y="81"/>
                    </a:lnTo>
                    <a:lnTo>
                      <a:pt x="342" y="77"/>
                    </a:lnTo>
                    <a:lnTo>
                      <a:pt x="348" y="62"/>
                    </a:lnTo>
                    <a:lnTo>
                      <a:pt x="351" y="49"/>
                    </a:lnTo>
                    <a:lnTo>
                      <a:pt x="360" y="46"/>
                    </a:lnTo>
                    <a:lnTo>
                      <a:pt x="366" y="28"/>
                    </a:lnTo>
                    <a:lnTo>
                      <a:pt x="347" y="25"/>
                    </a:lnTo>
                    <a:lnTo>
                      <a:pt x="328" y="23"/>
                    </a:lnTo>
                    <a:lnTo>
                      <a:pt x="307" y="12"/>
                    </a:lnTo>
                    <a:lnTo>
                      <a:pt x="284" y="9"/>
                    </a:lnTo>
                    <a:lnTo>
                      <a:pt x="282" y="15"/>
                    </a:lnTo>
                    <a:lnTo>
                      <a:pt x="293" y="20"/>
                    </a:lnTo>
                  </a:path>
                </a:pathLst>
              </a:custGeom>
              <a:solidFill>
                <a:srgbClr val="BFBFBF"/>
              </a:solid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2" name="Freeform 136"/>
              <p:cNvSpPr>
                <a:spLocks/>
              </p:cNvSpPr>
              <p:nvPr/>
            </p:nvSpPr>
            <p:spPr bwMode="auto">
              <a:xfrm>
                <a:off x="9365194" y="5489426"/>
                <a:ext cx="89632" cy="95950"/>
              </a:xfrm>
              <a:custGeom>
                <a:avLst/>
                <a:gdLst>
                  <a:gd name="T0" fmla="*/ 3 w 52"/>
                  <a:gd name="T1" fmla="*/ 0 h 53"/>
                  <a:gd name="T2" fmla="*/ 22 w 52"/>
                  <a:gd name="T3" fmla="*/ 4 h 53"/>
                  <a:gd name="T4" fmla="*/ 51 w 52"/>
                  <a:gd name="T5" fmla="*/ 4 h 53"/>
                  <a:gd name="T6" fmla="*/ 49 w 52"/>
                  <a:gd name="T7" fmla="*/ 21 h 53"/>
                  <a:gd name="T8" fmla="*/ 40 w 52"/>
                  <a:gd name="T9" fmla="*/ 34 h 53"/>
                  <a:gd name="T10" fmla="*/ 38 w 52"/>
                  <a:gd name="T11" fmla="*/ 47 h 53"/>
                  <a:gd name="T12" fmla="*/ 22 w 52"/>
                  <a:gd name="T13" fmla="*/ 50 h 53"/>
                  <a:gd name="T14" fmla="*/ 11 w 52"/>
                  <a:gd name="T15" fmla="*/ 52 h 53"/>
                  <a:gd name="T16" fmla="*/ 0 w 52"/>
                  <a:gd name="T17" fmla="*/ 45 h 53"/>
                  <a:gd name="T18" fmla="*/ 3 w 52"/>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3" y="0"/>
                    </a:moveTo>
                    <a:lnTo>
                      <a:pt x="22" y="4"/>
                    </a:lnTo>
                    <a:lnTo>
                      <a:pt x="51" y="4"/>
                    </a:lnTo>
                    <a:lnTo>
                      <a:pt x="49" y="21"/>
                    </a:lnTo>
                    <a:lnTo>
                      <a:pt x="40" y="34"/>
                    </a:lnTo>
                    <a:lnTo>
                      <a:pt x="38" y="47"/>
                    </a:lnTo>
                    <a:lnTo>
                      <a:pt x="22" y="50"/>
                    </a:lnTo>
                    <a:lnTo>
                      <a:pt x="11" y="52"/>
                    </a:lnTo>
                    <a:lnTo>
                      <a:pt x="0" y="45"/>
                    </a:lnTo>
                    <a:lnTo>
                      <a:pt x="3"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3" name="Freeform 137"/>
              <p:cNvSpPr>
                <a:spLocks/>
              </p:cNvSpPr>
              <p:nvPr/>
            </p:nvSpPr>
            <p:spPr bwMode="auto">
              <a:xfrm>
                <a:off x="9964310" y="4858672"/>
                <a:ext cx="64472" cy="51907"/>
              </a:xfrm>
              <a:custGeom>
                <a:avLst/>
                <a:gdLst>
                  <a:gd name="T0" fmla="*/ 11 w 37"/>
                  <a:gd name="T1" fmla="*/ 0 h 29"/>
                  <a:gd name="T2" fmla="*/ 0 w 37"/>
                  <a:gd name="T3" fmla="*/ 5 h 29"/>
                  <a:gd name="T4" fmla="*/ 8 w 37"/>
                  <a:gd name="T5" fmla="*/ 13 h 29"/>
                  <a:gd name="T6" fmla="*/ 18 w 37"/>
                  <a:gd name="T7" fmla="*/ 22 h 29"/>
                  <a:gd name="T8" fmla="*/ 32 w 37"/>
                  <a:gd name="T9" fmla="*/ 28 h 29"/>
                  <a:gd name="T10" fmla="*/ 36 w 37"/>
                  <a:gd name="T11" fmla="*/ 20 h 29"/>
                  <a:gd name="T12" fmla="*/ 26 w 37"/>
                  <a:gd name="T13" fmla="*/ 5 h 29"/>
                  <a:gd name="T14" fmla="*/ 11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11" y="0"/>
                    </a:moveTo>
                    <a:lnTo>
                      <a:pt x="0" y="5"/>
                    </a:lnTo>
                    <a:lnTo>
                      <a:pt x="8" y="13"/>
                    </a:lnTo>
                    <a:lnTo>
                      <a:pt x="18" y="22"/>
                    </a:lnTo>
                    <a:lnTo>
                      <a:pt x="32" y="28"/>
                    </a:lnTo>
                    <a:lnTo>
                      <a:pt x="36" y="20"/>
                    </a:lnTo>
                    <a:lnTo>
                      <a:pt x="26" y="5"/>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4" name="Freeform 138"/>
              <p:cNvSpPr>
                <a:spLocks/>
              </p:cNvSpPr>
              <p:nvPr/>
            </p:nvSpPr>
            <p:spPr bwMode="auto">
              <a:xfrm>
                <a:off x="9674973" y="4297127"/>
                <a:ext cx="50319" cy="75502"/>
              </a:xfrm>
              <a:custGeom>
                <a:avLst/>
                <a:gdLst>
                  <a:gd name="T0" fmla="*/ 0 w 28"/>
                  <a:gd name="T1" fmla="*/ 0 h 42"/>
                  <a:gd name="T2" fmla="*/ 10 w 28"/>
                  <a:gd name="T3" fmla="*/ 20 h 42"/>
                  <a:gd name="T4" fmla="*/ 23 w 28"/>
                  <a:gd name="T5" fmla="*/ 41 h 42"/>
                  <a:gd name="T6" fmla="*/ 27 w 28"/>
                  <a:gd name="T7" fmla="*/ 15 h 42"/>
                  <a:gd name="T8" fmla="*/ 0 w 28"/>
                  <a:gd name="T9" fmla="*/ 0 h 42"/>
                </a:gdLst>
                <a:ahLst/>
                <a:cxnLst>
                  <a:cxn ang="0">
                    <a:pos x="T0" y="T1"/>
                  </a:cxn>
                  <a:cxn ang="0">
                    <a:pos x="T2" y="T3"/>
                  </a:cxn>
                  <a:cxn ang="0">
                    <a:pos x="T4" y="T5"/>
                  </a:cxn>
                  <a:cxn ang="0">
                    <a:pos x="T6" y="T7"/>
                  </a:cxn>
                  <a:cxn ang="0">
                    <a:pos x="T8" y="T9"/>
                  </a:cxn>
                </a:cxnLst>
                <a:rect l="0" t="0" r="r" b="b"/>
                <a:pathLst>
                  <a:path w="28" h="42">
                    <a:moveTo>
                      <a:pt x="0" y="0"/>
                    </a:moveTo>
                    <a:lnTo>
                      <a:pt x="10" y="20"/>
                    </a:lnTo>
                    <a:lnTo>
                      <a:pt x="23" y="41"/>
                    </a:lnTo>
                    <a:lnTo>
                      <a:pt x="27" y="15"/>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5" name="Freeform 139"/>
              <p:cNvSpPr>
                <a:spLocks/>
              </p:cNvSpPr>
              <p:nvPr/>
            </p:nvSpPr>
            <p:spPr bwMode="auto">
              <a:xfrm>
                <a:off x="9442246" y="4338024"/>
                <a:ext cx="212285" cy="221786"/>
              </a:xfrm>
              <a:custGeom>
                <a:avLst/>
                <a:gdLst>
                  <a:gd name="T0" fmla="*/ 19 w 119"/>
                  <a:gd name="T1" fmla="*/ 74 h 125"/>
                  <a:gd name="T2" fmla="*/ 0 w 119"/>
                  <a:gd name="T3" fmla="*/ 0 h 125"/>
                  <a:gd name="T4" fmla="*/ 16 w 119"/>
                  <a:gd name="T5" fmla="*/ 6 h 125"/>
                  <a:gd name="T6" fmla="*/ 40 w 119"/>
                  <a:gd name="T7" fmla="*/ 5 h 125"/>
                  <a:gd name="T8" fmla="*/ 40 w 119"/>
                  <a:gd name="T9" fmla="*/ 25 h 125"/>
                  <a:gd name="T10" fmla="*/ 55 w 119"/>
                  <a:gd name="T11" fmla="*/ 30 h 125"/>
                  <a:gd name="T12" fmla="*/ 59 w 119"/>
                  <a:gd name="T13" fmla="*/ 40 h 125"/>
                  <a:gd name="T14" fmla="*/ 70 w 119"/>
                  <a:gd name="T15" fmla="*/ 51 h 125"/>
                  <a:gd name="T16" fmla="*/ 78 w 119"/>
                  <a:gd name="T17" fmla="*/ 59 h 125"/>
                  <a:gd name="T18" fmla="*/ 76 w 119"/>
                  <a:gd name="T19" fmla="*/ 76 h 125"/>
                  <a:gd name="T20" fmla="*/ 87 w 119"/>
                  <a:gd name="T21" fmla="*/ 95 h 125"/>
                  <a:gd name="T22" fmla="*/ 107 w 119"/>
                  <a:gd name="T23" fmla="*/ 101 h 125"/>
                  <a:gd name="T24" fmla="*/ 118 w 119"/>
                  <a:gd name="T25" fmla="*/ 120 h 125"/>
                  <a:gd name="T26" fmla="*/ 116 w 119"/>
                  <a:gd name="T27" fmla="*/ 120 h 125"/>
                  <a:gd name="T28" fmla="*/ 115 w 119"/>
                  <a:gd name="T29" fmla="*/ 121 h 125"/>
                  <a:gd name="T30" fmla="*/ 113 w 119"/>
                  <a:gd name="T31" fmla="*/ 121 h 125"/>
                  <a:gd name="T32" fmla="*/ 110 w 119"/>
                  <a:gd name="T33" fmla="*/ 121 h 125"/>
                  <a:gd name="T34" fmla="*/ 108 w 119"/>
                  <a:gd name="T35" fmla="*/ 122 h 125"/>
                  <a:gd name="T36" fmla="*/ 106 w 119"/>
                  <a:gd name="T37" fmla="*/ 123 h 125"/>
                  <a:gd name="T38" fmla="*/ 103 w 119"/>
                  <a:gd name="T39" fmla="*/ 123 h 125"/>
                  <a:gd name="T40" fmla="*/ 101 w 119"/>
                  <a:gd name="T41" fmla="*/ 124 h 125"/>
                  <a:gd name="T42" fmla="*/ 99 w 119"/>
                  <a:gd name="T43" fmla="*/ 124 h 125"/>
                  <a:gd name="T44" fmla="*/ 97 w 119"/>
                  <a:gd name="T45" fmla="*/ 124 h 125"/>
                  <a:gd name="T46" fmla="*/ 96 w 119"/>
                  <a:gd name="T47" fmla="*/ 124 h 125"/>
                  <a:gd name="T48" fmla="*/ 95 w 119"/>
                  <a:gd name="T49" fmla="*/ 122 h 125"/>
                  <a:gd name="T50" fmla="*/ 93 w 119"/>
                  <a:gd name="T51" fmla="*/ 121 h 125"/>
                  <a:gd name="T52" fmla="*/ 91 w 119"/>
                  <a:gd name="T53" fmla="*/ 121 h 125"/>
                  <a:gd name="T54" fmla="*/ 88 w 119"/>
                  <a:gd name="T55" fmla="*/ 121 h 125"/>
                  <a:gd name="T56" fmla="*/ 86 w 119"/>
                  <a:gd name="T57" fmla="*/ 120 h 125"/>
                  <a:gd name="T58" fmla="*/ 83 w 119"/>
                  <a:gd name="T59" fmla="*/ 119 h 125"/>
                  <a:gd name="T60" fmla="*/ 81 w 119"/>
                  <a:gd name="T61" fmla="*/ 118 h 125"/>
                  <a:gd name="T62" fmla="*/ 78 w 119"/>
                  <a:gd name="T63" fmla="*/ 117 h 125"/>
                  <a:gd name="T64" fmla="*/ 76 w 119"/>
                  <a:gd name="T65" fmla="*/ 117 h 125"/>
                  <a:gd name="T66" fmla="*/ 75 w 119"/>
                  <a:gd name="T67" fmla="*/ 117 h 125"/>
                  <a:gd name="T68" fmla="*/ 74 w 119"/>
                  <a:gd name="T69" fmla="*/ 117 h 125"/>
                  <a:gd name="T70" fmla="*/ 55 w 119"/>
                  <a:gd name="T71" fmla="*/ 97 h 125"/>
                  <a:gd name="T72" fmla="*/ 41 w 119"/>
                  <a:gd name="T73" fmla="*/ 78 h 125"/>
                  <a:gd name="T74" fmla="*/ 19 w 119"/>
                  <a:gd name="T7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25">
                    <a:moveTo>
                      <a:pt x="19" y="74"/>
                    </a:moveTo>
                    <a:lnTo>
                      <a:pt x="0" y="0"/>
                    </a:lnTo>
                    <a:lnTo>
                      <a:pt x="16" y="6"/>
                    </a:lnTo>
                    <a:lnTo>
                      <a:pt x="40" y="5"/>
                    </a:lnTo>
                    <a:lnTo>
                      <a:pt x="40" y="25"/>
                    </a:lnTo>
                    <a:lnTo>
                      <a:pt x="55" y="30"/>
                    </a:lnTo>
                    <a:lnTo>
                      <a:pt x="59" y="40"/>
                    </a:lnTo>
                    <a:lnTo>
                      <a:pt x="70" y="51"/>
                    </a:lnTo>
                    <a:lnTo>
                      <a:pt x="78" y="59"/>
                    </a:lnTo>
                    <a:lnTo>
                      <a:pt x="76" y="76"/>
                    </a:lnTo>
                    <a:lnTo>
                      <a:pt x="87" y="95"/>
                    </a:lnTo>
                    <a:lnTo>
                      <a:pt x="107" y="101"/>
                    </a:lnTo>
                    <a:lnTo>
                      <a:pt x="118" y="120"/>
                    </a:lnTo>
                    <a:lnTo>
                      <a:pt x="116" y="120"/>
                    </a:lnTo>
                    <a:lnTo>
                      <a:pt x="115" y="121"/>
                    </a:lnTo>
                    <a:lnTo>
                      <a:pt x="113" y="121"/>
                    </a:lnTo>
                    <a:lnTo>
                      <a:pt x="110" y="121"/>
                    </a:lnTo>
                    <a:lnTo>
                      <a:pt x="108" y="122"/>
                    </a:lnTo>
                    <a:lnTo>
                      <a:pt x="106" y="123"/>
                    </a:lnTo>
                    <a:lnTo>
                      <a:pt x="103" y="123"/>
                    </a:lnTo>
                    <a:lnTo>
                      <a:pt x="101" y="124"/>
                    </a:lnTo>
                    <a:lnTo>
                      <a:pt x="99" y="124"/>
                    </a:lnTo>
                    <a:lnTo>
                      <a:pt x="97" y="124"/>
                    </a:lnTo>
                    <a:lnTo>
                      <a:pt x="96" y="124"/>
                    </a:lnTo>
                    <a:lnTo>
                      <a:pt x="95" y="122"/>
                    </a:lnTo>
                    <a:lnTo>
                      <a:pt x="93" y="121"/>
                    </a:lnTo>
                    <a:lnTo>
                      <a:pt x="91" y="121"/>
                    </a:lnTo>
                    <a:lnTo>
                      <a:pt x="88" y="121"/>
                    </a:lnTo>
                    <a:lnTo>
                      <a:pt x="86" y="120"/>
                    </a:lnTo>
                    <a:lnTo>
                      <a:pt x="83" y="119"/>
                    </a:lnTo>
                    <a:lnTo>
                      <a:pt x="81" y="118"/>
                    </a:lnTo>
                    <a:lnTo>
                      <a:pt x="78" y="117"/>
                    </a:lnTo>
                    <a:lnTo>
                      <a:pt x="76" y="117"/>
                    </a:lnTo>
                    <a:lnTo>
                      <a:pt x="75" y="117"/>
                    </a:lnTo>
                    <a:lnTo>
                      <a:pt x="74" y="117"/>
                    </a:lnTo>
                    <a:lnTo>
                      <a:pt x="55" y="97"/>
                    </a:lnTo>
                    <a:lnTo>
                      <a:pt x="41" y="78"/>
                    </a:lnTo>
                    <a:lnTo>
                      <a:pt x="19" y="7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6" name="Freeform 140"/>
              <p:cNvSpPr>
                <a:spLocks/>
              </p:cNvSpPr>
              <p:nvPr/>
            </p:nvSpPr>
            <p:spPr bwMode="auto">
              <a:xfrm>
                <a:off x="9613646" y="4378921"/>
                <a:ext cx="72334" cy="58199"/>
              </a:xfrm>
              <a:custGeom>
                <a:avLst/>
                <a:gdLst>
                  <a:gd name="T0" fmla="*/ 2 w 41"/>
                  <a:gd name="T1" fmla="*/ 16 h 33"/>
                  <a:gd name="T2" fmla="*/ 0 w 41"/>
                  <a:gd name="T3" fmla="*/ 28 h 33"/>
                  <a:gd name="T4" fmla="*/ 16 w 41"/>
                  <a:gd name="T5" fmla="*/ 32 h 33"/>
                  <a:gd name="T6" fmla="*/ 32 w 41"/>
                  <a:gd name="T7" fmla="*/ 22 h 33"/>
                  <a:gd name="T8" fmla="*/ 40 w 41"/>
                  <a:gd name="T9" fmla="*/ 11 h 33"/>
                  <a:gd name="T10" fmla="*/ 38 w 41"/>
                  <a:gd name="T11" fmla="*/ 0 h 33"/>
                  <a:gd name="T12" fmla="*/ 26 w 41"/>
                  <a:gd name="T13" fmla="*/ 1 h 33"/>
                  <a:gd name="T14" fmla="*/ 24 w 41"/>
                  <a:gd name="T15" fmla="*/ 11 h 33"/>
                  <a:gd name="T16" fmla="*/ 2 w 41"/>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3">
                    <a:moveTo>
                      <a:pt x="2" y="16"/>
                    </a:moveTo>
                    <a:lnTo>
                      <a:pt x="0" y="28"/>
                    </a:lnTo>
                    <a:lnTo>
                      <a:pt x="16" y="32"/>
                    </a:lnTo>
                    <a:lnTo>
                      <a:pt x="32" y="22"/>
                    </a:lnTo>
                    <a:lnTo>
                      <a:pt x="40" y="11"/>
                    </a:lnTo>
                    <a:lnTo>
                      <a:pt x="38" y="0"/>
                    </a:lnTo>
                    <a:lnTo>
                      <a:pt x="26" y="1"/>
                    </a:lnTo>
                    <a:lnTo>
                      <a:pt x="24" y="11"/>
                    </a:lnTo>
                    <a:lnTo>
                      <a:pt x="2"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77" name="Freeform 141"/>
              <p:cNvSpPr>
                <a:spLocks/>
              </p:cNvSpPr>
              <p:nvPr/>
            </p:nvSpPr>
            <p:spPr bwMode="auto">
              <a:xfrm>
                <a:off x="9731583" y="4394650"/>
                <a:ext cx="36167" cy="28313"/>
              </a:xfrm>
              <a:custGeom>
                <a:avLst/>
                <a:gdLst>
                  <a:gd name="T0" fmla="*/ 10 w 21"/>
                  <a:gd name="T1" fmla="*/ 15 h 16"/>
                  <a:gd name="T2" fmla="*/ 11 w 21"/>
                  <a:gd name="T3" fmla="*/ 14 h 16"/>
                  <a:gd name="T4" fmla="*/ 13 w 21"/>
                  <a:gd name="T5" fmla="*/ 14 h 16"/>
                  <a:gd name="T6" fmla="*/ 15 w 21"/>
                  <a:gd name="T7" fmla="*/ 13 h 16"/>
                  <a:gd name="T8" fmla="*/ 16 w 21"/>
                  <a:gd name="T9" fmla="*/ 13 h 16"/>
                  <a:gd name="T10" fmla="*/ 17 w 21"/>
                  <a:gd name="T11" fmla="*/ 12 h 16"/>
                  <a:gd name="T12" fmla="*/ 18 w 21"/>
                  <a:gd name="T13" fmla="*/ 11 h 16"/>
                  <a:gd name="T14" fmla="*/ 19 w 21"/>
                  <a:gd name="T15" fmla="*/ 11 h 16"/>
                  <a:gd name="T16" fmla="*/ 20 w 21"/>
                  <a:gd name="T17" fmla="*/ 9 h 16"/>
                  <a:gd name="T18" fmla="*/ 20 w 21"/>
                  <a:gd name="T19" fmla="*/ 8 h 16"/>
                  <a:gd name="T20" fmla="*/ 20 w 21"/>
                  <a:gd name="T21" fmla="*/ 7 h 16"/>
                  <a:gd name="T22" fmla="*/ 20 w 21"/>
                  <a:gd name="T23" fmla="*/ 6 h 16"/>
                  <a:gd name="T24" fmla="*/ 20 w 21"/>
                  <a:gd name="T25" fmla="*/ 5 h 16"/>
                  <a:gd name="T26" fmla="*/ 19 w 21"/>
                  <a:gd name="T27" fmla="*/ 4 h 16"/>
                  <a:gd name="T28" fmla="*/ 18 w 21"/>
                  <a:gd name="T29" fmla="*/ 4 h 16"/>
                  <a:gd name="T30" fmla="*/ 18 w 21"/>
                  <a:gd name="T31" fmla="*/ 3 h 16"/>
                  <a:gd name="T32" fmla="*/ 17 w 21"/>
                  <a:gd name="T33" fmla="*/ 2 h 16"/>
                  <a:gd name="T34" fmla="*/ 16 w 21"/>
                  <a:gd name="T35" fmla="*/ 1 h 16"/>
                  <a:gd name="T36" fmla="*/ 15 w 21"/>
                  <a:gd name="T37" fmla="*/ 1 h 16"/>
                  <a:gd name="T38" fmla="*/ 13 w 21"/>
                  <a:gd name="T39" fmla="*/ 0 h 16"/>
                  <a:gd name="T40" fmla="*/ 11 w 21"/>
                  <a:gd name="T41" fmla="*/ 0 h 16"/>
                  <a:gd name="T42" fmla="*/ 10 w 21"/>
                  <a:gd name="T43" fmla="*/ 0 h 16"/>
                  <a:gd name="T44" fmla="*/ 8 w 21"/>
                  <a:gd name="T45" fmla="*/ 0 h 16"/>
                  <a:gd name="T46" fmla="*/ 7 w 21"/>
                  <a:gd name="T47" fmla="*/ 0 h 16"/>
                  <a:gd name="T48" fmla="*/ 5 w 21"/>
                  <a:gd name="T49" fmla="*/ 0 h 16"/>
                  <a:gd name="T50" fmla="*/ 5 w 21"/>
                  <a:gd name="T51" fmla="*/ 1 h 16"/>
                  <a:gd name="T52" fmla="*/ 3 w 21"/>
                  <a:gd name="T53" fmla="*/ 1 h 16"/>
                  <a:gd name="T54" fmla="*/ 3 w 21"/>
                  <a:gd name="T55" fmla="*/ 2 h 16"/>
                  <a:gd name="T56" fmla="*/ 2 w 21"/>
                  <a:gd name="T57" fmla="*/ 3 h 16"/>
                  <a:gd name="T58" fmla="*/ 1 w 21"/>
                  <a:gd name="T59" fmla="*/ 4 h 16"/>
                  <a:gd name="T60" fmla="*/ 0 w 21"/>
                  <a:gd name="T61" fmla="*/ 5 h 16"/>
                  <a:gd name="T62" fmla="*/ 0 w 21"/>
                  <a:gd name="T63" fmla="*/ 6 h 16"/>
                  <a:gd name="T64" fmla="*/ 0 w 21"/>
                  <a:gd name="T65" fmla="*/ 7 h 16"/>
                  <a:gd name="T66" fmla="*/ 0 w 21"/>
                  <a:gd name="T67" fmla="*/ 8 h 16"/>
                  <a:gd name="T68" fmla="*/ 0 w 21"/>
                  <a:gd name="T69" fmla="*/ 9 h 16"/>
                  <a:gd name="T70" fmla="*/ 1 w 21"/>
                  <a:gd name="T71" fmla="*/ 11 h 16"/>
                  <a:gd name="T72" fmla="*/ 2 w 21"/>
                  <a:gd name="T73" fmla="*/ 11 h 16"/>
                  <a:gd name="T74" fmla="*/ 3 w 21"/>
                  <a:gd name="T75" fmla="*/ 12 h 16"/>
                  <a:gd name="T76" fmla="*/ 3 w 21"/>
                  <a:gd name="T77" fmla="*/ 13 h 16"/>
                  <a:gd name="T78" fmla="*/ 5 w 21"/>
                  <a:gd name="T79" fmla="*/ 13 h 16"/>
                  <a:gd name="T80" fmla="*/ 5 w 21"/>
                  <a:gd name="T81" fmla="*/ 14 h 16"/>
                  <a:gd name="T82" fmla="*/ 7 w 21"/>
                  <a:gd name="T83" fmla="*/ 14 h 16"/>
                  <a:gd name="T84" fmla="*/ 8 w 21"/>
                  <a:gd name="T85" fmla="*/ 14 h 16"/>
                  <a:gd name="T86" fmla="*/ 10 w 21"/>
                  <a:gd name="T8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6">
                    <a:moveTo>
                      <a:pt x="10" y="15"/>
                    </a:moveTo>
                    <a:lnTo>
                      <a:pt x="11" y="14"/>
                    </a:lnTo>
                    <a:lnTo>
                      <a:pt x="13" y="14"/>
                    </a:lnTo>
                    <a:lnTo>
                      <a:pt x="15" y="13"/>
                    </a:lnTo>
                    <a:lnTo>
                      <a:pt x="16" y="13"/>
                    </a:lnTo>
                    <a:lnTo>
                      <a:pt x="17" y="12"/>
                    </a:lnTo>
                    <a:lnTo>
                      <a:pt x="18" y="11"/>
                    </a:lnTo>
                    <a:lnTo>
                      <a:pt x="19" y="11"/>
                    </a:lnTo>
                    <a:lnTo>
                      <a:pt x="20" y="9"/>
                    </a:lnTo>
                    <a:lnTo>
                      <a:pt x="20" y="8"/>
                    </a:lnTo>
                    <a:lnTo>
                      <a:pt x="20" y="7"/>
                    </a:lnTo>
                    <a:lnTo>
                      <a:pt x="20" y="6"/>
                    </a:lnTo>
                    <a:lnTo>
                      <a:pt x="20" y="5"/>
                    </a:lnTo>
                    <a:lnTo>
                      <a:pt x="19" y="4"/>
                    </a:lnTo>
                    <a:lnTo>
                      <a:pt x="18" y="4"/>
                    </a:lnTo>
                    <a:lnTo>
                      <a:pt x="18" y="3"/>
                    </a:lnTo>
                    <a:lnTo>
                      <a:pt x="17" y="2"/>
                    </a:lnTo>
                    <a:lnTo>
                      <a:pt x="16" y="1"/>
                    </a:lnTo>
                    <a:lnTo>
                      <a:pt x="15" y="1"/>
                    </a:lnTo>
                    <a:lnTo>
                      <a:pt x="13" y="0"/>
                    </a:lnTo>
                    <a:lnTo>
                      <a:pt x="11" y="0"/>
                    </a:lnTo>
                    <a:lnTo>
                      <a:pt x="10" y="0"/>
                    </a:lnTo>
                    <a:lnTo>
                      <a:pt x="8" y="0"/>
                    </a:lnTo>
                    <a:lnTo>
                      <a:pt x="7" y="0"/>
                    </a:lnTo>
                    <a:lnTo>
                      <a:pt x="5" y="0"/>
                    </a:lnTo>
                    <a:lnTo>
                      <a:pt x="5" y="1"/>
                    </a:lnTo>
                    <a:lnTo>
                      <a:pt x="3" y="1"/>
                    </a:lnTo>
                    <a:lnTo>
                      <a:pt x="3" y="2"/>
                    </a:lnTo>
                    <a:lnTo>
                      <a:pt x="2" y="3"/>
                    </a:lnTo>
                    <a:lnTo>
                      <a:pt x="1" y="4"/>
                    </a:lnTo>
                    <a:lnTo>
                      <a:pt x="0" y="5"/>
                    </a:lnTo>
                    <a:lnTo>
                      <a:pt x="0" y="6"/>
                    </a:lnTo>
                    <a:lnTo>
                      <a:pt x="0" y="7"/>
                    </a:lnTo>
                    <a:lnTo>
                      <a:pt x="0" y="8"/>
                    </a:lnTo>
                    <a:lnTo>
                      <a:pt x="0" y="9"/>
                    </a:lnTo>
                    <a:lnTo>
                      <a:pt x="1" y="11"/>
                    </a:lnTo>
                    <a:lnTo>
                      <a:pt x="2" y="11"/>
                    </a:lnTo>
                    <a:lnTo>
                      <a:pt x="3" y="12"/>
                    </a:lnTo>
                    <a:lnTo>
                      <a:pt x="3" y="13"/>
                    </a:lnTo>
                    <a:lnTo>
                      <a:pt x="5" y="13"/>
                    </a:lnTo>
                    <a:lnTo>
                      <a:pt x="5" y="14"/>
                    </a:lnTo>
                    <a:lnTo>
                      <a:pt x="7" y="14"/>
                    </a:lnTo>
                    <a:lnTo>
                      <a:pt x="8" y="14"/>
                    </a:lnTo>
                    <a:lnTo>
                      <a:pt x="1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53" name="Group 52"/>
            <p:cNvGrpSpPr/>
            <p:nvPr/>
          </p:nvGrpSpPr>
          <p:grpSpPr>
            <a:xfrm>
              <a:off x="4061051" y="1798477"/>
              <a:ext cx="836144" cy="973129"/>
              <a:chOff x="5286171" y="1456373"/>
              <a:chExt cx="1481279" cy="1723957"/>
            </a:xfrm>
            <a:grpFill/>
          </p:grpSpPr>
          <p:sp>
            <p:nvSpPr>
              <p:cNvPr id="222" name="Freeform 58"/>
              <p:cNvSpPr>
                <a:spLocks/>
              </p:cNvSpPr>
              <p:nvPr/>
            </p:nvSpPr>
            <p:spPr bwMode="auto">
              <a:xfrm>
                <a:off x="6053543" y="1476821"/>
                <a:ext cx="294054" cy="173025"/>
              </a:xfrm>
              <a:custGeom>
                <a:avLst/>
                <a:gdLst>
                  <a:gd name="T0" fmla="*/ 65 w 167"/>
                  <a:gd name="T1" fmla="*/ 3 h 99"/>
                  <a:gd name="T2" fmla="*/ 60 w 167"/>
                  <a:gd name="T3" fmla="*/ 23 h 99"/>
                  <a:gd name="T4" fmla="*/ 42 w 167"/>
                  <a:gd name="T5" fmla="*/ 11 h 99"/>
                  <a:gd name="T6" fmla="*/ 27 w 167"/>
                  <a:gd name="T7" fmla="*/ 20 h 99"/>
                  <a:gd name="T8" fmla="*/ 20 w 167"/>
                  <a:gd name="T9" fmla="*/ 3 h 99"/>
                  <a:gd name="T10" fmla="*/ 0 w 167"/>
                  <a:gd name="T11" fmla="*/ 19 h 99"/>
                  <a:gd name="T12" fmla="*/ 4 w 167"/>
                  <a:gd name="T13" fmla="*/ 28 h 99"/>
                  <a:gd name="T14" fmla="*/ 8 w 167"/>
                  <a:gd name="T15" fmla="*/ 45 h 99"/>
                  <a:gd name="T16" fmla="*/ 30 w 167"/>
                  <a:gd name="T17" fmla="*/ 47 h 99"/>
                  <a:gd name="T18" fmla="*/ 42 w 167"/>
                  <a:gd name="T19" fmla="*/ 35 h 99"/>
                  <a:gd name="T20" fmla="*/ 53 w 167"/>
                  <a:gd name="T21" fmla="*/ 38 h 99"/>
                  <a:gd name="T22" fmla="*/ 48 w 167"/>
                  <a:gd name="T23" fmla="*/ 52 h 99"/>
                  <a:gd name="T24" fmla="*/ 45 w 167"/>
                  <a:gd name="T25" fmla="*/ 65 h 99"/>
                  <a:gd name="T26" fmla="*/ 57 w 167"/>
                  <a:gd name="T27" fmla="*/ 75 h 99"/>
                  <a:gd name="T28" fmla="*/ 68 w 167"/>
                  <a:gd name="T29" fmla="*/ 92 h 99"/>
                  <a:gd name="T30" fmla="*/ 82 w 167"/>
                  <a:gd name="T31" fmla="*/ 98 h 99"/>
                  <a:gd name="T32" fmla="*/ 88 w 167"/>
                  <a:gd name="T33" fmla="*/ 73 h 99"/>
                  <a:gd name="T34" fmla="*/ 109 w 167"/>
                  <a:gd name="T35" fmla="*/ 51 h 99"/>
                  <a:gd name="T36" fmla="*/ 121 w 167"/>
                  <a:gd name="T37" fmla="*/ 58 h 99"/>
                  <a:gd name="T38" fmla="*/ 121 w 167"/>
                  <a:gd name="T39" fmla="*/ 75 h 99"/>
                  <a:gd name="T40" fmla="*/ 145 w 167"/>
                  <a:gd name="T41" fmla="*/ 73 h 99"/>
                  <a:gd name="T42" fmla="*/ 157 w 167"/>
                  <a:gd name="T43" fmla="*/ 78 h 99"/>
                  <a:gd name="T44" fmla="*/ 166 w 167"/>
                  <a:gd name="T45" fmla="*/ 60 h 99"/>
                  <a:gd name="T46" fmla="*/ 109 w 167"/>
                  <a:gd name="T47" fmla="*/ 30 h 99"/>
                  <a:gd name="T48" fmla="*/ 90 w 167"/>
                  <a:gd name="T49" fmla="*/ 0 h 99"/>
                  <a:gd name="T50" fmla="*/ 65 w 167"/>
                  <a:gd name="T5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99">
                    <a:moveTo>
                      <a:pt x="65" y="3"/>
                    </a:moveTo>
                    <a:lnTo>
                      <a:pt x="60" y="23"/>
                    </a:lnTo>
                    <a:lnTo>
                      <a:pt x="42" y="11"/>
                    </a:lnTo>
                    <a:lnTo>
                      <a:pt x="27" y="20"/>
                    </a:lnTo>
                    <a:lnTo>
                      <a:pt x="20" y="3"/>
                    </a:lnTo>
                    <a:lnTo>
                      <a:pt x="0" y="19"/>
                    </a:lnTo>
                    <a:lnTo>
                      <a:pt x="4" y="28"/>
                    </a:lnTo>
                    <a:lnTo>
                      <a:pt x="8" y="45"/>
                    </a:lnTo>
                    <a:lnTo>
                      <a:pt x="30" y="47"/>
                    </a:lnTo>
                    <a:lnTo>
                      <a:pt x="42" y="35"/>
                    </a:lnTo>
                    <a:lnTo>
                      <a:pt x="53" y="38"/>
                    </a:lnTo>
                    <a:lnTo>
                      <a:pt x="48" y="52"/>
                    </a:lnTo>
                    <a:lnTo>
                      <a:pt x="45" y="65"/>
                    </a:lnTo>
                    <a:lnTo>
                      <a:pt x="57" y="75"/>
                    </a:lnTo>
                    <a:lnTo>
                      <a:pt x="68" y="92"/>
                    </a:lnTo>
                    <a:lnTo>
                      <a:pt x="82" y="98"/>
                    </a:lnTo>
                    <a:lnTo>
                      <a:pt x="88" y="73"/>
                    </a:lnTo>
                    <a:lnTo>
                      <a:pt x="109" y="51"/>
                    </a:lnTo>
                    <a:lnTo>
                      <a:pt x="121" y="58"/>
                    </a:lnTo>
                    <a:lnTo>
                      <a:pt x="121" y="75"/>
                    </a:lnTo>
                    <a:lnTo>
                      <a:pt x="145" y="73"/>
                    </a:lnTo>
                    <a:lnTo>
                      <a:pt x="157" y="78"/>
                    </a:lnTo>
                    <a:lnTo>
                      <a:pt x="166" y="60"/>
                    </a:lnTo>
                    <a:lnTo>
                      <a:pt x="109" y="30"/>
                    </a:lnTo>
                    <a:lnTo>
                      <a:pt x="90" y="0"/>
                    </a:lnTo>
                    <a:lnTo>
                      <a:pt x="65"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3" name="Freeform 59"/>
              <p:cNvSpPr>
                <a:spLocks/>
              </p:cNvSpPr>
              <p:nvPr/>
            </p:nvSpPr>
            <p:spPr bwMode="auto">
              <a:xfrm>
                <a:off x="6245386" y="1456373"/>
                <a:ext cx="168256" cy="66064"/>
              </a:xfrm>
              <a:custGeom>
                <a:avLst/>
                <a:gdLst>
                  <a:gd name="T0" fmla="*/ 0 w 95"/>
                  <a:gd name="T1" fmla="*/ 3 h 38"/>
                  <a:gd name="T2" fmla="*/ 5 w 95"/>
                  <a:gd name="T3" fmla="*/ 27 h 38"/>
                  <a:gd name="T4" fmla="*/ 43 w 95"/>
                  <a:gd name="T5" fmla="*/ 37 h 38"/>
                  <a:gd name="T6" fmla="*/ 71 w 95"/>
                  <a:gd name="T7" fmla="*/ 27 h 38"/>
                  <a:gd name="T8" fmla="*/ 94 w 95"/>
                  <a:gd name="T9" fmla="*/ 5 h 38"/>
                  <a:gd name="T10" fmla="*/ 54 w 95"/>
                  <a:gd name="T11" fmla="*/ 5 h 38"/>
                  <a:gd name="T12" fmla="*/ 31 w 95"/>
                  <a:gd name="T13" fmla="*/ 0 h 38"/>
                  <a:gd name="T14" fmla="*/ 0 w 9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38">
                    <a:moveTo>
                      <a:pt x="0" y="3"/>
                    </a:moveTo>
                    <a:lnTo>
                      <a:pt x="5" y="27"/>
                    </a:lnTo>
                    <a:lnTo>
                      <a:pt x="43" y="37"/>
                    </a:lnTo>
                    <a:lnTo>
                      <a:pt x="71" y="27"/>
                    </a:lnTo>
                    <a:lnTo>
                      <a:pt x="94" y="5"/>
                    </a:lnTo>
                    <a:lnTo>
                      <a:pt x="54" y="5"/>
                    </a:lnTo>
                    <a:lnTo>
                      <a:pt x="31" y="0"/>
                    </a:lnTo>
                    <a:lnTo>
                      <a:pt x="0"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4" name="Freeform 96"/>
              <p:cNvSpPr>
                <a:spLocks/>
              </p:cNvSpPr>
              <p:nvPr/>
            </p:nvSpPr>
            <p:spPr bwMode="auto">
              <a:xfrm>
                <a:off x="5622682" y="1895227"/>
                <a:ext cx="40885" cy="51907"/>
              </a:xfrm>
              <a:custGeom>
                <a:avLst/>
                <a:gdLst>
                  <a:gd name="T0" fmla="*/ 8 w 24"/>
                  <a:gd name="T1" fmla="*/ 0 h 29"/>
                  <a:gd name="T2" fmla="*/ 0 w 24"/>
                  <a:gd name="T3" fmla="*/ 28 h 29"/>
                  <a:gd name="T4" fmla="*/ 23 w 24"/>
                  <a:gd name="T5" fmla="*/ 10 h 29"/>
                  <a:gd name="T6" fmla="*/ 8 w 24"/>
                  <a:gd name="T7" fmla="*/ 0 h 29"/>
                </a:gdLst>
                <a:ahLst/>
                <a:cxnLst>
                  <a:cxn ang="0">
                    <a:pos x="T0" y="T1"/>
                  </a:cxn>
                  <a:cxn ang="0">
                    <a:pos x="T2" y="T3"/>
                  </a:cxn>
                  <a:cxn ang="0">
                    <a:pos x="T4" y="T5"/>
                  </a:cxn>
                  <a:cxn ang="0">
                    <a:pos x="T6" y="T7"/>
                  </a:cxn>
                </a:cxnLst>
                <a:rect l="0" t="0" r="r" b="b"/>
                <a:pathLst>
                  <a:path w="24" h="29">
                    <a:moveTo>
                      <a:pt x="8" y="0"/>
                    </a:moveTo>
                    <a:lnTo>
                      <a:pt x="0" y="28"/>
                    </a:lnTo>
                    <a:lnTo>
                      <a:pt x="23" y="10"/>
                    </a:lnTo>
                    <a:lnTo>
                      <a:pt x="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5" name="Freeform 103"/>
              <p:cNvSpPr>
                <a:spLocks/>
              </p:cNvSpPr>
              <p:nvPr/>
            </p:nvSpPr>
            <p:spPr bwMode="auto">
              <a:xfrm>
                <a:off x="5286171" y="2091846"/>
                <a:ext cx="232728" cy="143139"/>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6" name="Freeform 104"/>
              <p:cNvSpPr>
                <a:spLocks/>
              </p:cNvSpPr>
              <p:nvPr/>
            </p:nvSpPr>
            <p:spPr bwMode="auto">
              <a:xfrm>
                <a:off x="6039391" y="2420594"/>
                <a:ext cx="36167" cy="25167"/>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7" name="Freeform 108"/>
              <p:cNvSpPr>
                <a:spLocks/>
              </p:cNvSpPr>
              <p:nvPr/>
            </p:nvSpPr>
            <p:spPr bwMode="auto">
              <a:xfrm>
                <a:off x="6143175" y="1967583"/>
                <a:ext cx="31450" cy="28313"/>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8" name="Freeform 109"/>
              <p:cNvSpPr>
                <a:spLocks/>
              </p:cNvSpPr>
              <p:nvPr/>
            </p:nvSpPr>
            <p:spPr bwMode="auto">
              <a:xfrm>
                <a:off x="6193494" y="1943989"/>
                <a:ext cx="28305" cy="5819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9" name="Freeform 110"/>
              <p:cNvSpPr>
                <a:spLocks/>
              </p:cNvSpPr>
              <p:nvPr/>
            </p:nvSpPr>
            <p:spPr bwMode="auto">
              <a:xfrm>
                <a:off x="6237524" y="1947135"/>
                <a:ext cx="28305" cy="23594"/>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0" name="Freeform 113"/>
              <p:cNvSpPr>
                <a:spLocks/>
              </p:cNvSpPr>
              <p:nvPr/>
            </p:nvSpPr>
            <p:spPr bwMode="auto">
              <a:xfrm>
                <a:off x="5762633" y="2382843"/>
                <a:ext cx="23587" cy="23594"/>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1" name="Freeform 114"/>
              <p:cNvSpPr>
                <a:spLocks/>
              </p:cNvSpPr>
              <p:nvPr/>
            </p:nvSpPr>
            <p:spPr bwMode="auto">
              <a:xfrm>
                <a:off x="5654132" y="2411156"/>
                <a:ext cx="26732" cy="39324"/>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2" name="Freeform 115"/>
              <p:cNvSpPr>
                <a:spLocks/>
              </p:cNvSpPr>
              <p:nvPr/>
            </p:nvSpPr>
            <p:spPr bwMode="auto">
              <a:xfrm>
                <a:off x="6440374" y="2996295"/>
                <a:ext cx="53464" cy="34605"/>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3" name="Freeform 156"/>
              <p:cNvSpPr>
                <a:spLocks/>
              </p:cNvSpPr>
              <p:nvPr/>
            </p:nvSpPr>
            <p:spPr bwMode="auto">
              <a:xfrm>
                <a:off x="6369612" y="2351384"/>
                <a:ext cx="122654" cy="55053"/>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4" name="Freeform 158"/>
              <p:cNvSpPr>
                <a:spLocks/>
              </p:cNvSpPr>
              <p:nvPr/>
            </p:nvSpPr>
            <p:spPr bwMode="auto">
              <a:xfrm>
                <a:off x="6325583" y="2382843"/>
                <a:ext cx="209140" cy="99096"/>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5" name="Freeform 165"/>
              <p:cNvSpPr>
                <a:spLocks/>
              </p:cNvSpPr>
              <p:nvPr/>
            </p:nvSpPr>
            <p:spPr bwMode="auto">
              <a:xfrm>
                <a:off x="5981209" y="2793384"/>
                <a:ext cx="83342" cy="53480"/>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6" name="Freeform 166"/>
              <p:cNvSpPr>
                <a:spLocks/>
              </p:cNvSpPr>
              <p:nvPr/>
            </p:nvSpPr>
            <p:spPr bwMode="auto">
              <a:xfrm>
                <a:off x="5930889" y="2592046"/>
                <a:ext cx="70762" cy="97523"/>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7" name="Freeform 240"/>
              <p:cNvSpPr>
                <a:spLocks/>
              </p:cNvSpPr>
              <p:nvPr/>
            </p:nvSpPr>
            <p:spPr bwMode="auto">
              <a:xfrm>
                <a:off x="6204501" y="2768216"/>
                <a:ext cx="158821" cy="88085"/>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8" name="Freeform 241"/>
              <p:cNvSpPr>
                <a:spLocks/>
              </p:cNvSpPr>
              <p:nvPr/>
            </p:nvSpPr>
            <p:spPr bwMode="auto">
              <a:xfrm>
                <a:off x="5897867" y="2661255"/>
                <a:ext cx="83342" cy="67637"/>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39" name="Freeform 242"/>
              <p:cNvSpPr>
                <a:spLocks/>
              </p:cNvSpPr>
              <p:nvPr/>
            </p:nvSpPr>
            <p:spPr bwMode="auto">
              <a:xfrm>
                <a:off x="6017376" y="2439469"/>
                <a:ext cx="69189" cy="110107"/>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0" name="Freeform 243"/>
              <p:cNvSpPr>
                <a:spLocks/>
              </p:cNvSpPr>
              <p:nvPr/>
            </p:nvSpPr>
            <p:spPr bwMode="auto">
              <a:xfrm>
                <a:off x="6355460" y="2903490"/>
                <a:ext cx="144669" cy="108534"/>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1" name="Freeform 244"/>
              <p:cNvSpPr>
                <a:spLocks/>
              </p:cNvSpPr>
              <p:nvPr/>
            </p:nvSpPr>
            <p:spPr bwMode="auto">
              <a:xfrm>
                <a:off x="6311430" y="1932978"/>
                <a:ext cx="245307" cy="426270"/>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2" name="Freeform 245"/>
              <p:cNvSpPr>
                <a:spLocks/>
              </p:cNvSpPr>
              <p:nvPr/>
            </p:nvSpPr>
            <p:spPr bwMode="auto">
              <a:xfrm>
                <a:off x="6058260" y="2741476"/>
                <a:ext cx="166683" cy="102242"/>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3" name="Freeform 246"/>
              <p:cNvSpPr>
                <a:spLocks/>
              </p:cNvSpPr>
              <p:nvPr/>
            </p:nvSpPr>
            <p:spPr bwMode="auto">
              <a:xfrm>
                <a:off x="6157327" y="3114266"/>
                <a:ext cx="56609" cy="39324"/>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4" name="Freeform 247"/>
              <p:cNvSpPr>
                <a:spLocks/>
              </p:cNvSpPr>
              <p:nvPr/>
            </p:nvSpPr>
            <p:spPr bwMode="auto">
              <a:xfrm>
                <a:off x="5584943" y="2532273"/>
                <a:ext cx="103784" cy="132128"/>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5" name="Freeform 248"/>
              <p:cNvSpPr>
                <a:spLocks/>
              </p:cNvSpPr>
              <p:nvPr/>
            </p:nvSpPr>
            <p:spPr bwMode="auto">
              <a:xfrm>
                <a:off x="5641552" y="2527554"/>
                <a:ext cx="58182" cy="47189"/>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6" name="Freeform 249"/>
              <p:cNvSpPr>
                <a:spLocks/>
              </p:cNvSpPr>
              <p:nvPr/>
            </p:nvSpPr>
            <p:spPr bwMode="auto">
              <a:xfrm>
                <a:off x="5682437" y="2403291"/>
                <a:ext cx="183981" cy="316164"/>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7" name="Freeform 250"/>
              <p:cNvSpPr>
                <a:spLocks/>
              </p:cNvSpPr>
              <p:nvPr/>
            </p:nvSpPr>
            <p:spPr bwMode="auto">
              <a:xfrm>
                <a:off x="5786221" y="2321498"/>
                <a:ext cx="26732" cy="3145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8" name="Freeform 251"/>
              <p:cNvSpPr>
                <a:spLocks/>
              </p:cNvSpPr>
              <p:nvPr/>
            </p:nvSpPr>
            <p:spPr bwMode="auto">
              <a:xfrm>
                <a:off x="5938752" y="1881071"/>
                <a:ext cx="622704" cy="539523"/>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49" name="Freeform 252"/>
              <p:cNvSpPr>
                <a:spLocks/>
              </p:cNvSpPr>
              <p:nvPr/>
            </p:nvSpPr>
            <p:spPr bwMode="auto">
              <a:xfrm>
                <a:off x="5721749" y="2667547"/>
                <a:ext cx="300344" cy="311445"/>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0" name="Freeform 253"/>
              <p:cNvSpPr>
                <a:spLocks/>
              </p:cNvSpPr>
              <p:nvPr/>
            </p:nvSpPr>
            <p:spPr bwMode="auto">
              <a:xfrm>
                <a:off x="5982781" y="2815405"/>
                <a:ext cx="301917" cy="298861"/>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1" name="Freeform 254"/>
              <p:cNvSpPr>
                <a:spLocks/>
              </p:cNvSpPr>
              <p:nvPr/>
            </p:nvSpPr>
            <p:spPr bwMode="auto">
              <a:xfrm>
                <a:off x="5602240" y="2933376"/>
                <a:ext cx="309779" cy="246954"/>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2" name="Freeform 255"/>
              <p:cNvSpPr>
                <a:spLocks/>
              </p:cNvSpPr>
              <p:nvPr/>
            </p:nvSpPr>
            <p:spPr bwMode="auto">
              <a:xfrm>
                <a:off x="5584943" y="2983711"/>
                <a:ext cx="89632" cy="169879"/>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3" name="Freeform 256"/>
              <p:cNvSpPr>
                <a:spLocks/>
              </p:cNvSpPr>
              <p:nvPr/>
            </p:nvSpPr>
            <p:spPr bwMode="auto">
              <a:xfrm>
                <a:off x="6040963" y="2963263"/>
                <a:ext cx="28305" cy="48762"/>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4" name="Freeform 257"/>
              <p:cNvSpPr>
                <a:spLocks/>
              </p:cNvSpPr>
              <p:nvPr/>
            </p:nvSpPr>
            <p:spPr bwMode="auto">
              <a:xfrm>
                <a:off x="6033101" y="3026181"/>
                <a:ext cx="36167" cy="61345"/>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5" name="Freeform 258"/>
              <p:cNvSpPr>
                <a:spLocks/>
              </p:cNvSpPr>
              <p:nvPr/>
            </p:nvSpPr>
            <p:spPr bwMode="auto">
              <a:xfrm>
                <a:off x="6308285" y="2997868"/>
                <a:ext cx="136806" cy="139993"/>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6" name="Freeform 259"/>
              <p:cNvSpPr>
                <a:spLocks/>
              </p:cNvSpPr>
              <p:nvPr/>
            </p:nvSpPr>
            <p:spPr bwMode="auto">
              <a:xfrm>
                <a:off x="5963911" y="2538565"/>
                <a:ext cx="210713" cy="270548"/>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7" name="Freeform 260"/>
              <p:cNvSpPr>
                <a:spLocks/>
              </p:cNvSpPr>
              <p:nvPr/>
            </p:nvSpPr>
            <p:spPr bwMode="auto">
              <a:xfrm>
                <a:off x="6157327" y="2536992"/>
                <a:ext cx="232728" cy="1856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8" name="Freeform 261"/>
              <p:cNvSpPr>
                <a:spLocks/>
              </p:cNvSpPr>
              <p:nvPr/>
            </p:nvSpPr>
            <p:spPr bwMode="auto">
              <a:xfrm>
                <a:off x="6094428" y="1988031"/>
                <a:ext cx="268895" cy="531658"/>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59" name="Freeform 262"/>
              <p:cNvSpPr>
                <a:spLocks/>
              </p:cNvSpPr>
              <p:nvPr/>
            </p:nvSpPr>
            <p:spPr bwMode="auto">
              <a:xfrm>
                <a:off x="6306713" y="2787092"/>
                <a:ext cx="207568" cy="15100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0" name="Freeform 264"/>
              <p:cNvSpPr>
                <a:spLocks/>
              </p:cNvSpPr>
              <p:nvPr/>
            </p:nvSpPr>
            <p:spPr bwMode="auto">
              <a:xfrm>
                <a:off x="6140030" y="2832707"/>
                <a:ext cx="242163" cy="191900"/>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1" name="Freeform 265"/>
              <p:cNvSpPr>
                <a:spLocks/>
              </p:cNvSpPr>
              <p:nvPr/>
            </p:nvSpPr>
            <p:spPr bwMode="auto">
              <a:xfrm>
                <a:off x="6360177" y="2603056"/>
                <a:ext cx="407273" cy="294142"/>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2" name="Freeform 266"/>
              <p:cNvSpPr>
                <a:spLocks/>
              </p:cNvSpPr>
              <p:nvPr/>
            </p:nvSpPr>
            <p:spPr bwMode="auto">
              <a:xfrm>
                <a:off x="6369612" y="2441042"/>
                <a:ext cx="237445" cy="21706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3" name="Freeform 267"/>
              <p:cNvSpPr>
                <a:spLocks/>
              </p:cNvSpPr>
              <p:nvPr/>
            </p:nvSpPr>
            <p:spPr bwMode="auto">
              <a:xfrm>
                <a:off x="6404207" y="3145725"/>
                <a:ext cx="61327" cy="23594"/>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4" name="Freeform 268"/>
              <p:cNvSpPr>
                <a:spLocks/>
              </p:cNvSpPr>
              <p:nvPr/>
            </p:nvSpPr>
            <p:spPr bwMode="auto">
              <a:xfrm>
                <a:off x="6294133" y="2439469"/>
                <a:ext cx="180836" cy="152576"/>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5" name="Freeform 270"/>
              <p:cNvSpPr>
                <a:spLocks/>
              </p:cNvSpPr>
              <p:nvPr/>
            </p:nvSpPr>
            <p:spPr bwMode="auto">
              <a:xfrm>
                <a:off x="6103862" y="2670693"/>
                <a:ext cx="180836" cy="103815"/>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6" name="Freeform 271"/>
              <p:cNvSpPr>
                <a:spLocks/>
              </p:cNvSpPr>
              <p:nvPr/>
            </p:nvSpPr>
            <p:spPr bwMode="auto">
              <a:xfrm>
                <a:off x="6220226" y="2717882"/>
                <a:ext cx="150958" cy="73929"/>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7" name="Freeform 274"/>
              <p:cNvSpPr>
                <a:spLocks/>
              </p:cNvSpPr>
              <p:nvPr/>
            </p:nvSpPr>
            <p:spPr bwMode="auto">
              <a:xfrm>
                <a:off x="6457671" y="2788665"/>
                <a:ext cx="89632" cy="116399"/>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68" name="Freeform 276"/>
              <p:cNvSpPr>
                <a:spLocks/>
              </p:cNvSpPr>
              <p:nvPr/>
            </p:nvSpPr>
            <p:spPr bwMode="auto">
              <a:xfrm>
                <a:off x="5960766" y="2702152"/>
                <a:ext cx="33022" cy="23594"/>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54" name="Group 53"/>
            <p:cNvGrpSpPr/>
            <p:nvPr/>
          </p:nvGrpSpPr>
          <p:grpSpPr>
            <a:xfrm>
              <a:off x="4725882" y="1761186"/>
              <a:ext cx="2076158" cy="1789101"/>
              <a:chOff x="6463961" y="1390309"/>
              <a:chExt cx="3678040" cy="3169501"/>
            </a:xfrm>
            <a:grpFill/>
          </p:grpSpPr>
          <p:sp>
            <p:nvSpPr>
              <p:cNvPr id="143" name="Freeform 105"/>
              <p:cNvSpPr>
                <a:spLocks/>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4" name="Freeform 106"/>
              <p:cNvSpPr>
                <a:spLocks/>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5" name="Freeform 107"/>
              <p:cNvSpPr>
                <a:spLocks/>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6" name="Freeform 111"/>
              <p:cNvSpPr>
                <a:spLocks/>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7" name="Freeform 112"/>
              <p:cNvSpPr>
                <a:spLocks/>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8" name="Freeform 116"/>
              <p:cNvSpPr>
                <a:spLocks/>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9" name="Freeform 117"/>
              <p:cNvSpPr>
                <a:spLocks/>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0" name="Freeform 118"/>
              <p:cNvSpPr>
                <a:spLocks/>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1" name="Freeform 121"/>
              <p:cNvSpPr>
                <a:spLocks/>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2" name="Freeform 122"/>
              <p:cNvSpPr>
                <a:spLocks/>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3" name="Freeform 123"/>
              <p:cNvSpPr>
                <a:spLocks/>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4" name="Freeform 124"/>
              <p:cNvSpPr>
                <a:spLocks/>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5" name="Freeform 125"/>
              <p:cNvSpPr>
                <a:spLocks/>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6" name="Freeform 126"/>
              <p:cNvSpPr>
                <a:spLocks/>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7" name="Freeform 127"/>
              <p:cNvSpPr>
                <a:spLocks/>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8" name="Freeform 128"/>
              <p:cNvSpPr>
                <a:spLocks/>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59" name="Freeform 129"/>
              <p:cNvSpPr>
                <a:spLocks/>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0" name="Freeform 130"/>
              <p:cNvSpPr>
                <a:spLocks/>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1" name="Freeform 142"/>
              <p:cNvSpPr>
                <a:spLocks/>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2" name="Freeform 143"/>
              <p:cNvSpPr>
                <a:spLocks/>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3" name="Freeform 144"/>
              <p:cNvSpPr>
                <a:spLocks/>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4" name="Freeform 145"/>
              <p:cNvSpPr>
                <a:spLocks/>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5" name="Freeform 146"/>
              <p:cNvSpPr>
                <a:spLocks/>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6" name="Freeform 147"/>
              <p:cNvSpPr>
                <a:spLocks/>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7" name="Freeform 148"/>
              <p:cNvSpPr>
                <a:spLocks/>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8" name="Freeform 149"/>
              <p:cNvSpPr>
                <a:spLocks/>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69" name="Freeform 150"/>
              <p:cNvSpPr>
                <a:spLocks/>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0" name="Freeform 151"/>
              <p:cNvSpPr>
                <a:spLocks/>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1" name="Freeform 157"/>
              <p:cNvSpPr>
                <a:spLocks/>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2" name="Freeform 162"/>
              <p:cNvSpPr>
                <a:spLocks/>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3" name="Freeform 171"/>
              <p:cNvSpPr>
                <a:spLocks/>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4" name="Freeform 172"/>
              <p:cNvSpPr>
                <a:spLocks/>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5" name="Freeform 173"/>
              <p:cNvSpPr>
                <a:spLocks/>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6" name="Freeform 174"/>
              <p:cNvSpPr>
                <a:spLocks/>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7" name="Freeform 175"/>
              <p:cNvSpPr>
                <a:spLocks/>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8" name="Freeform 176"/>
              <p:cNvSpPr>
                <a:spLocks/>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79" name="Freeform 177"/>
              <p:cNvSpPr>
                <a:spLocks/>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0" name="Freeform 178"/>
              <p:cNvSpPr>
                <a:spLocks/>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1" name="Freeform 179"/>
              <p:cNvSpPr>
                <a:spLocks/>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2" name="Freeform 184"/>
              <p:cNvSpPr>
                <a:spLocks/>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3" name="Freeform 185"/>
              <p:cNvSpPr>
                <a:spLocks/>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4" name="Freeform 186"/>
              <p:cNvSpPr>
                <a:spLocks/>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5" name="Freeform 187"/>
              <p:cNvSpPr>
                <a:spLocks/>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6" name="Freeform 188"/>
              <p:cNvSpPr>
                <a:spLocks/>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7" name="Freeform 192"/>
              <p:cNvSpPr>
                <a:spLocks/>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8" name="Freeform 193"/>
              <p:cNvSpPr>
                <a:spLocks/>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89" name="Freeform 194"/>
              <p:cNvSpPr>
                <a:spLocks/>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0" name="Freeform 195"/>
              <p:cNvSpPr>
                <a:spLocks/>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1" name="Freeform 196"/>
              <p:cNvSpPr>
                <a:spLocks/>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2" name="Freeform 197"/>
              <p:cNvSpPr>
                <a:spLocks/>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3" name="Freeform 198"/>
              <p:cNvSpPr>
                <a:spLocks/>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4" name="Freeform 199"/>
              <p:cNvSpPr>
                <a:spLocks/>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5" name="Freeform 200"/>
              <p:cNvSpPr>
                <a:spLocks/>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6" name="Freeform 201"/>
              <p:cNvSpPr>
                <a:spLocks/>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7" name="Freeform 202"/>
              <p:cNvSpPr>
                <a:spLocks/>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8" name="Freeform 203"/>
              <p:cNvSpPr>
                <a:spLocks/>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99" name="Freeform 204"/>
              <p:cNvSpPr>
                <a:spLocks/>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0" name="Freeform 205"/>
              <p:cNvSpPr>
                <a:spLocks/>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1" name="Freeform 206"/>
              <p:cNvSpPr>
                <a:spLocks/>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2" name="Freeform 207"/>
              <p:cNvSpPr>
                <a:spLocks/>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3" name="Freeform 208"/>
              <p:cNvSpPr>
                <a:spLocks/>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4" name="Freeform 209"/>
              <p:cNvSpPr>
                <a:spLocks/>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5" name="Freeform 220"/>
              <p:cNvSpPr>
                <a:spLocks/>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6" name="Freeform 221"/>
              <p:cNvSpPr>
                <a:spLocks/>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7" name="Freeform 222"/>
              <p:cNvSpPr>
                <a:spLocks/>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8" name="Freeform 224"/>
              <p:cNvSpPr>
                <a:spLocks/>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09" name="Freeform 225"/>
              <p:cNvSpPr>
                <a:spLocks/>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0" name="Freeform 231"/>
              <p:cNvSpPr>
                <a:spLocks/>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1" name="Freeform 234"/>
              <p:cNvSpPr>
                <a:spLocks/>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2" name="Freeform 235"/>
              <p:cNvSpPr>
                <a:spLocks/>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3" name="Freeform 236"/>
              <p:cNvSpPr>
                <a:spLocks/>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4" name="Freeform 237"/>
              <p:cNvSpPr>
                <a:spLocks/>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5" name="Freeform 238"/>
              <p:cNvSpPr>
                <a:spLocks/>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6" name="Freeform 239"/>
              <p:cNvSpPr>
                <a:spLocks/>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7" name="Freeform 263"/>
              <p:cNvSpPr>
                <a:spLocks/>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8" name="Freeform 269"/>
              <p:cNvSpPr>
                <a:spLocks/>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solidFill>
                <a:srgbClr val="7F7F7F"/>
              </a:solid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19" name="Freeform 272"/>
              <p:cNvSpPr>
                <a:spLocks/>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0" name="Freeform 273"/>
              <p:cNvSpPr>
                <a:spLocks/>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221" name="Freeform 277"/>
              <p:cNvSpPr>
                <a:spLocks/>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55" name="Group 54"/>
            <p:cNvGrpSpPr/>
            <p:nvPr/>
          </p:nvGrpSpPr>
          <p:grpSpPr>
            <a:xfrm>
              <a:off x="4114308" y="2750297"/>
              <a:ext cx="990591" cy="1220851"/>
              <a:chOff x="5380520" y="3142579"/>
              <a:chExt cx="1754892" cy="2162811"/>
            </a:xfrm>
            <a:grpFill/>
          </p:grpSpPr>
          <p:sp>
            <p:nvSpPr>
              <p:cNvPr id="98" name="Freeform 131"/>
              <p:cNvSpPr>
                <a:spLocks/>
              </p:cNvSpPr>
              <p:nvPr/>
            </p:nvSpPr>
            <p:spPr bwMode="auto">
              <a:xfrm>
                <a:off x="6474969" y="4710814"/>
                <a:ext cx="191843" cy="220213"/>
              </a:xfrm>
              <a:custGeom>
                <a:avLst/>
                <a:gdLst>
                  <a:gd name="T0" fmla="*/ 65 w 108"/>
                  <a:gd name="T1" fmla="*/ 0 h 125"/>
                  <a:gd name="T2" fmla="*/ 59 w 108"/>
                  <a:gd name="T3" fmla="*/ 7 h 125"/>
                  <a:gd name="T4" fmla="*/ 47 w 108"/>
                  <a:gd name="T5" fmla="*/ 9 h 125"/>
                  <a:gd name="T6" fmla="*/ 45 w 108"/>
                  <a:gd name="T7" fmla="*/ 20 h 125"/>
                  <a:gd name="T8" fmla="*/ 40 w 108"/>
                  <a:gd name="T9" fmla="*/ 23 h 125"/>
                  <a:gd name="T10" fmla="*/ 32 w 108"/>
                  <a:gd name="T11" fmla="*/ 25 h 125"/>
                  <a:gd name="T12" fmla="*/ 30 w 108"/>
                  <a:gd name="T13" fmla="*/ 36 h 125"/>
                  <a:gd name="T14" fmla="*/ 22 w 108"/>
                  <a:gd name="T15" fmla="*/ 39 h 125"/>
                  <a:gd name="T16" fmla="*/ 8 w 108"/>
                  <a:gd name="T17" fmla="*/ 39 h 125"/>
                  <a:gd name="T18" fmla="*/ 0 w 108"/>
                  <a:gd name="T19" fmla="*/ 42 h 125"/>
                  <a:gd name="T20" fmla="*/ 6 w 108"/>
                  <a:gd name="T21" fmla="*/ 64 h 125"/>
                  <a:gd name="T22" fmla="*/ 8 w 108"/>
                  <a:gd name="T23" fmla="*/ 75 h 125"/>
                  <a:gd name="T24" fmla="*/ 15 w 108"/>
                  <a:gd name="T25" fmla="*/ 79 h 125"/>
                  <a:gd name="T26" fmla="*/ 19 w 108"/>
                  <a:gd name="T27" fmla="*/ 91 h 125"/>
                  <a:gd name="T28" fmla="*/ 27 w 108"/>
                  <a:gd name="T29" fmla="*/ 92 h 125"/>
                  <a:gd name="T30" fmla="*/ 31 w 108"/>
                  <a:gd name="T31" fmla="*/ 107 h 125"/>
                  <a:gd name="T32" fmla="*/ 37 w 108"/>
                  <a:gd name="T33" fmla="*/ 109 h 125"/>
                  <a:gd name="T34" fmla="*/ 52 w 108"/>
                  <a:gd name="T35" fmla="*/ 115 h 125"/>
                  <a:gd name="T36" fmla="*/ 62 w 108"/>
                  <a:gd name="T37" fmla="*/ 119 h 125"/>
                  <a:gd name="T38" fmla="*/ 66 w 108"/>
                  <a:gd name="T39" fmla="*/ 124 h 125"/>
                  <a:gd name="T40" fmla="*/ 82 w 108"/>
                  <a:gd name="T41" fmla="*/ 124 h 125"/>
                  <a:gd name="T42" fmla="*/ 85 w 108"/>
                  <a:gd name="T43" fmla="*/ 113 h 125"/>
                  <a:gd name="T44" fmla="*/ 93 w 108"/>
                  <a:gd name="T45" fmla="*/ 108 h 125"/>
                  <a:gd name="T46" fmla="*/ 92 w 108"/>
                  <a:gd name="T47" fmla="*/ 87 h 125"/>
                  <a:gd name="T48" fmla="*/ 102 w 108"/>
                  <a:gd name="T49" fmla="*/ 82 h 125"/>
                  <a:gd name="T50" fmla="*/ 107 w 108"/>
                  <a:gd name="T51" fmla="*/ 75 h 125"/>
                  <a:gd name="T52" fmla="*/ 101 w 108"/>
                  <a:gd name="T53" fmla="*/ 61 h 125"/>
                  <a:gd name="T54" fmla="*/ 100 w 108"/>
                  <a:gd name="T55" fmla="*/ 51 h 125"/>
                  <a:gd name="T56" fmla="*/ 105 w 108"/>
                  <a:gd name="T57" fmla="*/ 31 h 125"/>
                  <a:gd name="T58" fmla="*/ 98 w 108"/>
                  <a:gd name="T59" fmla="*/ 16 h 125"/>
                  <a:gd name="T60" fmla="*/ 77 w 108"/>
                  <a:gd name="T61" fmla="*/ 13 h 125"/>
                  <a:gd name="T62" fmla="*/ 70 w 108"/>
                  <a:gd name="T63" fmla="*/ 1 h 125"/>
                  <a:gd name="T64" fmla="*/ 65 w 108"/>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5">
                    <a:moveTo>
                      <a:pt x="65" y="0"/>
                    </a:moveTo>
                    <a:lnTo>
                      <a:pt x="59" y="7"/>
                    </a:lnTo>
                    <a:lnTo>
                      <a:pt x="47" y="9"/>
                    </a:lnTo>
                    <a:lnTo>
                      <a:pt x="45" y="20"/>
                    </a:lnTo>
                    <a:lnTo>
                      <a:pt x="40" y="23"/>
                    </a:lnTo>
                    <a:lnTo>
                      <a:pt x="32" y="25"/>
                    </a:lnTo>
                    <a:lnTo>
                      <a:pt x="30" y="36"/>
                    </a:lnTo>
                    <a:lnTo>
                      <a:pt x="22" y="39"/>
                    </a:lnTo>
                    <a:lnTo>
                      <a:pt x="8" y="39"/>
                    </a:lnTo>
                    <a:lnTo>
                      <a:pt x="0" y="42"/>
                    </a:lnTo>
                    <a:lnTo>
                      <a:pt x="6" y="64"/>
                    </a:lnTo>
                    <a:lnTo>
                      <a:pt x="8" y="75"/>
                    </a:lnTo>
                    <a:lnTo>
                      <a:pt x="15" y="79"/>
                    </a:lnTo>
                    <a:lnTo>
                      <a:pt x="19" y="91"/>
                    </a:lnTo>
                    <a:lnTo>
                      <a:pt x="27" y="92"/>
                    </a:lnTo>
                    <a:lnTo>
                      <a:pt x="31" y="107"/>
                    </a:lnTo>
                    <a:lnTo>
                      <a:pt x="37" y="109"/>
                    </a:lnTo>
                    <a:lnTo>
                      <a:pt x="52" y="115"/>
                    </a:lnTo>
                    <a:lnTo>
                      <a:pt x="62" y="119"/>
                    </a:lnTo>
                    <a:lnTo>
                      <a:pt x="66" y="124"/>
                    </a:lnTo>
                    <a:lnTo>
                      <a:pt x="82" y="124"/>
                    </a:lnTo>
                    <a:lnTo>
                      <a:pt x="85" y="113"/>
                    </a:lnTo>
                    <a:lnTo>
                      <a:pt x="93" y="108"/>
                    </a:lnTo>
                    <a:lnTo>
                      <a:pt x="92" y="87"/>
                    </a:lnTo>
                    <a:lnTo>
                      <a:pt x="102" y="82"/>
                    </a:lnTo>
                    <a:lnTo>
                      <a:pt x="107" y="75"/>
                    </a:lnTo>
                    <a:lnTo>
                      <a:pt x="101" y="61"/>
                    </a:lnTo>
                    <a:lnTo>
                      <a:pt x="100" y="51"/>
                    </a:lnTo>
                    <a:lnTo>
                      <a:pt x="105" y="31"/>
                    </a:lnTo>
                    <a:lnTo>
                      <a:pt x="98" y="16"/>
                    </a:lnTo>
                    <a:lnTo>
                      <a:pt x="77" y="13"/>
                    </a:lnTo>
                    <a:lnTo>
                      <a:pt x="70" y="1"/>
                    </a:lnTo>
                    <a:lnTo>
                      <a:pt x="65"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99" name="Freeform 132"/>
              <p:cNvSpPr>
                <a:spLocks/>
              </p:cNvSpPr>
              <p:nvPr/>
            </p:nvSpPr>
            <p:spPr bwMode="auto">
              <a:xfrm>
                <a:off x="6116442" y="4751711"/>
                <a:ext cx="250025" cy="374363"/>
              </a:xfrm>
              <a:custGeom>
                <a:avLst/>
                <a:gdLst>
                  <a:gd name="T0" fmla="*/ 1 w 141"/>
                  <a:gd name="T1" fmla="*/ 6 h 212"/>
                  <a:gd name="T2" fmla="*/ 15 w 141"/>
                  <a:gd name="T3" fmla="*/ 0 h 212"/>
                  <a:gd name="T4" fmla="*/ 31 w 141"/>
                  <a:gd name="T5" fmla="*/ 7 h 212"/>
                  <a:gd name="T6" fmla="*/ 56 w 141"/>
                  <a:gd name="T7" fmla="*/ 9 h 212"/>
                  <a:gd name="T8" fmla="*/ 93 w 141"/>
                  <a:gd name="T9" fmla="*/ 8 h 212"/>
                  <a:gd name="T10" fmla="*/ 98 w 141"/>
                  <a:gd name="T11" fmla="*/ 16 h 212"/>
                  <a:gd name="T12" fmla="*/ 129 w 141"/>
                  <a:gd name="T13" fmla="*/ 20 h 212"/>
                  <a:gd name="T14" fmla="*/ 140 w 141"/>
                  <a:gd name="T15" fmla="*/ 22 h 212"/>
                  <a:gd name="T16" fmla="*/ 133 w 141"/>
                  <a:gd name="T17" fmla="*/ 35 h 212"/>
                  <a:gd name="T18" fmla="*/ 132 w 141"/>
                  <a:gd name="T19" fmla="*/ 87 h 212"/>
                  <a:gd name="T20" fmla="*/ 126 w 141"/>
                  <a:gd name="T21" fmla="*/ 91 h 212"/>
                  <a:gd name="T22" fmla="*/ 118 w 141"/>
                  <a:gd name="T23" fmla="*/ 95 h 212"/>
                  <a:gd name="T24" fmla="*/ 119 w 141"/>
                  <a:gd name="T25" fmla="*/ 146 h 212"/>
                  <a:gd name="T26" fmla="*/ 115 w 141"/>
                  <a:gd name="T27" fmla="*/ 202 h 212"/>
                  <a:gd name="T28" fmla="*/ 107 w 141"/>
                  <a:gd name="T29" fmla="*/ 211 h 212"/>
                  <a:gd name="T30" fmla="*/ 87 w 141"/>
                  <a:gd name="T31" fmla="*/ 208 h 212"/>
                  <a:gd name="T32" fmla="*/ 81 w 141"/>
                  <a:gd name="T33" fmla="*/ 197 h 212"/>
                  <a:gd name="T34" fmla="*/ 77 w 141"/>
                  <a:gd name="T35" fmla="*/ 202 h 212"/>
                  <a:gd name="T36" fmla="*/ 67 w 141"/>
                  <a:gd name="T37" fmla="*/ 203 h 212"/>
                  <a:gd name="T38" fmla="*/ 63 w 141"/>
                  <a:gd name="T39" fmla="*/ 190 h 212"/>
                  <a:gd name="T40" fmla="*/ 55 w 141"/>
                  <a:gd name="T41" fmla="*/ 181 h 212"/>
                  <a:gd name="T42" fmla="*/ 45 w 141"/>
                  <a:gd name="T43" fmla="*/ 179 h 212"/>
                  <a:gd name="T44" fmla="*/ 46 w 141"/>
                  <a:gd name="T45" fmla="*/ 160 h 212"/>
                  <a:gd name="T46" fmla="*/ 42 w 141"/>
                  <a:gd name="T47" fmla="*/ 138 h 212"/>
                  <a:gd name="T48" fmla="*/ 41 w 141"/>
                  <a:gd name="T49" fmla="*/ 123 h 212"/>
                  <a:gd name="T50" fmla="*/ 40 w 141"/>
                  <a:gd name="T51" fmla="*/ 103 h 212"/>
                  <a:gd name="T52" fmla="*/ 35 w 141"/>
                  <a:gd name="T53" fmla="*/ 89 h 212"/>
                  <a:gd name="T54" fmla="*/ 30 w 141"/>
                  <a:gd name="T55" fmla="*/ 78 h 212"/>
                  <a:gd name="T56" fmla="*/ 25 w 141"/>
                  <a:gd name="T57" fmla="*/ 68 h 212"/>
                  <a:gd name="T58" fmla="*/ 16 w 141"/>
                  <a:gd name="T59" fmla="*/ 50 h 212"/>
                  <a:gd name="T60" fmla="*/ 11 w 141"/>
                  <a:gd name="T61" fmla="*/ 40 h 212"/>
                  <a:gd name="T62" fmla="*/ 0 w 141"/>
                  <a:gd name="T63" fmla="*/ 25 h 212"/>
                  <a:gd name="T64" fmla="*/ 1 w 141"/>
                  <a:gd name="T65"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212">
                    <a:moveTo>
                      <a:pt x="1" y="6"/>
                    </a:moveTo>
                    <a:lnTo>
                      <a:pt x="15" y="0"/>
                    </a:lnTo>
                    <a:lnTo>
                      <a:pt x="31" y="7"/>
                    </a:lnTo>
                    <a:lnTo>
                      <a:pt x="56" y="9"/>
                    </a:lnTo>
                    <a:lnTo>
                      <a:pt x="93" y="8"/>
                    </a:lnTo>
                    <a:lnTo>
                      <a:pt x="98" y="16"/>
                    </a:lnTo>
                    <a:lnTo>
                      <a:pt x="129" y="20"/>
                    </a:lnTo>
                    <a:lnTo>
                      <a:pt x="140" y="22"/>
                    </a:lnTo>
                    <a:lnTo>
                      <a:pt x="133" y="35"/>
                    </a:lnTo>
                    <a:lnTo>
                      <a:pt x="132" y="87"/>
                    </a:lnTo>
                    <a:lnTo>
                      <a:pt x="126" y="91"/>
                    </a:lnTo>
                    <a:lnTo>
                      <a:pt x="118" y="95"/>
                    </a:lnTo>
                    <a:lnTo>
                      <a:pt x="119" y="146"/>
                    </a:lnTo>
                    <a:lnTo>
                      <a:pt x="115" y="202"/>
                    </a:lnTo>
                    <a:lnTo>
                      <a:pt x="107" y="211"/>
                    </a:lnTo>
                    <a:lnTo>
                      <a:pt x="87" y="208"/>
                    </a:lnTo>
                    <a:lnTo>
                      <a:pt x="81" y="197"/>
                    </a:lnTo>
                    <a:lnTo>
                      <a:pt x="77" y="202"/>
                    </a:lnTo>
                    <a:lnTo>
                      <a:pt x="67" y="203"/>
                    </a:lnTo>
                    <a:lnTo>
                      <a:pt x="63" y="190"/>
                    </a:lnTo>
                    <a:lnTo>
                      <a:pt x="55" y="181"/>
                    </a:lnTo>
                    <a:lnTo>
                      <a:pt x="45" y="179"/>
                    </a:lnTo>
                    <a:lnTo>
                      <a:pt x="46" y="160"/>
                    </a:lnTo>
                    <a:lnTo>
                      <a:pt x="42" y="138"/>
                    </a:lnTo>
                    <a:lnTo>
                      <a:pt x="41" y="123"/>
                    </a:lnTo>
                    <a:lnTo>
                      <a:pt x="40" y="103"/>
                    </a:lnTo>
                    <a:lnTo>
                      <a:pt x="35" y="89"/>
                    </a:lnTo>
                    <a:lnTo>
                      <a:pt x="30" y="78"/>
                    </a:lnTo>
                    <a:lnTo>
                      <a:pt x="25" y="68"/>
                    </a:lnTo>
                    <a:lnTo>
                      <a:pt x="16" y="50"/>
                    </a:lnTo>
                    <a:lnTo>
                      <a:pt x="11" y="40"/>
                    </a:lnTo>
                    <a:lnTo>
                      <a:pt x="0" y="25"/>
                    </a:lnTo>
                    <a:lnTo>
                      <a:pt x="1" y="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0" name="Freeform 133"/>
              <p:cNvSpPr>
                <a:spLocks/>
              </p:cNvSpPr>
              <p:nvPr/>
            </p:nvSpPr>
            <p:spPr bwMode="auto">
              <a:xfrm>
                <a:off x="6902684" y="4600707"/>
                <a:ext cx="204423" cy="421552"/>
              </a:xfrm>
              <a:custGeom>
                <a:avLst/>
                <a:gdLst>
                  <a:gd name="T0" fmla="*/ 88 w 116"/>
                  <a:gd name="T1" fmla="*/ 3 h 238"/>
                  <a:gd name="T2" fmla="*/ 87 w 116"/>
                  <a:gd name="T3" fmla="*/ 23 h 238"/>
                  <a:gd name="T4" fmla="*/ 81 w 116"/>
                  <a:gd name="T5" fmla="*/ 26 h 238"/>
                  <a:gd name="T6" fmla="*/ 79 w 116"/>
                  <a:gd name="T7" fmla="*/ 41 h 238"/>
                  <a:gd name="T8" fmla="*/ 70 w 116"/>
                  <a:gd name="T9" fmla="*/ 41 h 238"/>
                  <a:gd name="T10" fmla="*/ 66 w 116"/>
                  <a:gd name="T11" fmla="*/ 47 h 238"/>
                  <a:gd name="T12" fmla="*/ 64 w 116"/>
                  <a:gd name="T13" fmla="*/ 55 h 238"/>
                  <a:gd name="T14" fmla="*/ 56 w 116"/>
                  <a:gd name="T15" fmla="*/ 62 h 238"/>
                  <a:gd name="T16" fmla="*/ 53 w 116"/>
                  <a:gd name="T17" fmla="*/ 70 h 238"/>
                  <a:gd name="T18" fmla="*/ 48 w 116"/>
                  <a:gd name="T19" fmla="*/ 69 h 238"/>
                  <a:gd name="T20" fmla="*/ 46 w 116"/>
                  <a:gd name="T21" fmla="*/ 61 h 238"/>
                  <a:gd name="T22" fmla="*/ 37 w 116"/>
                  <a:gd name="T23" fmla="*/ 61 h 238"/>
                  <a:gd name="T24" fmla="*/ 35 w 116"/>
                  <a:gd name="T25" fmla="*/ 67 h 238"/>
                  <a:gd name="T26" fmla="*/ 26 w 116"/>
                  <a:gd name="T27" fmla="*/ 71 h 238"/>
                  <a:gd name="T28" fmla="*/ 23 w 116"/>
                  <a:gd name="T29" fmla="*/ 84 h 238"/>
                  <a:gd name="T30" fmla="*/ 17 w 116"/>
                  <a:gd name="T31" fmla="*/ 85 h 238"/>
                  <a:gd name="T32" fmla="*/ 20 w 116"/>
                  <a:gd name="T33" fmla="*/ 127 h 238"/>
                  <a:gd name="T34" fmla="*/ 24 w 116"/>
                  <a:gd name="T35" fmla="*/ 128 h 238"/>
                  <a:gd name="T36" fmla="*/ 26 w 116"/>
                  <a:gd name="T37" fmla="*/ 139 h 238"/>
                  <a:gd name="T38" fmla="*/ 20 w 116"/>
                  <a:gd name="T39" fmla="*/ 143 h 238"/>
                  <a:gd name="T40" fmla="*/ 17 w 116"/>
                  <a:gd name="T41" fmla="*/ 157 h 238"/>
                  <a:gd name="T42" fmla="*/ 10 w 116"/>
                  <a:gd name="T43" fmla="*/ 160 h 238"/>
                  <a:gd name="T44" fmla="*/ 9 w 116"/>
                  <a:gd name="T45" fmla="*/ 167 h 238"/>
                  <a:gd name="T46" fmla="*/ 0 w 116"/>
                  <a:gd name="T47" fmla="*/ 170 h 238"/>
                  <a:gd name="T48" fmla="*/ 1 w 116"/>
                  <a:gd name="T49" fmla="*/ 189 h 238"/>
                  <a:gd name="T50" fmla="*/ 11 w 116"/>
                  <a:gd name="T51" fmla="*/ 189 h 238"/>
                  <a:gd name="T52" fmla="*/ 11 w 116"/>
                  <a:gd name="T53" fmla="*/ 228 h 238"/>
                  <a:gd name="T54" fmla="*/ 20 w 116"/>
                  <a:gd name="T55" fmla="*/ 228 h 238"/>
                  <a:gd name="T56" fmla="*/ 26 w 116"/>
                  <a:gd name="T57" fmla="*/ 234 h 238"/>
                  <a:gd name="T58" fmla="*/ 33 w 116"/>
                  <a:gd name="T59" fmla="*/ 237 h 238"/>
                  <a:gd name="T60" fmla="*/ 42 w 116"/>
                  <a:gd name="T61" fmla="*/ 228 h 238"/>
                  <a:gd name="T62" fmla="*/ 52 w 116"/>
                  <a:gd name="T63" fmla="*/ 227 h 238"/>
                  <a:gd name="T64" fmla="*/ 59 w 116"/>
                  <a:gd name="T65" fmla="*/ 222 h 238"/>
                  <a:gd name="T66" fmla="*/ 66 w 116"/>
                  <a:gd name="T67" fmla="*/ 217 h 238"/>
                  <a:gd name="T68" fmla="*/ 70 w 116"/>
                  <a:gd name="T69" fmla="*/ 198 h 238"/>
                  <a:gd name="T70" fmla="*/ 78 w 116"/>
                  <a:gd name="T71" fmla="*/ 195 h 238"/>
                  <a:gd name="T72" fmla="*/ 78 w 116"/>
                  <a:gd name="T73" fmla="*/ 170 h 238"/>
                  <a:gd name="T74" fmla="*/ 83 w 116"/>
                  <a:gd name="T75" fmla="*/ 167 h 238"/>
                  <a:gd name="T76" fmla="*/ 82 w 116"/>
                  <a:gd name="T77" fmla="*/ 132 h 238"/>
                  <a:gd name="T78" fmla="*/ 92 w 116"/>
                  <a:gd name="T79" fmla="*/ 125 h 238"/>
                  <a:gd name="T80" fmla="*/ 98 w 116"/>
                  <a:gd name="T81" fmla="*/ 119 h 238"/>
                  <a:gd name="T82" fmla="*/ 98 w 116"/>
                  <a:gd name="T83" fmla="*/ 91 h 238"/>
                  <a:gd name="T84" fmla="*/ 106 w 116"/>
                  <a:gd name="T85" fmla="*/ 86 h 238"/>
                  <a:gd name="T86" fmla="*/ 107 w 116"/>
                  <a:gd name="T87" fmla="*/ 64 h 238"/>
                  <a:gd name="T88" fmla="*/ 114 w 116"/>
                  <a:gd name="T89" fmla="*/ 64 h 238"/>
                  <a:gd name="T90" fmla="*/ 115 w 116"/>
                  <a:gd name="T91" fmla="*/ 28 h 238"/>
                  <a:gd name="T92" fmla="*/ 106 w 116"/>
                  <a:gd name="T93" fmla="*/ 23 h 238"/>
                  <a:gd name="T94" fmla="*/ 105 w 116"/>
                  <a:gd name="T95" fmla="*/ 6 h 238"/>
                  <a:gd name="T96" fmla="*/ 96 w 116"/>
                  <a:gd name="T97" fmla="*/ 0 h 238"/>
                  <a:gd name="T98" fmla="*/ 88 w 116"/>
                  <a:gd name="T99" fmla="*/ 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38">
                    <a:moveTo>
                      <a:pt x="88" y="3"/>
                    </a:moveTo>
                    <a:lnTo>
                      <a:pt x="87" y="23"/>
                    </a:lnTo>
                    <a:lnTo>
                      <a:pt x="81" y="26"/>
                    </a:lnTo>
                    <a:lnTo>
                      <a:pt x="79" y="41"/>
                    </a:lnTo>
                    <a:lnTo>
                      <a:pt x="70" y="41"/>
                    </a:lnTo>
                    <a:lnTo>
                      <a:pt x="66" y="47"/>
                    </a:lnTo>
                    <a:lnTo>
                      <a:pt x="64" y="55"/>
                    </a:lnTo>
                    <a:lnTo>
                      <a:pt x="56" y="62"/>
                    </a:lnTo>
                    <a:lnTo>
                      <a:pt x="53" y="70"/>
                    </a:lnTo>
                    <a:lnTo>
                      <a:pt x="48" y="69"/>
                    </a:lnTo>
                    <a:lnTo>
                      <a:pt x="46" y="61"/>
                    </a:lnTo>
                    <a:lnTo>
                      <a:pt x="37" y="61"/>
                    </a:lnTo>
                    <a:lnTo>
                      <a:pt x="35" y="67"/>
                    </a:lnTo>
                    <a:lnTo>
                      <a:pt x="26" y="71"/>
                    </a:lnTo>
                    <a:lnTo>
                      <a:pt x="23" y="84"/>
                    </a:lnTo>
                    <a:lnTo>
                      <a:pt x="17" y="85"/>
                    </a:lnTo>
                    <a:lnTo>
                      <a:pt x="20" y="127"/>
                    </a:lnTo>
                    <a:lnTo>
                      <a:pt x="24" y="128"/>
                    </a:lnTo>
                    <a:lnTo>
                      <a:pt x="26" y="139"/>
                    </a:lnTo>
                    <a:lnTo>
                      <a:pt x="20" y="143"/>
                    </a:lnTo>
                    <a:lnTo>
                      <a:pt x="17" y="157"/>
                    </a:lnTo>
                    <a:lnTo>
                      <a:pt x="10" y="160"/>
                    </a:lnTo>
                    <a:lnTo>
                      <a:pt x="9" y="167"/>
                    </a:lnTo>
                    <a:lnTo>
                      <a:pt x="0" y="170"/>
                    </a:lnTo>
                    <a:lnTo>
                      <a:pt x="1" y="189"/>
                    </a:lnTo>
                    <a:lnTo>
                      <a:pt x="11" y="189"/>
                    </a:lnTo>
                    <a:lnTo>
                      <a:pt x="11" y="228"/>
                    </a:lnTo>
                    <a:lnTo>
                      <a:pt x="20" y="228"/>
                    </a:lnTo>
                    <a:lnTo>
                      <a:pt x="26" y="234"/>
                    </a:lnTo>
                    <a:lnTo>
                      <a:pt x="33" y="237"/>
                    </a:lnTo>
                    <a:lnTo>
                      <a:pt x="42" y="228"/>
                    </a:lnTo>
                    <a:lnTo>
                      <a:pt x="52" y="227"/>
                    </a:lnTo>
                    <a:lnTo>
                      <a:pt x="59" y="222"/>
                    </a:lnTo>
                    <a:lnTo>
                      <a:pt x="66" y="217"/>
                    </a:lnTo>
                    <a:lnTo>
                      <a:pt x="70" y="198"/>
                    </a:lnTo>
                    <a:lnTo>
                      <a:pt x="78" y="195"/>
                    </a:lnTo>
                    <a:lnTo>
                      <a:pt x="78" y="170"/>
                    </a:lnTo>
                    <a:lnTo>
                      <a:pt x="83" y="167"/>
                    </a:lnTo>
                    <a:lnTo>
                      <a:pt x="82" y="132"/>
                    </a:lnTo>
                    <a:lnTo>
                      <a:pt x="92" y="125"/>
                    </a:lnTo>
                    <a:lnTo>
                      <a:pt x="98" y="119"/>
                    </a:lnTo>
                    <a:lnTo>
                      <a:pt x="98" y="91"/>
                    </a:lnTo>
                    <a:lnTo>
                      <a:pt x="106" y="86"/>
                    </a:lnTo>
                    <a:lnTo>
                      <a:pt x="107" y="64"/>
                    </a:lnTo>
                    <a:lnTo>
                      <a:pt x="114" y="64"/>
                    </a:lnTo>
                    <a:lnTo>
                      <a:pt x="115" y="28"/>
                    </a:lnTo>
                    <a:lnTo>
                      <a:pt x="106" y="23"/>
                    </a:lnTo>
                    <a:lnTo>
                      <a:pt x="105" y="6"/>
                    </a:lnTo>
                    <a:lnTo>
                      <a:pt x="96" y="0"/>
                    </a:lnTo>
                    <a:lnTo>
                      <a:pt x="88"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1" name="Freeform 134"/>
              <p:cNvSpPr>
                <a:spLocks/>
              </p:cNvSpPr>
              <p:nvPr/>
            </p:nvSpPr>
            <p:spPr bwMode="auto">
              <a:xfrm>
                <a:off x="6324010" y="4778451"/>
                <a:ext cx="243735" cy="279986"/>
              </a:xfrm>
              <a:custGeom>
                <a:avLst/>
                <a:gdLst>
                  <a:gd name="T0" fmla="*/ 47 w 139"/>
                  <a:gd name="T1" fmla="*/ 3 h 159"/>
                  <a:gd name="T2" fmla="*/ 86 w 139"/>
                  <a:gd name="T3" fmla="*/ 4 h 159"/>
                  <a:gd name="T4" fmla="*/ 92 w 139"/>
                  <a:gd name="T5" fmla="*/ 26 h 159"/>
                  <a:gd name="T6" fmla="*/ 93 w 139"/>
                  <a:gd name="T7" fmla="*/ 37 h 159"/>
                  <a:gd name="T8" fmla="*/ 101 w 139"/>
                  <a:gd name="T9" fmla="*/ 42 h 159"/>
                  <a:gd name="T10" fmla="*/ 105 w 139"/>
                  <a:gd name="T11" fmla="*/ 54 h 159"/>
                  <a:gd name="T12" fmla="*/ 113 w 139"/>
                  <a:gd name="T13" fmla="*/ 54 h 159"/>
                  <a:gd name="T14" fmla="*/ 117 w 139"/>
                  <a:gd name="T15" fmla="*/ 70 h 159"/>
                  <a:gd name="T16" fmla="*/ 123 w 139"/>
                  <a:gd name="T17" fmla="*/ 71 h 159"/>
                  <a:gd name="T18" fmla="*/ 138 w 139"/>
                  <a:gd name="T19" fmla="*/ 77 h 159"/>
                  <a:gd name="T20" fmla="*/ 135 w 139"/>
                  <a:gd name="T21" fmla="*/ 86 h 159"/>
                  <a:gd name="T22" fmla="*/ 126 w 139"/>
                  <a:gd name="T23" fmla="*/ 93 h 159"/>
                  <a:gd name="T24" fmla="*/ 117 w 139"/>
                  <a:gd name="T25" fmla="*/ 102 h 159"/>
                  <a:gd name="T26" fmla="*/ 106 w 139"/>
                  <a:gd name="T27" fmla="*/ 107 h 159"/>
                  <a:gd name="T28" fmla="*/ 102 w 139"/>
                  <a:gd name="T29" fmla="*/ 121 h 159"/>
                  <a:gd name="T30" fmla="*/ 93 w 139"/>
                  <a:gd name="T31" fmla="*/ 124 h 159"/>
                  <a:gd name="T32" fmla="*/ 87 w 139"/>
                  <a:gd name="T33" fmla="*/ 133 h 159"/>
                  <a:gd name="T34" fmla="*/ 78 w 139"/>
                  <a:gd name="T35" fmla="*/ 142 h 159"/>
                  <a:gd name="T36" fmla="*/ 64 w 139"/>
                  <a:gd name="T37" fmla="*/ 142 h 159"/>
                  <a:gd name="T38" fmla="*/ 55 w 139"/>
                  <a:gd name="T39" fmla="*/ 136 h 159"/>
                  <a:gd name="T40" fmla="*/ 46 w 139"/>
                  <a:gd name="T41" fmla="*/ 136 h 159"/>
                  <a:gd name="T42" fmla="*/ 41 w 139"/>
                  <a:gd name="T43" fmla="*/ 144 h 159"/>
                  <a:gd name="T44" fmla="*/ 38 w 139"/>
                  <a:gd name="T45" fmla="*/ 153 h 159"/>
                  <a:gd name="T46" fmla="*/ 30 w 139"/>
                  <a:gd name="T47" fmla="*/ 158 h 159"/>
                  <a:gd name="T48" fmla="*/ 10 w 139"/>
                  <a:gd name="T49" fmla="*/ 153 h 159"/>
                  <a:gd name="T50" fmla="*/ 6 w 139"/>
                  <a:gd name="T51" fmla="*/ 138 h 159"/>
                  <a:gd name="T52" fmla="*/ 1 w 139"/>
                  <a:gd name="T53" fmla="*/ 132 h 159"/>
                  <a:gd name="T54" fmla="*/ 0 w 139"/>
                  <a:gd name="T55" fmla="*/ 80 h 159"/>
                  <a:gd name="T56" fmla="*/ 8 w 139"/>
                  <a:gd name="T57" fmla="*/ 76 h 159"/>
                  <a:gd name="T58" fmla="*/ 15 w 139"/>
                  <a:gd name="T59" fmla="*/ 72 h 159"/>
                  <a:gd name="T60" fmla="*/ 15 w 139"/>
                  <a:gd name="T61" fmla="*/ 20 h 159"/>
                  <a:gd name="T62" fmla="*/ 22 w 139"/>
                  <a:gd name="T63" fmla="*/ 7 h 159"/>
                  <a:gd name="T64" fmla="*/ 40 w 139"/>
                  <a:gd name="T65" fmla="*/ 0 h 159"/>
                  <a:gd name="T66" fmla="*/ 47 w 139"/>
                  <a:gd name="T6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9" h="159">
                    <a:moveTo>
                      <a:pt x="47" y="3"/>
                    </a:moveTo>
                    <a:lnTo>
                      <a:pt x="86" y="4"/>
                    </a:lnTo>
                    <a:lnTo>
                      <a:pt x="92" y="26"/>
                    </a:lnTo>
                    <a:lnTo>
                      <a:pt x="93" y="37"/>
                    </a:lnTo>
                    <a:lnTo>
                      <a:pt x="101" y="42"/>
                    </a:lnTo>
                    <a:lnTo>
                      <a:pt x="105" y="54"/>
                    </a:lnTo>
                    <a:lnTo>
                      <a:pt x="113" y="54"/>
                    </a:lnTo>
                    <a:lnTo>
                      <a:pt x="117" y="70"/>
                    </a:lnTo>
                    <a:lnTo>
                      <a:pt x="123" y="71"/>
                    </a:lnTo>
                    <a:lnTo>
                      <a:pt x="138" y="77"/>
                    </a:lnTo>
                    <a:lnTo>
                      <a:pt x="135" y="86"/>
                    </a:lnTo>
                    <a:lnTo>
                      <a:pt x="126" y="93"/>
                    </a:lnTo>
                    <a:lnTo>
                      <a:pt x="117" y="102"/>
                    </a:lnTo>
                    <a:lnTo>
                      <a:pt x="106" y="107"/>
                    </a:lnTo>
                    <a:lnTo>
                      <a:pt x="102" y="121"/>
                    </a:lnTo>
                    <a:lnTo>
                      <a:pt x="93" y="124"/>
                    </a:lnTo>
                    <a:lnTo>
                      <a:pt x="87" y="133"/>
                    </a:lnTo>
                    <a:lnTo>
                      <a:pt x="78" y="142"/>
                    </a:lnTo>
                    <a:lnTo>
                      <a:pt x="64" y="142"/>
                    </a:lnTo>
                    <a:lnTo>
                      <a:pt x="55" y="136"/>
                    </a:lnTo>
                    <a:lnTo>
                      <a:pt x="46" y="136"/>
                    </a:lnTo>
                    <a:lnTo>
                      <a:pt x="41" y="144"/>
                    </a:lnTo>
                    <a:lnTo>
                      <a:pt x="38" y="153"/>
                    </a:lnTo>
                    <a:lnTo>
                      <a:pt x="30" y="158"/>
                    </a:lnTo>
                    <a:lnTo>
                      <a:pt x="10" y="153"/>
                    </a:lnTo>
                    <a:lnTo>
                      <a:pt x="6" y="138"/>
                    </a:lnTo>
                    <a:lnTo>
                      <a:pt x="1" y="132"/>
                    </a:lnTo>
                    <a:lnTo>
                      <a:pt x="0" y="80"/>
                    </a:lnTo>
                    <a:lnTo>
                      <a:pt x="8" y="76"/>
                    </a:lnTo>
                    <a:lnTo>
                      <a:pt x="15" y="72"/>
                    </a:lnTo>
                    <a:lnTo>
                      <a:pt x="15" y="20"/>
                    </a:lnTo>
                    <a:lnTo>
                      <a:pt x="22" y="7"/>
                    </a:lnTo>
                    <a:lnTo>
                      <a:pt x="40" y="0"/>
                    </a:lnTo>
                    <a:lnTo>
                      <a:pt x="47"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2" name="Freeform 152"/>
              <p:cNvSpPr>
                <a:spLocks/>
              </p:cNvSpPr>
              <p:nvPr/>
            </p:nvSpPr>
            <p:spPr bwMode="auto">
              <a:xfrm>
                <a:off x="6235951" y="4913725"/>
                <a:ext cx="418281" cy="391665"/>
              </a:xfrm>
              <a:custGeom>
                <a:avLst/>
                <a:gdLst>
                  <a:gd name="T0" fmla="*/ 217 w 237"/>
                  <a:gd name="T1" fmla="*/ 9 h 221"/>
                  <a:gd name="T2" fmla="*/ 201 w 237"/>
                  <a:gd name="T3" fmla="*/ 9 h 221"/>
                  <a:gd name="T4" fmla="*/ 197 w 237"/>
                  <a:gd name="T5" fmla="*/ 4 h 221"/>
                  <a:gd name="T6" fmla="*/ 187 w 237"/>
                  <a:gd name="T7" fmla="*/ 0 h 221"/>
                  <a:gd name="T8" fmla="*/ 184 w 237"/>
                  <a:gd name="T9" fmla="*/ 8 h 221"/>
                  <a:gd name="T10" fmla="*/ 175 w 237"/>
                  <a:gd name="T11" fmla="*/ 15 h 221"/>
                  <a:gd name="T12" fmla="*/ 167 w 237"/>
                  <a:gd name="T13" fmla="*/ 25 h 221"/>
                  <a:gd name="T14" fmla="*/ 156 w 237"/>
                  <a:gd name="T15" fmla="*/ 30 h 221"/>
                  <a:gd name="T16" fmla="*/ 151 w 237"/>
                  <a:gd name="T17" fmla="*/ 44 h 221"/>
                  <a:gd name="T18" fmla="*/ 143 w 237"/>
                  <a:gd name="T19" fmla="*/ 47 h 221"/>
                  <a:gd name="T20" fmla="*/ 137 w 237"/>
                  <a:gd name="T21" fmla="*/ 55 h 221"/>
                  <a:gd name="T22" fmla="*/ 128 w 237"/>
                  <a:gd name="T23" fmla="*/ 65 h 221"/>
                  <a:gd name="T24" fmla="*/ 114 w 237"/>
                  <a:gd name="T25" fmla="*/ 65 h 221"/>
                  <a:gd name="T26" fmla="*/ 105 w 237"/>
                  <a:gd name="T27" fmla="*/ 59 h 221"/>
                  <a:gd name="T28" fmla="*/ 96 w 237"/>
                  <a:gd name="T29" fmla="*/ 59 h 221"/>
                  <a:gd name="T30" fmla="*/ 91 w 237"/>
                  <a:gd name="T31" fmla="*/ 66 h 221"/>
                  <a:gd name="T32" fmla="*/ 88 w 237"/>
                  <a:gd name="T33" fmla="*/ 76 h 221"/>
                  <a:gd name="T34" fmla="*/ 80 w 237"/>
                  <a:gd name="T35" fmla="*/ 81 h 221"/>
                  <a:gd name="T36" fmla="*/ 61 w 237"/>
                  <a:gd name="T37" fmla="*/ 76 h 221"/>
                  <a:gd name="T38" fmla="*/ 57 w 237"/>
                  <a:gd name="T39" fmla="*/ 61 h 221"/>
                  <a:gd name="T40" fmla="*/ 52 w 237"/>
                  <a:gd name="T41" fmla="*/ 54 h 221"/>
                  <a:gd name="T42" fmla="*/ 47 w 237"/>
                  <a:gd name="T43" fmla="*/ 110 h 221"/>
                  <a:gd name="T44" fmla="*/ 40 w 237"/>
                  <a:gd name="T45" fmla="*/ 120 h 221"/>
                  <a:gd name="T46" fmla="*/ 20 w 237"/>
                  <a:gd name="T47" fmla="*/ 117 h 221"/>
                  <a:gd name="T48" fmla="*/ 14 w 237"/>
                  <a:gd name="T49" fmla="*/ 105 h 221"/>
                  <a:gd name="T50" fmla="*/ 10 w 237"/>
                  <a:gd name="T51" fmla="*/ 110 h 221"/>
                  <a:gd name="T52" fmla="*/ 0 w 237"/>
                  <a:gd name="T53" fmla="*/ 111 h 221"/>
                  <a:gd name="T54" fmla="*/ 3 w 237"/>
                  <a:gd name="T55" fmla="*/ 118 h 221"/>
                  <a:gd name="T56" fmla="*/ 3 w 237"/>
                  <a:gd name="T57" fmla="*/ 134 h 221"/>
                  <a:gd name="T58" fmla="*/ 13 w 237"/>
                  <a:gd name="T59" fmla="*/ 138 h 221"/>
                  <a:gd name="T60" fmla="*/ 14 w 237"/>
                  <a:gd name="T61" fmla="*/ 157 h 221"/>
                  <a:gd name="T62" fmla="*/ 20 w 237"/>
                  <a:gd name="T63" fmla="*/ 160 h 221"/>
                  <a:gd name="T64" fmla="*/ 20 w 237"/>
                  <a:gd name="T65" fmla="*/ 166 h 221"/>
                  <a:gd name="T66" fmla="*/ 27 w 237"/>
                  <a:gd name="T67" fmla="*/ 166 h 221"/>
                  <a:gd name="T68" fmla="*/ 25 w 237"/>
                  <a:gd name="T69" fmla="*/ 178 h 221"/>
                  <a:gd name="T70" fmla="*/ 17 w 237"/>
                  <a:gd name="T71" fmla="*/ 184 h 221"/>
                  <a:gd name="T72" fmla="*/ 43 w 237"/>
                  <a:gd name="T73" fmla="*/ 218 h 221"/>
                  <a:gd name="T74" fmla="*/ 61 w 237"/>
                  <a:gd name="T75" fmla="*/ 220 h 221"/>
                  <a:gd name="T76" fmla="*/ 70 w 237"/>
                  <a:gd name="T77" fmla="*/ 214 h 221"/>
                  <a:gd name="T78" fmla="*/ 78 w 237"/>
                  <a:gd name="T79" fmla="*/ 203 h 221"/>
                  <a:gd name="T80" fmla="*/ 108 w 237"/>
                  <a:gd name="T81" fmla="*/ 204 h 221"/>
                  <a:gd name="T82" fmla="*/ 111 w 237"/>
                  <a:gd name="T83" fmla="*/ 209 h 221"/>
                  <a:gd name="T84" fmla="*/ 128 w 237"/>
                  <a:gd name="T85" fmla="*/ 202 h 221"/>
                  <a:gd name="T86" fmla="*/ 135 w 237"/>
                  <a:gd name="T87" fmla="*/ 196 h 221"/>
                  <a:gd name="T88" fmla="*/ 156 w 237"/>
                  <a:gd name="T89" fmla="*/ 193 h 221"/>
                  <a:gd name="T90" fmla="*/ 167 w 237"/>
                  <a:gd name="T91" fmla="*/ 186 h 221"/>
                  <a:gd name="T92" fmla="*/ 178 w 237"/>
                  <a:gd name="T93" fmla="*/ 167 h 221"/>
                  <a:gd name="T94" fmla="*/ 190 w 237"/>
                  <a:gd name="T95" fmla="*/ 158 h 221"/>
                  <a:gd name="T96" fmla="*/ 209 w 237"/>
                  <a:gd name="T97" fmla="*/ 142 h 221"/>
                  <a:gd name="T98" fmla="*/ 212 w 237"/>
                  <a:gd name="T99" fmla="*/ 125 h 221"/>
                  <a:gd name="T100" fmla="*/ 217 w 237"/>
                  <a:gd name="T101" fmla="*/ 110 h 221"/>
                  <a:gd name="T102" fmla="*/ 228 w 237"/>
                  <a:gd name="T103" fmla="*/ 109 h 221"/>
                  <a:gd name="T104" fmla="*/ 236 w 237"/>
                  <a:gd name="T105" fmla="*/ 93 h 221"/>
                  <a:gd name="T106" fmla="*/ 224 w 237"/>
                  <a:gd name="T107" fmla="*/ 88 h 221"/>
                  <a:gd name="T108" fmla="*/ 222 w 237"/>
                  <a:gd name="T109" fmla="*/ 76 h 221"/>
                  <a:gd name="T110" fmla="*/ 216 w 237"/>
                  <a:gd name="T111" fmla="*/ 66 h 221"/>
                  <a:gd name="T112" fmla="*/ 217 w 237"/>
                  <a:gd name="T113" fmla="*/ 52 h 221"/>
                  <a:gd name="T114" fmla="*/ 217 w 237"/>
                  <a:gd name="T115" fmla="*/ 34 h 221"/>
                  <a:gd name="T116" fmla="*/ 217 w 237"/>
                  <a:gd name="T117" fmla="*/ 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 h="221">
                    <a:moveTo>
                      <a:pt x="217" y="9"/>
                    </a:moveTo>
                    <a:lnTo>
                      <a:pt x="201" y="9"/>
                    </a:lnTo>
                    <a:lnTo>
                      <a:pt x="197" y="4"/>
                    </a:lnTo>
                    <a:lnTo>
                      <a:pt x="187" y="0"/>
                    </a:lnTo>
                    <a:lnTo>
                      <a:pt x="184" y="8"/>
                    </a:lnTo>
                    <a:lnTo>
                      <a:pt x="175" y="15"/>
                    </a:lnTo>
                    <a:lnTo>
                      <a:pt x="167" y="25"/>
                    </a:lnTo>
                    <a:lnTo>
                      <a:pt x="156" y="30"/>
                    </a:lnTo>
                    <a:lnTo>
                      <a:pt x="151" y="44"/>
                    </a:lnTo>
                    <a:lnTo>
                      <a:pt x="143" y="47"/>
                    </a:lnTo>
                    <a:lnTo>
                      <a:pt x="137" y="55"/>
                    </a:lnTo>
                    <a:lnTo>
                      <a:pt x="128" y="65"/>
                    </a:lnTo>
                    <a:lnTo>
                      <a:pt x="114" y="65"/>
                    </a:lnTo>
                    <a:lnTo>
                      <a:pt x="105" y="59"/>
                    </a:lnTo>
                    <a:lnTo>
                      <a:pt x="96" y="59"/>
                    </a:lnTo>
                    <a:lnTo>
                      <a:pt x="91" y="66"/>
                    </a:lnTo>
                    <a:lnTo>
                      <a:pt x="88" y="76"/>
                    </a:lnTo>
                    <a:lnTo>
                      <a:pt x="80" y="81"/>
                    </a:lnTo>
                    <a:lnTo>
                      <a:pt x="61" y="76"/>
                    </a:lnTo>
                    <a:lnTo>
                      <a:pt x="57" y="61"/>
                    </a:lnTo>
                    <a:lnTo>
                      <a:pt x="52" y="54"/>
                    </a:lnTo>
                    <a:lnTo>
                      <a:pt x="47" y="110"/>
                    </a:lnTo>
                    <a:lnTo>
                      <a:pt x="40" y="120"/>
                    </a:lnTo>
                    <a:lnTo>
                      <a:pt x="20" y="117"/>
                    </a:lnTo>
                    <a:lnTo>
                      <a:pt x="14" y="105"/>
                    </a:lnTo>
                    <a:lnTo>
                      <a:pt x="10" y="110"/>
                    </a:lnTo>
                    <a:lnTo>
                      <a:pt x="0" y="111"/>
                    </a:lnTo>
                    <a:lnTo>
                      <a:pt x="3" y="118"/>
                    </a:lnTo>
                    <a:lnTo>
                      <a:pt x="3" y="134"/>
                    </a:lnTo>
                    <a:lnTo>
                      <a:pt x="13" y="138"/>
                    </a:lnTo>
                    <a:lnTo>
                      <a:pt x="14" y="157"/>
                    </a:lnTo>
                    <a:lnTo>
                      <a:pt x="20" y="160"/>
                    </a:lnTo>
                    <a:lnTo>
                      <a:pt x="20" y="166"/>
                    </a:lnTo>
                    <a:lnTo>
                      <a:pt x="27" y="166"/>
                    </a:lnTo>
                    <a:lnTo>
                      <a:pt x="25" y="178"/>
                    </a:lnTo>
                    <a:lnTo>
                      <a:pt x="17" y="184"/>
                    </a:lnTo>
                    <a:lnTo>
                      <a:pt x="43" y="218"/>
                    </a:lnTo>
                    <a:lnTo>
                      <a:pt x="61" y="220"/>
                    </a:lnTo>
                    <a:lnTo>
                      <a:pt x="70" y="214"/>
                    </a:lnTo>
                    <a:lnTo>
                      <a:pt x="78" y="203"/>
                    </a:lnTo>
                    <a:lnTo>
                      <a:pt x="108" y="204"/>
                    </a:lnTo>
                    <a:lnTo>
                      <a:pt x="111" y="209"/>
                    </a:lnTo>
                    <a:lnTo>
                      <a:pt x="128" y="202"/>
                    </a:lnTo>
                    <a:lnTo>
                      <a:pt x="135" y="196"/>
                    </a:lnTo>
                    <a:lnTo>
                      <a:pt x="156" y="193"/>
                    </a:lnTo>
                    <a:lnTo>
                      <a:pt x="167" y="186"/>
                    </a:lnTo>
                    <a:lnTo>
                      <a:pt x="178" y="167"/>
                    </a:lnTo>
                    <a:lnTo>
                      <a:pt x="190" y="158"/>
                    </a:lnTo>
                    <a:lnTo>
                      <a:pt x="209" y="142"/>
                    </a:lnTo>
                    <a:lnTo>
                      <a:pt x="212" y="125"/>
                    </a:lnTo>
                    <a:lnTo>
                      <a:pt x="217" y="110"/>
                    </a:lnTo>
                    <a:lnTo>
                      <a:pt x="228" y="109"/>
                    </a:lnTo>
                    <a:lnTo>
                      <a:pt x="236" y="93"/>
                    </a:lnTo>
                    <a:lnTo>
                      <a:pt x="224" y="88"/>
                    </a:lnTo>
                    <a:lnTo>
                      <a:pt x="222" y="76"/>
                    </a:lnTo>
                    <a:lnTo>
                      <a:pt x="216" y="66"/>
                    </a:lnTo>
                    <a:lnTo>
                      <a:pt x="217" y="52"/>
                    </a:lnTo>
                    <a:lnTo>
                      <a:pt x="217" y="34"/>
                    </a:lnTo>
                    <a:lnTo>
                      <a:pt x="217" y="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3" name="Freeform 153"/>
              <p:cNvSpPr>
                <a:spLocks/>
              </p:cNvSpPr>
              <p:nvPr/>
            </p:nvSpPr>
            <p:spPr bwMode="auto">
              <a:xfrm>
                <a:off x="6589760" y="4570821"/>
                <a:ext cx="264177" cy="509637"/>
              </a:xfrm>
              <a:custGeom>
                <a:avLst/>
                <a:gdLst>
                  <a:gd name="T0" fmla="*/ 24 w 150"/>
                  <a:gd name="T1" fmla="*/ 284 h 289"/>
                  <a:gd name="T2" fmla="*/ 15 w 150"/>
                  <a:gd name="T3" fmla="*/ 262 h 289"/>
                  <a:gd name="T4" fmla="*/ 16 w 150"/>
                  <a:gd name="T5" fmla="*/ 229 h 289"/>
                  <a:gd name="T6" fmla="*/ 19 w 150"/>
                  <a:gd name="T7" fmla="*/ 194 h 289"/>
                  <a:gd name="T8" fmla="*/ 26 w 150"/>
                  <a:gd name="T9" fmla="*/ 168 h 289"/>
                  <a:gd name="T10" fmla="*/ 41 w 150"/>
                  <a:gd name="T11" fmla="*/ 155 h 289"/>
                  <a:gd name="T12" fmla="*/ 35 w 150"/>
                  <a:gd name="T13" fmla="*/ 132 h 289"/>
                  <a:gd name="T14" fmla="*/ 32 w 150"/>
                  <a:gd name="T15" fmla="*/ 97 h 289"/>
                  <a:gd name="T16" fmla="*/ 5 w 150"/>
                  <a:gd name="T17" fmla="*/ 82 h 289"/>
                  <a:gd name="T18" fmla="*/ 23 w 150"/>
                  <a:gd name="T19" fmla="*/ 75 h 289"/>
                  <a:gd name="T20" fmla="*/ 38 w 150"/>
                  <a:gd name="T21" fmla="*/ 60 h 289"/>
                  <a:gd name="T22" fmla="*/ 60 w 150"/>
                  <a:gd name="T23" fmla="*/ 68 h 289"/>
                  <a:gd name="T24" fmla="*/ 55 w 150"/>
                  <a:gd name="T25" fmla="*/ 94 h 289"/>
                  <a:gd name="T26" fmla="*/ 71 w 150"/>
                  <a:gd name="T27" fmla="*/ 99 h 289"/>
                  <a:gd name="T28" fmla="*/ 85 w 150"/>
                  <a:gd name="T29" fmla="*/ 81 h 289"/>
                  <a:gd name="T30" fmla="*/ 78 w 150"/>
                  <a:gd name="T31" fmla="*/ 59 h 289"/>
                  <a:gd name="T32" fmla="*/ 69 w 150"/>
                  <a:gd name="T33" fmla="*/ 44 h 289"/>
                  <a:gd name="T34" fmla="*/ 64 w 150"/>
                  <a:gd name="T35" fmla="*/ 26 h 289"/>
                  <a:gd name="T36" fmla="*/ 64 w 150"/>
                  <a:gd name="T37" fmla="*/ 0 h 289"/>
                  <a:gd name="T38" fmla="*/ 80 w 150"/>
                  <a:gd name="T39" fmla="*/ 18 h 289"/>
                  <a:gd name="T40" fmla="*/ 112 w 150"/>
                  <a:gd name="T41" fmla="*/ 11 h 289"/>
                  <a:gd name="T42" fmla="*/ 132 w 150"/>
                  <a:gd name="T43" fmla="*/ 4 h 289"/>
                  <a:gd name="T44" fmla="*/ 149 w 150"/>
                  <a:gd name="T45" fmla="*/ 30 h 289"/>
                  <a:gd name="T46" fmla="*/ 140 w 150"/>
                  <a:gd name="T47" fmla="*/ 93 h 289"/>
                  <a:gd name="T48" fmla="*/ 113 w 150"/>
                  <a:gd name="T49" fmla="*/ 106 h 289"/>
                  <a:gd name="T50" fmla="*/ 101 w 150"/>
                  <a:gd name="T51" fmla="*/ 117 h 289"/>
                  <a:gd name="T52" fmla="*/ 93 w 150"/>
                  <a:gd name="T53" fmla="*/ 139 h 289"/>
                  <a:gd name="T54" fmla="*/ 73 w 150"/>
                  <a:gd name="T55" fmla="*/ 149 h 289"/>
                  <a:gd name="T56" fmla="*/ 68 w 150"/>
                  <a:gd name="T57" fmla="*/ 189 h 289"/>
                  <a:gd name="T58" fmla="*/ 71 w 150"/>
                  <a:gd name="T59" fmla="*/ 220 h 289"/>
                  <a:gd name="T60" fmla="*/ 68 w 150"/>
                  <a:gd name="T61" fmla="*/ 234 h 289"/>
                  <a:gd name="T62" fmla="*/ 56 w 150"/>
                  <a:gd name="T63" fmla="*/ 242 h 289"/>
                  <a:gd name="T64" fmla="*/ 39 w 150"/>
                  <a:gd name="T65" fmla="*/ 248 h 289"/>
                  <a:gd name="T66" fmla="*/ 37 w 150"/>
                  <a:gd name="T67" fmla="*/ 269 h 289"/>
                  <a:gd name="T68" fmla="*/ 36 w 150"/>
                  <a:gd name="T69"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289">
                    <a:moveTo>
                      <a:pt x="36" y="288"/>
                    </a:moveTo>
                    <a:lnTo>
                      <a:pt x="24" y="284"/>
                    </a:lnTo>
                    <a:lnTo>
                      <a:pt x="21" y="272"/>
                    </a:lnTo>
                    <a:lnTo>
                      <a:pt x="15" y="262"/>
                    </a:lnTo>
                    <a:lnTo>
                      <a:pt x="16" y="247"/>
                    </a:lnTo>
                    <a:lnTo>
                      <a:pt x="16" y="229"/>
                    </a:lnTo>
                    <a:lnTo>
                      <a:pt x="16" y="205"/>
                    </a:lnTo>
                    <a:lnTo>
                      <a:pt x="19" y="194"/>
                    </a:lnTo>
                    <a:lnTo>
                      <a:pt x="27" y="189"/>
                    </a:lnTo>
                    <a:lnTo>
                      <a:pt x="26" y="168"/>
                    </a:lnTo>
                    <a:lnTo>
                      <a:pt x="36" y="162"/>
                    </a:lnTo>
                    <a:lnTo>
                      <a:pt x="41" y="155"/>
                    </a:lnTo>
                    <a:lnTo>
                      <a:pt x="36" y="142"/>
                    </a:lnTo>
                    <a:lnTo>
                      <a:pt x="35" y="132"/>
                    </a:lnTo>
                    <a:lnTo>
                      <a:pt x="40" y="111"/>
                    </a:lnTo>
                    <a:lnTo>
                      <a:pt x="32" y="97"/>
                    </a:lnTo>
                    <a:lnTo>
                      <a:pt x="12" y="93"/>
                    </a:lnTo>
                    <a:lnTo>
                      <a:pt x="5" y="82"/>
                    </a:lnTo>
                    <a:lnTo>
                      <a:pt x="0" y="81"/>
                    </a:lnTo>
                    <a:lnTo>
                      <a:pt x="23" y="75"/>
                    </a:lnTo>
                    <a:lnTo>
                      <a:pt x="26" y="66"/>
                    </a:lnTo>
                    <a:lnTo>
                      <a:pt x="38" y="60"/>
                    </a:lnTo>
                    <a:lnTo>
                      <a:pt x="49" y="65"/>
                    </a:lnTo>
                    <a:lnTo>
                      <a:pt x="60" y="68"/>
                    </a:lnTo>
                    <a:lnTo>
                      <a:pt x="59" y="80"/>
                    </a:lnTo>
                    <a:lnTo>
                      <a:pt x="55" y="94"/>
                    </a:lnTo>
                    <a:lnTo>
                      <a:pt x="61" y="101"/>
                    </a:lnTo>
                    <a:lnTo>
                      <a:pt x="71" y="99"/>
                    </a:lnTo>
                    <a:lnTo>
                      <a:pt x="75" y="88"/>
                    </a:lnTo>
                    <a:lnTo>
                      <a:pt x="85" y="81"/>
                    </a:lnTo>
                    <a:lnTo>
                      <a:pt x="82" y="68"/>
                    </a:lnTo>
                    <a:lnTo>
                      <a:pt x="78" y="59"/>
                    </a:lnTo>
                    <a:lnTo>
                      <a:pt x="72" y="49"/>
                    </a:lnTo>
                    <a:lnTo>
                      <a:pt x="69" y="44"/>
                    </a:lnTo>
                    <a:lnTo>
                      <a:pt x="63" y="37"/>
                    </a:lnTo>
                    <a:lnTo>
                      <a:pt x="64" y="26"/>
                    </a:lnTo>
                    <a:lnTo>
                      <a:pt x="67" y="14"/>
                    </a:lnTo>
                    <a:lnTo>
                      <a:pt x="64" y="0"/>
                    </a:lnTo>
                    <a:lnTo>
                      <a:pt x="77" y="9"/>
                    </a:lnTo>
                    <a:lnTo>
                      <a:pt x="80" y="18"/>
                    </a:lnTo>
                    <a:lnTo>
                      <a:pt x="109" y="20"/>
                    </a:lnTo>
                    <a:lnTo>
                      <a:pt x="112" y="11"/>
                    </a:lnTo>
                    <a:lnTo>
                      <a:pt x="129" y="11"/>
                    </a:lnTo>
                    <a:lnTo>
                      <a:pt x="132" y="4"/>
                    </a:lnTo>
                    <a:lnTo>
                      <a:pt x="149" y="0"/>
                    </a:lnTo>
                    <a:lnTo>
                      <a:pt x="149" y="30"/>
                    </a:lnTo>
                    <a:lnTo>
                      <a:pt x="149" y="83"/>
                    </a:lnTo>
                    <a:lnTo>
                      <a:pt x="140" y="93"/>
                    </a:lnTo>
                    <a:lnTo>
                      <a:pt x="136" y="103"/>
                    </a:lnTo>
                    <a:lnTo>
                      <a:pt x="113" y="106"/>
                    </a:lnTo>
                    <a:lnTo>
                      <a:pt x="111" y="114"/>
                    </a:lnTo>
                    <a:lnTo>
                      <a:pt x="101" y="117"/>
                    </a:lnTo>
                    <a:lnTo>
                      <a:pt x="97" y="121"/>
                    </a:lnTo>
                    <a:lnTo>
                      <a:pt x="93" y="139"/>
                    </a:lnTo>
                    <a:lnTo>
                      <a:pt x="81" y="143"/>
                    </a:lnTo>
                    <a:lnTo>
                      <a:pt x="73" y="149"/>
                    </a:lnTo>
                    <a:lnTo>
                      <a:pt x="69" y="157"/>
                    </a:lnTo>
                    <a:lnTo>
                      <a:pt x="68" y="189"/>
                    </a:lnTo>
                    <a:lnTo>
                      <a:pt x="71" y="190"/>
                    </a:lnTo>
                    <a:lnTo>
                      <a:pt x="71" y="220"/>
                    </a:lnTo>
                    <a:lnTo>
                      <a:pt x="73" y="233"/>
                    </a:lnTo>
                    <a:lnTo>
                      <a:pt x="68" y="234"/>
                    </a:lnTo>
                    <a:lnTo>
                      <a:pt x="67" y="242"/>
                    </a:lnTo>
                    <a:lnTo>
                      <a:pt x="56" y="242"/>
                    </a:lnTo>
                    <a:lnTo>
                      <a:pt x="52" y="246"/>
                    </a:lnTo>
                    <a:lnTo>
                      <a:pt x="39" y="248"/>
                    </a:lnTo>
                    <a:lnTo>
                      <a:pt x="37" y="259"/>
                    </a:lnTo>
                    <a:lnTo>
                      <a:pt x="37" y="269"/>
                    </a:lnTo>
                    <a:lnTo>
                      <a:pt x="37" y="280"/>
                    </a:lnTo>
                    <a:lnTo>
                      <a:pt x="36" y="288"/>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4" name="Freeform 154"/>
              <p:cNvSpPr>
                <a:spLocks/>
              </p:cNvSpPr>
              <p:nvPr/>
            </p:nvSpPr>
            <p:spPr bwMode="auto">
              <a:xfrm>
                <a:off x="6492266" y="5111917"/>
                <a:ext cx="66044" cy="67637"/>
              </a:xfrm>
              <a:custGeom>
                <a:avLst/>
                <a:gdLst>
                  <a:gd name="T0" fmla="*/ 12 w 38"/>
                  <a:gd name="T1" fmla="*/ 2 h 38"/>
                  <a:gd name="T2" fmla="*/ 9 w 38"/>
                  <a:gd name="T3" fmla="*/ 9 h 38"/>
                  <a:gd name="T4" fmla="*/ 0 w 38"/>
                  <a:gd name="T5" fmla="*/ 11 h 38"/>
                  <a:gd name="T6" fmla="*/ 1 w 38"/>
                  <a:gd name="T7" fmla="*/ 34 h 38"/>
                  <a:gd name="T8" fmla="*/ 13 w 38"/>
                  <a:gd name="T9" fmla="*/ 33 h 38"/>
                  <a:gd name="T10" fmla="*/ 16 w 38"/>
                  <a:gd name="T11" fmla="*/ 37 h 38"/>
                  <a:gd name="T12" fmla="*/ 23 w 38"/>
                  <a:gd name="T13" fmla="*/ 36 h 38"/>
                  <a:gd name="T14" fmla="*/ 28 w 38"/>
                  <a:gd name="T15" fmla="*/ 30 h 38"/>
                  <a:gd name="T16" fmla="*/ 31 w 38"/>
                  <a:gd name="T17" fmla="*/ 22 h 38"/>
                  <a:gd name="T18" fmla="*/ 37 w 38"/>
                  <a:gd name="T19" fmla="*/ 22 h 38"/>
                  <a:gd name="T20" fmla="*/ 37 w 38"/>
                  <a:gd name="T21" fmla="*/ 1 h 38"/>
                  <a:gd name="T22" fmla="*/ 23 w 38"/>
                  <a:gd name="T23" fmla="*/ 0 h 38"/>
                  <a:gd name="T24" fmla="*/ 12 w 38"/>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12" y="2"/>
                    </a:moveTo>
                    <a:lnTo>
                      <a:pt x="9" y="9"/>
                    </a:lnTo>
                    <a:lnTo>
                      <a:pt x="0" y="11"/>
                    </a:lnTo>
                    <a:lnTo>
                      <a:pt x="1" y="34"/>
                    </a:lnTo>
                    <a:lnTo>
                      <a:pt x="13" y="33"/>
                    </a:lnTo>
                    <a:lnTo>
                      <a:pt x="16" y="37"/>
                    </a:lnTo>
                    <a:lnTo>
                      <a:pt x="23" y="36"/>
                    </a:lnTo>
                    <a:lnTo>
                      <a:pt x="28" y="30"/>
                    </a:lnTo>
                    <a:lnTo>
                      <a:pt x="31" y="22"/>
                    </a:lnTo>
                    <a:lnTo>
                      <a:pt x="37" y="22"/>
                    </a:lnTo>
                    <a:lnTo>
                      <a:pt x="37" y="1"/>
                    </a:lnTo>
                    <a:lnTo>
                      <a:pt x="23" y="0"/>
                    </a:lnTo>
                    <a:lnTo>
                      <a:pt x="12"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5" name="Freeform 155"/>
              <p:cNvSpPr>
                <a:spLocks/>
              </p:cNvSpPr>
              <p:nvPr/>
            </p:nvSpPr>
            <p:spPr bwMode="auto">
              <a:xfrm>
                <a:off x="6369612" y="4481163"/>
                <a:ext cx="306634" cy="305153"/>
              </a:xfrm>
              <a:custGeom>
                <a:avLst/>
                <a:gdLst>
                  <a:gd name="T0" fmla="*/ 59 w 174"/>
                  <a:gd name="T1" fmla="*/ 172 h 173"/>
                  <a:gd name="T2" fmla="*/ 68 w 174"/>
                  <a:gd name="T3" fmla="*/ 169 h 173"/>
                  <a:gd name="T4" fmla="*/ 81 w 174"/>
                  <a:gd name="T5" fmla="*/ 169 h 173"/>
                  <a:gd name="T6" fmla="*/ 89 w 174"/>
                  <a:gd name="T7" fmla="*/ 166 h 173"/>
                  <a:gd name="T8" fmla="*/ 92 w 174"/>
                  <a:gd name="T9" fmla="*/ 156 h 173"/>
                  <a:gd name="T10" fmla="*/ 99 w 174"/>
                  <a:gd name="T11" fmla="*/ 153 h 173"/>
                  <a:gd name="T12" fmla="*/ 104 w 174"/>
                  <a:gd name="T13" fmla="*/ 150 h 173"/>
                  <a:gd name="T14" fmla="*/ 106 w 174"/>
                  <a:gd name="T15" fmla="*/ 140 h 173"/>
                  <a:gd name="T16" fmla="*/ 119 w 174"/>
                  <a:gd name="T17" fmla="*/ 137 h 173"/>
                  <a:gd name="T18" fmla="*/ 125 w 174"/>
                  <a:gd name="T19" fmla="*/ 130 h 173"/>
                  <a:gd name="T20" fmla="*/ 148 w 174"/>
                  <a:gd name="T21" fmla="*/ 125 h 173"/>
                  <a:gd name="T22" fmla="*/ 151 w 174"/>
                  <a:gd name="T23" fmla="*/ 116 h 173"/>
                  <a:gd name="T24" fmla="*/ 163 w 174"/>
                  <a:gd name="T25" fmla="*/ 110 h 173"/>
                  <a:gd name="T26" fmla="*/ 165 w 174"/>
                  <a:gd name="T27" fmla="*/ 83 h 173"/>
                  <a:gd name="T28" fmla="*/ 173 w 174"/>
                  <a:gd name="T29" fmla="*/ 76 h 173"/>
                  <a:gd name="T30" fmla="*/ 170 w 174"/>
                  <a:gd name="T31" fmla="*/ 59 h 173"/>
                  <a:gd name="T32" fmla="*/ 170 w 174"/>
                  <a:gd name="T33" fmla="*/ 39 h 173"/>
                  <a:gd name="T34" fmla="*/ 162 w 174"/>
                  <a:gd name="T35" fmla="*/ 25 h 173"/>
                  <a:gd name="T36" fmla="*/ 148 w 174"/>
                  <a:gd name="T37" fmla="*/ 19 h 173"/>
                  <a:gd name="T38" fmla="*/ 139 w 174"/>
                  <a:gd name="T39" fmla="*/ 8 h 173"/>
                  <a:gd name="T40" fmla="*/ 137 w 174"/>
                  <a:gd name="T41" fmla="*/ 0 h 173"/>
                  <a:gd name="T42" fmla="*/ 126 w 174"/>
                  <a:gd name="T43" fmla="*/ 1 h 173"/>
                  <a:gd name="T44" fmla="*/ 123 w 174"/>
                  <a:gd name="T45" fmla="*/ 10 h 173"/>
                  <a:gd name="T46" fmla="*/ 112 w 174"/>
                  <a:gd name="T47" fmla="*/ 14 h 173"/>
                  <a:gd name="T48" fmla="*/ 107 w 174"/>
                  <a:gd name="T49" fmla="*/ 25 h 173"/>
                  <a:gd name="T50" fmla="*/ 103 w 174"/>
                  <a:gd name="T51" fmla="*/ 69 h 173"/>
                  <a:gd name="T52" fmla="*/ 109 w 174"/>
                  <a:gd name="T53" fmla="*/ 75 h 173"/>
                  <a:gd name="T54" fmla="*/ 119 w 174"/>
                  <a:gd name="T55" fmla="*/ 75 h 173"/>
                  <a:gd name="T56" fmla="*/ 122 w 174"/>
                  <a:gd name="T57" fmla="*/ 93 h 173"/>
                  <a:gd name="T58" fmla="*/ 118 w 174"/>
                  <a:gd name="T59" fmla="*/ 103 h 173"/>
                  <a:gd name="T60" fmla="*/ 102 w 174"/>
                  <a:gd name="T61" fmla="*/ 103 h 173"/>
                  <a:gd name="T62" fmla="*/ 96 w 174"/>
                  <a:gd name="T63" fmla="*/ 96 h 173"/>
                  <a:gd name="T64" fmla="*/ 92 w 174"/>
                  <a:gd name="T65" fmla="*/ 80 h 173"/>
                  <a:gd name="T66" fmla="*/ 81 w 174"/>
                  <a:gd name="T67" fmla="*/ 74 h 173"/>
                  <a:gd name="T68" fmla="*/ 80 w 174"/>
                  <a:gd name="T69" fmla="*/ 69 h 173"/>
                  <a:gd name="T70" fmla="*/ 68 w 174"/>
                  <a:gd name="T71" fmla="*/ 70 h 173"/>
                  <a:gd name="T72" fmla="*/ 64 w 174"/>
                  <a:gd name="T73" fmla="*/ 80 h 173"/>
                  <a:gd name="T74" fmla="*/ 57 w 174"/>
                  <a:gd name="T75" fmla="*/ 77 h 173"/>
                  <a:gd name="T76" fmla="*/ 53 w 174"/>
                  <a:gd name="T77" fmla="*/ 62 h 173"/>
                  <a:gd name="T78" fmla="*/ 37 w 174"/>
                  <a:gd name="T79" fmla="*/ 60 h 173"/>
                  <a:gd name="T80" fmla="*/ 35 w 174"/>
                  <a:gd name="T81" fmla="*/ 94 h 173"/>
                  <a:gd name="T82" fmla="*/ 22 w 174"/>
                  <a:gd name="T83" fmla="*/ 94 h 173"/>
                  <a:gd name="T84" fmla="*/ 17 w 174"/>
                  <a:gd name="T85" fmla="*/ 85 h 173"/>
                  <a:gd name="T86" fmla="*/ 11 w 174"/>
                  <a:gd name="T87" fmla="*/ 86 h 173"/>
                  <a:gd name="T88" fmla="*/ 11 w 174"/>
                  <a:gd name="T89" fmla="*/ 94 h 173"/>
                  <a:gd name="T90" fmla="*/ 1 w 174"/>
                  <a:gd name="T91" fmla="*/ 95 h 173"/>
                  <a:gd name="T92" fmla="*/ 0 w 174"/>
                  <a:gd name="T93" fmla="*/ 134 h 173"/>
                  <a:gd name="T94" fmla="*/ 2 w 174"/>
                  <a:gd name="T95" fmla="*/ 146 h 173"/>
                  <a:gd name="T96" fmla="*/ 14 w 174"/>
                  <a:gd name="T97" fmla="*/ 160 h 173"/>
                  <a:gd name="T98" fmla="*/ 14 w 174"/>
                  <a:gd name="T99" fmla="*/ 168 h 173"/>
                  <a:gd name="T100" fmla="*/ 21 w 174"/>
                  <a:gd name="T101" fmla="*/ 170 h 173"/>
                  <a:gd name="T102" fmla="*/ 59 w 174"/>
                  <a:gd name="T103" fmla="*/ 1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173">
                    <a:moveTo>
                      <a:pt x="59" y="172"/>
                    </a:moveTo>
                    <a:lnTo>
                      <a:pt x="68" y="169"/>
                    </a:lnTo>
                    <a:lnTo>
                      <a:pt x="81" y="169"/>
                    </a:lnTo>
                    <a:lnTo>
                      <a:pt x="89" y="166"/>
                    </a:lnTo>
                    <a:lnTo>
                      <a:pt x="92" y="156"/>
                    </a:lnTo>
                    <a:lnTo>
                      <a:pt x="99" y="153"/>
                    </a:lnTo>
                    <a:lnTo>
                      <a:pt x="104" y="150"/>
                    </a:lnTo>
                    <a:lnTo>
                      <a:pt x="106" y="140"/>
                    </a:lnTo>
                    <a:lnTo>
                      <a:pt x="119" y="137"/>
                    </a:lnTo>
                    <a:lnTo>
                      <a:pt x="125" y="130"/>
                    </a:lnTo>
                    <a:lnTo>
                      <a:pt x="148" y="125"/>
                    </a:lnTo>
                    <a:lnTo>
                      <a:pt x="151" y="116"/>
                    </a:lnTo>
                    <a:lnTo>
                      <a:pt x="163" y="110"/>
                    </a:lnTo>
                    <a:lnTo>
                      <a:pt x="165" y="83"/>
                    </a:lnTo>
                    <a:lnTo>
                      <a:pt x="173" y="76"/>
                    </a:lnTo>
                    <a:lnTo>
                      <a:pt x="170" y="59"/>
                    </a:lnTo>
                    <a:lnTo>
                      <a:pt x="170" y="39"/>
                    </a:lnTo>
                    <a:lnTo>
                      <a:pt x="162" y="25"/>
                    </a:lnTo>
                    <a:lnTo>
                      <a:pt x="148" y="19"/>
                    </a:lnTo>
                    <a:lnTo>
                      <a:pt x="139" y="8"/>
                    </a:lnTo>
                    <a:lnTo>
                      <a:pt x="137" y="0"/>
                    </a:lnTo>
                    <a:lnTo>
                      <a:pt x="126" y="1"/>
                    </a:lnTo>
                    <a:lnTo>
                      <a:pt x="123" y="10"/>
                    </a:lnTo>
                    <a:lnTo>
                      <a:pt x="112" y="14"/>
                    </a:lnTo>
                    <a:lnTo>
                      <a:pt x="107" y="25"/>
                    </a:lnTo>
                    <a:lnTo>
                      <a:pt x="103" y="69"/>
                    </a:lnTo>
                    <a:lnTo>
                      <a:pt x="109" y="75"/>
                    </a:lnTo>
                    <a:lnTo>
                      <a:pt x="119" y="75"/>
                    </a:lnTo>
                    <a:lnTo>
                      <a:pt x="122" y="93"/>
                    </a:lnTo>
                    <a:lnTo>
                      <a:pt x="118" y="103"/>
                    </a:lnTo>
                    <a:lnTo>
                      <a:pt x="102" y="103"/>
                    </a:lnTo>
                    <a:lnTo>
                      <a:pt x="96" y="96"/>
                    </a:lnTo>
                    <a:lnTo>
                      <a:pt x="92" y="80"/>
                    </a:lnTo>
                    <a:lnTo>
                      <a:pt x="81" y="74"/>
                    </a:lnTo>
                    <a:lnTo>
                      <a:pt x="80" y="69"/>
                    </a:lnTo>
                    <a:lnTo>
                      <a:pt x="68" y="70"/>
                    </a:lnTo>
                    <a:lnTo>
                      <a:pt x="64" y="80"/>
                    </a:lnTo>
                    <a:lnTo>
                      <a:pt x="57" y="77"/>
                    </a:lnTo>
                    <a:lnTo>
                      <a:pt x="53" y="62"/>
                    </a:lnTo>
                    <a:lnTo>
                      <a:pt x="37" y="60"/>
                    </a:lnTo>
                    <a:lnTo>
                      <a:pt x="35" y="94"/>
                    </a:lnTo>
                    <a:lnTo>
                      <a:pt x="22" y="94"/>
                    </a:lnTo>
                    <a:lnTo>
                      <a:pt x="17" y="85"/>
                    </a:lnTo>
                    <a:lnTo>
                      <a:pt x="11" y="86"/>
                    </a:lnTo>
                    <a:lnTo>
                      <a:pt x="11" y="94"/>
                    </a:lnTo>
                    <a:lnTo>
                      <a:pt x="1" y="95"/>
                    </a:lnTo>
                    <a:lnTo>
                      <a:pt x="0" y="134"/>
                    </a:lnTo>
                    <a:lnTo>
                      <a:pt x="2" y="146"/>
                    </a:lnTo>
                    <a:lnTo>
                      <a:pt x="14" y="160"/>
                    </a:lnTo>
                    <a:lnTo>
                      <a:pt x="14" y="168"/>
                    </a:lnTo>
                    <a:lnTo>
                      <a:pt x="21" y="170"/>
                    </a:lnTo>
                    <a:lnTo>
                      <a:pt x="59" y="17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6" name="Freeform 159"/>
              <p:cNvSpPr>
                <a:spLocks/>
              </p:cNvSpPr>
              <p:nvPr/>
            </p:nvSpPr>
            <p:spPr bwMode="auto">
              <a:xfrm>
                <a:off x="6871235" y="3910181"/>
                <a:ext cx="56609" cy="56626"/>
              </a:xfrm>
              <a:custGeom>
                <a:avLst/>
                <a:gdLst>
                  <a:gd name="T0" fmla="*/ 16 w 32"/>
                  <a:gd name="T1" fmla="*/ 30 h 31"/>
                  <a:gd name="T2" fmla="*/ 0 w 32"/>
                  <a:gd name="T3" fmla="*/ 27 h 31"/>
                  <a:gd name="T4" fmla="*/ 3 w 32"/>
                  <a:gd name="T5" fmla="*/ 0 h 31"/>
                  <a:gd name="T6" fmla="*/ 31 w 32"/>
                  <a:gd name="T7" fmla="*/ 17 h 31"/>
                  <a:gd name="T8" fmla="*/ 16 w 32"/>
                  <a:gd name="T9" fmla="*/ 30 h 31"/>
                </a:gdLst>
                <a:ahLst/>
                <a:cxnLst>
                  <a:cxn ang="0">
                    <a:pos x="T0" y="T1"/>
                  </a:cxn>
                  <a:cxn ang="0">
                    <a:pos x="T2" y="T3"/>
                  </a:cxn>
                  <a:cxn ang="0">
                    <a:pos x="T4" y="T5"/>
                  </a:cxn>
                  <a:cxn ang="0">
                    <a:pos x="T6" y="T7"/>
                  </a:cxn>
                  <a:cxn ang="0">
                    <a:pos x="T8" y="T9"/>
                  </a:cxn>
                </a:cxnLst>
                <a:rect l="0" t="0" r="r" b="b"/>
                <a:pathLst>
                  <a:path w="32" h="31">
                    <a:moveTo>
                      <a:pt x="16" y="30"/>
                    </a:moveTo>
                    <a:lnTo>
                      <a:pt x="0" y="27"/>
                    </a:lnTo>
                    <a:lnTo>
                      <a:pt x="3" y="0"/>
                    </a:lnTo>
                    <a:lnTo>
                      <a:pt x="31" y="17"/>
                    </a:lnTo>
                    <a:lnTo>
                      <a:pt x="16" y="3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7" name="Freeform 160"/>
              <p:cNvSpPr>
                <a:spLocks/>
              </p:cNvSpPr>
              <p:nvPr/>
            </p:nvSpPr>
            <p:spPr bwMode="auto">
              <a:xfrm>
                <a:off x="5833395" y="3903889"/>
                <a:ext cx="84914" cy="184036"/>
              </a:xfrm>
              <a:custGeom>
                <a:avLst/>
                <a:gdLst>
                  <a:gd name="T0" fmla="*/ 0 w 48"/>
                  <a:gd name="T1" fmla="*/ 36 h 104"/>
                  <a:gd name="T2" fmla="*/ 7 w 48"/>
                  <a:gd name="T3" fmla="*/ 46 h 104"/>
                  <a:gd name="T4" fmla="*/ 10 w 48"/>
                  <a:gd name="T5" fmla="*/ 66 h 104"/>
                  <a:gd name="T6" fmla="*/ 11 w 48"/>
                  <a:gd name="T7" fmla="*/ 84 h 104"/>
                  <a:gd name="T8" fmla="*/ 16 w 48"/>
                  <a:gd name="T9" fmla="*/ 103 h 104"/>
                  <a:gd name="T10" fmla="*/ 34 w 48"/>
                  <a:gd name="T11" fmla="*/ 95 h 104"/>
                  <a:gd name="T12" fmla="*/ 31 w 48"/>
                  <a:gd name="T13" fmla="*/ 62 h 104"/>
                  <a:gd name="T14" fmla="*/ 39 w 48"/>
                  <a:gd name="T15" fmla="*/ 51 h 104"/>
                  <a:gd name="T16" fmla="*/ 47 w 48"/>
                  <a:gd name="T17" fmla="*/ 19 h 104"/>
                  <a:gd name="T18" fmla="*/ 44 w 48"/>
                  <a:gd name="T19" fmla="*/ 0 h 104"/>
                  <a:gd name="T20" fmla="*/ 31 w 48"/>
                  <a:gd name="T21" fmla="*/ 1 h 104"/>
                  <a:gd name="T22" fmla="*/ 27 w 48"/>
                  <a:gd name="T23" fmla="*/ 16 h 104"/>
                  <a:gd name="T24" fmla="*/ 11 w 48"/>
                  <a:gd name="T25" fmla="*/ 21 h 104"/>
                  <a:gd name="T26" fmla="*/ 0 w 48"/>
                  <a:gd name="T27"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4">
                    <a:moveTo>
                      <a:pt x="0" y="36"/>
                    </a:moveTo>
                    <a:lnTo>
                      <a:pt x="7" y="46"/>
                    </a:lnTo>
                    <a:lnTo>
                      <a:pt x="10" y="66"/>
                    </a:lnTo>
                    <a:lnTo>
                      <a:pt x="11" y="84"/>
                    </a:lnTo>
                    <a:lnTo>
                      <a:pt x="16" y="103"/>
                    </a:lnTo>
                    <a:lnTo>
                      <a:pt x="34" y="95"/>
                    </a:lnTo>
                    <a:lnTo>
                      <a:pt x="31" y="62"/>
                    </a:lnTo>
                    <a:lnTo>
                      <a:pt x="39" y="51"/>
                    </a:lnTo>
                    <a:lnTo>
                      <a:pt x="47" y="19"/>
                    </a:lnTo>
                    <a:lnTo>
                      <a:pt x="44" y="0"/>
                    </a:lnTo>
                    <a:lnTo>
                      <a:pt x="31" y="1"/>
                    </a:lnTo>
                    <a:lnTo>
                      <a:pt x="27" y="16"/>
                    </a:lnTo>
                    <a:lnTo>
                      <a:pt x="11" y="21"/>
                    </a:lnTo>
                    <a:lnTo>
                      <a:pt x="0" y="3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8" name="Freeform 161"/>
              <p:cNvSpPr>
                <a:spLocks/>
              </p:cNvSpPr>
              <p:nvPr/>
            </p:nvSpPr>
            <p:spPr bwMode="auto">
              <a:xfrm>
                <a:off x="5489021" y="3977818"/>
                <a:ext cx="88059" cy="94377"/>
              </a:xfrm>
              <a:custGeom>
                <a:avLst/>
                <a:gdLst>
                  <a:gd name="T0" fmla="*/ 48 w 49"/>
                  <a:gd name="T1" fmla="*/ 26 h 53"/>
                  <a:gd name="T2" fmla="*/ 44 w 49"/>
                  <a:gd name="T3" fmla="*/ 9 h 53"/>
                  <a:gd name="T4" fmla="*/ 27 w 49"/>
                  <a:gd name="T5" fmla="*/ 0 h 53"/>
                  <a:gd name="T6" fmla="*/ 15 w 49"/>
                  <a:gd name="T7" fmla="*/ 6 h 53"/>
                  <a:gd name="T8" fmla="*/ 0 w 49"/>
                  <a:gd name="T9" fmla="*/ 10 h 53"/>
                  <a:gd name="T10" fmla="*/ 3 w 49"/>
                  <a:gd name="T11" fmla="*/ 25 h 53"/>
                  <a:gd name="T12" fmla="*/ 14 w 49"/>
                  <a:gd name="T13" fmla="*/ 28 h 53"/>
                  <a:gd name="T14" fmla="*/ 16 w 49"/>
                  <a:gd name="T15" fmla="*/ 40 h 53"/>
                  <a:gd name="T16" fmla="*/ 29 w 49"/>
                  <a:gd name="T17" fmla="*/ 44 h 53"/>
                  <a:gd name="T18" fmla="*/ 33 w 49"/>
                  <a:gd name="T19" fmla="*/ 52 h 53"/>
                  <a:gd name="T20" fmla="*/ 48 w 49"/>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8" y="26"/>
                    </a:moveTo>
                    <a:lnTo>
                      <a:pt x="44" y="9"/>
                    </a:lnTo>
                    <a:lnTo>
                      <a:pt x="27" y="0"/>
                    </a:lnTo>
                    <a:lnTo>
                      <a:pt x="15" y="6"/>
                    </a:lnTo>
                    <a:lnTo>
                      <a:pt x="0" y="10"/>
                    </a:lnTo>
                    <a:lnTo>
                      <a:pt x="3" y="25"/>
                    </a:lnTo>
                    <a:lnTo>
                      <a:pt x="14" y="28"/>
                    </a:lnTo>
                    <a:lnTo>
                      <a:pt x="16" y="40"/>
                    </a:lnTo>
                    <a:lnTo>
                      <a:pt x="29" y="44"/>
                    </a:lnTo>
                    <a:lnTo>
                      <a:pt x="33" y="52"/>
                    </a:lnTo>
                    <a:lnTo>
                      <a:pt x="48"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09" name="Freeform 163"/>
              <p:cNvSpPr>
                <a:spLocks/>
              </p:cNvSpPr>
              <p:nvPr/>
            </p:nvSpPr>
            <p:spPr bwMode="auto">
              <a:xfrm>
                <a:off x="6555165" y="4298700"/>
                <a:ext cx="48747" cy="48762"/>
              </a:xfrm>
              <a:custGeom>
                <a:avLst/>
                <a:gdLst>
                  <a:gd name="T0" fmla="*/ 13 w 28"/>
                  <a:gd name="T1" fmla="*/ 0 h 28"/>
                  <a:gd name="T2" fmla="*/ 3 w 28"/>
                  <a:gd name="T3" fmla="*/ 4 h 28"/>
                  <a:gd name="T4" fmla="*/ 6 w 28"/>
                  <a:gd name="T5" fmla="*/ 14 h 28"/>
                  <a:gd name="T6" fmla="*/ 0 w 28"/>
                  <a:gd name="T7" fmla="*/ 19 h 28"/>
                  <a:gd name="T8" fmla="*/ 1 w 28"/>
                  <a:gd name="T9" fmla="*/ 27 h 28"/>
                  <a:gd name="T10" fmla="*/ 10 w 28"/>
                  <a:gd name="T11" fmla="*/ 26 h 28"/>
                  <a:gd name="T12" fmla="*/ 22 w 28"/>
                  <a:gd name="T13" fmla="*/ 26 h 28"/>
                  <a:gd name="T14" fmla="*/ 27 w 28"/>
                  <a:gd name="T15" fmla="*/ 19 h 28"/>
                  <a:gd name="T16" fmla="*/ 24 w 28"/>
                  <a:gd name="T17" fmla="*/ 4 h 28"/>
                  <a:gd name="T18" fmla="*/ 13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3" y="0"/>
                    </a:moveTo>
                    <a:lnTo>
                      <a:pt x="3" y="4"/>
                    </a:lnTo>
                    <a:lnTo>
                      <a:pt x="6" y="14"/>
                    </a:lnTo>
                    <a:lnTo>
                      <a:pt x="0" y="19"/>
                    </a:lnTo>
                    <a:lnTo>
                      <a:pt x="1" y="27"/>
                    </a:lnTo>
                    <a:lnTo>
                      <a:pt x="10" y="26"/>
                    </a:lnTo>
                    <a:lnTo>
                      <a:pt x="22" y="26"/>
                    </a:lnTo>
                    <a:lnTo>
                      <a:pt x="27" y="19"/>
                    </a:lnTo>
                    <a:lnTo>
                      <a:pt x="24" y="4"/>
                    </a:lnTo>
                    <a:lnTo>
                      <a:pt x="13"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0" name="Freeform 164"/>
              <p:cNvSpPr>
                <a:spLocks/>
              </p:cNvSpPr>
              <p:nvPr/>
            </p:nvSpPr>
            <p:spPr bwMode="auto">
              <a:xfrm>
                <a:off x="6567745" y="4331732"/>
                <a:ext cx="42457" cy="51907"/>
              </a:xfrm>
              <a:custGeom>
                <a:avLst/>
                <a:gdLst>
                  <a:gd name="T0" fmla="*/ 13 w 25"/>
                  <a:gd name="T1" fmla="*/ 26 h 29"/>
                  <a:gd name="T2" fmla="*/ 24 w 25"/>
                  <a:gd name="T3" fmla="*/ 25 h 29"/>
                  <a:gd name="T4" fmla="*/ 23 w 25"/>
                  <a:gd name="T5" fmla="*/ 7 h 29"/>
                  <a:gd name="T6" fmla="*/ 19 w 25"/>
                  <a:gd name="T7" fmla="*/ 0 h 29"/>
                  <a:gd name="T8" fmla="*/ 14 w 25"/>
                  <a:gd name="T9" fmla="*/ 7 h 29"/>
                  <a:gd name="T10" fmla="*/ 2 w 25"/>
                  <a:gd name="T11" fmla="*/ 7 h 29"/>
                  <a:gd name="T12" fmla="*/ 0 w 25"/>
                  <a:gd name="T13" fmla="*/ 23 h 29"/>
                  <a:gd name="T14" fmla="*/ 6 w 25"/>
                  <a:gd name="T15" fmla="*/ 28 h 29"/>
                  <a:gd name="T16" fmla="*/ 13 w 25"/>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3" y="26"/>
                    </a:moveTo>
                    <a:lnTo>
                      <a:pt x="24" y="25"/>
                    </a:lnTo>
                    <a:lnTo>
                      <a:pt x="23" y="7"/>
                    </a:lnTo>
                    <a:lnTo>
                      <a:pt x="19" y="0"/>
                    </a:lnTo>
                    <a:lnTo>
                      <a:pt x="14" y="7"/>
                    </a:lnTo>
                    <a:lnTo>
                      <a:pt x="2" y="7"/>
                    </a:lnTo>
                    <a:lnTo>
                      <a:pt x="0" y="23"/>
                    </a:lnTo>
                    <a:lnTo>
                      <a:pt x="6" y="28"/>
                    </a:lnTo>
                    <a:lnTo>
                      <a:pt x="13"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1" name="Freeform 167"/>
              <p:cNvSpPr>
                <a:spLocks/>
              </p:cNvSpPr>
              <p:nvPr/>
            </p:nvSpPr>
            <p:spPr bwMode="auto">
              <a:xfrm>
                <a:off x="6042536" y="4199604"/>
                <a:ext cx="163538" cy="191900"/>
              </a:xfrm>
              <a:custGeom>
                <a:avLst/>
                <a:gdLst>
                  <a:gd name="T0" fmla="*/ 68 w 93"/>
                  <a:gd name="T1" fmla="*/ 0 h 109"/>
                  <a:gd name="T2" fmla="*/ 45 w 93"/>
                  <a:gd name="T3" fmla="*/ 2 h 109"/>
                  <a:gd name="T4" fmla="*/ 37 w 93"/>
                  <a:gd name="T5" fmla="*/ 8 h 109"/>
                  <a:gd name="T6" fmla="*/ 37 w 93"/>
                  <a:gd name="T7" fmla="*/ 16 h 109"/>
                  <a:gd name="T8" fmla="*/ 33 w 93"/>
                  <a:gd name="T9" fmla="*/ 27 h 109"/>
                  <a:gd name="T10" fmla="*/ 18 w 93"/>
                  <a:gd name="T11" fmla="*/ 28 h 109"/>
                  <a:gd name="T12" fmla="*/ 14 w 93"/>
                  <a:gd name="T13" fmla="*/ 23 h 109"/>
                  <a:gd name="T14" fmla="*/ 14 w 93"/>
                  <a:gd name="T15" fmla="*/ 42 h 109"/>
                  <a:gd name="T16" fmla="*/ 2 w 93"/>
                  <a:gd name="T17" fmla="*/ 48 h 109"/>
                  <a:gd name="T18" fmla="*/ 0 w 93"/>
                  <a:gd name="T19" fmla="*/ 52 h 109"/>
                  <a:gd name="T20" fmla="*/ 7 w 93"/>
                  <a:gd name="T21" fmla="*/ 56 h 109"/>
                  <a:gd name="T22" fmla="*/ 6 w 93"/>
                  <a:gd name="T23" fmla="*/ 69 h 109"/>
                  <a:gd name="T24" fmla="*/ 24 w 93"/>
                  <a:gd name="T25" fmla="*/ 85 h 109"/>
                  <a:gd name="T26" fmla="*/ 38 w 93"/>
                  <a:gd name="T27" fmla="*/ 102 h 109"/>
                  <a:gd name="T28" fmla="*/ 43 w 93"/>
                  <a:gd name="T29" fmla="*/ 108 h 109"/>
                  <a:gd name="T30" fmla="*/ 49 w 93"/>
                  <a:gd name="T31" fmla="*/ 100 h 109"/>
                  <a:gd name="T32" fmla="*/ 54 w 93"/>
                  <a:gd name="T33" fmla="*/ 89 h 109"/>
                  <a:gd name="T34" fmla="*/ 47 w 93"/>
                  <a:gd name="T35" fmla="*/ 84 h 109"/>
                  <a:gd name="T36" fmla="*/ 45 w 93"/>
                  <a:gd name="T37" fmla="*/ 76 h 109"/>
                  <a:gd name="T38" fmla="*/ 55 w 93"/>
                  <a:gd name="T39" fmla="*/ 71 h 109"/>
                  <a:gd name="T40" fmla="*/ 63 w 93"/>
                  <a:gd name="T41" fmla="*/ 69 h 109"/>
                  <a:gd name="T42" fmla="*/ 71 w 93"/>
                  <a:gd name="T43" fmla="*/ 79 h 109"/>
                  <a:gd name="T44" fmla="*/ 83 w 93"/>
                  <a:gd name="T45" fmla="*/ 74 h 109"/>
                  <a:gd name="T46" fmla="*/ 92 w 93"/>
                  <a:gd name="T47" fmla="*/ 61 h 109"/>
                  <a:gd name="T48" fmla="*/ 89 w 93"/>
                  <a:gd name="T49" fmla="*/ 47 h 109"/>
                  <a:gd name="T50" fmla="*/ 83 w 93"/>
                  <a:gd name="T51" fmla="*/ 41 h 109"/>
                  <a:gd name="T52" fmla="*/ 78 w 93"/>
                  <a:gd name="T53" fmla="*/ 30 h 109"/>
                  <a:gd name="T54" fmla="*/ 82 w 93"/>
                  <a:gd name="T55" fmla="*/ 23 h 109"/>
                  <a:gd name="T56" fmla="*/ 78 w 93"/>
                  <a:gd name="T57" fmla="*/ 14 h 109"/>
                  <a:gd name="T58" fmla="*/ 68 w 93"/>
                  <a:gd name="T59" fmla="*/ 13 h 109"/>
                  <a:gd name="T60" fmla="*/ 68 w 93"/>
                  <a:gd name="T61"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09">
                    <a:moveTo>
                      <a:pt x="68" y="0"/>
                    </a:moveTo>
                    <a:lnTo>
                      <a:pt x="45" y="2"/>
                    </a:lnTo>
                    <a:lnTo>
                      <a:pt x="37" y="8"/>
                    </a:lnTo>
                    <a:lnTo>
                      <a:pt x="37" y="16"/>
                    </a:lnTo>
                    <a:lnTo>
                      <a:pt x="33" y="27"/>
                    </a:lnTo>
                    <a:lnTo>
                      <a:pt x="18" y="28"/>
                    </a:lnTo>
                    <a:lnTo>
                      <a:pt x="14" y="23"/>
                    </a:lnTo>
                    <a:lnTo>
                      <a:pt x="14" y="42"/>
                    </a:lnTo>
                    <a:lnTo>
                      <a:pt x="2" y="48"/>
                    </a:lnTo>
                    <a:lnTo>
                      <a:pt x="0" y="52"/>
                    </a:lnTo>
                    <a:lnTo>
                      <a:pt x="7" y="56"/>
                    </a:lnTo>
                    <a:lnTo>
                      <a:pt x="6" y="69"/>
                    </a:lnTo>
                    <a:lnTo>
                      <a:pt x="24" y="85"/>
                    </a:lnTo>
                    <a:lnTo>
                      <a:pt x="38" y="102"/>
                    </a:lnTo>
                    <a:lnTo>
                      <a:pt x="43" y="108"/>
                    </a:lnTo>
                    <a:lnTo>
                      <a:pt x="49" y="100"/>
                    </a:lnTo>
                    <a:lnTo>
                      <a:pt x="54" y="89"/>
                    </a:lnTo>
                    <a:lnTo>
                      <a:pt x="47" y="84"/>
                    </a:lnTo>
                    <a:lnTo>
                      <a:pt x="45" y="76"/>
                    </a:lnTo>
                    <a:lnTo>
                      <a:pt x="55" y="71"/>
                    </a:lnTo>
                    <a:lnTo>
                      <a:pt x="63" y="69"/>
                    </a:lnTo>
                    <a:lnTo>
                      <a:pt x="71" y="79"/>
                    </a:lnTo>
                    <a:lnTo>
                      <a:pt x="83" y="74"/>
                    </a:lnTo>
                    <a:lnTo>
                      <a:pt x="92" y="61"/>
                    </a:lnTo>
                    <a:lnTo>
                      <a:pt x="89" y="47"/>
                    </a:lnTo>
                    <a:lnTo>
                      <a:pt x="83" y="41"/>
                    </a:lnTo>
                    <a:lnTo>
                      <a:pt x="78" y="30"/>
                    </a:lnTo>
                    <a:lnTo>
                      <a:pt x="82" y="23"/>
                    </a:lnTo>
                    <a:lnTo>
                      <a:pt x="78" y="14"/>
                    </a:lnTo>
                    <a:lnTo>
                      <a:pt x="68" y="13"/>
                    </a:lnTo>
                    <a:lnTo>
                      <a:pt x="68"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2" name="Freeform 168"/>
              <p:cNvSpPr>
                <a:spLocks/>
              </p:cNvSpPr>
              <p:nvPr/>
            </p:nvSpPr>
            <p:spPr bwMode="auto">
              <a:xfrm>
                <a:off x="5421404" y="3427284"/>
                <a:ext cx="202850" cy="224932"/>
              </a:xfrm>
              <a:custGeom>
                <a:avLst/>
                <a:gdLst>
                  <a:gd name="T0" fmla="*/ 112 w 115"/>
                  <a:gd name="T1" fmla="*/ 7 h 127"/>
                  <a:gd name="T2" fmla="*/ 114 w 115"/>
                  <a:gd name="T3" fmla="*/ 0 h 127"/>
                  <a:gd name="T4" fmla="*/ 104 w 115"/>
                  <a:gd name="T5" fmla="*/ 0 h 127"/>
                  <a:gd name="T6" fmla="*/ 67 w 115"/>
                  <a:gd name="T7" fmla="*/ 0 h 127"/>
                  <a:gd name="T8" fmla="*/ 61 w 115"/>
                  <a:gd name="T9" fmla="*/ 9 h 127"/>
                  <a:gd name="T10" fmla="*/ 44 w 115"/>
                  <a:gd name="T11" fmla="*/ 6 h 127"/>
                  <a:gd name="T12" fmla="*/ 41 w 115"/>
                  <a:gd name="T13" fmla="*/ 25 h 127"/>
                  <a:gd name="T14" fmla="*/ 35 w 115"/>
                  <a:gd name="T15" fmla="*/ 35 h 127"/>
                  <a:gd name="T16" fmla="*/ 23 w 115"/>
                  <a:gd name="T17" fmla="*/ 40 h 127"/>
                  <a:gd name="T18" fmla="*/ 16 w 115"/>
                  <a:gd name="T19" fmla="*/ 46 h 127"/>
                  <a:gd name="T20" fmla="*/ 18 w 115"/>
                  <a:gd name="T21" fmla="*/ 68 h 127"/>
                  <a:gd name="T22" fmla="*/ 8 w 115"/>
                  <a:gd name="T23" fmla="*/ 70 h 127"/>
                  <a:gd name="T24" fmla="*/ 12 w 115"/>
                  <a:gd name="T25" fmla="*/ 81 h 127"/>
                  <a:gd name="T26" fmla="*/ 5 w 115"/>
                  <a:gd name="T27" fmla="*/ 86 h 127"/>
                  <a:gd name="T28" fmla="*/ 0 w 115"/>
                  <a:gd name="T29" fmla="*/ 100 h 127"/>
                  <a:gd name="T30" fmla="*/ 1 w 115"/>
                  <a:gd name="T31" fmla="*/ 121 h 127"/>
                  <a:gd name="T32" fmla="*/ 7 w 115"/>
                  <a:gd name="T33" fmla="*/ 123 h 127"/>
                  <a:gd name="T34" fmla="*/ 27 w 115"/>
                  <a:gd name="T35" fmla="*/ 126 h 127"/>
                  <a:gd name="T36" fmla="*/ 41 w 115"/>
                  <a:gd name="T37" fmla="*/ 126 h 127"/>
                  <a:gd name="T38" fmla="*/ 41 w 115"/>
                  <a:gd name="T39" fmla="*/ 105 h 127"/>
                  <a:gd name="T40" fmla="*/ 45 w 115"/>
                  <a:gd name="T41" fmla="*/ 92 h 127"/>
                  <a:gd name="T42" fmla="*/ 53 w 115"/>
                  <a:gd name="T43" fmla="*/ 84 h 127"/>
                  <a:gd name="T44" fmla="*/ 67 w 115"/>
                  <a:gd name="T45" fmla="*/ 88 h 127"/>
                  <a:gd name="T46" fmla="*/ 67 w 115"/>
                  <a:gd name="T47" fmla="*/ 39 h 127"/>
                  <a:gd name="T48" fmla="*/ 100 w 115"/>
                  <a:gd name="T49" fmla="*/ 36 h 127"/>
                  <a:gd name="T50" fmla="*/ 107 w 115"/>
                  <a:gd name="T51" fmla="*/ 27 h 127"/>
                  <a:gd name="T52" fmla="*/ 112 w 115"/>
                  <a:gd name="T5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127">
                    <a:moveTo>
                      <a:pt x="112" y="7"/>
                    </a:moveTo>
                    <a:lnTo>
                      <a:pt x="114" y="0"/>
                    </a:lnTo>
                    <a:lnTo>
                      <a:pt x="104" y="0"/>
                    </a:lnTo>
                    <a:lnTo>
                      <a:pt x="67" y="0"/>
                    </a:lnTo>
                    <a:lnTo>
                      <a:pt x="61" y="9"/>
                    </a:lnTo>
                    <a:lnTo>
                      <a:pt x="44" y="6"/>
                    </a:lnTo>
                    <a:lnTo>
                      <a:pt x="41" y="25"/>
                    </a:lnTo>
                    <a:lnTo>
                      <a:pt x="35" y="35"/>
                    </a:lnTo>
                    <a:lnTo>
                      <a:pt x="23" y="40"/>
                    </a:lnTo>
                    <a:lnTo>
                      <a:pt x="16" y="46"/>
                    </a:lnTo>
                    <a:lnTo>
                      <a:pt x="18" y="68"/>
                    </a:lnTo>
                    <a:lnTo>
                      <a:pt x="8" y="70"/>
                    </a:lnTo>
                    <a:lnTo>
                      <a:pt x="12" y="81"/>
                    </a:lnTo>
                    <a:lnTo>
                      <a:pt x="5" y="86"/>
                    </a:lnTo>
                    <a:lnTo>
                      <a:pt x="0" y="100"/>
                    </a:lnTo>
                    <a:lnTo>
                      <a:pt x="1" y="121"/>
                    </a:lnTo>
                    <a:lnTo>
                      <a:pt x="7" y="123"/>
                    </a:lnTo>
                    <a:lnTo>
                      <a:pt x="27" y="126"/>
                    </a:lnTo>
                    <a:lnTo>
                      <a:pt x="41" y="126"/>
                    </a:lnTo>
                    <a:lnTo>
                      <a:pt x="41" y="105"/>
                    </a:lnTo>
                    <a:lnTo>
                      <a:pt x="45" y="92"/>
                    </a:lnTo>
                    <a:lnTo>
                      <a:pt x="53" y="84"/>
                    </a:lnTo>
                    <a:lnTo>
                      <a:pt x="67" y="88"/>
                    </a:lnTo>
                    <a:lnTo>
                      <a:pt x="67" y="39"/>
                    </a:lnTo>
                    <a:lnTo>
                      <a:pt x="100" y="36"/>
                    </a:lnTo>
                    <a:lnTo>
                      <a:pt x="107" y="27"/>
                    </a:lnTo>
                    <a:lnTo>
                      <a:pt x="112" y="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3" name="Freeform 169"/>
              <p:cNvSpPr>
                <a:spLocks/>
              </p:cNvSpPr>
              <p:nvPr/>
            </p:nvSpPr>
            <p:spPr bwMode="auto">
              <a:xfrm>
                <a:off x="5380520" y="3779625"/>
                <a:ext cx="174546" cy="147858"/>
              </a:xfrm>
              <a:custGeom>
                <a:avLst/>
                <a:gdLst>
                  <a:gd name="T0" fmla="*/ 17 w 99"/>
                  <a:gd name="T1" fmla="*/ 66 h 84"/>
                  <a:gd name="T2" fmla="*/ 18 w 99"/>
                  <a:gd name="T3" fmla="*/ 77 h 84"/>
                  <a:gd name="T4" fmla="*/ 31 w 99"/>
                  <a:gd name="T5" fmla="*/ 77 h 84"/>
                  <a:gd name="T6" fmla="*/ 36 w 99"/>
                  <a:gd name="T7" fmla="*/ 83 h 84"/>
                  <a:gd name="T8" fmla="*/ 43 w 99"/>
                  <a:gd name="T9" fmla="*/ 74 h 84"/>
                  <a:gd name="T10" fmla="*/ 61 w 99"/>
                  <a:gd name="T11" fmla="*/ 68 h 84"/>
                  <a:gd name="T12" fmla="*/ 81 w 99"/>
                  <a:gd name="T13" fmla="*/ 71 h 84"/>
                  <a:gd name="T14" fmla="*/ 98 w 99"/>
                  <a:gd name="T15" fmla="*/ 71 h 84"/>
                  <a:gd name="T16" fmla="*/ 90 w 99"/>
                  <a:gd name="T17" fmla="*/ 54 h 84"/>
                  <a:gd name="T18" fmla="*/ 82 w 99"/>
                  <a:gd name="T19" fmla="*/ 48 h 84"/>
                  <a:gd name="T20" fmla="*/ 79 w 99"/>
                  <a:gd name="T21" fmla="*/ 36 h 84"/>
                  <a:gd name="T22" fmla="*/ 68 w 99"/>
                  <a:gd name="T23" fmla="*/ 28 h 84"/>
                  <a:gd name="T24" fmla="*/ 57 w 99"/>
                  <a:gd name="T25" fmla="*/ 13 h 84"/>
                  <a:gd name="T26" fmla="*/ 47 w 99"/>
                  <a:gd name="T27" fmla="*/ 8 h 84"/>
                  <a:gd name="T28" fmla="*/ 41 w 99"/>
                  <a:gd name="T29" fmla="*/ 0 h 84"/>
                  <a:gd name="T30" fmla="*/ 28 w 99"/>
                  <a:gd name="T31" fmla="*/ 3 h 84"/>
                  <a:gd name="T32" fmla="*/ 10 w 99"/>
                  <a:gd name="T33" fmla="*/ 24 h 84"/>
                  <a:gd name="T34" fmla="*/ 0 w 99"/>
                  <a:gd name="T35" fmla="*/ 28 h 84"/>
                  <a:gd name="T36" fmla="*/ 11 w 99"/>
                  <a:gd name="T37" fmla="*/ 32 h 84"/>
                  <a:gd name="T38" fmla="*/ 21 w 99"/>
                  <a:gd name="T39" fmla="*/ 44 h 84"/>
                  <a:gd name="T40" fmla="*/ 28 w 99"/>
                  <a:gd name="T41" fmla="*/ 50 h 84"/>
                  <a:gd name="T42" fmla="*/ 19 w 99"/>
                  <a:gd name="T43" fmla="*/ 56 h 84"/>
                  <a:gd name="T44" fmla="*/ 17 w 99"/>
                  <a:gd name="T45"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84">
                    <a:moveTo>
                      <a:pt x="17" y="66"/>
                    </a:moveTo>
                    <a:lnTo>
                      <a:pt x="18" y="77"/>
                    </a:lnTo>
                    <a:lnTo>
                      <a:pt x="31" y="77"/>
                    </a:lnTo>
                    <a:lnTo>
                      <a:pt x="36" y="83"/>
                    </a:lnTo>
                    <a:lnTo>
                      <a:pt x="43" y="74"/>
                    </a:lnTo>
                    <a:lnTo>
                      <a:pt x="61" y="68"/>
                    </a:lnTo>
                    <a:lnTo>
                      <a:pt x="81" y="71"/>
                    </a:lnTo>
                    <a:lnTo>
                      <a:pt x="98" y="71"/>
                    </a:lnTo>
                    <a:lnTo>
                      <a:pt x="90" y="54"/>
                    </a:lnTo>
                    <a:lnTo>
                      <a:pt x="82" y="48"/>
                    </a:lnTo>
                    <a:lnTo>
                      <a:pt x="79" y="36"/>
                    </a:lnTo>
                    <a:lnTo>
                      <a:pt x="68" y="28"/>
                    </a:lnTo>
                    <a:lnTo>
                      <a:pt x="57" y="13"/>
                    </a:lnTo>
                    <a:lnTo>
                      <a:pt x="47" y="8"/>
                    </a:lnTo>
                    <a:lnTo>
                      <a:pt x="41" y="0"/>
                    </a:lnTo>
                    <a:lnTo>
                      <a:pt x="28" y="3"/>
                    </a:lnTo>
                    <a:lnTo>
                      <a:pt x="10" y="24"/>
                    </a:lnTo>
                    <a:lnTo>
                      <a:pt x="0" y="28"/>
                    </a:lnTo>
                    <a:lnTo>
                      <a:pt x="11" y="32"/>
                    </a:lnTo>
                    <a:lnTo>
                      <a:pt x="21" y="44"/>
                    </a:lnTo>
                    <a:lnTo>
                      <a:pt x="28" y="50"/>
                    </a:lnTo>
                    <a:lnTo>
                      <a:pt x="19" y="56"/>
                    </a:lnTo>
                    <a:lnTo>
                      <a:pt x="17" y="6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4" name="Freeform 170"/>
              <p:cNvSpPr>
                <a:spLocks/>
              </p:cNvSpPr>
              <p:nvPr/>
            </p:nvSpPr>
            <p:spPr bwMode="auto">
              <a:xfrm>
                <a:off x="6015803" y="3142579"/>
                <a:ext cx="95922" cy="188754"/>
              </a:xfrm>
              <a:custGeom>
                <a:avLst/>
                <a:gdLst>
                  <a:gd name="T0" fmla="*/ 29 w 55"/>
                  <a:gd name="T1" fmla="*/ 106 h 107"/>
                  <a:gd name="T2" fmla="*/ 22 w 55"/>
                  <a:gd name="T3" fmla="*/ 105 h 107"/>
                  <a:gd name="T4" fmla="*/ 18 w 55"/>
                  <a:gd name="T5" fmla="*/ 89 h 107"/>
                  <a:gd name="T6" fmla="*/ 5 w 55"/>
                  <a:gd name="T7" fmla="*/ 85 h 107"/>
                  <a:gd name="T8" fmla="*/ 0 w 55"/>
                  <a:gd name="T9" fmla="*/ 68 h 107"/>
                  <a:gd name="T10" fmla="*/ 3 w 55"/>
                  <a:gd name="T11" fmla="*/ 53 h 107"/>
                  <a:gd name="T12" fmla="*/ 17 w 55"/>
                  <a:gd name="T13" fmla="*/ 48 h 107"/>
                  <a:gd name="T14" fmla="*/ 9 w 55"/>
                  <a:gd name="T15" fmla="*/ 37 h 107"/>
                  <a:gd name="T16" fmla="*/ 11 w 55"/>
                  <a:gd name="T17" fmla="*/ 25 h 107"/>
                  <a:gd name="T18" fmla="*/ 18 w 55"/>
                  <a:gd name="T19" fmla="*/ 25 h 107"/>
                  <a:gd name="T20" fmla="*/ 15 w 55"/>
                  <a:gd name="T21" fmla="*/ 7 h 107"/>
                  <a:gd name="T22" fmla="*/ 25 w 55"/>
                  <a:gd name="T23" fmla="*/ 1 h 107"/>
                  <a:gd name="T24" fmla="*/ 32 w 55"/>
                  <a:gd name="T25" fmla="*/ 0 h 107"/>
                  <a:gd name="T26" fmla="*/ 39 w 55"/>
                  <a:gd name="T27" fmla="*/ 5 h 107"/>
                  <a:gd name="T28" fmla="*/ 51 w 55"/>
                  <a:gd name="T29" fmla="*/ 9 h 107"/>
                  <a:gd name="T30" fmla="*/ 47 w 55"/>
                  <a:gd name="T31" fmla="*/ 21 h 107"/>
                  <a:gd name="T32" fmla="*/ 52 w 55"/>
                  <a:gd name="T33" fmla="*/ 30 h 107"/>
                  <a:gd name="T34" fmla="*/ 51 w 55"/>
                  <a:gd name="T35" fmla="*/ 47 h 107"/>
                  <a:gd name="T36" fmla="*/ 40 w 55"/>
                  <a:gd name="T37" fmla="*/ 50 h 107"/>
                  <a:gd name="T38" fmla="*/ 40 w 55"/>
                  <a:gd name="T39" fmla="*/ 64 h 107"/>
                  <a:gd name="T40" fmla="*/ 47 w 55"/>
                  <a:gd name="T41" fmla="*/ 67 h 107"/>
                  <a:gd name="T42" fmla="*/ 54 w 55"/>
                  <a:gd name="T43" fmla="*/ 75 h 107"/>
                  <a:gd name="T44" fmla="*/ 51 w 55"/>
                  <a:gd name="T45" fmla="*/ 97 h 107"/>
                  <a:gd name="T46" fmla="*/ 43 w 55"/>
                  <a:gd name="T47" fmla="*/ 99 h 107"/>
                  <a:gd name="T48" fmla="*/ 29 w 55"/>
                  <a:gd name="T4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07">
                    <a:moveTo>
                      <a:pt x="29" y="106"/>
                    </a:moveTo>
                    <a:lnTo>
                      <a:pt x="22" y="105"/>
                    </a:lnTo>
                    <a:lnTo>
                      <a:pt x="18" y="89"/>
                    </a:lnTo>
                    <a:lnTo>
                      <a:pt x="5" y="85"/>
                    </a:lnTo>
                    <a:lnTo>
                      <a:pt x="0" y="68"/>
                    </a:lnTo>
                    <a:lnTo>
                      <a:pt x="3" y="53"/>
                    </a:lnTo>
                    <a:lnTo>
                      <a:pt x="17" y="48"/>
                    </a:lnTo>
                    <a:lnTo>
                      <a:pt x="9" y="37"/>
                    </a:lnTo>
                    <a:lnTo>
                      <a:pt x="11" y="25"/>
                    </a:lnTo>
                    <a:lnTo>
                      <a:pt x="18" y="25"/>
                    </a:lnTo>
                    <a:lnTo>
                      <a:pt x="15" y="7"/>
                    </a:lnTo>
                    <a:lnTo>
                      <a:pt x="25" y="1"/>
                    </a:lnTo>
                    <a:lnTo>
                      <a:pt x="32" y="0"/>
                    </a:lnTo>
                    <a:lnTo>
                      <a:pt x="39" y="5"/>
                    </a:lnTo>
                    <a:lnTo>
                      <a:pt x="51" y="9"/>
                    </a:lnTo>
                    <a:lnTo>
                      <a:pt x="47" y="21"/>
                    </a:lnTo>
                    <a:lnTo>
                      <a:pt x="52" y="30"/>
                    </a:lnTo>
                    <a:lnTo>
                      <a:pt x="51" y="47"/>
                    </a:lnTo>
                    <a:lnTo>
                      <a:pt x="40" y="50"/>
                    </a:lnTo>
                    <a:lnTo>
                      <a:pt x="40" y="64"/>
                    </a:lnTo>
                    <a:lnTo>
                      <a:pt x="47" y="67"/>
                    </a:lnTo>
                    <a:lnTo>
                      <a:pt x="54" y="75"/>
                    </a:lnTo>
                    <a:lnTo>
                      <a:pt x="51" y="97"/>
                    </a:lnTo>
                    <a:lnTo>
                      <a:pt x="43" y="99"/>
                    </a:lnTo>
                    <a:lnTo>
                      <a:pt x="29" y="10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5" name="Freeform 180"/>
              <p:cNvSpPr>
                <a:spLocks/>
              </p:cNvSpPr>
              <p:nvPr/>
            </p:nvSpPr>
            <p:spPr bwMode="auto">
              <a:xfrm>
                <a:off x="5518898" y="3502786"/>
                <a:ext cx="418281" cy="470313"/>
              </a:xfrm>
              <a:custGeom>
                <a:avLst/>
                <a:gdLst>
                  <a:gd name="T0" fmla="*/ 0 w 237"/>
                  <a:gd name="T1" fmla="*/ 191 h 266"/>
                  <a:gd name="T2" fmla="*/ 14 w 237"/>
                  <a:gd name="T3" fmla="*/ 173 h 266"/>
                  <a:gd name="T4" fmla="*/ 26 w 237"/>
                  <a:gd name="T5" fmla="*/ 179 h 266"/>
                  <a:gd name="T6" fmla="*/ 78 w 237"/>
                  <a:gd name="T7" fmla="*/ 182 h 266"/>
                  <a:gd name="T8" fmla="*/ 96 w 237"/>
                  <a:gd name="T9" fmla="*/ 180 h 266"/>
                  <a:gd name="T10" fmla="*/ 95 w 237"/>
                  <a:gd name="T11" fmla="*/ 162 h 266"/>
                  <a:gd name="T12" fmla="*/ 83 w 237"/>
                  <a:gd name="T13" fmla="*/ 158 h 266"/>
                  <a:gd name="T14" fmla="*/ 85 w 237"/>
                  <a:gd name="T15" fmla="*/ 47 h 266"/>
                  <a:gd name="T16" fmla="*/ 78 w 237"/>
                  <a:gd name="T17" fmla="*/ 38 h 266"/>
                  <a:gd name="T18" fmla="*/ 78 w 237"/>
                  <a:gd name="T19" fmla="*/ 16 h 266"/>
                  <a:gd name="T20" fmla="*/ 87 w 237"/>
                  <a:gd name="T21" fmla="*/ 14 h 266"/>
                  <a:gd name="T22" fmla="*/ 88 w 237"/>
                  <a:gd name="T23" fmla="*/ 0 h 266"/>
                  <a:gd name="T24" fmla="*/ 103 w 237"/>
                  <a:gd name="T25" fmla="*/ 9 h 266"/>
                  <a:gd name="T26" fmla="*/ 204 w 237"/>
                  <a:gd name="T27" fmla="*/ 89 h 266"/>
                  <a:gd name="T28" fmla="*/ 217 w 237"/>
                  <a:gd name="T29" fmla="*/ 96 h 266"/>
                  <a:gd name="T30" fmla="*/ 221 w 237"/>
                  <a:gd name="T31" fmla="*/ 119 h 266"/>
                  <a:gd name="T32" fmla="*/ 233 w 237"/>
                  <a:gd name="T33" fmla="*/ 117 h 266"/>
                  <a:gd name="T34" fmla="*/ 236 w 237"/>
                  <a:gd name="T35" fmla="*/ 164 h 266"/>
                  <a:gd name="T36" fmla="*/ 226 w 237"/>
                  <a:gd name="T37" fmla="*/ 166 h 266"/>
                  <a:gd name="T38" fmla="*/ 226 w 237"/>
                  <a:gd name="T39" fmla="*/ 174 h 266"/>
                  <a:gd name="T40" fmla="*/ 188 w 237"/>
                  <a:gd name="T41" fmla="*/ 179 h 266"/>
                  <a:gd name="T42" fmla="*/ 177 w 237"/>
                  <a:gd name="T43" fmla="*/ 187 h 266"/>
                  <a:gd name="T44" fmla="*/ 153 w 237"/>
                  <a:gd name="T45" fmla="*/ 186 h 266"/>
                  <a:gd name="T46" fmla="*/ 145 w 237"/>
                  <a:gd name="T47" fmla="*/ 196 h 266"/>
                  <a:gd name="T48" fmla="*/ 137 w 237"/>
                  <a:gd name="T49" fmla="*/ 203 h 266"/>
                  <a:gd name="T50" fmla="*/ 118 w 237"/>
                  <a:gd name="T51" fmla="*/ 209 h 266"/>
                  <a:gd name="T52" fmla="*/ 115 w 237"/>
                  <a:gd name="T53" fmla="*/ 217 h 266"/>
                  <a:gd name="T54" fmla="*/ 110 w 237"/>
                  <a:gd name="T55" fmla="*/ 228 h 266"/>
                  <a:gd name="T56" fmla="*/ 100 w 237"/>
                  <a:gd name="T57" fmla="*/ 242 h 266"/>
                  <a:gd name="T58" fmla="*/ 95 w 237"/>
                  <a:gd name="T59" fmla="*/ 262 h 266"/>
                  <a:gd name="T60" fmla="*/ 78 w 237"/>
                  <a:gd name="T61" fmla="*/ 264 h 266"/>
                  <a:gd name="T62" fmla="*/ 65 w 237"/>
                  <a:gd name="T63" fmla="*/ 265 h 266"/>
                  <a:gd name="T64" fmla="*/ 60 w 237"/>
                  <a:gd name="T65" fmla="*/ 246 h 266"/>
                  <a:gd name="T66" fmla="*/ 49 w 237"/>
                  <a:gd name="T67" fmla="*/ 235 h 266"/>
                  <a:gd name="T68" fmla="*/ 33 w 237"/>
                  <a:gd name="T69" fmla="*/ 231 h 266"/>
                  <a:gd name="T70" fmla="*/ 19 w 237"/>
                  <a:gd name="T71" fmla="*/ 227 h 266"/>
                  <a:gd name="T72" fmla="*/ 11 w 237"/>
                  <a:gd name="T73" fmla="*/ 210 h 266"/>
                  <a:gd name="T74" fmla="*/ 3 w 237"/>
                  <a:gd name="T75" fmla="*/ 204 h 266"/>
                  <a:gd name="T76" fmla="*/ 0 w 237"/>
                  <a:gd name="T77" fmla="*/ 19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66">
                    <a:moveTo>
                      <a:pt x="0" y="191"/>
                    </a:moveTo>
                    <a:lnTo>
                      <a:pt x="14" y="173"/>
                    </a:lnTo>
                    <a:lnTo>
                      <a:pt x="26" y="179"/>
                    </a:lnTo>
                    <a:lnTo>
                      <a:pt x="78" y="182"/>
                    </a:lnTo>
                    <a:lnTo>
                      <a:pt x="96" y="180"/>
                    </a:lnTo>
                    <a:lnTo>
                      <a:pt x="95" y="162"/>
                    </a:lnTo>
                    <a:lnTo>
                      <a:pt x="83" y="158"/>
                    </a:lnTo>
                    <a:lnTo>
                      <a:pt x="85" y="47"/>
                    </a:lnTo>
                    <a:lnTo>
                      <a:pt x="78" y="38"/>
                    </a:lnTo>
                    <a:lnTo>
                      <a:pt x="78" y="16"/>
                    </a:lnTo>
                    <a:lnTo>
                      <a:pt x="87" y="14"/>
                    </a:lnTo>
                    <a:lnTo>
                      <a:pt x="88" y="0"/>
                    </a:lnTo>
                    <a:lnTo>
                      <a:pt x="103" y="9"/>
                    </a:lnTo>
                    <a:lnTo>
                      <a:pt x="204" y="89"/>
                    </a:lnTo>
                    <a:lnTo>
                      <a:pt x="217" y="96"/>
                    </a:lnTo>
                    <a:lnTo>
                      <a:pt x="221" y="119"/>
                    </a:lnTo>
                    <a:lnTo>
                      <a:pt x="233" y="117"/>
                    </a:lnTo>
                    <a:lnTo>
                      <a:pt x="236" y="164"/>
                    </a:lnTo>
                    <a:lnTo>
                      <a:pt x="226" y="166"/>
                    </a:lnTo>
                    <a:lnTo>
                      <a:pt x="226" y="174"/>
                    </a:lnTo>
                    <a:lnTo>
                      <a:pt x="188" y="179"/>
                    </a:lnTo>
                    <a:lnTo>
                      <a:pt x="177" y="187"/>
                    </a:lnTo>
                    <a:lnTo>
                      <a:pt x="153" y="186"/>
                    </a:lnTo>
                    <a:lnTo>
                      <a:pt x="145" y="196"/>
                    </a:lnTo>
                    <a:lnTo>
                      <a:pt x="137" y="203"/>
                    </a:lnTo>
                    <a:lnTo>
                      <a:pt x="118" y="209"/>
                    </a:lnTo>
                    <a:lnTo>
                      <a:pt x="115" y="217"/>
                    </a:lnTo>
                    <a:lnTo>
                      <a:pt x="110" y="228"/>
                    </a:lnTo>
                    <a:lnTo>
                      <a:pt x="100" y="242"/>
                    </a:lnTo>
                    <a:lnTo>
                      <a:pt x="95" y="262"/>
                    </a:lnTo>
                    <a:lnTo>
                      <a:pt x="78" y="264"/>
                    </a:lnTo>
                    <a:lnTo>
                      <a:pt x="65" y="265"/>
                    </a:lnTo>
                    <a:lnTo>
                      <a:pt x="60" y="246"/>
                    </a:lnTo>
                    <a:lnTo>
                      <a:pt x="49" y="235"/>
                    </a:lnTo>
                    <a:lnTo>
                      <a:pt x="33" y="231"/>
                    </a:lnTo>
                    <a:lnTo>
                      <a:pt x="19" y="227"/>
                    </a:lnTo>
                    <a:lnTo>
                      <a:pt x="11" y="210"/>
                    </a:lnTo>
                    <a:lnTo>
                      <a:pt x="3" y="204"/>
                    </a:lnTo>
                    <a:lnTo>
                      <a:pt x="0" y="19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6" name="Freeform 181"/>
              <p:cNvSpPr>
                <a:spLocks/>
              </p:cNvSpPr>
              <p:nvPr/>
            </p:nvSpPr>
            <p:spPr bwMode="auto">
              <a:xfrm>
                <a:off x="5888432" y="3862992"/>
                <a:ext cx="278330" cy="276840"/>
              </a:xfrm>
              <a:custGeom>
                <a:avLst/>
                <a:gdLst>
                  <a:gd name="T0" fmla="*/ 126 w 158"/>
                  <a:gd name="T1" fmla="*/ 101 h 156"/>
                  <a:gd name="T2" fmla="*/ 135 w 158"/>
                  <a:gd name="T3" fmla="*/ 84 h 156"/>
                  <a:gd name="T4" fmla="*/ 142 w 158"/>
                  <a:gd name="T5" fmla="*/ 57 h 156"/>
                  <a:gd name="T6" fmla="*/ 146 w 158"/>
                  <a:gd name="T7" fmla="*/ 49 h 156"/>
                  <a:gd name="T8" fmla="*/ 154 w 158"/>
                  <a:gd name="T9" fmla="*/ 44 h 156"/>
                  <a:gd name="T10" fmla="*/ 157 w 158"/>
                  <a:gd name="T11" fmla="*/ 24 h 156"/>
                  <a:gd name="T12" fmla="*/ 154 w 158"/>
                  <a:gd name="T13" fmla="*/ 0 h 156"/>
                  <a:gd name="T14" fmla="*/ 143 w 158"/>
                  <a:gd name="T15" fmla="*/ 6 h 156"/>
                  <a:gd name="T16" fmla="*/ 137 w 158"/>
                  <a:gd name="T17" fmla="*/ 13 h 156"/>
                  <a:gd name="T18" fmla="*/ 129 w 158"/>
                  <a:gd name="T19" fmla="*/ 6 h 156"/>
                  <a:gd name="T20" fmla="*/ 111 w 158"/>
                  <a:gd name="T21" fmla="*/ 6 h 156"/>
                  <a:gd name="T22" fmla="*/ 109 w 158"/>
                  <a:gd name="T23" fmla="*/ 13 h 156"/>
                  <a:gd name="T24" fmla="*/ 96 w 158"/>
                  <a:gd name="T25" fmla="*/ 13 h 156"/>
                  <a:gd name="T26" fmla="*/ 89 w 158"/>
                  <a:gd name="T27" fmla="*/ 4 h 156"/>
                  <a:gd name="T28" fmla="*/ 78 w 158"/>
                  <a:gd name="T29" fmla="*/ 6 h 156"/>
                  <a:gd name="T30" fmla="*/ 60 w 158"/>
                  <a:gd name="T31" fmla="*/ 7 h 156"/>
                  <a:gd name="T32" fmla="*/ 59 w 158"/>
                  <a:gd name="T33" fmla="*/ 13 h 156"/>
                  <a:gd name="T34" fmla="*/ 52 w 158"/>
                  <a:gd name="T35" fmla="*/ 3 h 156"/>
                  <a:gd name="T36" fmla="*/ 41 w 158"/>
                  <a:gd name="T37" fmla="*/ 2 h 156"/>
                  <a:gd name="T38" fmla="*/ 28 w 158"/>
                  <a:gd name="T39" fmla="*/ 6 h 156"/>
                  <a:gd name="T40" fmla="*/ 23 w 158"/>
                  <a:gd name="T41" fmla="*/ 16 h 156"/>
                  <a:gd name="T42" fmla="*/ 18 w 158"/>
                  <a:gd name="T43" fmla="*/ 23 h 156"/>
                  <a:gd name="T44" fmla="*/ 14 w 158"/>
                  <a:gd name="T45" fmla="*/ 23 h 156"/>
                  <a:gd name="T46" fmla="*/ 16 w 158"/>
                  <a:gd name="T47" fmla="*/ 42 h 156"/>
                  <a:gd name="T48" fmla="*/ 8 w 158"/>
                  <a:gd name="T49" fmla="*/ 74 h 156"/>
                  <a:gd name="T50" fmla="*/ 0 w 158"/>
                  <a:gd name="T51" fmla="*/ 85 h 156"/>
                  <a:gd name="T52" fmla="*/ 3 w 158"/>
                  <a:gd name="T53" fmla="*/ 117 h 156"/>
                  <a:gd name="T54" fmla="*/ 15 w 158"/>
                  <a:gd name="T55" fmla="*/ 119 h 156"/>
                  <a:gd name="T56" fmla="*/ 28 w 158"/>
                  <a:gd name="T57" fmla="*/ 117 h 156"/>
                  <a:gd name="T58" fmla="*/ 34 w 158"/>
                  <a:gd name="T59" fmla="*/ 124 h 156"/>
                  <a:gd name="T60" fmla="*/ 40 w 158"/>
                  <a:gd name="T61" fmla="*/ 132 h 156"/>
                  <a:gd name="T62" fmla="*/ 39 w 158"/>
                  <a:gd name="T63" fmla="*/ 147 h 156"/>
                  <a:gd name="T64" fmla="*/ 50 w 158"/>
                  <a:gd name="T65" fmla="*/ 154 h 156"/>
                  <a:gd name="T66" fmla="*/ 63 w 158"/>
                  <a:gd name="T67" fmla="*/ 155 h 156"/>
                  <a:gd name="T68" fmla="*/ 89 w 158"/>
                  <a:gd name="T69" fmla="*/ 133 h 156"/>
                  <a:gd name="T70" fmla="*/ 98 w 158"/>
                  <a:gd name="T71" fmla="*/ 122 h 156"/>
                  <a:gd name="T72" fmla="*/ 110 w 158"/>
                  <a:gd name="T73" fmla="*/ 111 h 156"/>
                  <a:gd name="T74" fmla="*/ 126 w 158"/>
                  <a:gd name="T75"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6">
                    <a:moveTo>
                      <a:pt x="126" y="101"/>
                    </a:moveTo>
                    <a:lnTo>
                      <a:pt x="135" y="84"/>
                    </a:lnTo>
                    <a:lnTo>
                      <a:pt x="142" y="57"/>
                    </a:lnTo>
                    <a:lnTo>
                      <a:pt x="146" y="49"/>
                    </a:lnTo>
                    <a:lnTo>
                      <a:pt x="154" y="44"/>
                    </a:lnTo>
                    <a:lnTo>
                      <a:pt x="157" y="24"/>
                    </a:lnTo>
                    <a:lnTo>
                      <a:pt x="154" y="0"/>
                    </a:lnTo>
                    <a:lnTo>
                      <a:pt x="143" y="6"/>
                    </a:lnTo>
                    <a:lnTo>
                      <a:pt x="137" y="13"/>
                    </a:lnTo>
                    <a:lnTo>
                      <a:pt x="129" y="6"/>
                    </a:lnTo>
                    <a:lnTo>
                      <a:pt x="111" y="6"/>
                    </a:lnTo>
                    <a:lnTo>
                      <a:pt x="109" y="13"/>
                    </a:lnTo>
                    <a:lnTo>
                      <a:pt x="96" y="13"/>
                    </a:lnTo>
                    <a:lnTo>
                      <a:pt x="89" y="4"/>
                    </a:lnTo>
                    <a:lnTo>
                      <a:pt x="78" y="6"/>
                    </a:lnTo>
                    <a:lnTo>
                      <a:pt x="60" y="7"/>
                    </a:lnTo>
                    <a:lnTo>
                      <a:pt x="59" y="13"/>
                    </a:lnTo>
                    <a:lnTo>
                      <a:pt x="52" y="3"/>
                    </a:lnTo>
                    <a:lnTo>
                      <a:pt x="41" y="2"/>
                    </a:lnTo>
                    <a:lnTo>
                      <a:pt x="28" y="6"/>
                    </a:lnTo>
                    <a:lnTo>
                      <a:pt x="23" y="16"/>
                    </a:lnTo>
                    <a:lnTo>
                      <a:pt x="18" y="23"/>
                    </a:lnTo>
                    <a:lnTo>
                      <a:pt x="14" y="23"/>
                    </a:lnTo>
                    <a:lnTo>
                      <a:pt x="16" y="42"/>
                    </a:lnTo>
                    <a:lnTo>
                      <a:pt x="8" y="74"/>
                    </a:lnTo>
                    <a:lnTo>
                      <a:pt x="0" y="85"/>
                    </a:lnTo>
                    <a:lnTo>
                      <a:pt x="3" y="117"/>
                    </a:lnTo>
                    <a:lnTo>
                      <a:pt x="15" y="119"/>
                    </a:lnTo>
                    <a:lnTo>
                      <a:pt x="28" y="117"/>
                    </a:lnTo>
                    <a:lnTo>
                      <a:pt x="34" y="124"/>
                    </a:lnTo>
                    <a:lnTo>
                      <a:pt x="40" y="132"/>
                    </a:lnTo>
                    <a:lnTo>
                      <a:pt x="39" y="147"/>
                    </a:lnTo>
                    <a:lnTo>
                      <a:pt x="50" y="154"/>
                    </a:lnTo>
                    <a:lnTo>
                      <a:pt x="63" y="155"/>
                    </a:lnTo>
                    <a:lnTo>
                      <a:pt x="89" y="133"/>
                    </a:lnTo>
                    <a:lnTo>
                      <a:pt x="98" y="122"/>
                    </a:lnTo>
                    <a:lnTo>
                      <a:pt x="110" y="111"/>
                    </a:lnTo>
                    <a:lnTo>
                      <a:pt x="126"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7" name="Freeform 182"/>
              <p:cNvSpPr>
                <a:spLocks/>
              </p:cNvSpPr>
              <p:nvPr/>
            </p:nvSpPr>
            <p:spPr bwMode="auto">
              <a:xfrm>
                <a:off x="6202929" y="3941640"/>
                <a:ext cx="311352" cy="251673"/>
              </a:xfrm>
              <a:custGeom>
                <a:avLst/>
                <a:gdLst>
                  <a:gd name="T0" fmla="*/ 174 w 177"/>
                  <a:gd name="T1" fmla="*/ 101 h 142"/>
                  <a:gd name="T2" fmla="*/ 166 w 177"/>
                  <a:gd name="T3" fmla="*/ 100 h 142"/>
                  <a:gd name="T4" fmla="*/ 150 w 177"/>
                  <a:gd name="T5" fmla="*/ 103 h 142"/>
                  <a:gd name="T6" fmla="*/ 136 w 177"/>
                  <a:gd name="T7" fmla="*/ 101 h 142"/>
                  <a:gd name="T8" fmla="*/ 135 w 177"/>
                  <a:gd name="T9" fmla="*/ 108 h 142"/>
                  <a:gd name="T10" fmla="*/ 106 w 177"/>
                  <a:gd name="T11" fmla="*/ 110 h 142"/>
                  <a:gd name="T12" fmla="*/ 103 w 177"/>
                  <a:gd name="T13" fmla="*/ 116 h 142"/>
                  <a:gd name="T14" fmla="*/ 79 w 177"/>
                  <a:gd name="T15" fmla="*/ 120 h 142"/>
                  <a:gd name="T16" fmla="*/ 74 w 177"/>
                  <a:gd name="T17" fmla="*/ 109 h 142"/>
                  <a:gd name="T18" fmla="*/ 64 w 177"/>
                  <a:gd name="T19" fmla="*/ 105 h 142"/>
                  <a:gd name="T20" fmla="*/ 58 w 177"/>
                  <a:gd name="T21" fmla="*/ 114 h 142"/>
                  <a:gd name="T22" fmla="*/ 51 w 177"/>
                  <a:gd name="T23" fmla="*/ 117 h 142"/>
                  <a:gd name="T24" fmla="*/ 46 w 177"/>
                  <a:gd name="T25" fmla="*/ 121 h 142"/>
                  <a:gd name="T26" fmla="*/ 35 w 177"/>
                  <a:gd name="T27" fmla="*/ 123 h 142"/>
                  <a:gd name="T28" fmla="*/ 28 w 177"/>
                  <a:gd name="T29" fmla="*/ 132 h 142"/>
                  <a:gd name="T30" fmla="*/ 22 w 177"/>
                  <a:gd name="T31" fmla="*/ 141 h 142"/>
                  <a:gd name="T32" fmla="*/ 17 w 177"/>
                  <a:gd name="T33" fmla="*/ 132 h 142"/>
                  <a:gd name="T34" fmla="*/ 10 w 177"/>
                  <a:gd name="T35" fmla="*/ 111 h 142"/>
                  <a:gd name="T36" fmla="*/ 0 w 177"/>
                  <a:gd name="T37" fmla="*/ 94 h 142"/>
                  <a:gd name="T38" fmla="*/ 6 w 177"/>
                  <a:gd name="T39" fmla="*/ 75 h 142"/>
                  <a:gd name="T40" fmla="*/ 13 w 177"/>
                  <a:gd name="T41" fmla="*/ 66 h 142"/>
                  <a:gd name="T42" fmla="*/ 21 w 177"/>
                  <a:gd name="T43" fmla="*/ 61 h 142"/>
                  <a:gd name="T44" fmla="*/ 35 w 177"/>
                  <a:gd name="T45" fmla="*/ 62 h 142"/>
                  <a:gd name="T46" fmla="*/ 39 w 177"/>
                  <a:gd name="T47" fmla="*/ 53 h 142"/>
                  <a:gd name="T48" fmla="*/ 55 w 177"/>
                  <a:gd name="T49" fmla="*/ 52 h 142"/>
                  <a:gd name="T50" fmla="*/ 62 w 177"/>
                  <a:gd name="T51" fmla="*/ 42 h 142"/>
                  <a:gd name="T52" fmla="*/ 75 w 177"/>
                  <a:gd name="T53" fmla="*/ 38 h 142"/>
                  <a:gd name="T54" fmla="*/ 80 w 177"/>
                  <a:gd name="T55" fmla="*/ 27 h 142"/>
                  <a:gd name="T56" fmla="*/ 90 w 177"/>
                  <a:gd name="T57" fmla="*/ 24 h 142"/>
                  <a:gd name="T58" fmla="*/ 96 w 177"/>
                  <a:gd name="T59" fmla="*/ 12 h 142"/>
                  <a:gd name="T60" fmla="*/ 106 w 177"/>
                  <a:gd name="T61" fmla="*/ 3 h 142"/>
                  <a:gd name="T62" fmla="*/ 113 w 177"/>
                  <a:gd name="T63" fmla="*/ 0 h 142"/>
                  <a:gd name="T64" fmla="*/ 119 w 177"/>
                  <a:gd name="T65" fmla="*/ 11 h 142"/>
                  <a:gd name="T66" fmla="*/ 126 w 177"/>
                  <a:gd name="T67" fmla="*/ 26 h 142"/>
                  <a:gd name="T68" fmla="*/ 124 w 177"/>
                  <a:gd name="T69" fmla="*/ 38 h 142"/>
                  <a:gd name="T70" fmla="*/ 131 w 177"/>
                  <a:gd name="T71" fmla="*/ 41 h 142"/>
                  <a:gd name="T72" fmla="*/ 132 w 177"/>
                  <a:gd name="T73" fmla="*/ 50 h 142"/>
                  <a:gd name="T74" fmla="*/ 143 w 177"/>
                  <a:gd name="T75" fmla="*/ 47 h 142"/>
                  <a:gd name="T76" fmla="*/ 146 w 177"/>
                  <a:gd name="T77" fmla="*/ 61 h 142"/>
                  <a:gd name="T78" fmla="*/ 159 w 177"/>
                  <a:gd name="T79" fmla="*/ 64 h 142"/>
                  <a:gd name="T80" fmla="*/ 162 w 177"/>
                  <a:gd name="T81" fmla="*/ 80 h 142"/>
                  <a:gd name="T82" fmla="*/ 169 w 177"/>
                  <a:gd name="T83" fmla="*/ 83 h 142"/>
                  <a:gd name="T84" fmla="*/ 173 w 177"/>
                  <a:gd name="T85" fmla="*/ 89 h 142"/>
                  <a:gd name="T86" fmla="*/ 176 w 177"/>
                  <a:gd name="T87" fmla="*/ 94 h 142"/>
                  <a:gd name="T88" fmla="*/ 174 w 177"/>
                  <a:gd name="T89"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142">
                    <a:moveTo>
                      <a:pt x="174" y="101"/>
                    </a:moveTo>
                    <a:lnTo>
                      <a:pt x="166" y="100"/>
                    </a:lnTo>
                    <a:lnTo>
                      <a:pt x="150" y="103"/>
                    </a:lnTo>
                    <a:lnTo>
                      <a:pt x="136" y="101"/>
                    </a:lnTo>
                    <a:lnTo>
                      <a:pt x="135" y="108"/>
                    </a:lnTo>
                    <a:lnTo>
                      <a:pt x="106" y="110"/>
                    </a:lnTo>
                    <a:lnTo>
                      <a:pt x="103" y="116"/>
                    </a:lnTo>
                    <a:lnTo>
                      <a:pt x="79" y="120"/>
                    </a:lnTo>
                    <a:lnTo>
                      <a:pt x="74" y="109"/>
                    </a:lnTo>
                    <a:lnTo>
                      <a:pt x="64" y="105"/>
                    </a:lnTo>
                    <a:lnTo>
                      <a:pt x="58" y="114"/>
                    </a:lnTo>
                    <a:lnTo>
                      <a:pt x="51" y="117"/>
                    </a:lnTo>
                    <a:lnTo>
                      <a:pt x="46" y="121"/>
                    </a:lnTo>
                    <a:lnTo>
                      <a:pt x="35" y="123"/>
                    </a:lnTo>
                    <a:lnTo>
                      <a:pt x="28" y="132"/>
                    </a:lnTo>
                    <a:lnTo>
                      <a:pt x="22" y="141"/>
                    </a:lnTo>
                    <a:lnTo>
                      <a:pt x="17" y="132"/>
                    </a:lnTo>
                    <a:lnTo>
                      <a:pt x="10" y="111"/>
                    </a:lnTo>
                    <a:lnTo>
                      <a:pt x="0" y="94"/>
                    </a:lnTo>
                    <a:lnTo>
                      <a:pt x="6" y="75"/>
                    </a:lnTo>
                    <a:lnTo>
                      <a:pt x="13" y="66"/>
                    </a:lnTo>
                    <a:lnTo>
                      <a:pt x="21" y="61"/>
                    </a:lnTo>
                    <a:lnTo>
                      <a:pt x="35" y="62"/>
                    </a:lnTo>
                    <a:lnTo>
                      <a:pt x="39" y="53"/>
                    </a:lnTo>
                    <a:lnTo>
                      <a:pt x="55" y="52"/>
                    </a:lnTo>
                    <a:lnTo>
                      <a:pt x="62" y="42"/>
                    </a:lnTo>
                    <a:lnTo>
                      <a:pt x="75" y="38"/>
                    </a:lnTo>
                    <a:lnTo>
                      <a:pt x="80" y="27"/>
                    </a:lnTo>
                    <a:lnTo>
                      <a:pt x="90" y="24"/>
                    </a:lnTo>
                    <a:lnTo>
                      <a:pt x="96" y="12"/>
                    </a:lnTo>
                    <a:lnTo>
                      <a:pt x="106" y="3"/>
                    </a:lnTo>
                    <a:lnTo>
                      <a:pt x="113" y="0"/>
                    </a:lnTo>
                    <a:lnTo>
                      <a:pt x="119" y="11"/>
                    </a:lnTo>
                    <a:lnTo>
                      <a:pt x="126" y="26"/>
                    </a:lnTo>
                    <a:lnTo>
                      <a:pt x="124" y="38"/>
                    </a:lnTo>
                    <a:lnTo>
                      <a:pt x="131" y="41"/>
                    </a:lnTo>
                    <a:lnTo>
                      <a:pt x="132" y="50"/>
                    </a:lnTo>
                    <a:lnTo>
                      <a:pt x="143" y="47"/>
                    </a:lnTo>
                    <a:lnTo>
                      <a:pt x="146" y="61"/>
                    </a:lnTo>
                    <a:lnTo>
                      <a:pt x="159" y="64"/>
                    </a:lnTo>
                    <a:lnTo>
                      <a:pt x="162" y="80"/>
                    </a:lnTo>
                    <a:lnTo>
                      <a:pt x="169" y="83"/>
                    </a:lnTo>
                    <a:lnTo>
                      <a:pt x="173" y="89"/>
                    </a:lnTo>
                    <a:lnTo>
                      <a:pt x="176" y="94"/>
                    </a:lnTo>
                    <a:lnTo>
                      <a:pt x="174" y="10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8" name="Freeform 183"/>
              <p:cNvSpPr>
                <a:spLocks/>
              </p:cNvSpPr>
              <p:nvPr/>
            </p:nvSpPr>
            <p:spPr bwMode="auto">
              <a:xfrm>
                <a:off x="6446664" y="3325042"/>
                <a:ext cx="270467" cy="316164"/>
              </a:xfrm>
              <a:custGeom>
                <a:avLst/>
                <a:gdLst>
                  <a:gd name="T0" fmla="*/ 0 w 172"/>
                  <a:gd name="T1" fmla="*/ 2 h 201"/>
                  <a:gd name="T2" fmla="*/ 0 w 172"/>
                  <a:gd name="T3" fmla="*/ 201 h 201"/>
                  <a:gd name="T4" fmla="*/ 10 w 172"/>
                  <a:gd name="T5" fmla="*/ 195 h 201"/>
                  <a:gd name="T6" fmla="*/ 22 w 172"/>
                  <a:gd name="T7" fmla="*/ 186 h 201"/>
                  <a:gd name="T8" fmla="*/ 129 w 172"/>
                  <a:gd name="T9" fmla="*/ 186 h 201"/>
                  <a:gd name="T10" fmla="*/ 138 w 172"/>
                  <a:gd name="T11" fmla="*/ 195 h 201"/>
                  <a:gd name="T12" fmla="*/ 166 w 172"/>
                  <a:gd name="T13" fmla="*/ 172 h 201"/>
                  <a:gd name="T14" fmla="*/ 166 w 172"/>
                  <a:gd name="T15" fmla="*/ 149 h 201"/>
                  <a:gd name="T16" fmla="*/ 172 w 172"/>
                  <a:gd name="T17" fmla="*/ 146 h 201"/>
                  <a:gd name="T18" fmla="*/ 134 w 172"/>
                  <a:gd name="T19" fmla="*/ 85 h 201"/>
                  <a:gd name="T20" fmla="*/ 112 w 172"/>
                  <a:gd name="T21" fmla="*/ 48 h 201"/>
                  <a:gd name="T22" fmla="*/ 112 w 172"/>
                  <a:gd name="T23" fmla="*/ 32 h 201"/>
                  <a:gd name="T24" fmla="*/ 125 w 172"/>
                  <a:gd name="T25" fmla="*/ 45 h 201"/>
                  <a:gd name="T26" fmla="*/ 143 w 172"/>
                  <a:gd name="T27" fmla="*/ 65 h 201"/>
                  <a:gd name="T28" fmla="*/ 151 w 172"/>
                  <a:gd name="T29" fmla="*/ 48 h 201"/>
                  <a:gd name="T30" fmla="*/ 151 w 172"/>
                  <a:gd name="T31" fmla="*/ 28 h 201"/>
                  <a:gd name="T32" fmla="*/ 136 w 172"/>
                  <a:gd name="T33" fmla="*/ 5 h 201"/>
                  <a:gd name="T34" fmla="*/ 112 w 172"/>
                  <a:gd name="T35" fmla="*/ 2 h 201"/>
                  <a:gd name="T36" fmla="*/ 91 w 172"/>
                  <a:gd name="T37" fmla="*/ 3 h 201"/>
                  <a:gd name="T38" fmla="*/ 67 w 172"/>
                  <a:gd name="T39" fmla="*/ 19 h 201"/>
                  <a:gd name="T40" fmla="*/ 55 w 172"/>
                  <a:gd name="T41" fmla="*/ 12 h 201"/>
                  <a:gd name="T42" fmla="*/ 44 w 172"/>
                  <a:gd name="T43" fmla="*/ 0 h 201"/>
                  <a:gd name="T44" fmla="*/ 0 w 172"/>
                  <a:gd name="T45"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201">
                    <a:moveTo>
                      <a:pt x="0" y="2"/>
                    </a:moveTo>
                    <a:lnTo>
                      <a:pt x="0" y="201"/>
                    </a:lnTo>
                    <a:lnTo>
                      <a:pt x="10" y="195"/>
                    </a:lnTo>
                    <a:lnTo>
                      <a:pt x="22" y="186"/>
                    </a:lnTo>
                    <a:lnTo>
                      <a:pt x="129" y="186"/>
                    </a:lnTo>
                    <a:lnTo>
                      <a:pt x="138" y="195"/>
                    </a:lnTo>
                    <a:lnTo>
                      <a:pt x="166" y="172"/>
                    </a:lnTo>
                    <a:lnTo>
                      <a:pt x="166" y="149"/>
                    </a:lnTo>
                    <a:lnTo>
                      <a:pt x="172" y="146"/>
                    </a:lnTo>
                    <a:lnTo>
                      <a:pt x="134" y="85"/>
                    </a:lnTo>
                    <a:lnTo>
                      <a:pt x="112" y="48"/>
                    </a:lnTo>
                    <a:lnTo>
                      <a:pt x="112" y="32"/>
                    </a:lnTo>
                    <a:lnTo>
                      <a:pt x="125" y="45"/>
                    </a:lnTo>
                    <a:lnTo>
                      <a:pt x="143" y="65"/>
                    </a:lnTo>
                    <a:lnTo>
                      <a:pt x="151" y="48"/>
                    </a:lnTo>
                    <a:lnTo>
                      <a:pt x="151" y="28"/>
                    </a:lnTo>
                    <a:lnTo>
                      <a:pt x="136" y="5"/>
                    </a:lnTo>
                    <a:lnTo>
                      <a:pt x="112" y="2"/>
                    </a:lnTo>
                    <a:lnTo>
                      <a:pt x="91" y="3"/>
                    </a:lnTo>
                    <a:lnTo>
                      <a:pt x="67" y="19"/>
                    </a:lnTo>
                    <a:lnTo>
                      <a:pt x="55" y="12"/>
                    </a:lnTo>
                    <a:lnTo>
                      <a:pt x="44" y="0"/>
                    </a:lnTo>
                    <a:lnTo>
                      <a:pt x="0"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19" name="Freeform 189"/>
              <p:cNvSpPr>
                <a:spLocks/>
              </p:cNvSpPr>
              <p:nvPr/>
            </p:nvSpPr>
            <p:spPr bwMode="auto">
              <a:xfrm>
                <a:off x="5537768" y="3192914"/>
                <a:ext cx="264177" cy="246954"/>
              </a:xfrm>
              <a:custGeom>
                <a:avLst/>
                <a:gdLst>
                  <a:gd name="T0" fmla="*/ 118 w 149"/>
                  <a:gd name="T1" fmla="*/ 19 h 140"/>
                  <a:gd name="T2" fmla="*/ 135 w 149"/>
                  <a:gd name="T3" fmla="*/ 16 h 140"/>
                  <a:gd name="T4" fmla="*/ 146 w 149"/>
                  <a:gd name="T5" fmla="*/ 27 h 140"/>
                  <a:gd name="T6" fmla="*/ 139 w 149"/>
                  <a:gd name="T7" fmla="*/ 41 h 140"/>
                  <a:gd name="T8" fmla="*/ 148 w 149"/>
                  <a:gd name="T9" fmla="*/ 46 h 140"/>
                  <a:gd name="T10" fmla="*/ 141 w 149"/>
                  <a:gd name="T11" fmla="*/ 70 h 140"/>
                  <a:gd name="T12" fmla="*/ 126 w 149"/>
                  <a:gd name="T13" fmla="*/ 71 h 140"/>
                  <a:gd name="T14" fmla="*/ 122 w 149"/>
                  <a:gd name="T15" fmla="*/ 82 h 140"/>
                  <a:gd name="T16" fmla="*/ 130 w 149"/>
                  <a:gd name="T17" fmla="*/ 89 h 140"/>
                  <a:gd name="T18" fmla="*/ 111 w 149"/>
                  <a:gd name="T19" fmla="*/ 105 h 140"/>
                  <a:gd name="T20" fmla="*/ 100 w 149"/>
                  <a:gd name="T21" fmla="*/ 118 h 140"/>
                  <a:gd name="T22" fmla="*/ 88 w 149"/>
                  <a:gd name="T23" fmla="*/ 124 h 140"/>
                  <a:gd name="T24" fmla="*/ 77 w 149"/>
                  <a:gd name="T25" fmla="*/ 124 h 140"/>
                  <a:gd name="T26" fmla="*/ 74 w 149"/>
                  <a:gd name="T27" fmla="*/ 131 h 140"/>
                  <a:gd name="T28" fmla="*/ 63 w 149"/>
                  <a:gd name="T29" fmla="*/ 130 h 140"/>
                  <a:gd name="T30" fmla="*/ 61 w 149"/>
                  <a:gd name="T31" fmla="*/ 139 h 140"/>
                  <a:gd name="T32" fmla="*/ 46 w 149"/>
                  <a:gd name="T33" fmla="*/ 139 h 140"/>
                  <a:gd name="T34" fmla="*/ 48 w 149"/>
                  <a:gd name="T35" fmla="*/ 132 h 140"/>
                  <a:gd name="T36" fmla="*/ 37 w 149"/>
                  <a:gd name="T37" fmla="*/ 132 h 140"/>
                  <a:gd name="T38" fmla="*/ 0 w 149"/>
                  <a:gd name="T39" fmla="*/ 132 h 140"/>
                  <a:gd name="T40" fmla="*/ 9 w 149"/>
                  <a:gd name="T41" fmla="*/ 120 h 140"/>
                  <a:gd name="T42" fmla="*/ 17 w 149"/>
                  <a:gd name="T43" fmla="*/ 115 h 140"/>
                  <a:gd name="T44" fmla="*/ 25 w 149"/>
                  <a:gd name="T45" fmla="*/ 108 h 140"/>
                  <a:gd name="T46" fmla="*/ 31 w 149"/>
                  <a:gd name="T47" fmla="*/ 64 h 140"/>
                  <a:gd name="T48" fmla="*/ 36 w 149"/>
                  <a:gd name="T49" fmla="*/ 49 h 140"/>
                  <a:gd name="T50" fmla="*/ 42 w 149"/>
                  <a:gd name="T51" fmla="*/ 51 h 140"/>
                  <a:gd name="T52" fmla="*/ 43 w 149"/>
                  <a:gd name="T53" fmla="*/ 41 h 140"/>
                  <a:gd name="T54" fmla="*/ 67 w 149"/>
                  <a:gd name="T55" fmla="*/ 40 h 140"/>
                  <a:gd name="T56" fmla="*/ 67 w 149"/>
                  <a:gd name="T57" fmla="*/ 28 h 140"/>
                  <a:gd name="T58" fmla="*/ 76 w 149"/>
                  <a:gd name="T59" fmla="*/ 19 h 140"/>
                  <a:gd name="T60" fmla="*/ 82 w 149"/>
                  <a:gd name="T61" fmla="*/ 9 h 140"/>
                  <a:gd name="T62" fmla="*/ 85 w 149"/>
                  <a:gd name="T63" fmla="*/ 0 h 140"/>
                  <a:gd name="T64" fmla="*/ 96 w 149"/>
                  <a:gd name="T65" fmla="*/ 7 h 140"/>
                  <a:gd name="T66" fmla="*/ 108 w 149"/>
                  <a:gd name="T67" fmla="*/ 8 h 140"/>
                  <a:gd name="T68" fmla="*/ 118 w 149"/>
                  <a:gd name="T69" fmla="*/ 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40">
                    <a:moveTo>
                      <a:pt x="118" y="19"/>
                    </a:moveTo>
                    <a:lnTo>
                      <a:pt x="135" y="16"/>
                    </a:lnTo>
                    <a:lnTo>
                      <a:pt x="146" y="27"/>
                    </a:lnTo>
                    <a:lnTo>
                      <a:pt x="139" y="41"/>
                    </a:lnTo>
                    <a:lnTo>
                      <a:pt x="148" y="46"/>
                    </a:lnTo>
                    <a:lnTo>
                      <a:pt x="141" y="70"/>
                    </a:lnTo>
                    <a:lnTo>
                      <a:pt x="126" y="71"/>
                    </a:lnTo>
                    <a:lnTo>
                      <a:pt x="122" y="82"/>
                    </a:lnTo>
                    <a:lnTo>
                      <a:pt x="130" y="89"/>
                    </a:lnTo>
                    <a:lnTo>
                      <a:pt x="111" y="105"/>
                    </a:lnTo>
                    <a:lnTo>
                      <a:pt x="100" y="118"/>
                    </a:lnTo>
                    <a:lnTo>
                      <a:pt x="88" y="124"/>
                    </a:lnTo>
                    <a:lnTo>
                      <a:pt x="77" y="124"/>
                    </a:lnTo>
                    <a:lnTo>
                      <a:pt x="74" y="131"/>
                    </a:lnTo>
                    <a:lnTo>
                      <a:pt x="63" y="130"/>
                    </a:lnTo>
                    <a:lnTo>
                      <a:pt x="61" y="139"/>
                    </a:lnTo>
                    <a:lnTo>
                      <a:pt x="46" y="139"/>
                    </a:lnTo>
                    <a:lnTo>
                      <a:pt x="48" y="132"/>
                    </a:lnTo>
                    <a:lnTo>
                      <a:pt x="37" y="132"/>
                    </a:lnTo>
                    <a:lnTo>
                      <a:pt x="0" y="132"/>
                    </a:lnTo>
                    <a:lnTo>
                      <a:pt x="9" y="120"/>
                    </a:lnTo>
                    <a:lnTo>
                      <a:pt x="17" y="115"/>
                    </a:lnTo>
                    <a:lnTo>
                      <a:pt x="25" y="108"/>
                    </a:lnTo>
                    <a:lnTo>
                      <a:pt x="31" y="64"/>
                    </a:lnTo>
                    <a:lnTo>
                      <a:pt x="36" y="49"/>
                    </a:lnTo>
                    <a:lnTo>
                      <a:pt x="42" y="51"/>
                    </a:lnTo>
                    <a:lnTo>
                      <a:pt x="43" y="41"/>
                    </a:lnTo>
                    <a:lnTo>
                      <a:pt x="67" y="40"/>
                    </a:lnTo>
                    <a:lnTo>
                      <a:pt x="67" y="28"/>
                    </a:lnTo>
                    <a:lnTo>
                      <a:pt x="76" y="19"/>
                    </a:lnTo>
                    <a:lnTo>
                      <a:pt x="82" y="9"/>
                    </a:lnTo>
                    <a:lnTo>
                      <a:pt x="85" y="0"/>
                    </a:lnTo>
                    <a:lnTo>
                      <a:pt x="96" y="7"/>
                    </a:lnTo>
                    <a:lnTo>
                      <a:pt x="108" y="8"/>
                    </a:lnTo>
                    <a:lnTo>
                      <a:pt x="118" y="1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0" name="Freeform 190"/>
              <p:cNvSpPr>
                <a:spLocks/>
              </p:cNvSpPr>
              <p:nvPr/>
            </p:nvSpPr>
            <p:spPr bwMode="auto">
              <a:xfrm>
                <a:off x="5619537" y="3152017"/>
                <a:ext cx="503195" cy="564690"/>
              </a:xfrm>
              <a:custGeom>
                <a:avLst/>
                <a:gdLst>
                  <a:gd name="T0" fmla="*/ 89 w 285"/>
                  <a:gd name="T1" fmla="*/ 41 h 320"/>
                  <a:gd name="T2" fmla="*/ 100 w 285"/>
                  <a:gd name="T3" fmla="*/ 52 h 320"/>
                  <a:gd name="T4" fmla="*/ 94 w 285"/>
                  <a:gd name="T5" fmla="*/ 65 h 320"/>
                  <a:gd name="T6" fmla="*/ 102 w 285"/>
                  <a:gd name="T7" fmla="*/ 70 h 320"/>
                  <a:gd name="T8" fmla="*/ 95 w 285"/>
                  <a:gd name="T9" fmla="*/ 95 h 320"/>
                  <a:gd name="T10" fmla="*/ 80 w 285"/>
                  <a:gd name="T11" fmla="*/ 96 h 320"/>
                  <a:gd name="T12" fmla="*/ 77 w 285"/>
                  <a:gd name="T13" fmla="*/ 107 h 320"/>
                  <a:gd name="T14" fmla="*/ 84 w 285"/>
                  <a:gd name="T15" fmla="*/ 113 h 320"/>
                  <a:gd name="T16" fmla="*/ 65 w 285"/>
                  <a:gd name="T17" fmla="*/ 129 h 320"/>
                  <a:gd name="T18" fmla="*/ 54 w 285"/>
                  <a:gd name="T19" fmla="*/ 142 h 320"/>
                  <a:gd name="T20" fmla="*/ 42 w 285"/>
                  <a:gd name="T21" fmla="*/ 148 h 320"/>
                  <a:gd name="T22" fmla="*/ 31 w 285"/>
                  <a:gd name="T23" fmla="*/ 148 h 320"/>
                  <a:gd name="T24" fmla="*/ 28 w 285"/>
                  <a:gd name="T25" fmla="*/ 156 h 320"/>
                  <a:gd name="T26" fmla="*/ 17 w 285"/>
                  <a:gd name="T27" fmla="*/ 154 h 320"/>
                  <a:gd name="T28" fmla="*/ 15 w 285"/>
                  <a:gd name="T29" fmla="*/ 163 h 320"/>
                  <a:gd name="T30" fmla="*/ 0 w 285"/>
                  <a:gd name="T31" fmla="*/ 163 h 320"/>
                  <a:gd name="T32" fmla="*/ 31 w 285"/>
                  <a:gd name="T33" fmla="*/ 200 h 320"/>
                  <a:gd name="T34" fmla="*/ 46 w 285"/>
                  <a:gd name="T35" fmla="*/ 209 h 320"/>
                  <a:gd name="T36" fmla="*/ 146 w 285"/>
                  <a:gd name="T37" fmla="*/ 289 h 320"/>
                  <a:gd name="T38" fmla="*/ 160 w 285"/>
                  <a:gd name="T39" fmla="*/ 295 h 320"/>
                  <a:gd name="T40" fmla="*/ 163 w 285"/>
                  <a:gd name="T41" fmla="*/ 319 h 320"/>
                  <a:gd name="T42" fmla="*/ 176 w 285"/>
                  <a:gd name="T43" fmla="*/ 316 h 320"/>
                  <a:gd name="T44" fmla="*/ 178 w 285"/>
                  <a:gd name="T45" fmla="*/ 309 h 320"/>
                  <a:gd name="T46" fmla="*/ 202 w 285"/>
                  <a:gd name="T47" fmla="*/ 307 h 320"/>
                  <a:gd name="T48" fmla="*/ 212 w 285"/>
                  <a:gd name="T49" fmla="*/ 296 h 320"/>
                  <a:gd name="T50" fmla="*/ 220 w 285"/>
                  <a:gd name="T51" fmla="*/ 291 h 320"/>
                  <a:gd name="T52" fmla="*/ 223 w 285"/>
                  <a:gd name="T53" fmla="*/ 282 h 320"/>
                  <a:gd name="T54" fmla="*/ 246 w 285"/>
                  <a:gd name="T55" fmla="*/ 274 h 320"/>
                  <a:gd name="T56" fmla="*/ 253 w 285"/>
                  <a:gd name="T57" fmla="*/ 264 h 320"/>
                  <a:gd name="T58" fmla="*/ 264 w 285"/>
                  <a:gd name="T59" fmla="*/ 254 h 320"/>
                  <a:gd name="T60" fmla="*/ 279 w 285"/>
                  <a:gd name="T61" fmla="*/ 248 h 320"/>
                  <a:gd name="T62" fmla="*/ 284 w 285"/>
                  <a:gd name="T63" fmla="*/ 241 h 320"/>
                  <a:gd name="T64" fmla="*/ 282 w 285"/>
                  <a:gd name="T65" fmla="*/ 227 h 320"/>
                  <a:gd name="T66" fmla="*/ 259 w 285"/>
                  <a:gd name="T67" fmla="*/ 223 h 320"/>
                  <a:gd name="T68" fmla="*/ 252 w 285"/>
                  <a:gd name="T69" fmla="*/ 216 h 320"/>
                  <a:gd name="T70" fmla="*/ 250 w 285"/>
                  <a:gd name="T71" fmla="*/ 198 h 320"/>
                  <a:gd name="T72" fmla="*/ 253 w 285"/>
                  <a:gd name="T73" fmla="*/ 102 h 320"/>
                  <a:gd name="T74" fmla="*/ 246 w 285"/>
                  <a:gd name="T75" fmla="*/ 101 h 320"/>
                  <a:gd name="T76" fmla="*/ 242 w 285"/>
                  <a:gd name="T77" fmla="*/ 85 h 320"/>
                  <a:gd name="T78" fmla="*/ 229 w 285"/>
                  <a:gd name="T79" fmla="*/ 80 h 320"/>
                  <a:gd name="T80" fmla="*/ 224 w 285"/>
                  <a:gd name="T81" fmla="*/ 63 h 320"/>
                  <a:gd name="T82" fmla="*/ 227 w 285"/>
                  <a:gd name="T83" fmla="*/ 48 h 320"/>
                  <a:gd name="T84" fmla="*/ 241 w 285"/>
                  <a:gd name="T85" fmla="*/ 44 h 320"/>
                  <a:gd name="T86" fmla="*/ 233 w 285"/>
                  <a:gd name="T87" fmla="*/ 33 h 320"/>
                  <a:gd name="T88" fmla="*/ 235 w 285"/>
                  <a:gd name="T89" fmla="*/ 21 h 320"/>
                  <a:gd name="T90" fmla="*/ 242 w 285"/>
                  <a:gd name="T91" fmla="*/ 21 h 320"/>
                  <a:gd name="T92" fmla="*/ 239 w 285"/>
                  <a:gd name="T93" fmla="*/ 3 h 320"/>
                  <a:gd name="T94" fmla="*/ 196 w 285"/>
                  <a:gd name="T95" fmla="*/ 0 h 320"/>
                  <a:gd name="T96" fmla="*/ 176 w 285"/>
                  <a:gd name="T97" fmla="*/ 3 h 320"/>
                  <a:gd name="T98" fmla="*/ 160 w 285"/>
                  <a:gd name="T99" fmla="*/ 8 h 320"/>
                  <a:gd name="T100" fmla="*/ 128 w 285"/>
                  <a:gd name="T101" fmla="*/ 11 h 320"/>
                  <a:gd name="T102" fmla="*/ 117 w 285"/>
                  <a:gd name="T103" fmla="*/ 21 h 320"/>
                  <a:gd name="T104" fmla="*/ 96 w 285"/>
                  <a:gd name="T105" fmla="*/ 25 h 320"/>
                  <a:gd name="T106" fmla="*/ 89 w 285"/>
                  <a:gd name="T107" fmla="*/ 4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320">
                    <a:moveTo>
                      <a:pt x="89" y="41"/>
                    </a:moveTo>
                    <a:lnTo>
                      <a:pt x="100" y="52"/>
                    </a:lnTo>
                    <a:lnTo>
                      <a:pt x="94" y="65"/>
                    </a:lnTo>
                    <a:lnTo>
                      <a:pt x="102" y="70"/>
                    </a:lnTo>
                    <a:lnTo>
                      <a:pt x="95" y="95"/>
                    </a:lnTo>
                    <a:lnTo>
                      <a:pt x="80" y="96"/>
                    </a:lnTo>
                    <a:lnTo>
                      <a:pt x="77" y="107"/>
                    </a:lnTo>
                    <a:lnTo>
                      <a:pt x="84" y="113"/>
                    </a:lnTo>
                    <a:lnTo>
                      <a:pt x="65" y="129"/>
                    </a:lnTo>
                    <a:lnTo>
                      <a:pt x="54" y="142"/>
                    </a:lnTo>
                    <a:lnTo>
                      <a:pt x="42" y="148"/>
                    </a:lnTo>
                    <a:lnTo>
                      <a:pt x="31" y="148"/>
                    </a:lnTo>
                    <a:lnTo>
                      <a:pt x="28" y="156"/>
                    </a:lnTo>
                    <a:lnTo>
                      <a:pt x="17" y="154"/>
                    </a:lnTo>
                    <a:lnTo>
                      <a:pt x="15" y="163"/>
                    </a:lnTo>
                    <a:lnTo>
                      <a:pt x="0" y="163"/>
                    </a:lnTo>
                    <a:lnTo>
                      <a:pt x="31" y="200"/>
                    </a:lnTo>
                    <a:lnTo>
                      <a:pt x="46" y="209"/>
                    </a:lnTo>
                    <a:lnTo>
                      <a:pt x="146" y="289"/>
                    </a:lnTo>
                    <a:lnTo>
                      <a:pt x="160" y="295"/>
                    </a:lnTo>
                    <a:lnTo>
                      <a:pt x="163" y="319"/>
                    </a:lnTo>
                    <a:lnTo>
                      <a:pt x="176" y="316"/>
                    </a:lnTo>
                    <a:lnTo>
                      <a:pt x="178" y="309"/>
                    </a:lnTo>
                    <a:lnTo>
                      <a:pt x="202" y="307"/>
                    </a:lnTo>
                    <a:lnTo>
                      <a:pt x="212" y="296"/>
                    </a:lnTo>
                    <a:lnTo>
                      <a:pt x="220" y="291"/>
                    </a:lnTo>
                    <a:lnTo>
                      <a:pt x="223" y="282"/>
                    </a:lnTo>
                    <a:lnTo>
                      <a:pt x="246" y="274"/>
                    </a:lnTo>
                    <a:lnTo>
                      <a:pt x="253" y="264"/>
                    </a:lnTo>
                    <a:lnTo>
                      <a:pt x="264" y="254"/>
                    </a:lnTo>
                    <a:lnTo>
                      <a:pt x="279" y="248"/>
                    </a:lnTo>
                    <a:lnTo>
                      <a:pt x="284" y="241"/>
                    </a:lnTo>
                    <a:lnTo>
                      <a:pt x="282" y="227"/>
                    </a:lnTo>
                    <a:lnTo>
                      <a:pt x="259" y="223"/>
                    </a:lnTo>
                    <a:lnTo>
                      <a:pt x="252" y="216"/>
                    </a:lnTo>
                    <a:lnTo>
                      <a:pt x="250" y="198"/>
                    </a:lnTo>
                    <a:lnTo>
                      <a:pt x="253" y="102"/>
                    </a:lnTo>
                    <a:lnTo>
                      <a:pt x="246" y="101"/>
                    </a:lnTo>
                    <a:lnTo>
                      <a:pt x="242" y="85"/>
                    </a:lnTo>
                    <a:lnTo>
                      <a:pt x="229" y="80"/>
                    </a:lnTo>
                    <a:lnTo>
                      <a:pt x="224" y="63"/>
                    </a:lnTo>
                    <a:lnTo>
                      <a:pt x="227" y="48"/>
                    </a:lnTo>
                    <a:lnTo>
                      <a:pt x="241" y="44"/>
                    </a:lnTo>
                    <a:lnTo>
                      <a:pt x="233" y="33"/>
                    </a:lnTo>
                    <a:lnTo>
                      <a:pt x="235" y="21"/>
                    </a:lnTo>
                    <a:lnTo>
                      <a:pt x="242" y="21"/>
                    </a:lnTo>
                    <a:lnTo>
                      <a:pt x="239" y="3"/>
                    </a:lnTo>
                    <a:lnTo>
                      <a:pt x="196" y="0"/>
                    </a:lnTo>
                    <a:lnTo>
                      <a:pt x="176" y="3"/>
                    </a:lnTo>
                    <a:lnTo>
                      <a:pt x="160" y="8"/>
                    </a:lnTo>
                    <a:lnTo>
                      <a:pt x="128" y="11"/>
                    </a:lnTo>
                    <a:lnTo>
                      <a:pt x="117" y="21"/>
                    </a:lnTo>
                    <a:lnTo>
                      <a:pt x="96" y="25"/>
                    </a:lnTo>
                    <a:lnTo>
                      <a:pt x="89" y="4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1" name="Freeform 191"/>
              <p:cNvSpPr>
                <a:spLocks/>
              </p:cNvSpPr>
              <p:nvPr/>
            </p:nvSpPr>
            <p:spPr bwMode="auto">
              <a:xfrm>
                <a:off x="6000078" y="3862992"/>
                <a:ext cx="242163" cy="369644"/>
              </a:xfrm>
              <a:custGeom>
                <a:avLst/>
                <a:gdLst>
                  <a:gd name="T0" fmla="*/ 0 w 138"/>
                  <a:gd name="T1" fmla="*/ 157 h 209"/>
                  <a:gd name="T2" fmla="*/ 26 w 138"/>
                  <a:gd name="T3" fmla="*/ 135 h 209"/>
                  <a:gd name="T4" fmla="*/ 35 w 138"/>
                  <a:gd name="T5" fmla="*/ 124 h 209"/>
                  <a:gd name="T6" fmla="*/ 47 w 138"/>
                  <a:gd name="T7" fmla="*/ 113 h 209"/>
                  <a:gd name="T8" fmla="*/ 63 w 138"/>
                  <a:gd name="T9" fmla="*/ 102 h 209"/>
                  <a:gd name="T10" fmla="*/ 72 w 138"/>
                  <a:gd name="T11" fmla="*/ 85 h 209"/>
                  <a:gd name="T12" fmla="*/ 79 w 138"/>
                  <a:gd name="T13" fmla="*/ 58 h 209"/>
                  <a:gd name="T14" fmla="*/ 83 w 138"/>
                  <a:gd name="T15" fmla="*/ 51 h 209"/>
                  <a:gd name="T16" fmla="*/ 92 w 138"/>
                  <a:gd name="T17" fmla="*/ 45 h 209"/>
                  <a:gd name="T18" fmla="*/ 94 w 138"/>
                  <a:gd name="T19" fmla="*/ 25 h 209"/>
                  <a:gd name="T20" fmla="*/ 91 w 138"/>
                  <a:gd name="T21" fmla="*/ 1 h 209"/>
                  <a:gd name="T22" fmla="*/ 97 w 138"/>
                  <a:gd name="T23" fmla="*/ 0 h 209"/>
                  <a:gd name="T24" fmla="*/ 100 w 138"/>
                  <a:gd name="T25" fmla="*/ 10 h 209"/>
                  <a:gd name="T26" fmla="*/ 104 w 138"/>
                  <a:gd name="T27" fmla="*/ 18 h 209"/>
                  <a:gd name="T28" fmla="*/ 111 w 138"/>
                  <a:gd name="T29" fmla="*/ 32 h 209"/>
                  <a:gd name="T30" fmla="*/ 111 w 138"/>
                  <a:gd name="T31" fmla="*/ 40 h 209"/>
                  <a:gd name="T32" fmla="*/ 105 w 138"/>
                  <a:gd name="T33" fmla="*/ 43 h 209"/>
                  <a:gd name="T34" fmla="*/ 108 w 138"/>
                  <a:gd name="T35" fmla="*/ 46 h 209"/>
                  <a:gd name="T36" fmla="*/ 111 w 138"/>
                  <a:gd name="T37" fmla="*/ 54 h 209"/>
                  <a:gd name="T38" fmla="*/ 116 w 138"/>
                  <a:gd name="T39" fmla="*/ 62 h 209"/>
                  <a:gd name="T40" fmla="*/ 115 w 138"/>
                  <a:gd name="T41" fmla="*/ 69 h 209"/>
                  <a:gd name="T42" fmla="*/ 108 w 138"/>
                  <a:gd name="T43" fmla="*/ 73 h 209"/>
                  <a:gd name="T44" fmla="*/ 109 w 138"/>
                  <a:gd name="T45" fmla="*/ 81 h 209"/>
                  <a:gd name="T46" fmla="*/ 120 w 138"/>
                  <a:gd name="T47" fmla="*/ 95 h 209"/>
                  <a:gd name="T48" fmla="*/ 128 w 138"/>
                  <a:gd name="T49" fmla="*/ 111 h 209"/>
                  <a:gd name="T50" fmla="*/ 121 w 138"/>
                  <a:gd name="T51" fmla="*/ 120 h 209"/>
                  <a:gd name="T52" fmla="*/ 115 w 138"/>
                  <a:gd name="T53" fmla="*/ 139 h 209"/>
                  <a:gd name="T54" fmla="*/ 125 w 138"/>
                  <a:gd name="T55" fmla="*/ 156 h 209"/>
                  <a:gd name="T56" fmla="*/ 132 w 138"/>
                  <a:gd name="T57" fmla="*/ 176 h 209"/>
                  <a:gd name="T58" fmla="*/ 137 w 138"/>
                  <a:gd name="T59" fmla="*/ 185 h 209"/>
                  <a:gd name="T60" fmla="*/ 92 w 138"/>
                  <a:gd name="T61" fmla="*/ 190 h 209"/>
                  <a:gd name="T62" fmla="*/ 69 w 138"/>
                  <a:gd name="T63" fmla="*/ 193 h 209"/>
                  <a:gd name="T64" fmla="*/ 60 w 138"/>
                  <a:gd name="T65" fmla="*/ 200 h 209"/>
                  <a:gd name="T66" fmla="*/ 60 w 138"/>
                  <a:gd name="T67" fmla="*/ 206 h 209"/>
                  <a:gd name="T68" fmla="*/ 40 w 138"/>
                  <a:gd name="T69" fmla="*/ 208 h 209"/>
                  <a:gd name="T70" fmla="*/ 37 w 138"/>
                  <a:gd name="T71" fmla="*/ 193 h 209"/>
                  <a:gd name="T72" fmla="*/ 44 w 138"/>
                  <a:gd name="T73" fmla="*/ 178 h 209"/>
                  <a:gd name="T74" fmla="*/ 37 w 138"/>
                  <a:gd name="T75" fmla="*/ 170 h 209"/>
                  <a:gd name="T76" fmla="*/ 22 w 138"/>
                  <a:gd name="T77" fmla="*/ 164 h 209"/>
                  <a:gd name="T78" fmla="*/ 0 w 138"/>
                  <a:gd name="T79" fmla="*/ 15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209">
                    <a:moveTo>
                      <a:pt x="0" y="157"/>
                    </a:moveTo>
                    <a:lnTo>
                      <a:pt x="26" y="135"/>
                    </a:lnTo>
                    <a:lnTo>
                      <a:pt x="35" y="124"/>
                    </a:lnTo>
                    <a:lnTo>
                      <a:pt x="47" y="113"/>
                    </a:lnTo>
                    <a:lnTo>
                      <a:pt x="63" y="102"/>
                    </a:lnTo>
                    <a:lnTo>
                      <a:pt x="72" y="85"/>
                    </a:lnTo>
                    <a:lnTo>
                      <a:pt x="79" y="58"/>
                    </a:lnTo>
                    <a:lnTo>
                      <a:pt x="83" y="51"/>
                    </a:lnTo>
                    <a:lnTo>
                      <a:pt x="92" y="45"/>
                    </a:lnTo>
                    <a:lnTo>
                      <a:pt x="94" y="25"/>
                    </a:lnTo>
                    <a:lnTo>
                      <a:pt x="91" y="1"/>
                    </a:lnTo>
                    <a:lnTo>
                      <a:pt x="97" y="0"/>
                    </a:lnTo>
                    <a:lnTo>
                      <a:pt x="100" y="10"/>
                    </a:lnTo>
                    <a:lnTo>
                      <a:pt x="104" y="18"/>
                    </a:lnTo>
                    <a:lnTo>
                      <a:pt x="111" y="32"/>
                    </a:lnTo>
                    <a:lnTo>
                      <a:pt x="111" y="40"/>
                    </a:lnTo>
                    <a:lnTo>
                      <a:pt x="105" y="43"/>
                    </a:lnTo>
                    <a:lnTo>
                      <a:pt x="108" y="46"/>
                    </a:lnTo>
                    <a:lnTo>
                      <a:pt x="111" y="54"/>
                    </a:lnTo>
                    <a:lnTo>
                      <a:pt x="116" y="62"/>
                    </a:lnTo>
                    <a:lnTo>
                      <a:pt x="115" y="69"/>
                    </a:lnTo>
                    <a:lnTo>
                      <a:pt x="108" y="73"/>
                    </a:lnTo>
                    <a:lnTo>
                      <a:pt x="109" y="81"/>
                    </a:lnTo>
                    <a:lnTo>
                      <a:pt x="120" y="95"/>
                    </a:lnTo>
                    <a:lnTo>
                      <a:pt x="128" y="111"/>
                    </a:lnTo>
                    <a:lnTo>
                      <a:pt x="121" y="120"/>
                    </a:lnTo>
                    <a:lnTo>
                      <a:pt x="115" y="139"/>
                    </a:lnTo>
                    <a:lnTo>
                      <a:pt x="125" y="156"/>
                    </a:lnTo>
                    <a:lnTo>
                      <a:pt x="132" y="176"/>
                    </a:lnTo>
                    <a:lnTo>
                      <a:pt x="137" y="185"/>
                    </a:lnTo>
                    <a:lnTo>
                      <a:pt x="92" y="190"/>
                    </a:lnTo>
                    <a:lnTo>
                      <a:pt x="69" y="193"/>
                    </a:lnTo>
                    <a:lnTo>
                      <a:pt x="60" y="200"/>
                    </a:lnTo>
                    <a:lnTo>
                      <a:pt x="60" y="206"/>
                    </a:lnTo>
                    <a:lnTo>
                      <a:pt x="40" y="208"/>
                    </a:lnTo>
                    <a:lnTo>
                      <a:pt x="37" y="193"/>
                    </a:lnTo>
                    <a:lnTo>
                      <a:pt x="44" y="178"/>
                    </a:lnTo>
                    <a:lnTo>
                      <a:pt x="37" y="170"/>
                    </a:lnTo>
                    <a:lnTo>
                      <a:pt x="22" y="164"/>
                    </a:lnTo>
                    <a:lnTo>
                      <a:pt x="0" y="157"/>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2" name="Freeform 210"/>
              <p:cNvSpPr>
                <a:spLocks/>
              </p:cNvSpPr>
              <p:nvPr/>
            </p:nvSpPr>
            <p:spPr bwMode="auto">
              <a:xfrm>
                <a:off x="5547203" y="4025006"/>
                <a:ext cx="117936" cy="128982"/>
              </a:xfrm>
              <a:custGeom>
                <a:avLst/>
                <a:gdLst>
                  <a:gd name="T0" fmla="*/ 0 w 67"/>
                  <a:gd name="T1" fmla="*/ 26 h 74"/>
                  <a:gd name="T2" fmla="*/ 14 w 67"/>
                  <a:gd name="T3" fmla="*/ 0 h 74"/>
                  <a:gd name="T4" fmla="*/ 23 w 67"/>
                  <a:gd name="T5" fmla="*/ 17 h 74"/>
                  <a:gd name="T6" fmla="*/ 34 w 67"/>
                  <a:gd name="T7" fmla="*/ 20 h 74"/>
                  <a:gd name="T8" fmla="*/ 38 w 67"/>
                  <a:gd name="T9" fmla="*/ 34 h 74"/>
                  <a:gd name="T10" fmla="*/ 47 w 67"/>
                  <a:gd name="T11" fmla="*/ 36 h 74"/>
                  <a:gd name="T12" fmla="*/ 49 w 67"/>
                  <a:gd name="T13" fmla="*/ 53 h 74"/>
                  <a:gd name="T14" fmla="*/ 66 w 67"/>
                  <a:gd name="T15" fmla="*/ 59 h 74"/>
                  <a:gd name="T16" fmla="*/ 63 w 67"/>
                  <a:gd name="T17" fmla="*/ 67 h 74"/>
                  <a:gd name="T18" fmla="*/ 54 w 67"/>
                  <a:gd name="T19" fmla="*/ 73 h 74"/>
                  <a:gd name="T20" fmla="*/ 36 w 67"/>
                  <a:gd name="T21" fmla="*/ 68 h 74"/>
                  <a:gd name="T22" fmla="*/ 0 w 67"/>
                  <a:gd name="T23"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4">
                    <a:moveTo>
                      <a:pt x="0" y="26"/>
                    </a:moveTo>
                    <a:lnTo>
                      <a:pt x="14" y="0"/>
                    </a:lnTo>
                    <a:lnTo>
                      <a:pt x="23" y="17"/>
                    </a:lnTo>
                    <a:lnTo>
                      <a:pt x="34" y="20"/>
                    </a:lnTo>
                    <a:lnTo>
                      <a:pt x="38" y="34"/>
                    </a:lnTo>
                    <a:lnTo>
                      <a:pt x="47" y="36"/>
                    </a:lnTo>
                    <a:lnTo>
                      <a:pt x="49" y="53"/>
                    </a:lnTo>
                    <a:lnTo>
                      <a:pt x="66" y="59"/>
                    </a:lnTo>
                    <a:lnTo>
                      <a:pt x="63" y="67"/>
                    </a:lnTo>
                    <a:lnTo>
                      <a:pt x="54" y="73"/>
                    </a:lnTo>
                    <a:lnTo>
                      <a:pt x="36" y="68"/>
                    </a:lnTo>
                    <a:lnTo>
                      <a:pt x="0" y="2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3" name="Freeform 211"/>
              <p:cNvSpPr>
                <a:spLocks/>
              </p:cNvSpPr>
              <p:nvPr/>
            </p:nvSpPr>
            <p:spPr bwMode="auto">
              <a:xfrm>
                <a:off x="5422977" y="3438295"/>
                <a:ext cx="268895" cy="405822"/>
              </a:xfrm>
              <a:custGeom>
                <a:avLst/>
                <a:gdLst>
                  <a:gd name="T0" fmla="*/ 112 w 152"/>
                  <a:gd name="T1" fmla="*/ 0 h 229"/>
                  <a:gd name="T2" fmla="*/ 107 w 152"/>
                  <a:gd name="T3" fmla="*/ 20 h 229"/>
                  <a:gd name="T4" fmla="*/ 100 w 152"/>
                  <a:gd name="T5" fmla="*/ 29 h 229"/>
                  <a:gd name="T6" fmla="*/ 66 w 152"/>
                  <a:gd name="T7" fmla="*/ 31 h 229"/>
                  <a:gd name="T8" fmla="*/ 66 w 152"/>
                  <a:gd name="T9" fmla="*/ 81 h 229"/>
                  <a:gd name="T10" fmla="*/ 53 w 152"/>
                  <a:gd name="T11" fmla="*/ 76 h 229"/>
                  <a:gd name="T12" fmla="*/ 44 w 152"/>
                  <a:gd name="T13" fmla="*/ 84 h 229"/>
                  <a:gd name="T14" fmla="*/ 41 w 152"/>
                  <a:gd name="T15" fmla="*/ 97 h 229"/>
                  <a:gd name="T16" fmla="*/ 40 w 152"/>
                  <a:gd name="T17" fmla="*/ 118 h 229"/>
                  <a:gd name="T18" fmla="*/ 26 w 152"/>
                  <a:gd name="T19" fmla="*/ 118 h 229"/>
                  <a:gd name="T20" fmla="*/ 6 w 152"/>
                  <a:gd name="T21" fmla="*/ 115 h 229"/>
                  <a:gd name="T22" fmla="*/ 0 w 152"/>
                  <a:gd name="T23" fmla="*/ 113 h 229"/>
                  <a:gd name="T24" fmla="*/ 0 w 152"/>
                  <a:gd name="T25" fmla="*/ 156 h 229"/>
                  <a:gd name="T26" fmla="*/ 4 w 152"/>
                  <a:gd name="T27" fmla="*/ 162 h 229"/>
                  <a:gd name="T28" fmla="*/ 4 w 152"/>
                  <a:gd name="T29" fmla="*/ 195 h 229"/>
                  <a:gd name="T30" fmla="*/ 17 w 152"/>
                  <a:gd name="T31" fmla="*/ 192 h 229"/>
                  <a:gd name="T32" fmla="*/ 23 w 152"/>
                  <a:gd name="T33" fmla="*/ 201 h 229"/>
                  <a:gd name="T34" fmla="*/ 33 w 152"/>
                  <a:gd name="T35" fmla="*/ 205 h 229"/>
                  <a:gd name="T36" fmla="*/ 44 w 152"/>
                  <a:gd name="T37" fmla="*/ 220 h 229"/>
                  <a:gd name="T38" fmla="*/ 55 w 152"/>
                  <a:gd name="T39" fmla="*/ 228 h 229"/>
                  <a:gd name="T40" fmla="*/ 70 w 152"/>
                  <a:gd name="T41" fmla="*/ 209 h 229"/>
                  <a:gd name="T42" fmla="*/ 81 w 152"/>
                  <a:gd name="T43" fmla="*/ 215 h 229"/>
                  <a:gd name="T44" fmla="*/ 132 w 152"/>
                  <a:gd name="T45" fmla="*/ 219 h 229"/>
                  <a:gd name="T46" fmla="*/ 151 w 152"/>
                  <a:gd name="T47" fmla="*/ 217 h 229"/>
                  <a:gd name="T48" fmla="*/ 149 w 152"/>
                  <a:gd name="T49" fmla="*/ 198 h 229"/>
                  <a:gd name="T50" fmla="*/ 138 w 152"/>
                  <a:gd name="T51" fmla="*/ 195 h 229"/>
                  <a:gd name="T52" fmla="*/ 140 w 152"/>
                  <a:gd name="T53" fmla="*/ 84 h 229"/>
                  <a:gd name="T54" fmla="*/ 132 w 152"/>
                  <a:gd name="T55" fmla="*/ 75 h 229"/>
                  <a:gd name="T56" fmla="*/ 132 w 152"/>
                  <a:gd name="T57" fmla="*/ 53 h 229"/>
                  <a:gd name="T58" fmla="*/ 142 w 152"/>
                  <a:gd name="T59" fmla="*/ 50 h 229"/>
                  <a:gd name="T60" fmla="*/ 143 w 152"/>
                  <a:gd name="T61" fmla="*/ 36 h 229"/>
                  <a:gd name="T62" fmla="*/ 112 w 152"/>
                  <a:gd name="T6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29">
                    <a:moveTo>
                      <a:pt x="112" y="0"/>
                    </a:moveTo>
                    <a:lnTo>
                      <a:pt x="107" y="20"/>
                    </a:lnTo>
                    <a:lnTo>
                      <a:pt x="100" y="29"/>
                    </a:lnTo>
                    <a:lnTo>
                      <a:pt x="66" y="31"/>
                    </a:lnTo>
                    <a:lnTo>
                      <a:pt x="66" y="81"/>
                    </a:lnTo>
                    <a:lnTo>
                      <a:pt x="53" y="76"/>
                    </a:lnTo>
                    <a:lnTo>
                      <a:pt x="44" y="84"/>
                    </a:lnTo>
                    <a:lnTo>
                      <a:pt x="41" y="97"/>
                    </a:lnTo>
                    <a:lnTo>
                      <a:pt x="40" y="118"/>
                    </a:lnTo>
                    <a:lnTo>
                      <a:pt x="26" y="118"/>
                    </a:lnTo>
                    <a:lnTo>
                      <a:pt x="6" y="115"/>
                    </a:lnTo>
                    <a:lnTo>
                      <a:pt x="0" y="113"/>
                    </a:lnTo>
                    <a:lnTo>
                      <a:pt x="0" y="156"/>
                    </a:lnTo>
                    <a:lnTo>
                      <a:pt x="4" y="162"/>
                    </a:lnTo>
                    <a:lnTo>
                      <a:pt x="4" y="195"/>
                    </a:lnTo>
                    <a:lnTo>
                      <a:pt x="17" y="192"/>
                    </a:lnTo>
                    <a:lnTo>
                      <a:pt x="23" y="201"/>
                    </a:lnTo>
                    <a:lnTo>
                      <a:pt x="33" y="205"/>
                    </a:lnTo>
                    <a:lnTo>
                      <a:pt x="44" y="220"/>
                    </a:lnTo>
                    <a:lnTo>
                      <a:pt x="55" y="228"/>
                    </a:lnTo>
                    <a:lnTo>
                      <a:pt x="70" y="209"/>
                    </a:lnTo>
                    <a:lnTo>
                      <a:pt x="81" y="215"/>
                    </a:lnTo>
                    <a:lnTo>
                      <a:pt x="132" y="219"/>
                    </a:lnTo>
                    <a:lnTo>
                      <a:pt x="151" y="217"/>
                    </a:lnTo>
                    <a:lnTo>
                      <a:pt x="149" y="198"/>
                    </a:lnTo>
                    <a:lnTo>
                      <a:pt x="138" y="195"/>
                    </a:lnTo>
                    <a:lnTo>
                      <a:pt x="140" y="84"/>
                    </a:lnTo>
                    <a:lnTo>
                      <a:pt x="132" y="75"/>
                    </a:lnTo>
                    <a:lnTo>
                      <a:pt x="132" y="53"/>
                    </a:lnTo>
                    <a:lnTo>
                      <a:pt x="142" y="50"/>
                    </a:lnTo>
                    <a:lnTo>
                      <a:pt x="143" y="36"/>
                    </a:lnTo>
                    <a:lnTo>
                      <a:pt x="112"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4" name="Freeform 212"/>
              <p:cNvSpPr>
                <a:spLocks/>
              </p:cNvSpPr>
              <p:nvPr/>
            </p:nvSpPr>
            <p:spPr bwMode="auto">
              <a:xfrm>
                <a:off x="6118015" y="4153988"/>
                <a:ext cx="182408" cy="254818"/>
              </a:xfrm>
              <a:custGeom>
                <a:avLst/>
                <a:gdLst>
                  <a:gd name="T0" fmla="*/ 0 w 103"/>
                  <a:gd name="T1" fmla="*/ 133 h 145"/>
                  <a:gd name="T2" fmla="*/ 5 w 103"/>
                  <a:gd name="T3" fmla="*/ 126 h 145"/>
                  <a:gd name="T4" fmla="*/ 10 w 103"/>
                  <a:gd name="T5" fmla="*/ 114 h 145"/>
                  <a:gd name="T6" fmla="*/ 3 w 103"/>
                  <a:gd name="T7" fmla="*/ 108 h 145"/>
                  <a:gd name="T8" fmla="*/ 2 w 103"/>
                  <a:gd name="T9" fmla="*/ 101 h 145"/>
                  <a:gd name="T10" fmla="*/ 12 w 103"/>
                  <a:gd name="T11" fmla="*/ 97 h 145"/>
                  <a:gd name="T12" fmla="*/ 19 w 103"/>
                  <a:gd name="T13" fmla="*/ 95 h 145"/>
                  <a:gd name="T14" fmla="*/ 27 w 103"/>
                  <a:gd name="T15" fmla="*/ 104 h 145"/>
                  <a:gd name="T16" fmla="*/ 39 w 103"/>
                  <a:gd name="T17" fmla="*/ 100 h 145"/>
                  <a:gd name="T18" fmla="*/ 48 w 103"/>
                  <a:gd name="T19" fmla="*/ 86 h 145"/>
                  <a:gd name="T20" fmla="*/ 46 w 103"/>
                  <a:gd name="T21" fmla="*/ 72 h 145"/>
                  <a:gd name="T22" fmla="*/ 38 w 103"/>
                  <a:gd name="T23" fmla="*/ 65 h 145"/>
                  <a:gd name="T24" fmla="*/ 34 w 103"/>
                  <a:gd name="T25" fmla="*/ 55 h 145"/>
                  <a:gd name="T26" fmla="*/ 37 w 103"/>
                  <a:gd name="T27" fmla="*/ 47 h 145"/>
                  <a:gd name="T28" fmla="*/ 35 w 103"/>
                  <a:gd name="T29" fmla="*/ 38 h 145"/>
                  <a:gd name="T30" fmla="*/ 24 w 103"/>
                  <a:gd name="T31" fmla="*/ 38 h 145"/>
                  <a:gd name="T32" fmla="*/ 24 w 103"/>
                  <a:gd name="T33" fmla="*/ 25 h 145"/>
                  <a:gd name="T34" fmla="*/ 69 w 103"/>
                  <a:gd name="T35" fmla="*/ 19 h 145"/>
                  <a:gd name="T36" fmla="*/ 75 w 103"/>
                  <a:gd name="T37" fmla="*/ 10 h 145"/>
                  <a:gd name="T38" fmla="*/ 82 w 103"/>
                  <a:gd name="T39" fmla="*/ 2 h 145"/>
                  <a:gd name="T40" fmla="*/ 93 w 103"/>
                  <a:gd name="T41" fmla="*/ 0 h 145"/>
                  <a:gd name="T42" fmla="*/ 102 w 103"/>
                  <a:gd name="T43" fmla="*/ 3 h 145"/>
                  <a:gd name="T44" fmla="*/ 98 w 103"/>
                  <a:gd name="T45" fmla="*/ 22 h 145"/>
                  <a:gd name="T46" fmla="*/ 94 w 103"/>
                  <a:gd name="T47" fmla="*/ 26 h 145"/>
                  <a:gd name="T48" fmla="*/ 93 w 103"/>
                  <a:gd name="T49" fmla="*/ 71 h 145"/>
                  <a:gd name="T50" fmla="*/ 89 w 103"/>
                  <a:gd name="T51" fmla="*/ 77 h 145"/>
                  <a:gd name="T52" fmla="*/ 83 w 103"/>
                  <a:gd name="T53" fmla="*/ 84 h 145"/>
                  <a:gd name="T54" fmla="*/ 82 w 103"/>
                  <a:gd name="T55" fmla="*/ 103 h 145"/>
                  <a:gd name="T56" fmla="*/ 70 w 103"/>
                  <a:gd name="T57" fmla="*/ 104 h 145"/>
                  <a:gd name="T58" fmla="*/ 69 w 103"/>
                  <a:gd name="T59" fmla="*/ 128 h 145"/>
                  <a:gd name="T60" fmla="*/ 54 w 103"/>
                  <a:gd name="T61" fmla="*/ 134 h 145"/>
                  <a:gd name="T62" fmla="*/ 51 w 103"/>
                  <a:gd name="T63" fmla="*/ 139 h 145"/>
                  <a:gd name="T64" fmla="*/ 39 w 103"/>
                  <a:gd name="T65" fmla="*/ 139 h 145"/>
                  <a:gd name="T66" fmla="*/ 32 w 103"/>
                  <a:gd name="T67" fmla="*/ 135 h 145"/>
                  <a:gd name="T68" fmla="*/ 22 w 103"/>
                  <a:gd name="T69" fmla="*/ 139 h 145"/>
                  <a:gd name="T70" fmla="*/ 14 w 103"/>
                  <a:gd name="T71" fmla="*/ 142 h 145"/>
                  <a:gd name="T72" fmla="*/ 8 w 103"/>
                  <a:gd name="T73" fmla="*/ 144 h 145"/>
                  <a:gd name="T74" fmla="*/ 8 w 103"/>
                  <a:gd name="T75" fmla="*/ 137 h 145"/>
                  <a:gd name="T76" fmla="*/ 0 w 103"/>
                  <a:gd name="T77" fmla="*/ 1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45">
                    <a:moveTo>
                      <a:pt x="0" y="133"/>
                    </a:moveTo>
                    <a:lnTo>
                      <a:pt x="5" y="126"/>
                    </a:lnTo>
                    <a:lnTo>
                      <a:pt x="10" y="114"/>
                    </a:lnTo>
                    <a:lnTo>
                      <a:pt x="3" y="108"/>
                    </a:lnTo>
                    <a:lnTo>
                      <a:pt x="2" y="101"/>
                    </a:lnTo>
                    <a:lnTo>
                      <a:pt x="12" y="97"/>
                    </a:lnTo>
                    <a:lnTo>
                      <a:pt x="19" y="95"/>
                    </a:lnTo>
                    <a:lnTo>
                      <a:pt x="27" y="104"/>
                    </a:lnTo>
                    <a:lnTo>
                      <a:pt x="39" y="100"/>
                    </a:lnTo>
                    <a:lnTo>
                      <a:pt x="48" y="86"/>
                    </a:lnTo>
                    <a:lnTo>
                      <a:pt x="46" y="72"/>
                    </a:lnTo>
                    <a:lnTo>
                      <a:pt x="38" y="65"/>
                    </a:lnTo>
                    <a:lnTo>
                      <a:pt x="34" y="55"/>
                    </a:lnTo>
                    <a:lnTo>
                      <a:pt x="37" y="47"/>
                    </a:lnTo>
                    <a:lnTo>
                      <a:pt x="35" y="38"/>
                    </a:lnTo>
                    <a:lnTo>
                      <a:pt x="24" y="38"/>
                    </a:lnTo>
                    <a:lnTo>
                      <a:pt x="24" y="25"/>
                    </a:lnTo>
                    <a:lnTo>
                      <a:pt x="69" y="19"/>
                    </a:lnTo>
                    <a:lnTo>
                      <a:pt x="75" y="10"/>
                    </a:lnTo>
                    <a:lnTo>
                      <a:pt x="82" y="2"/>
                    </a:lnTo>
                    <a:lnTo>
                      <a:pt x="93" y="0"/>
                    </a:lnTo>
                    <a:lnTo>
                      <a:pt x="102" y="3"/>
                    </a:lnTo>
                    <a:lnTo>
                      <a:pt x="98" y="22"/>
                    </a:lnTo>
                    <a:lnTo>
                      <a:pt x="94" y="26"/>
                    </a:lnTo>
                    <a:lnTo>
                      <a:pt x="93" y="71"/>
                    </a:lnTo>
                    <a:lnTo>
                      <a:pt x="89" y="77"/>
                    </a:lnTo>
                    <a:lnTo>
                      <a:pt x="83" y="84"/>
                    </a:lnTo>
                    <a:lnTo>
                      <a:pt x="82" y="103"/>
                    </a:lnTo>
                    <a:lnTo>
                      <a:pt x="70" y="104"/>
                    </a:lnTo>
                    <a:lnTo>
                      <a:pt x="69" y="128"/>
                    </a:lnTo>
                    <a:lnTo>
                      <a:pt x="54" y="134"/>
                    </a:lnTo>
                    <a:lnTo>
                      <a:pt x="51" y="139"/>
                    </a:lnTo>
                    <a:lnTo>
                      <a:pt x="39" y="139"/>
                    </a:lnTo>
                    <a:lnTo>
                      <a:pt x="32" y="135"/>
                    </a:lnTo>
                    <a:lnTo>
                      <a:pt x="22" y="139"/>
                    </a:lnTo>
                    <a:lnTo>
                      <a:pt x="14" y="142"/>
                    </a:lnTo>
                    <a:lnTo>
                      <a:pt x="8" y="144"/>
                    </a:lnTo>
                    <a:lnTo>
                      <a:pt x="8" y="137"/>
                    </a:lnTo>
                    <a:lnTo>
                      <a:pt x="0" y="13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5" name="Freeform 213"/>
              <p:cNvSpPr>
                <a:spLocks/>
              </p:cNvSpPr>
              <p:nvPr/>
            </p:nvSpPr>
            <p:spPr bwMode="auto">
              <a:xfrm>
                <a:off x="6132167" y="4116237"/>
                <a:ext cx="495332" cy="550534"/>
              </a:xfrm>
              <a:custGeom>
                <a:avLst/>
                <a:gdLst>
                  <a:gd name="T0" fmla="*/ 1 w 282"/>
                  <a:gd name="T1" fmla="*/ 174 h 311"/>
                  <a:gd name="T2" fmla="*/ 7 w 282"/>
                  <a:gd name="T3" fmla="*/ 183 h 311"/>
                  <a:gd name="T4" fmla="*/ 42 w 282"/>
                  <a:gd name="T5" fmla="*/ 178 h 311"/>
                  <a:gd name="T6" fmla="*/ 75 w 282"/>
                  <a:gd name="T7" fmla="*/ 206 h 311"/>
                  <a:gd name="T8" fmla="*/ 82 w 282"/>
                  <a:gd name="T9" fmla="*/ 217 h 311"/>
                  <a:gd name="T10" fmla="*/ 110 w 282"/>
                  <a:gd name="T11" fmla="*/ 201 h 311"/>
                  <a:gd name="T12" fmla="*/ 124 w 282"/>
                  <a:gd name="T13" fmla="*/ 213 h 311"/>
                  <a:gd name="T14" fmla="*/ 139 w 282"/>
                  <a:gd name="T15" fmla="*/ 206 h 311"/>
                  <a:gd name="T16" fmla="*/ 146 w 282"/>
                  <a:gd name="T17" fmla="*/ 247 h 311"/>
                  <a:gd name="T18" fmla="*/ 155 w 282"/>
                  <a:gd name="T19" fmla="*/ 267 h 311"/>
                  <a:gd name="T20" fmla="*/ 188 w 282"/>
                  <a:gd name="T21" fmla="*/ 268 h 311"/>
                  <a:gd name="T22" fmla="*/ 199 w 282"/>
                  <a:gd name="T23" fmla="*/ 286 h 311"/>
                  <a:gd name="T24" fmla="*/ 215 w 282"/>
                  <a:gd name="T25" fmla="*/ 275 h 311"/>
                  <a:gd name="T26" fmla="*/ 228 w 282"/>
                  <a:gd name="T27" fmla="*/ 286 h 311"/>
                  <a:gd name="T28" fmla="*/ 237 w 282"/>
                  <a:gd name="T29" fmla="*/ 310 h 311"/>
                  <a:gd name="T30" fmla="*/ 257 w 282"/>
                  <a:gd name="T31" fmla="*/ 300 h 311"/>
                  <a:gd name="T32" fmla="*/ 244 w 282"/>
                  <a:gd name="T33" fmla="*/ 281 h 311"/>
                  <a:gd name="T34" fmla="*/ 242 w 282"/>
                  <a:gd name="T35" fmla="*/ 231 h 311"/>
                  <a:gd name="T36" fmla="*/ 258 w 282"/>
                  <a:gd name="T37" fmla="*/ 217 h 311"/>
                  <a:gd name="T38" fmla="*/ 262 w 282"/>
                  <a:gd name="T39" fmla="*/ 200 h 311"/>
                  <a:gd name="T40" fmla="*/ 257 w 282"/>
                  <a:gd name="T41" fmla="*/ 180 h 311"/>
                  <a:gd name="T42" fmla="*/ 257 w 282"/>
                  <a:gd name="T43" fmla="*/ 159 h 311"/>
                  <a:gd name="T44" fmla="*/ 247 w 282"/>
                  <a:gd name="T45" fmla="*/ 144 h 311"/>
                  <a:gd name="T46" fmla="*/ 241 w 282"/>
                  <a:gd name="T47" fmla="*/ 130 h 311"/>
                  <a:gd name="T48" fmla="*/ 246 w 282"/>
                  <a:gd name="T49" fmla="*/ 116 h 311"/>
                  <a:gd name="T50" fmla="*/ 253 w 282"/>
                  <a:gd name="T51" fmla="*/ 102 h 311"/>
                  <a:gd name="T52" fmla="*/ 272 w 282"/>
                  <a:gd name="T53" fmla="*/ 62 h 311"/>
                  <a:gd name="T54" fmla="*/ 281 w 282"/>
                  <a:gd name="T55" fmla="*/ 48 h 311"/>
                  <a:gd name="T56" fmla="*/ 272 w 282"/>
                  <a:gd name="T57" fmla="*/ 42 h 311"/>
                  <a:gd name="T58" fmla="*/ 268 w 282"/>
                  <a:gd name="T59" fmla="*/ 21 h 311"/>
                  <a:gd name="T60" fmla="*/ 253 w 282"/>
                  <a:gd name="T61" fmla="*/ 11 h 311"/>
                  <a:gd name="T62" fmla="*/ 215 w 282"/>
                  <a:gd name="T63" fmla="*/ 1 h 311"/>
                  <a:gd name="T64" fmla="*/ 190 w 282"/>
                  <a:gd name="T65" fmla="*/ 3 h 311"/>
                  <a:gd name="T66" fmla="*/ 176 w 282"/>
                  <a:gd name="T67" fmla="*/ 8 h 311"/>
                  <a:gd name="T68" fmla="*/ 143 w 282"/>
                  <a:gd name="T69" fmla="*/ 16 h 311"/>
                  <a:gd name="T70" fmla="*/ 114 w 282"/>
                  <a:gd name="T71" fmla="*/ 8 h 311"/>
                  <a:gd name="T72" fmla="*/ 98 w 282"/>
                  <a:gd name="T73" fmla="*/ 14 h 311"/>
                  <a:gd name="T74" fmla="*/ 86 w 282"/>
                  <a:gd name="T75" fmla="*/ 21 h 311"/>
                  <a:gd name="T76" fmla="*/ 91 w 282"/>
                  <a:gd name="T77" fmla="*/ 43 h 311"/>
                  <a:gd name="T78" fmla="*/ 86 w 282"/>
                  <a:gd name="T79" fmla="*/ 92 h 311"/>
                  <a:gd name="T80" fmla="*/ 76 w 282"/>
                  <a:gd name="T81" fmla="*/ 105 h 311"/>
                  <a:gd name="T82" fmla="*/ 63 w 282"/>
                  <a:gd name="T83" fmla="*/ 125 h 311"/>
                  <a:gd name="T84" fmla="*/ 47 w 282"/>
                  <a:gd name="T85" fmla="*/ 155 h 311"/>
                  <a:gd name="T86" fmla="*/ 31 w 282"/>
                  <a:gd name="T87" fmla="*/ 160 h 311"/>
                  <a:gd name="T88" fmla="*/ 14 w 282"/>
                  <a:gd name="T89" fmla="*/ 160 h 311"/>
                  <a:gd name="T90" fmla="*/ 1 w 282"/>
                  <a:gd name="T91" fmla="*/ 16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311">
                    <a:moveTo>
                      <a:pt x="7" y="171"/>
                    </a:moveTo>
                    <a:lnTo>
                      <a:pt x="1" y="174"/>
                    </a:lnTo>
                    <a:lnTo>
                      <a:pt x="0" y="180"/>
                    </a:lnTo>
                    <a:lnTo>
                      <a:pt x="7" y="183"/>
                    </a:lnTo>
                    <a:lnTo>
                      <a:pt x="28" y="184"/>
                    </a:lnTo>
                    <a:lnTo>
                      <a:pt x="42" y="178"/>
                    </a:lnTo>
                    <a:lnTo>
                      <a:pt x="69" y="181"/>
                    </a:lnTo>
                    <a:lnTo>
                      <a:pt x="75" y="206"/>
                    </a:lnTo>
                    <a:lnTo>
                      <a:pt x="81" y="208"/>
                    </a:lnTo>
                    <a:lnTo>
                      <a:pt x="82" y="217"/>
                    </a:lnTo>
                    <a:lnTo>
                      <a:pt x="109" y="217"/>
                    </a:lnTo>
                    <a:lnTo>
                      <a:pt x="110" y="201"/>
                    </a:lnTo>
                    <a:lnTo>
                      <a:pt x="116" y="195"/>
                    </a:lnTo>
                    <a:lnTo>
                      <a:pt x="124" y="213"/>
                    </a:lnTo>
                    <a:lnTo>
                      <a:pt x="130" y="208"/>
                    </a:lnTo>
                    <a:lnTo>
                      <a:pt x="139" y="206"/>
                    </a:lnTo>
                    <a:lnTo>
                      <a:pt x="145" y="215"/>
                    </a:lnTo>
                    <a:lnTo>
                      <a:pt x="146" y="247"/>
                    </a:lnTo>
                    <a:lnTo>
                      <a:pt x="146" y="259"/>
                    </a:lnTo>
                    <a:lnTo>
                      <a:pt x="155" y="267"/>
                    </a:lnTo>
                    <a:lnTo>
                      <a:pt x="172" y="267"/>
                    </a:lnTo>
                    <a:lnTo>
                      <a:pt x="188" y="268"/>
                    </a:lnTo>
                    <a:lnTo>
                      <a:pt x="192" y="284"/>
                    </a:lnTo>
                    <a:lnTo>
                      <a:pt x="199" y="286"/>
                    </a:lnTo>
                    <a:lnTo>
                      <a:pt x="203" y="277"/>
                    </a:lnTo>
                    <a:lnTo>
                      <a:pt x="215" y="275"/>
                    </a:lnTo>
                    <a:lnTo>
                      <a:pt x="216" y="280"/>
                    </a:lnTo>
                    <a:lnTo>
                      <a:pt x="228" y="286"/>
                    </a:lnTo>
                    <a:lnTo>
                      <a:pt x="231" y="302"/>
                    </a:lnTo>
                    <a:lnTo>
                      <a:pt x="237" y="310"/>
                    </a:lnTo>
                    <a:lnTo>
                      <a:pt x="253" y="309"/>
                    </a:lnTo>
                    <a:lnTo>
                      <a:pt x="257" y="300"/>
                    </a:lnTo>
                    <a:lnTo>
                      <a:pt x="254" y="282"/>
                    </a:lnTo>
                    <a:lnTo>
                      <a:pt x="244" y="281"/>
                    </a:lnTo>
                    <a:lnTo>
                      <a:pt x="238" y="275"/>
                    </a:lnTo>
                    <a:lnTo>
                      <a:pt x="242" y="231"/>
                    </a:lnTo>
                    <a:lnTo>
                      <a:pt x="247" y="221"/>
                    </a:lnTo>
                    <a:lnTo>
                      <a:pt x="258" y="217"/>
                    </a:lnTo>
                    <a:lnTo>
                      <a:pt x="261" y="208"/>
                    </a:lnTo>
                    <a:lnTo>
                      <a:pt x="262" y="200"/>
                    </a:lnTo>
                    <a:lnTo>
                      <a:pt x="261" y="190"/>
                    </a:lnTo>
                    <a:lnTo>
                      <a:pt x="257" y="180"/>
                    </a:lnTo>
                    <a:lnTo>
                      <a:pt x="256" y="173"/>
                    </a:lnTo>
                    <a:lnTo>
                      <a:pt x="257" y="159"/>
                    </a:lnTo>
                    <a:lnTo>
                      <a:pt x="253" y="149"/>
                    </a:lnTo>
                    <a:lnTo>
                      <a:pt x="247" y="144"/>
                    </a:lnTo>
                    <a:lnTo>
                      <a:pt x="250" y="129"/>
                    </a:lnTo>
                    <a:lnTo>
                      <a:pt x="241" y="130"/>
                    </a:lnTo>
                    <a:lnTo>
                      <a:pt x="240" y="122"/>
                    </a:lnTo>
                    <a:lnTo>
                      <a:pt x="246" y="116"/>
                    </a:lnTo>
                    <a:lnTo>
                      <a:pt x="244" y="107"/>
                    </a:lnTo>
                    <a:lnTo>
                      <a:pt x="253" y="102"/>
                    </a:lnTo>
                    <a:lnTo>
                      <a:pt x="257" y="68"/>
                    </a:lnTo>
                    <a:lnTo>
                      <a:pt x="272" y="62"/>
                    </a:lnTo>
                    <a:lnTo>
                      <a:pt x="280" y="58"/>
                    </a:lnTo>
                    <a:lnTo>
                      <a:pt x="281" y="48"/>
                    </a:lnTo>
                    <a:lnTo>
                      <a:pt x="272" y="48"/>
                    </a:lnTo>
                    <a:lnTo>
                      <a:pt x="272" y="42"/>
                    </a:lnTo>
                    <a:lnTo>
                      <a:pt x="268" y="23"/>
                    </a:lnTo>
                    <a:lnTo>
                      <a:pt x="268" y="21"/>
                    </a:lnTo>
                    <a:lnTo>
                      <a:pt x="258" y="19"/>
                    </a:lnTo>
                    <a:lnTo>
                      <a:pt x="253" y="11"/>
                    </a:lnTo>
                    <a:lnTo>
                      <a:pt x="220" y="8"/>
                    </a:lnTo>
                    <a:lnTo>
                      <a:pt x="215" y="1"/>
                    </a:lnTo>
                    <a:lnTo>
                      <a:pt x="206" y="0"/>
                    </a:lnTo>
                    <a:lnTo>
                      <a:pt x="190" y="3"/>
                    </a:lnTo>
                    <a:lnTo>
                      <a:pt x="177" y="1"/>
                    </a:lnTo>
                    <a:lnTo>
                      <a:pt x="176" y="8"/>
                    </a:lnTo>
                    <a:lnTo>
                      <a:pt x="146" y="10"/>
                    </a:lnTo>
                    <a:lnTo>
                      <a:pt x="143" y="16"/>
                    </a:lnTo>
                    <a:lnTo>
                      <a:pt x="119" y="19"/>
                    </a:lnTo>
                    <a:lnTo>
                      <a:pt x="114" y="8"/>
                    </a:lnTo>
                    <a:lnTo>
                      <a:pt x="104" y="5"/>
                    </a:lnTo>
                    <a:lnTo>
                      <a:pt x="98" y="14"/>
                    </a:lnTo>
                    <a:lnTo>
                      <a:pt x="91" y="17"/>
                    </a:lnTo>
                    <a:lnTo>
                      <a:pt x="86" y="21"/>
                    </a:lnTo>
                    <a:lnTo>
                      <a:pt x="95" y="25"/>
                    </a:lnTo>
                    <a:lnTo>
                      <a:pt x="91" y="43"/>
                    </a:lnTo>
                    <a:lnTo>
                      <a:pt x="87" y="47"/>
                    </a:lnTo>
                    <a:lnTo>
                      <a:pt x="86" y="92"/>
                    </a:lnTo>
                    <a:lnTo>
                      <a:pt x="82" y="98"/>
                    </a:lnTo>
                    <a:lnTo>
                      <a:pt x="76" y="105"/>
                    </a:lnTo>
                    <a:lnTo>
                      <a:pt x="75" y="125"/>
                    </a:lnTo>
                    <a:lnTo>
                      <a:pt x="63" y="125"/>
                    </a:lnTo>
                    <a:lnTo>
                      <a:pt x="62" y="149"/>
                    </a:lnTo>
                    <a:lnTo>
                      <a:pt x="47" y="155"/>
                    </a:lnTo>
                    <a:lnTo>
                      <a:pt x="43" y="160"/>
                    </a:lnTo>
                    <a:lnTo>
                      <a:pt x="31" y="160"/>
                    </a:lnTo>
                    <a:lnTo>
                      <a:pt x="25" y="156"/>
                    </a:lnTo>
                    <a:lnTo>
                      <a:pt x="14" y="160"/>
                    </a:lnTo>
                    <a:lnTo>
                      <a:pt x="7" y="163"/>
                    </a:lnTo>
                    <a:lnTo>
                      <a:pt x="1" y="165"/>
                    </a:lnTo>
                    <a:lnTo>
                      <a:pt x="4" y="17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6" name="Freeform 214"/>
              <p:cNvSpPr>
                <a:spLocks/>
              </p:cNvSpPr>
              <p:nvPr/>
            </p:nvSpPr>
            <p:spPr bwMode="auto">
              <a:xfrm>
                <a:off x="6118015" y="4432401"/>
                <a:ext cx="317642" cy="358633"/>
              </a:xfrm>
              <a:custGeom>
                <a:avLst/>
                <a:gdLst>
                  <a:gd name="T0" fmla="*/ 8 w 180"/>
                  <a:gd name="T1" fmla="*/ 3 h 203"/>
                  <a:gd name="T2" fmla="*/ 14 w 180"/>
                  <a:gd name="T3" fmla="*/ 5 h 203"/>
                  <a:gd name="T4" fmla="*/ 35 w 180"/>
                  <a:gd name="T5" fmla="*/ 6 h 203"/>
                  <a:gd name="T6" fmla="*/ 50 w 180"/>
                  <a:gd name="T7" fmla="*/ 0 h 203"/>
                  <a:gd name="T8" fmla="*/ 76 w 180"/>
                  <a:gd name="T9" fmla="*/ 3 h 203"/>
                  <a:gd name="T10" fmla="*/ 82 w 180"/>
                  <a:gd name="T11" fmla="*/ 28 h 203"/>
                  <a:gd name="T12" fmla="*/ 89 w 180"/>
                  <a:gd name="T13" fmla="*/ 30 h 203"/>
                  <a:gd name="T14" fmla="*/ 90 w 180"/>
                  <a:gd name="T15" fmla="*/ 39 h 203"/>
                  <a:gd name="T16" fmla="*/ 116 w 180"/>
                  <a:gd name="T17" fmla="*/ 39 h 203"/>
                  <a:gd name="T18" fmla="*/ 117 w 180"/>
                  <a:gd name="T19" fmla="*/ 23 h 203"/>
                  <a:gd name="T20" fmla="*/ 123 w 180"/>
                  <a:gd name="T21" fmla="*/ 17 h 203"/>
                  <a:gd name="T22" fmla="*/ 131 w 180"/>
                  <a:gd name="T23" fmla="*/ 35 h 203"/>
                  <a:gd name="T24" fmla="*/ 137 w 180"/>
                  <a:gd name="T25" fmla="*/ 30 h 203"/>
                  <a:gd name="T26" fmla="*/ 146 w 180"/>
                  <a:gd name="T27" fmla="*/ 28 h 203"/>
                  <a:gd name="T28" fmla="*/ 152 w 180"/>
                  <a:gd name="T29" fmla="*/ 37 h 203"/>
                  <a:gd name="T30" fmla="*/ 153 w 180"/>
                  <a:gd name="T31" fmla="*/ 69 h 203"/>
                  <a:gd name="T32" fmla="*/ 153 w 180"/>
                  <a:gd name="T33" fmla="*/ 81 h 203"/>
                  <a:gd name="T34" fmla="*/ 162 w 180"/>
                  <a:gd name="T35" fmla="*/ 88 h 203"/>
                  <a:gd name="T36" fmla="*/ 179 w 180"/>
                  <a:gd name="T37" fmla="*/ 88 h 203"/>
                  <a:gd name="T38" fmla="*/ 176 w 180"/>
                  <a:gd name="T39" fmla="*/ 122 h 203"/>
                  <a:gd name="T40" fmla="*/ 164 w 180"/>
                  <a:gd name="T41" fmla="*/ 122 h 203"/>
                  <a:gd name="T42" fmla="*/ 159 w 180"/>
                  <a:gd name="T43" fmla="*/ 113 h 203"/>
                  <a:gd name="T44" fmla="*/ 153 w 180"/>
                  <a:gd name="T45" fmla="*/ 114 h 203"/>
                  <a:gd name="T46" fmla="*/ 153 w 180"/>
                  <a:gd name="T47" fmla="*/ 122 h 203"/>
                  <a:gd name="T48" fmla="*/ 143 w 180"/>
                  <a:gd name="T49" fmla="*/ 123 h 203"/>
                  <a:gd name="T50" fmla="*/ 142 w 180"/>
                  <a:gd name="T51" fmla="*/ 162 h 203"/>
                  <a:gd name="T52" fmla="*/ 144 w 180"/>
                  <a:gd name="T53" fmla="*/ 173 h 203"/>
                  <a:gd name="T54" fmla="*/ 155 w 180"/>
                  <a:gd name="T55" fmla="*/ 188 h 203"/>
                  <a:gd name="T56" fmla="*/ 156 w 180"/>
                  <a:gd name="T57" fmla="*/ 195 h 203"/>
                  <a:gd name="T58" fmla="*/ 138 w 180"/>
                  <a:gd name="T59" fmla="*/ 202 h 203"/>
                  <a:gd name="T60" fmla="*/ 127 w 180"/>
                  <a:gd name="T61" fmla="*/ 200 h 203"/>
                  <a:gd name="T62" fmla="*/ 97 w 180"/>
                  <a:gd name="T63" fmla="*/ 196 h 203"/>
                  <a:gd name="T64" fmla="*/ 92 w 180"/>
                  <a:gd name="T65" fmla="*/ 188 h 203"/>
                  <a:gd name="T66" fmla="*/ 55 w 180"/>
                  <a:gd name="T67" fmla="*/ 189 h 203"/>
                  <a:gd name="T68" fmla="*/ 30 w 180"/>
                  <a:gd name="T69" fmla="*/ 187 h 203"/>
                  <a:gd name="T70" fmla="*/ 14 w 180"/>
                  <a:gd name="T71" fmla="*/ 180 h 203"/>
                  <a:gd name="T72" fmla="*/ 0 w 180"/>
                  <a:gd name="T73" fmla="*/ 186 h 203"/>
                  <a:gd name="T74" fmla="*/ 0 w 180"/>
                  <a:gd name="T75" fmla="*/ 162 h 203"/>
                  <a:gd name="T76" fmla="*/ 16 w 180"/>
                  <a:gd name="T77" fmla="*/ 133 h 203"/>
                  <a:gd name="T78" fmla="*/ 24 w 180"/>
                  <a:gd name="T79" fmla="*/ 114 h 203"/>
                  <a:gd name="T80" fmla="*/ 25 w 180"/>
                  <a:gd name="T81" fmla="*/ 110 h 203"/>
                  <a:gd name="T82" fmla="*/ 32 w 180"/>
                  <a:gd name="T83" fmla="*/ 108 h 203"/>
                  <a:gd name="T84" fmla="*/ 35 w 180"/>
                  <a:gd name="T85" fmla="*/ 93 h 203"/>
                  <a:gd name="T86" fmla="*/ 26 w 180"/>
                  <a:gd name="T87" fmla="*/ 78 h 203"/>
                  <a:gd name="T88" fmla="*/ 23 w 180"/>
                  <a:gd name="T89" fmla="*/ 59 h 203"/>
                  <a:gd name="T90" fmla="*/ 21 w 180"/>
                  <a:gd name="T91" fmla="*/ 39 h 203"/>
                  <a:gd name="T92" fmla="*/ 14 w 180"/>
                  <a:gd name="T93" fmla="*/ 34 h 203"/>
                  <a:gd name="T94" fmla="*/ 14 w 180"/>
                  <a:gd name="T95" fmla="*/ 12 h 203"/>
                  <a:gd name="T96" fmla="*/ 5 w 180"/>
                  <a:gd name="T97" fmla="*/ 12 h 203"/>
                  <a:gd name="T98" fmla="*/ 8 w 180"/>
                  <a:gd name="T99" fmla="*/ 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203">
                    <a:moveTo>
                      <a:pt x="8" y="3"/>
                    </a:moveTo>
                    <a:lnTo>
                      <a:pt x="14" y="5"/>
                    </a:lnTo>
                    <a:lnTo>
                      <a:pt x="35" y="6"/>
                    </a:lnTo>
                    <a:lnTo>
                      <a:pt x="50" y="0"/>
                    </a:lnTo>
                    <a:lnTo>
                      <a:pt x="76" y="3"/>
                    </a:lnTo>
                    <a:lnTo>
                      <a:pt x="82" y="28"/>
                    </a:lnTo>
                    <a:lnTo>
                      <a:pt x="89" y="30"/>
                    </a:lnTo>
                    <a:lnTo>
                      <a:pt x="90" y="39"/>
                    </a:lnTo>
                    <a:lnTo>
                      <a:pt x="116" y="39"/>
                    </a:lnTo>
                    <a:lnTo>
                      <a:pt x="117" y="23"/>
                    </a:lnTo>
                    <a:lnTo>
                      <a:pt x="123" y="17"/>
                    </a:lnTo>
                    <a:lnTo>
                      <a:pt x="131" y="35"/>
                    </a:lnTo>
                    <a:lnTo>
                      <a:pt x="137" y="30"/>
                    </a:lnTo>
                    <a:lnTo>
                      <a:pt x="146" y="28"/>
                    </a:lnTo>
                    <a:lnTo>
                      <a:pt x="152" y="37"/>
                    </a:lnTo>
                    <a:lnTo>
                      <a:pt x="153" y="69"/>
                    </a:lnTo>
                    <a:lnTo>
                      <a:pt x="153" y="81"/>
                    </a:lnTo>
                    <a:lnTo>
                      <a:pt x="162" y="88"/>
                    </a:lnTo>
                    <a:lnTo>
                      <a:pt x="179" y="88"/>
                    </a:lnTo>
                    <a:lnTo>
                      <a:pt x="176" y="122"/>
                    </a:lnTo>
                    <a:lnTo>
                      <a:pt x="164" y="122"/>
                    </a:lnTo>
                    <a:lnTo>
                      <a:pt x="159" y="113"/>
                    </a:lnTo>
                    <a:lnTo>
                      <a:pt x="153" y="114"/>
                    </a:lnTo>
                    <a:lnTo>
                      <a:pt x="153" y="122"/>
                    </a:lnTo>
                    <a:lnTo>
                      <a:pt x="143" y="123"/>
                    </a:lnTo>
                    <a:lnTo>
                      <a:pt x="142" y="162"/>
                    </a:lnTo>
                    <a:lnTo>
                      <a:pt x="144" y="173"/>
                    </a:lnTo>
                    <a:lnTo>
                      <a:pt x="155" y="188"/>
                    </a:lnTo>
                    <a:lnTo>
                      <a:pt x="156" y="195"/>
                    </a:lnTo>
                    <a:lnTo>
                      <a:pt x="138" y="202"/>
                    </a:lnTo>
                    <a:lnTo>
                      <a:pt x="127" y="200"/>
                    </a:lnTo>
                    <a:lnTo>
                      <a:pt x="97" y="196"/>
                    </a:lnTo>
                    <a:lnTo>
                      <a:pt x="92" y="188"/>
                    </a:lnTo>
                    <a:lnTo>
                      <a:pt x="55" y="189"/>
                    </a:lnTo>
                    <a:lnTo>
                      <a:pt x="30" y="187"/>
                    </a:lnTo>
                    <a:lnTo>
                      <a:pt x="14" y="180"/>
                    </a:lnTo>
                    <a:lnTo>
                      <a:pt x="0" y="186"/>
                    </a:lnTo>
                    <a:lnTo>
                      <a:pt x="0" y="162"/>
                    </a:lnTo>
                    <a:lnTo>
                      <a:pt x="16" y="133"/>
                    </a:lnTo>
                    <a:lnTo>
                      <a:pt x="24" y="114"/>
                    </a:lnTo>
                    <a:lnTo>
                      <a:pt x="25" y="110"/>
                    </a:lnTo>
                    <a:lnTo>
                      <a:pt x="32" y="108"/>
                    </a:lnTo>
                    <a:lnTo>
                      <a:pt x="35" y="93"/>
                    </a:lnTo>
                    <a:lnTo>
                      <a:pt x="26" y="78"/>
                    </a:lnTo>
                    <a:lnTo>
                      <a:pt x="23" y="59"/>
                    </a:lnTo>
                    <a:lnTo>
                      <a:pt x="21" y="39"/>
                    </a:lnTo>
                    <a:lnTo>
                      <a:pt x="14" y="34"/>
                    </a:lnTo>
                    <a:lnTo>
                      <a:pt x="14" y="12"/>
                    </a:lnTo>
                    <a:lnTo>
                      <a:pt x="5" y="12"/>
                    </a:lnTo>
                    <a:lnTo>
                      <a:pt x="8" y="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7" name="Freeform 215"/>
              <p:cNvSpPr>
                <a:spLocks/>
              </p:cNvSpPr>
              <p:nvPr/>
            </p:nvSpPr>
            <p:spPr bwMode="auto">
              <a:xfrm>
                <a:off x="6679391" y="4127248"/>
                <a:ext cx="205995" cy="264256"/>
              </a:xfrm>
              <a:custGeom>
                <a:avLst/>
                <a:gdLst>
                  <a:gd name="T0" fmla="*/ 83 w 116"/>
                  <a:gd name="T1" fmla="*/ 150 h 151"/>
                  <a:gd name="T2" fmla="*/ 60 w 116"/>
                  <a:gd name="T3" fmla="*/ 138 h 151"/>
                  <a:gd name="T4" fmla="*/ 60 w 116"/>
                  <a:gd name="T5" fmla="*/ 126 h 151"/>
                  <a:gd name="T6" fmla="*/ 44 w 116"/>
                  <a:gd name="T7" fmla="*/ 121 h 151"/>
                  <a:gd name="T8" fmla="*/ 15 w 116"/>
                  <a:gd name="T9" fmla="*/ 98 h 151"/>
                  <a:gd name="T10" fmla="*/ 4 w 116"/>
                  <a:gd name="T11" fmla="*/ 98 h 151"/>
                  <a:gd name="T12" fmla="*/ 0 w 116"/>
                  <a:gd name="T13" fmla="*/ 88 h 151"/>
                  <a:gd name="T14" fmla="*/ 3 w 116"/>
                  <a:gd name="T15" fmla="*/ 72 h 151"/>
                  <a:gd name="T16" fmla="*/ 11 w 116"/>
                  <a:gd name="T17" fmla="*/ 56 h 151"/>
                  <a:gd name="T18" fmla="*/ 11 w 116"/>
                  <a:gd name="T19" fmla="*/ 29 h 151"/>
                  <a:gd name="T20" fmla="*/ 3 w 116"/>
                  <a:gd name="T21" fmla="*/ 14 h 151"/>
                  <a:gd name="T22" fmla="*/ 23 w 116"/>
                  <a:gd name="T23" fmla="*/ 0 h 151"/>
                  <a:gd name="T24" fmla="*/ 37 w 116"/>
                  <a:gd name="T25" fmla="*/ 3 h 151"/>
                  <a:gd name="T26" fmla="*/ 51 w 116"/>
                  <a:gd name="T27" fmla="*/ 13 h 151"/>
                  <a:gd name="T28" fmla="*/ 53 w 116"/>
                  <a:gd name="T29" fmla="*/ 23 h 151"/>
                  <a:gd name="T30" fmla="*/ 84 w 116"/>
                  <a:gd name="T31" fmla="*/ 20 h 151"/>
                  <a:gd name="T32" fmla="*/ 84 w 116"/>
                  <a:gd name="T33" fmla="*/ 14 h 151"/>
                  <a:gd name="T34" fmla="*/ 104 w 116"/>
                  <a:gd name="T35" fmla="*/ 13 h 151"/>
                  <a:gd name="T36" fmla="*/ 108 w 116"/>
                  <a:gd name="T37" fmla="*/ 19 h 151"/>
                  <a:gd name="T38" fmla="*/ 115 w 116"/>
                  <a:gd name="T39" fmla="*/ 23 h 151"/>
                  <a:gd name="T40" fmla="*/ 107 w 116"/>
                  <a:gd name="T41" fmla="*/ 29 h 151"/>
                  <a:gd name="T42" fmla="*/ 103 w 116"/>
                  <a:gd name="T43" fmla="*/ 39 h 151"/>
                  <a:gd name="T44" fmla="*/ 106 w 116"/>
                  <a:gd name="T45" fmla="*/ 102 h 151"/>
                  <a:gd name="T46" fmla="*/ 112 w 116"/>
                  <a:gd name="T47" fmla="*/ 105 h 151"/>
                  <a:gd name="T48" fmla="*/ 106 w 116"/>
                  <a:gd name="T49" fmla="*/ 111 h 151"/>
                  <a:gd name="T50" fmla="*/ 101 w 116"/>
                  <a:gd name="T51" fmla="*/ 121 h 151"/>
                  <a:gd name="T52" fmla="*/ 90 w 116"/>
                  <a:gd name="T53" fmla="*/ 131 h 151"/>
                  <a:gd name="T54" fmla="*/ 88 w 116"/>
                  <a:gd name="T55" fmla="*/ 140 h 151"/>
                  <a:gd name="T56" fmla="*/ 83 w 116"/>
                  <a:gd name="T57"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151">
                    <a:moveTo>
                      <a:pt x="83" y="150"/>
                    </a:moveTo>
                    <a:lnTo>
                      <a:pt x="60" y="138"/>
                    </a:lnTo>
                    <a:lnTo>
                      <a:pt x="60" y="126"/>
                    </a:lnTo>
                    <a:lnTo>
                      <a:pt x="44" y="121"/>
                    </a:lnTo>
                    <a:lnTo>
                      <a:pt x="15" y="98"/>
                    </a:lnTo>
                    <a:lnTo>
                      <a:pt x="4" y="98"/>
                    </a:lnTo>
                    <a:lnTo>
                      <a:pt x="0" y="88"/>
                    </a:lnTo>
                    <a:lnTo>
                      <a:pt x="3" y="72"/>
                    </a:lnTo>
                    <a:lnTo>
                      <a:pt x="11" y="56"/>
                    </a:lnTo>
                    <a:lnTo>
                      <a:pt x="11" y="29"/>
                    </a:lnTo>
                    <a:lnTo>
                      <a:pt x="3" y="14"/>
                    </a:lnTo>
                    <a:lnTo>
                      <a:pt x="23" y="0"/>
                    </a:lnTo>
                    <a:lnTo>
                      <a:pt x="37" y="3"/>
                    </a:lnTo>
                    <a:lnTo>
                      <a:pt x="51" y="13"/>
                    </a:lnTo>
                    <a:lnTo>
                      <a:pt x="53" y="23"/>
                    </a:lnTo>
                    <a:lnTo>
                      <a:pt x="84" y="20"/>
                    </a:lnTo>
                    <a:lnTo>
                      <a:pt x="84" y="14"/>
                    </a:lnTo>
                    <a:lnTo>
                      <a:pt x="104" y="13"/>
                    </a:lnTo>
                    <a:lnTo>
                      <a:pt x="108" y="19"/>
                    </a:lnTo>
                    <a:lnTo>
                      <a:pt x="115" y="23"/>
                    </a:lnTo>
                    <a:lnTo>
                      <a:pt x="107" y="29"/>
                    </a:lnTo>
                    <a:lnTo>
                      <a:pt x="103" y="39"/>
                    </a:lnTo>
                    <a:lnTo>
                      <a:pt x="106" y="102"/>
                    </a:lnTo>
                    <a:lnTo>
                      <a:pt x="112" y="105"/>
                    </a:lnTo>
                    <a:lnTo>
                      <a:pt x="106" y="111"/>
                    </a:lnTo>
                    <a:lnTo>
                      <a:pt x="101" y="121"/>
                    </a:lnTo>
                    <a:lnTo>
                      <a:pt x="90" y="131"/>
                    </a:lnTo>
                    <a:lnTo>
                      <a:pt x="88" y="140"/>
                    </a:lnTo>
                    <a:lnTo>
                      <a:pt x="83" y="15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8" name="Freeform 216"/>
              <p:cNvSpPr>
                <a:spLocks/>
              </p:cNvSpPr>
              <p:nvPr/>
            </p:nvSpPr>
            <p:spPr bwMode="auto">
              <a:xfrm>
                <a:off x="6660522" y="3680529"/>
                <a:ext cx="360099" cy="484470"/>
              </a:xfrm>
              <a:custGeom>
                <a:avLst/>
                <a:gdLst>
                  <a:gd name="T0" fmla="*/ 126 w 204"/>
                  <a:gd name="T1" fmla="*/ 275 h 276"/>
                  <a:gd name="T2" fmla="*/ 119 w 204"/>
                  <a:gd name="T3" fmla="*/ 271 h 276"/>
                  <a:gd name="T4" fmla="*/ 115 w 204"/>
                  <a:gd name="T5" fmla="*/ 265 h 276"/>
                  <a:gd name="T6" fmla="*/ 96 w 204"/>
                  <a:gd name="T7" fmla="*/ 267 h 276"/>
                  <a:gd name="T8" fmla="*/ 96 w 204"/>
                  <a:gd name="T9" fmla="*/ 272 h 276"/>
                  <a:gd name="T10" fmla="*/ 64 w 204"/>
                  <a:gd name="T11" fmla="*/ 275 h 276"/>
                  <a:gd name="T12" fmla="*/ 63 w 204"/>
                  <a:gd name="T13" fmla="*/ 265 h 276"/>
                  <a:gd name="T14" fmla="*/ 49 w 204"/>
                  <a:gd name="T15" fmla="*/ 256 h 276"/>
                  <a:gd name="T16" fmla="*/ 35 w 204"/>
                  <a:gd name="T17" fmla="*/ 252 h 276"/>
                  <a:gd name="T18" fmla="*/ 35 w 204"/>
                  <a:gd name="T19" fmla="*/ 243 h 276"/>
                  <a:gd name="T20" fmla="*/ 28 w 204"/>
                  <a:gd name="T21" fmla="*/ 231 h 276"/>
                  <a:gd name="T22" fmla="*/ 24 w 204"/>
                  <a:gd name="T23" fmla="*/ 228 h 276"/>
                  <a:gd name="T24" fmla="*/ 16 w 204"/>
                  <a:gd name="T25" fmla="*/ 223 h 276"/>
                  <a:gd name="T26" fmla="*/ 16 w 204"/>
                  <a:gd name="T27" fmla="*/ 211 h 276"/>
                  <a:gd name="T28" fmla="*/ 8 w 204"/>
                  <a:gd name="T29" fmla="*/ 209 h 276"/>
                  <a:gd name="T30" fmla="*/ 0 w 204"/>
                  <a:gd name="T31" fmla="*/ 195 h 276"/>
                  <a:gd name="T32" fmla="*/ 15 w 204"/>
                  <a:gd name="T33" fmla="*/ 194 h 276"/>
                  <a:gd name="T34" fmla="*/ 19 w 204"/>
                  <a:gd name="T35" fmla="*/ 162 h 276"/>
                  <a:gd name="T36" fmla="*/ 30 w 204"/>
                  <a:gd name="T37" fmla="*/ 161 h 276"/>
                  <a:gd name="T38" fmla="*/ 33 w 204"/>
                  <a:gd name="T39" fmla="*/ 128 h 276"/>
                  <a:gd name="T40" fmla="*/ 52 w 204"/>
                  <a:gd name="T41" fmla="*/ 124 h 276"/>
                  <a:gd name="T42" fmla="*/ 49 w 204"/>
                  <a:gd name="T43" fmla="*/ 85 h 276"/>
                  <a:gd name="T44" fmla="*/ 39 w 204"/>
                  <a:gd name="T45" fmla="*/ 82 h 276"/>
                  <a:gd name="T46" fmla="*/ 40 w 204"/>
                  <a:gd name="T47" fmla="*/ 71 h 276"/>
                  <a:gd name="T48" fmla="*/ 52 w 204"/>
                  <a:gd name="T49" fmla="*/ 72 h 276"/>
                  <a:gd name="T50" fmla="*/ 52 w 204"/>
                  <a:gd name="T51" fmla="*/ 60 h 276"/>
                  <a:gd name="T52" fmla="*/ 46 w 204"/>
                  <a:gd name="T53" fmla="*/ 46 h 276"/>
                  <a:gd name="T54" fmla="*/ 45 w 204"/>
                  <a:gd name="T55" fmla="*/ 27 h 276"/>
                  <a:gd name="T56" fmla="*/ 55 w 204"/>
                  <a:gd name="T57" fmla="*/ 0 h 276"/>
                  <a:gd name="T58" fmla="*/ 60 w 204"/>
                  <a:gd name="T59" fmla="*/ 12 h 276"/>
                  <a:gd name="T60" fmla="*/ 68 w 204"/>
                  <a:gd name="T61" fmla="*/ 25 h 276"/>
                  <a:gd name="T62" fmla="*/ 74 w 204"/>
                  <a:gd name="T63" fmla="*/ 34 h 276"/>
                  <a:gd name="T64" fmla="*/ 84 w 204"/>
                  <a:gd name="T65" fmla="*/ 52 h 276"/>
                  <a:gd name="T66" fmla="*/ 90 w 204"/>
                  <a:gd name="T67" fmla="*/ 63 h 276"/>
                  <a:gd name="T68" fmla="*/ 91 w 204"/>
                  <a:gd name="T69" fmla="*/ 76 h 276"/>
                  <a:gd name="T70" fmla="*/ 108 w 204"/>
                  <a:gd name="T71" fmla="*/ 81 h 276"/>
                  <a:gd name="T72" fmla="*/ 116 w 204"/>
                  <a:gd name="T73" fmla="*/ 100 h 276"/>
                  <a:gd name="T74" fmla="*/ 127 w 204"/>
                  <a:gd name="T75" fmla="*/ 121 h 276"/>
                  <a:gd name="T76" fmla="*/ 123 w 204"/>
                  <a:gd name="T77" fmla="*/ 132 h 276"/>
                  <a:gd name="T78" fmla="*/ 121 w 204"/>
                  <a:gd name="T79" fmla="*/ 159 h 276"/>
                  <a:gd name="T80" fmla="*/ 137 w 204"/>
                  <a:gd name="T81" fmla="*/ 162 h 276"/>
                  <a:gd name="T82" fmla="*/ 148 w 204"/>
                  <a:gd name="T83" fmla="*/ 172 h 276"/>
                  <a:gd name="T84" fmla="*/ 173 w 204"/>
                  <a:gd name="T85" fmla="*/ 195 h 276"/>
                  <a:gd name="T86" fmla="*/ 189 w 204"/>
                  <a:gd name="T87" fmla="*/ 195 h 276"/>
                  <a:gd name="T88" fmla="*/ 203 w 204"/>
                  <a:gd name="T89" fmla="*/ 208 h 276"/>
                  <a:gd name="T90" fmla="*/ 189 w 204"/>
                  <a:gd name="T91" fmla="*/ 220 h 276"/>
                  <a:gd name="T92" fmla="*/ 185 w 204"/>
                  <a:gd name="T93" fmla="*/ 240 h 276"/>
                  <a:gd name="T94" fmla="*/ 171 w 204"/>
                  <a:gd name="T95" fmla="*/ 256 h 276"/>
                  <a:gd name="T96" fmla="*/ 151 w 204"/>
                  <a:gd name="T97" fmla="*/ 260 h 276"/>
                  <a:gd name="T98" fmla="*/ 137 w 204"/>
                  <a:gd name="T99" fmla="*/ 260 h 276"/>
                  <a:gd name="T100" fmla="*/ 126 w 204"/>
                  <a:gd name="T101" fmla="*/ 27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76">
                    <a:moveTo>
                      <a:pt x="126" y="275"/>
                    </a:moveTo>
                    <a:lnTo>
                      <a:pt x="119" y="271"/>
                    </a:lnTo>
                    <a:lnTo>
                      <a:pt x="115" y="265"/>
                    </a:lnTo>
                    <a:lnTo>
                      <a:pt x="96" y="267"/>
                    </a:lnTo>
                    <a:lnTo>
                      <a:pt x="96" y="272"/>
                    </a:lnTo>
                    <a:lnTo>
                      <a:pt x="64" y="275"/>
                    </a:lnTo>
                    <a:lnTo>
                      <a:pt x="63" y="265"/>
                    </a:lnTo>
                    <a:lnTo>
                      <a:pt x="49" y="256"/>
                    </a:lnTo>
                    <a:lnTo>
                      <a:pt x="35" y="252"/>
                    </a:lnTo>
                    <a:lnTo>
                      <a:pt x="35" y="243"/>
                    </a:lnTo>
                    <a:lnTo>
                      <a:pt x="28" y="231"/>
                    </a:lnTo>
                    <a:lnTo>
                      <a:pt x="24" y="228"/>
                    </a:lnTo>
                    <a:lnTo>
                      <a:pt x="16" y="223"/>
                    </a:lnTo>
                    <a:lnTo>
                      <a:pt x="16" y="211"/>
                    </a:lnTo>
                    <a:lnTo>
                      <a:pt x="8" y="209"/>
                    </a:lnTo>
                    <a:lnTo>
                      <a:pt x="0" y="195"/>
                    </a:lnTo>
                    <a:lnTo>
                      <a:pt x="15" y="194"/>
                    </a:lnTo>
                    <a:lnTo>
                      <a:pt x="19" y="162"/>
                    </a:lnTo>
                    <a:lnTo>
                      <a:pt x="30" y="161"/>
                    </a:lnTo>
                    <a:lnTo>
                      <a:pt x="33" y="128"/>
                    </a:lnTo>
                    <a:lnTo>
                      <a:pt x="52" y="124"/>
                    </a:lnTo>
                    <a:lnTo>
                      <a:pt x="49" y="85"/>
                    </a:lnTo>
                    <a:lnTo>
                      <a:pt x="39" y="82"/>
                    </a:lnTo>
                    <a:lnTo>
                      <a:pt x="40" y="71"/>
                    </a:lnTo>
                    <a:lnTo>
                      <a:pt x="52" y="72"/>
                    </a:lnTo>
                    <a:lnTo>
                      <a:pt x="52" y="60"/>
                    </a:lnTo>
                    <a:lnTo>
                      <a:pt x="46" y="46"/>
                    </a:lnTo>
                    <a:lnTo>
                      <a:pt x="45" y="27"/>
                    </a:lnTo>
                    <a:lnTo>
                      <a:pt x="55" y="0"/>
                    </a:lnTo>
                    <a:lnTo>
                      <a:pt x="60" y="12"/>
                    </a:lnTo>
                    <a:lnTo>
                      <a:pt x="68" y="25"/>
                    </a:lnTo>
                    <a:lnTo>
                      <a:pt x="74" y="34"/>
                    </a:lnTo>
                    <a:lnTo>
                      <a:pt x="84" y="52"/>
                    </a:lnTo>
                    <a:lnTo>
                      <a:pt x="90" y="63"/>
                    </a:lnTo>
                    <a:lnTo>
                      <a:pt x="91" y="76"/>
                    </a:lnTo>
                    <a:lnTo>
                      <a:pt x="108" y="81"/>
                    </a:lnTo>
                    <a:lnTo>
                      <a:pt x="116" y="100"/>
                    </a:lnTo>
                    <a:lnTo>
                      <a:pt x="127" y="121"/>
                    </a:lnTo>
                    <a:lnTo>
                      <a:pt x="123" y="132"/>
                    </a:lnTo>
                    <a:lnTo>
                      <a:pt x="121" y="159"/>
                    </a:lnTo>
                    <a:lnTo>
                      <a:pt x="137" y="162"/>
                    </a:lnTo>
                    <a:lnTo>
                      <a:pt x="148" y="172"/>
                    </a:lnTo>
                    <a:lnTo>
                      <a:pt x="173" y="195"/>
                    </a:lnTo>
                    <a:lnTo>
                      <a:pt x="189" y="195"/>
                    </a:lnTo>
                    <a:lnTo>
                      <a:pt x="203" y="208"/>
                    </a:lnTo>
                    <a:lnTo>
                      <a:pt x="189" y="220"/>
                    </a:lnTo>
                    <a:lnTo>
                      <a:pt x="185" y="240"/>
                    </a:lnTo>
                    <a:lnTo>
                      <a:pt x="171" y="256"/>
                    </a:lnTo>
                    <a:lnTo>
                      <a:pt x="151" y="260"/>
                    </a:lnTo>
                    <a:lnTo>
                      <a:pt x="137" y="260"/>
                    </a:lnTo>
                    <a:lnTo>
                      <a:pt x="126" y="27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29" name="Freeform 217"/>
              <p:cNvSpPr>
                <a:spLocks/>
              </p:cNvSpPr>
              <p:nvPr/>
            </p:nvSpPr>
            <p:spPr bwMode="auto">
              <a:xfrm>
                <a:off x="6861800" y="3907035"/>
                <a:ext cx="273612" cy="407395"/>
              </a:xfrm>
              <a:custGeom>
                <a:avLst/>
                <a:gdLst>
                  <a:gd name="T0" fmla="*/ 23 w 155"/>
                  <a:gd name="T1" fmla="*/ 33 h 231"/>
                  <a:gd name="T2" fmla="*/ 34 w 155"/>
                  <a:gd name="T3" fmla="*/ 43 h 231"/>
                  <a:gd name="T4" fmla="*/ 58 w 155"/>
                  <a:gd name="T5" fmla="*/ 67 h 231"/>
                  <a:gd name="T6" fmla="*/ 75 w 155"/>
                  <a:gd name="T7" fmla="*/ 66 h 231"/>
                  <a:gd name="T8" fmla="*/ 89 w 155"/>
                  <a:gd name="T9" fmla="*/ 80 h 231"/>
                  <a:gd name="T10" fmla="*/ 74 w 155"/>
                  <a:gd name="T11" fmla="*/ 92 h 231"/>
                  <a:gd name="T12" fmla="*/ 71 w 155"/>
                  <a:gd name="T13" fmla="*/ 112 h 231"/>
                  <a:gd name="T14" fmla="*/ 57 w 155"/>
                  <a:gd name="T15" fmla="*/ 127 h 231"/>
                  <a:gd name="T16" fmla="*/ 37 w 155"/>
                  <a:gd name="T17" fmla="*/ 132 h 231"/>
                  <a:gd name="T18" fmla="*/ 23 w 155"/>
                  <a:gd name="T19" fmla="*/ 132 h 231"/>
                  <a:gd name="T20" fmla="*/ 12 w 155"/>
                  <a:gd name="T21" fmla="*/ 147 h 231"/>
                  <a:gd name="T22" fmla="*/ 4 w 155"/>
                  <a:gd name="T23" fmla="*/ 154 h 231"/>
                  <a:gd name="T24" fmla="*/ 0 w 155"/>
                  <a:gd name="T25" fmla="*/ 163 h 231"/>
                  <a:gd name="T26" fmla="*/ 3 w 155"/>
                  <a:gd name="T27" fmla="*/ 227 h 231"/>
                  <a:gd name="T28" fmla="*/ 8 w 155"/>
                  <a:gd name="T29" fmla="*/ 230 h 231"/>
                  <a:gd name="T30" fmla="*/ 19 w 155"/>
                  <a:gd name="T31" fmla="*/ 216 h 231"/>
                  <a:gd name="T32" fmla="*/ 28 w 155"/>
                  <a:gd name="T33" fmla="*/ 201 h 231"/>
                  <a:gd name="T34" fmla="*/ 45 w 155"/>
                  <a:gd name="T35" fmla="*/ 189 h 231"/>
                  <a:gd name="T36" fmla="*/ 72 w 155"/>
                  <a:gd name="T37" fmla="*/ 165 h 231"/>
                  <a:gd name="T38" fmla="*/ 98 w 155"/>
                  <a:gd name="T39" fmla="*/ 138 h 231"/>
                  <a:gd name="T40" fmla="*/ 114 w 155"/>
                  <a:gd name="T41" fmla="*/ 115 h 231"/>
                  <a:gd name="T42" fmla="*/ 120 w 155"/>
                  <a:gd name="T43" fmla="*/ 87 h 231"/>
                  <a:gd name="T44" fmla="*/ 129 w 155"/>
                  <a:gd name="T45" fmla="*/ 67 h 231"/>
                  <a:gd name="T46" fmla="*/ 141 w 155"/>
                  <a:gd name="T47" fmla="*/ 51 h 231"/>
                  <a:gd name="T48" fmla="*/ 146 w 155"/>
                  <a:gd name="T49" fmla="*/ 33 h 231"/>
                  <a:gd name="T50" fmla="*/ 154 w 155"/>
                  <a:gd name="T51" fmla="*/ 25 h 231"/>
                  <a:gd name="T52" fmla="*/ 146 w 155"/>
                  <a:gd name="T53" fmla="*/ 15 h 231"/>
                  <a:gd name="T54" fmla="*/ 134 w 155"/>
                  <a:gd name="T55" fmla="*/ 0 h 231"/>
                  <a:gd name="T56" fmla="*/ 118 w 155"/>
                  <a:gd name="T57" fmla="*/ 14 h 231"/>
                  <a:gd name="T58" fmla="*/ 103 w 155"/>
                  <a:gd name="T59" fmla="*/ 17 h 231"/>
                  <a:gd name="T60" fmla="*/ 93 w 155"/>
                  <a:gd name="T61" fmla="*/ 22 h 231"/>
                  <a:gd name="T62" fmla="*/ 84 w 155"/>
                  <a:gd name="T63" fmla="*/ 29 h 231"/>
                  <a:gd name="T64" fmla="*/ 54 w 155"/>
                  <a:gd name="T65" fmla="*/ 26 h 231"/>
                  <a:gd name="T66" fmla="*/ 37 w 155"/>
                  <a:gd name="T67" fmla="*/ 20 h 231"/>
                  <a:gd name="T68" fmla="*/ 23 w 155"/>
                  <a:gd name="T69" fmla="*/ 3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231">
                    <a:moveTo>
                      <a:pt x="23" y="33"/>
                    </a:moveTo>
                    <a:lnTo>
                      <a:pt x="34" y="43"/>
                    </a:lnTo>
                    <a:lnTo>
                      <a:pt x="58" y="67"/>
                    </a:lnTo>
                    <a:lnTo>
                      <a:pt x="75" y="66"/>
                    </a:lnTo>
                    <a:lnTo>
                      <a:pt x="89" y="80"/>
                    </a:lnTo>
                    <a:lnTo>
                      <a:pt x="74" y="92"/>
                    </a:lnTo>
                    <a:lnTo>
                      <a:pt x="71" y="112"/>
                    </a:lnTo>
                    <a:lnTo>
                      <a:pt x="57" y="127"/>
                    </a:lnTo>
                    <a:lnTo>
                      <a:pt x="37" y="132"/>
                    </a:lnTo>
                    <a:lnTo>
                      <a:pt x="23" y="132"/>
                    </a:lnTo>
                    <a:lnTo>
                      <a:pt x="12" y="147"/>
                    </a:lnTo>
                    <a:lnTo>
                      <a:pt x="4" y="154"/>
                    </a:lnTo>
                    <a:lnTo>
                      <a:pt x="0" y="163"/>
                    </a:lnTo>
                    <a:lnTo>
                      <a:pt x="3" y="227"/>
                    </a:lnTo>
                    <a:lnTo>
                      <a:pt x="8" y="230"/>
                    </a:lnTo>
                    <a:lnTo>
                      <a:pt x="19" y="216"/>
                    </a:lnTo>
                    <a:lnTo>
                      <a:pt x="28" y="201"/>
                    </a:lnTo>
                    <a:lnTo>
                      <a:pt x="45" y="189"/>
                    </a:lnTo>
                    <a:lnTo>
                      <a:pt x="72" y="165"/>
                    </a:lnTo>
                    <a:lnTo>
                      <a:pt x="98" y="138"/>
                    </a:lnTo>
                    <a:lnTo>
                      <a:pt x="114" y="115"/>
                    </a:lnTo>
                    <a:lnTo>
                      <a:pt x="120" y="87"/>
                    </a:lnTo>
                    <a:lnTo>
                      <a:pt x="129" y="67"/>
                    </a:lnTo>
                    <a:lnTo>
                      <a:pt x="141" y="51"/>
                    </a:lnTo>
                    <a:lnTo>
                      <a:pt x="146" y="33"/>
                    </a:lnTo>
                    <a:lnTo>
                      <a:pt x="154" y="25"/>
                    </a:lnTo>
                    <a:lnTo>
                      <a:pt x="146" y="15"/>
                    </a:lnTo>
                    <a:lnTo>
                      <a:pt x="134" y="0"/>
                    </a:lnTo>
                    <a:lnTo>
                      <a:pt x="118" y="14"/>
                    </a:lnTo>
                    <a:lnTo>
                      <a:pt x="103" y="17"/>
                    </a:lnTo>
                    <a:lnTo>
                      <a:pt x="93" y="22"/>
                    </a:lnTo>
                    <a:lnTo>
                      <a:pt x="84" y="29"/>
                    </a:lnTo>
                    <a:lnTo>
                      <a:pt x="54" y="26"/>
                    </a:lnTo>
                    <a:lnTo>
                      <a:pt x="37" y="20"/>
                    </a:lnTo>
                    <a:lnTo>
                      <a:pt x="23" y="33"/>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0" name="Freeform 218"/>
              <p:cNvSpPr>
                <a:spLocks/>
              </p:cNvSpPr>
              <p:nvPr/>
            </p:nvSpPr>
            <p:spPr bwMode="auto">
              <a:xfrm>
                <a:off x="6059833" y="3271561"/>
                <a:ext cx="391548" cy="467167"/>
              </a:xfrm>
              <a:custGeom>
                <a:avLst/>
                <a:gdLst>
                  <a:gd name="T0" fmla="*/ 28 w 221"/>
                  <a:gd name="T1" fmla="*/ 2 h 264"/>
                  <a:gd name="T2" fmla="*/ 40 w 221"/>
                  <a:gd name="T3" fmla="*/ 8 h 264"/>
                  <a:gd name="T4" fmla="*/ 48 w 221"/>
                  <a:gd name="T5" fmla="*/ 9 h 264"/>
                  <a:gd name="T6" fmla="*/ 81 w 221"/>
                  <a:gd name="T7" fmla="*/ 15 h 264"/>
                  <a:gd name="T8" fmla="*/ 85 w 221"/>
                  <a:gd name="T9" fmla="*/ 27 h 264"/>
                  <a:gd name="T10" fmla="*/ 108 w 221"/>
                  <a:gd name="T11" fmla="*/ 31 h 264"/>
                  <a:gd name="T12" fmla="*/ 109 w 221"/>
                  <a:gd name="T13" fmla="*/ 38 h 264"/>
                  <a:gd name="T14" fmla="*/ 129 w 221"/>
                  <a:gd name="T15" fmla="*/ 42 h 264"/>
                  <a:gd name="T16" fmla="*/ 142 w 221"/>
                  <a:gd name="T17" fmla="*/ 48 h 264"/>
                  <a:gd name="T18" fmla="*/ 146 w 221"/>
                  <a:gd name="T19" fmla="*/ 41 h 264"/>
                  <a:gd name="T20" fmla="*/ 146 w 221"/>
                  <a:gd name="T21" fmla="*/ 20 h 264"/>
                  <a:gd name="T22" fmla="*/ 152 w 221"/>
                  <a:gd name="T23" fmla="*/ 14 h 264"/>
                  <a:gd name="T24" fmla="*/ 158 w 221"/>
                  <a:gd name="T25" fmla="*/ 5 h 264"/>
                  <a:gd name="T26" fmla="*/ 164 w 221"/>
                  <a:gd name="T27" fmla="*/ 0 h 264"/>
                  <a:gd name="T28" fmla="*/ 179 w 221"/>
                  <a:gd name="T29" fmla="*/ 1 h 264"/>
                  <a:gd name="T30" fmla="*/ 187 w 221"/>
                  <a:gd name="T31" fmla="*/ 9 h 264"/>
                  <a:gd name="T32" fmla="*/ 195 w 221"/>
                  <a:gd name="T33" fmla="*/ 16 h 264"/>
                  <a:gd name="T34" fmla="*/ 208 w 221"/>
                  <a:gd name="T35" fmla="*/ 16 h 264"/>
                  <a:gd name="T36" fmla="*/ 220 w 221"/>
                  <a:gd name="T37" fmla="*/ 20 h 264"/>
                  <a:gd name="T38" fmla="*/ 219 w 221"/>
                  <a:gd name="T39" fmla="*/ 34 h 264"/>
                  <a:gd name="T40" fmla="*/ 219 w 221"/>
                  <a:gd name="T41" fmla="*/ 210 h 264"/>
                  <a:gd name="T42" fmla="*/ 218 w 221"/>
                  <a:gd name="T43" fmla="*/ 234 h 264"/>
                  <a:gd name="T44" fmla="*/ 208 w 221"/>
                  <a:gd name="T45" fmla="*/ 237 h 264"/>
                  <a:gd name="T46" fmla="*/ 211 w 221"/>
                  <a:gd name="T47" fmla="*/ 263 h 264"/>
                  <a:gd name="T48" fmla="*/ 201 w 221"/>
                  <a:gd name="T49" fmla="*/ 261 h 264"/>
                  <a:gd name="T50" fmla="*/ 177 w 221"/>
                  <a:gd name="T51" fmla="*/ 243 h 264"/>
                  <a:gd name="T52" fmla="*/ 168 w 221"/>
                  <a:gd name="T53" fmla="*/ 238 h 264"/>
                  <a:gd name="T54" fmla="*/ 146 w 221"/>
                  <a:gd name="T55" fmla="*/ 227 h 264"/>
                  <a:gd name="T56" fmla="*/ 138 w 221"/>
                  <a:gd name="T57" fmla="*/ 214 h 264"/>
                  <a:gd name="T58" fmla="*/ 113 w 221"/>
                  <a:gd name="T59" fmla="*/ 210 h 264"/>
                  <a:gd name="T60" fmla="*/ 108 w 221"/>
                  <a:gd name="T61" fmla="*/ 198 h 264"/>
                  <a:gd name="T62" fmla="*/ 95 w 221"/>
                  <a:gd name="T63" fmla="*/ 193 h 264"/>
                  <a:gd name="T64" fmla="*/ 95 w 221"/>
                  <a:gd name="T65" fmla="*/ 187 h 264"/>
                  <a:gd name="T66" fmla="*/ 80 w 221"/>
                  <a:gd name="T67" fmla="*/ 186 h 264"/>
                  <a:gd name="T68" fmla="*/ 72 w 221"/>
                  <a:gd name="T69" fmla="*/ 182 h 264"/>
                  <a:gd name="T70" fmla="*/ 54 w 221"/>
                  <a:gd name="T71" fmla="*/ 181 h 264"/>
                  <a:gd name="T72" fmla="*/ 52 w 221"/>
                  <a:gd name="T73" fmla="*/ 173 h 264"/>
                  <a:gd name="T74" fmla="*/ 34 w 221"/>
                  <a:gd name="T75" fmla="*/ 173 h 264"/>
                  <a:gd name="T76" fmla="*/ 32 w 221"/>
                  <a:gd name="T77" fmla="*/ 159 h 264"/>
                  <a:gd name="T78" fmla="*/ 9 w 221"/>
                  <a:gd name="T79" fmla="*/ 155 h 264"/>
                  <a:gd name="T80" fmla="*/ 2 w 221"/>
                  <a:gd name="T81" fmla="*/ 148 h 264"/>
                  <a:gd name="T82" fmla="*/ 0 w 221"/>
                  <a:gd name="T83" fmla="*/ 130 h 264"/>
                  <a:gd name="T84" fmla="*/ 3 w 221"/>
                  <a:gd name="T85" fmla="*/ 33 h 264"/>
                  <a:gd name="T86" fmla="*/ 18 w 221"/>
                  <a:gd name="T87" fmla="*/ 26 h 264"/>
                  <a:gd name="T88" fmla="*/ 25 w 221"/>
                  <a:gd name="T89" fmla="*/ 24 h 264"/>
                  <a:gd name="T90" fmla="*/ 28 w 221"/>
                  <a:gd name="T9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264">
                    <a:moveTo>
                      <a:pt x="28" y="2"/>
                    </a:moveTo>
                    <a:lnTo>
                      <a:pt x="40" y="8"/>
                    </a:lnTo>
                    <a:lnTo>
                      <a:pt x="48" y="9"/>
                    </a:lnTo>
                    <a:lnTo>
                      <a:pt x="81" y="15"/>
                    </a:lnTo>
                    <a:lnTo>
                      <a:pt x="85" y="27"/>
                    </a:lnTo>
                    <a:lnTo>
                      <a:pt x="108" y="31"/>
                    </a:lnTo>
                    <a:lnTo>
                      <a:pt x="109" y="38"/>
                    </a:lnTo>
                    <a:lnTo>
                      <a:pt x="129" y="42"/>
                    </a:lnTo>
                    <a:lnTo>
                      <a:pt x="142" y="48"/>
                    </a:lnTo>
                    <a:lnTo>
                      <a:pt x="146" y="41"/>
                    </a:lnTo>
                    <a:lnTo>
                      <a:pt x="146" y="20"/>
                    </a:lnTo>
                    <a:lnTo>
                      <a:pt x="152" y="14"/>
                    </a:lnTo>
                    <a:lnTo>
                      <a:pt x="158" y="5"/>
                    </a:lnTo>
                    <a:lnTo>
                      <a:pt x="164" y="0"/>
                    </a:lnTo>
                    <a:lnTo>
                      <a:pt x="179" y="1"/>
                    </a:lnTo>
                    <a:lnTo>
                      <a:pt x="187" y="9"/>
                    </a:lnTo>
                    <a:lnTo>
                      <a:pt x="195" y="16"/>
                    </a:lnTo>
                    <a:lnTo>
                      <a:pt x="208" y="16"/>
                    </a:lnTo>
                    <a:lnTo>
                      <a:pt x="220" y="20"/>
                    </a:lnTo>
                    <a:lnTo>
                      <a:pt x="219" y="34"/>
                    </a:lnTo>
                    <a:lnTo>
                      <a:pt x="219" y="210"/>
                    </a:lnTo>
                    <a:lnTo>
                      <a:pt x="218" y="234"/>
                    </a:lnTo>
                    <a:lnTo>
                      <a:pt x="208" y="237"/>
                    </a:lnTo>
                    <a:lnTo>
                      <a:pt x="211" y="263"/>
                    </a:lnTo>
                    <a:lnTo>
                      <a:pt x="201" y="261"/>
                    </a:lnTo>
                    <a:lnTo>
                      <a:pt x="177" y="243"/>
                    </a:lnTo>
                    <a:lnTo>
                      <a:pt x="168" y="238"/>
                    </a:lnTo>
                    <a:lnTo>
                      <a:pt x="146" y="227"/>
                    </a:lnTo>
                    <a:lnTo>
                      <a:pt x="138" y="214"/>
                    </a:lnTo>
                    <a:lnTo>
                      <a:pt x="113" y="210"/>
                    </a:lnTo>
                    <a:lnTo>
                      <a:pt x="108" y="198"/>
                    </a:lnTo>
                    <a:lnTo>
                      <a:pt x="95" y="193"/>
                    </a:lnTo>
                    <a:lnTo>
                      <a:pt x="95" y="187"/>
                    </a:lnTo>
                    <a:lnTo>
                      <a:pt x="80" y="186"/>
                    </a:lnTo>
                    <a:lnTo>
                      <a:pt x="72" y="182"/>
                    </a:lnTo>
                    <a:lnTo>
                      <a:pt x="54" y="181"/>
                    </a:lnTo>
                    <a:lnTo>
                      <a:pt x="52" y="173"/>
                    </a:lnTo>
                    <a:lnTo>
                      <a:pt x="34" y="173"/>
                    </a:lnTo>
                    <a:lnTo>
                      <a:pt x="32" y="159"/>
                    </a:lnTo>
                    <a:lnTo>
                      <a:pt x="9" y="155"/>
                    </a:lnTo>
                    <a:lnTo>
                      <a:pt x="2" y="148"/>
                    </a:lnTo>
                    <a:lnTo>
                      <a:pt x="0" y="130"/>
                    </a:lnTo>
                    <a:lnTo>
                      <a:pt x="3" y="33"/>
                    </a:lnTo>
                    <a:lnTo>
                      <a:pt x="18" y="26"/>
                    </a:lnTo>
                    <a:lnTo>
                      <a:pt x="25" y="24"/>
                    </a:lnTo>
                    <a:lnTo>
                      <a:pt x="28" y="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1" name="Freeform 219"/>
              <p:cNvSpPr>
                <a:spLocks/>
              </p:cNvSpPr>
              <p:nvPr/>
            </p:nvSpPr>
            <p:spPr bwMode="auto">
              <a:xfrm>
                <a:off x="6369612" y="3595590"/>
                <a:ext cx="388404" cy="566263"/>
              </a:xfrm>
              <a:custGeom>
                <a:avLst/>
                <a:gdLst>
                  <a:gd name="T0" fmla="*/ 34 w 220"/>
                  <a:gd name="T1" fmla="*/ 121 h 320"/>
                  <a:gd name="T2" fmla="*/ 16 w 220"/>
                  <a:gd name="T3" fmla="*/ 141 h 320"/>
                  <a:gd name="T4" fmla="*/ 2 w 220"/>
                  <a:gd name="T5" fmla="*/ 156 h 320"/>
                  <a:gd name="T6" fmla="*/ 11 w 220"/>
                  <a:gd name="T7" fmla="*/ 170 h 320"/>
                  <a:gd name="T8" fmla="*/ 20 w 220"/>
                  <a:gd name="T9" fmla="*/ 184 h 320"/>
                  <a:gd name="T10" fmla="*/ 18 w 220"/>
                  <a:gd name="T11" fmla="*/ 196 h 320"/>
                  <a:gd name="T12" fmla="*/ 31 w 220"/>
                  <a:gd name="T13" fmla="*/ 221 h 320"/>
                  <a:gd name="T14" fmla="*/ 36 w 220"/>
                  <a:gd name="T15" fmla="*/ 237 h 320"/>
                  <a:gd name="T16" fmla="*/ 48 w 220"/>
                  <a:gd name="T17" fmla="*/ 243 h 320"/>
                  <a:gd name="T18" fmla="*/ 64 w 220"/>
                  <a:gd name="T19" fmla="*/ 260 h 320"/>
                  <a:gd name="T20" fmla="*/ 74 w 220"/>
                  <a:gd name="T21" fmla="*/ 278 h 320"/>
                  <a:gd name="T22" fmla="*/ 81 w 220"/>
                  <a:gd name="T23" fmla="*/ 289 h 320"/>
                  <a:gd name="T24" fmla="*/ 85 w 220"/>
                  <a:gd name="T25" fmla="*/ 304 h 320"/>
                  <a:gd name="T26" fmla="*/ 123 w 220"/>
                  <a:gd name="T27" fmla="*/ 314 h 320"/>
                  <a:gd name="T28" fmla="*/ 133 w 220"/>
                  <a:gd name="T29" fmla="*/ 318 h 320"/>
                  <a:gd name="T30" fmla="*/ 162 w 220"/>
                  <a:gd name="T31" fmla="*/ 319 h 320"/>
                  <a:gd name="T32" fmla="*/ 199 w 220"/>
                  <a:gd name="T33" fmla="*/ 299 h 320"/>
                  <a:gd name="T34" fmla="*/ 192 w 220"/>
                  <a:gd name="T35" fmla="*/ 278 h 320"/>
                  <a:gd name="T36" fmla="*/ 180 w 220"/>
                  <a:gd name="T37" fmla="*/ 270 h 320"/>
                  <a:gd name="T38" fmla="*/ 172 w 220"/>
                  <a:gd name="T39" fmla="*/ 256 h 320"/>
                  <a:gd name="T40" fmla="*/ 179 w 220"/>
                  <a:gd name="T41" fmla="*/ 241 h 320"/>
                  <a:gd name="T42" fmla="*/ 194 w 220"/>
                  <a:gd name="T43" fmla="*/ 208 h 320"/>
                  <a:gd name="T44" fmla="*/ 216 w 220"/>
                  <a:gd name="T45" fmla="*/ 171 h 320"/>
                  <a:gd name="T46" fmla="*/ 203 w 220"/>
                  <a:gd name="T47" fmla="*/ 129 h 320"/>
                  <a:gd name="T48" fmla="*/ 216 w 220"/>
                  <a:gd name="T49" fmla="*/ 119 h 320"/>
                  <a:gd name="T50" fmla="*/ 210 w 220"/>
                  <a:gd name="T51" fmla="*/ 92 h 320"/>
                  <a:gd name="T52" fmla="*/ 219 w 220"/>
                  <a:gd name="T53" fmla="*/ 47 h 320"/>
                  <a:gd name="T54" fmla="*/ 210 w 220"/>
                  <a:gd name="T55" fmla="*/ 14 h 320"/>
                  <a:gd name="T56" fmla="*/ 167 w 220"/>
                  <a:gd name="T57" fmla="*/ 20 h 320"/>
                  <a:gd name="T58" fmla="*/ 64 w 220"/>
                  <a:gd name="T59" fmla="*/ 13 h 320"/>
                  <a:gd name="T60" fmla="*/ 44 w 220"/>
                  <a:gd name="T61" fmla="*/ 25 h 320"/>
                  <a:gd name="T62" fmla="*/ 33 w 220"/>
                  <a:gd name="T63" fmla="*/ 5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320">
                    <a:moveTo>
                      <a:pt x="36" y="79"/>
                    </a:moveTo>
                    <a:lnTo>
                      <a:pt x="34" y="121"/>
                    </a:lnTo>
                    <a:lnTo>
                      <a:pt x="25" y="125"/>
                    </a:lnTo>
                    <a:lnTo>
                      <a:pt x="16" y="141"/>
                    </a:lnTo>
                    <a:lnTo>
                      <a:pt x="13" y="155"/>
                    </a:lnTo>
                    <a:lnTo>
                      <a:pt x="2" y="156"/>
                    </a:lnTo>
                    <a:lnTo>
                      <a:pt x="0" y="165"/>
                    </a:lnTo>
                    <a:lnTo>
                      <a:pt x="11" y="170"/>
                    </a:lnTo>
                    <a:lnTo>
                      <a:pt x="14" y="182"/>
                    </a:lnTo>
                    <a:lnTo>
                      <a:pt x="20" y="184"/>
                    </a:lnTo>
                    <a:lnTo>
                      <a:pt x="20" y="191"/>
                    </a:lnTo>
                    <a:lnTo>
                      <a:pt x="18" y="196"/>
                    </a:lnTo>
                    <a:lnTo>
                      <a:pt x="25" y="207"/>
                    </a:lnTo>
                    <a:lnTo>
                      <a:pt x="31" y="221"/>
                    </a:lnTo>
                    <a:lnTo>
                      <a:pt x="30" y="234"/>
                    </a:lnTo>
                    <a:lnTo>
                      <a:pt x="36" y="237"/>
                    </a:lnTo>
                    <a:lnTo>
                      <a:pt x="37" y="245"/>
                    </a:lnTo>
                    <a:lnTo>
                      <a:pt x="48" y="243"/>
                    </a:lnTo>
                    <a:lnTo>
                      <a:pt x="52" y="256"/>
                    </a:lnTo>
                    <a:lnTo>
                      <a:pt x="64" y="260"/>
                    </a:lnTo>
                    <a:lnTo>
                      <a:pt x="67" y="276"/>
                    </a:lnTo>
                    <a:lnTo>
                      <a:pt x="74" y="278"/>
                    </a:lnTo>
                    <a:lnTo>
                      <a:pt x="79" y="284"/>
                    </a:lnTo>
                    <a:lnTo>
                      <a:pt x="81" y="289"/>
                    </a:lnTo>
                    <a:lnTo>
                      <a:pt x="79" y="296"/>
                    </a:lnTo>
                    <a:lnTo>
                      <a:pt x="85" y="304"/>
                    </a:lnTo>
                    <a:lnTo>
                      <a:pt x="118" y="306"/>
                    </a:lnTo>
                    <a:lnTo>
                      <a:pt x="123" y="314"/>
                    </a:lnTo>
                    <a:lnTo>
                      <a:pt x="133" y="316"/>
                    </a:lnTo>
                    <a:lnTo>
                      <a:pt x="133" y="318"/>
                    </a:lnTo>
                    <a:lnTo>
                      <a:pt x="148" y="318"/>
                    </a:lnTo>
                    <a:lnTo>
                      <a:pt x="162" y="319"/>
                    </a:lnTo>
                    <a:lnTo>
                      <a:pt x="178" y="314"/>
                    </a:lnTo>
                    <a:lnTo>
                      <a:pt x="199" y="299"/>
                    </a:lnTo>
                    <a:lnTo>
                      <a:pt x="199" y="290"/>
                    </a:lnTo>
                    <a:lnTo>
                      <a:pt x="192" y="278"/>
                    </a:lnTo>
                    <a:lnTo>
                      <a:pt x="188" y="275"/>
                    </a:lnTo>
                    <a:lnTo>
                      <a:pt x="180" y="270"/>
                    </a:lnTo>
                    <a:lnTo>
                      <a:pt x="180" y="258"/>
                    </a:lnTo>
                    <a:lnTo>
                      <a:pt x="172" y="256"/>
                    </a:lnTo>
                    <a:lnTo>
                      <a:pt x="164" y="242"/>
                    </a:lnTo>
                    <a:lnTo>
                      <a:pt x="179" y="241"/>
                    </a:lnTo>
                    <a:lnTo>
                      <a:pt x="183" y="209"/>
                    </a:lnTo>
                    <a:lnTo>
                      <a:pt x="194" y="208"/>
                    </a:lnTo>
                    <a:lnTo>
                      <a:pt x="197" y="175"/>
                    </a:lnTo>
                    <a:lnTo>
                      <a:pt x="216" y="171"/>
                    </a:lnTo>
                    <a:lnTo>
                      <a:pt x="213" y="132"/>
                    </a:lnTo>
                    <a:lnTo>
                      <a:pt x="203" y="129"/>
                    </a:lnTo>
                    <a:lnTo>
                      <a:pt x="204" y="118"/>
                    </a:lnTo>
                    <a:lnTo>
                      <a:pt x="216" y="119"/>
                    </a:lnTo>
                    <a:lnTo>
                      <a:pt x="216" y="107"/>
                    </a:lnTo>
                    <a:lnTo>
                      <a:pt x="210" y="92"/>
                    </a:lnTo>
                    <a:lnTo>
                      <a:pt x="209" y="74"/>
                    </a:lnTo>
                    <a:lnTo>
                      <a:pt x="219" y="47"/>
                    </a:lnTo>
                    <a:lnTo>
                      <a:pt x="217" y="33"/>
                    </a:lnTo>
                    <a:lnTo>
                      <a:pt x="210" y="14"/>
                    </a:lnTo>
                    <a:lnTo>
                      <a:pt x="191" y="0"/>
                    </a:lnTo>
                    <a:lnTo>
                      <a:pt x="167" y="20"/>
                    </a:lnTo>
                    <a:lnTo>
                      <a:pt x="158" y="13"/>
                    </a:lnTo>
                    <a:lnTo>
                      <a:pt x="64" y="13"/>
                    </a:lnTo>
                    <a:lnTo>
                      <a:pt x="53" y="20"/>
                    </a:lnTo>
                    <a:lnTo>
                      <a:pt x="44" y="25"/>
                    </a:lnTo>
                    <a:lnTo>
                      <a:pt x="43" y="50"/>
                    </a:lnTo>
                    <a:lnTo>
                      <a:pt x="33" y="53"/>
                    </a:lnTo>
                    <a:lnTo>
                      <a:pt x="36" y="79"/>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2" name="Freeform 223"/>
              <p:cNvSpPr>
                <a:spLocks/>
              </p:cNvSpPr>
              <p:nvPr/>
            </p:nvSpPr>
            <p:spPr bwMode="auto">
              <a:xfrm>
                <a:off x="5606958" y="3966807"/>
                <a:ext cx="166683" cy="163587"/>
              </a:xfrm>
              <a:custGeom>
                <a:avLst/>
                <a:gdLst>
                  <a:gd name="T0" fmla="*/ 32 w 94"/>
                  <a:gd name="T1" fmla="*/ 92 h 93"/>
                  <a:gd name="T2" fmla="*/ 15 w 94"/>
                  <a:gd name="T3" fmla="*/ 86 h 93"/>
                  <a:gd name="T4" fmla="*/ 14 w 94"/>
                  <a:gd name="T5" fmla="*/ 69 h 93"/>
                  <a:gd name="T6" fmla="*/ 4 w 94"/>
                  <a:gd name="T7" fmla="*/ 68 h 93"/>
                  <a:gd name="T8" fmla="*/ 0 w 94"/>
                  <a:gd name="T9" fmla="*/ 53 h 93"/>
                  <a:gd name="T10" fmla="*/ 4 w 94"/>
                  <a:gd name="T11" fmla="*/ 35 h 93"/>
                  <a:gd name="T12" fmla="*/ 20 w 94"/>
                  <a:gd name="T13" fmla="*/ 24 h 93"/>
                  <a:gd name="T14" fmla="*/ 10 w 94"/>
                  <a:gd name="T15" fmla="*/ 15 h 93"/>
                  <a:gd name="T16" fmla="*/ 15 w 94"/>
                  <a:gd name="T17" fmla="*/ 3 h 93"/>
                  <a:gd name="T18" fmla="*/ 28 w 94"/>
                  <a:gd name="T19" fmla="*/ 3 h 93"/>
                  <a:gd name="T20" fmla="*/ 46 w 94"/>
                  <a:gd name="T21" fmla="*/ 0 h 93"/>
                  <a:gd name="T22" fmla="*/ 54 w 94"/>
                  <a:gd name="T23" fmla="*/ 6 h 93"/>
                  <a:gd name="T24" fmla="*/ 83 w 94"/>
                  <a:gd name="T25" fmla="*/ 8 h 93"/>
                  <a:gd name="T26" fmla="*/ 84 w 94"/>
                  <a:gd name="T27" fmla="*/ 21 h 93"/>
                  <a:gd name="T28" fmla="*/ 93 w 94"/>
                  <a:gd name="T29" fmla="*/ 26 h 93"/>
                  <a:gd name="T30" fmla="*/ 91 w 94"/>
                  <a:gd name="T31" fmla="*/ 37 h 93"/>
                  <a:gd name="T32" fmla="*/ 84 w 94"/>
                  <a:gd name="T33" fmla="*/ 39 h 93"/>
                  <a:gd name="T34" fmla="*/ 81 w 94"/>
                  <a:gd name="T35" fmla="*/ 61 h 93"/>
                  <a:gd name="T36" fmla="*/ 84 w 94"/>
                  <a:gd name="T37" fmla="*/ 84 h 93"/>
                  <a:gd name="T38" fmla="*/ 48 w 94"/>
                  <a:gd name="T39" fmla="*/ 85 h 93"/>
                  <a:gd name="T40" fmla="*/ 32 w 94"/>
                  <a:gd name="T41"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3">
                    <a:moveTo>
                      <a:pt x="32" y="92"/>
                    </a:moveTo>
                    <a:lnTo>
                      <a:pt x="15" y="86"/>
                    </a:lnTo>
                    <a:lnTo>
                      <a:pt x="14" y="69"/>
                    </a:lnTo>
                    <a:lnTo>
                      <a:pt x="4" y="68"/>
                    </a:lnTo>
                    <a:lnTo>
                      <a:pt x="0" y="53"/>
                    </a:lnTo>
                    <a:lnTo>
                      <a:pt x="4" y="35"/>
                    </a:lnTo>
                    <a:lnTo>
                      <a:pt x="20" y="24"/>
                    </a:lnTo>
                    <a:lnTo>
                      <a:pt x="10" y="15"/>
                    </a:lnTo>
                    <a:lnTo>
                      <a:pt x="15" y="3"/>
                    </a:lnTo>
                    <a:lnTo>
                      <a:pt x="28" y="3"/>
                    </a:lnTo>
                    <a:lnTo>
                      <a:pt x="46" y="0"/>
                    </a:lnTo>
                    <a:lnTo>
                      <a:pt x="54" y="6"/>
                    </a:lnTo>
                    <a:lnTo>
                      <a:pt x="83" y="8"/>
                    </a:lnTo>
                    <a:lnTo>
                      <a:pt x="84" y="21"/>
                    </a:lnTo>
                    <a:lnTo>
                      <a:pt x="93" y="26"/>
                    </a:lnTo>
                    <a:lnTo>
                      <a:pt x="91" y="37"/>
                    </a:lnTo>
                    <a:lnTo>
                      <a:pt x="84" y="39"/>
                    </a:lnTo>
                    <a:lnTo>
                      <a:pt x="81" y="61"/>
                    </a:lnTo>
                    <a:lnTo>
                      <a:pt x="84" y="84"/>
                    </a:lnTo>
                    <a:lnTo>
                      <a:pt x="48" y="85"/>
                    </a:lnTo>
                    <a:lnTo>
                      <a:pt x="32" y="9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3" name="Freeform 226"/>
              <p:cNvSpPr>
                <a:spLocks/>
              </p:cNvSpPr>
              <p:nvPr/>
            </p:nvSpPr>
            <p:spPr bwMode="auto">
              <a:xfrm>
                <a:off x="5688727" y="3833106"/>
                <a:ext cx="201278" cy="149431"/>
              </a:xfrm>
              <a:custGeom>
                <a:avLst/>
                <a:gdLst>
                  <a:gd name="T0" fmla="*/ 113 w 114"/>
                  <a:gd name="T1" fmla="*/ 42 h 84"/>
                  <a:gd name="T2" fmla="*/ 109 w 114"/>
                  <a:gd name="T3" fmla="*/ 57 h 84"/>
                  <a:gd name="T4" fmla="*/ 93 w 114"/>
                  <a:gd name="T5" fmla="*/ 62 h 84"/>
                  <a:gd name="T6" fmla="*/ 82 w 114"/>
                  <a:gd name="T7" fmla="*/ 77 h 84"/>
                  <a:gd name="T8" fmla="*/ 75 w 114"/>
                  <a:gd name="T9" fmla="*/ 78 h 84"/>
                  <a:gd name="T10" fmla="*/ 63 w 114"/>
                  <a:gd name="T11" fmla="*/ 75 h 84"/>
                  <a:gd name="T12" fmla="*/ 52 w 114"/>
                  <a:gd name="T13" fmla="*/ 69 h 84"/>
                  <a:gd name="T14" fmla="*/ 45 w 114"/>
                  <a:gd name="T15" fmla="*/ 69 h 84"/>
                  <a:gd name="T16" fmla="*/ 37 w 114"/>
                  <a:gd name="T17" fmla="*/ 83 h 84"/>
                  <a:gd name="T18" fmla="*/ 8 w 114"/>
                  <a:gd name="T19" fmla="*/ 81 h 84"/>
                  <a:gd name="T20" fmla="*/ 0 w 114"/>
                  <a:gd name="T21" fmla="*/ 75 h 84"/>
                  <a:gd name="T22" fmla="*/ 4 w 114"/>
                  <a:gd name="T23" fmla="*/ 56 h 84"/>
                  <a:gd name="T24" fmla="*/ 14 w 114"/>
                  <a:gd name="T25" fmla="*/ 42 h 84"/>
                  <a:gd name="T26" fmla="*/ 19 w 114"/>
                  <a:gd name="T27" fmla="*/ 30 h 84"/>
                  <a:gd name="T28" fmla="*/ 23 w 114"/>
                  <a:gd name="T29" fmla="*/ 23 h 84"/>
                  <a:gd name="T30" fmla="*/ 41 w 114"/>
                  <a:gd name="T31" fmla="*/ 17 h 84"/>
                  <a:gd name="T32" fmla="*/ 49 w 114"/>
                  <a:gd name="T33" fmla="*/ 9 h 84"/>
                  <a:gd name="T34" fmla="*/ 57 w 114"/>
                  <a:gd name="T35" fmla="*/ 0 h 84"/>
                  <a:gd name="T36" fmla="*/ 81 w 114"/>
                  <a:gd name="T37" fmla="*/ 1 h 84"/>
                  <a:gd name="T38" fmla="*/ 85 w 114"/>
                  <a:gd name="T39" fmla="*/ 9 h 84"/>
                  <a:gd name="T40" fmla="*/ 94 w 114"/>
                  <a:gd name="T41" fmla="*/ 14 h 84"/>
                  <a:gd name="T42" fmla="*/ 95 w 114"/>
                  <a:gd name="T43" fmla="*/ 30 h 84"/>
                  <a:gd name="T44" fmla="*/ 105 w 114"/>
                  <a:gd name="T45" fmla="*/ 30 h 84"/>
                  <a:gd name="T46" fmla="*/ 113 w 114"/>
                  <a:gd name="T47"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84">
                    <a:moveTo>
                      <a:pt x="113" y="42"/>
                    </a:moveTo>
                    <a:lnTo>
                      <a:pt x="109" y="57"/>
                    </a:lnTo>
                    <a:lnTo>
                      <a:pt x="93" y="62"/>
                    </a:lnTo>
                    <a:lnTo>
                      <a:pt x="82" y="77"/>
                    </a:lnTo>
                    <a:lnTo>
                      <a:pt x="75" y="78"/>
                    </a:lnTo>
                    <a:lnTo>
                      <a:pt x="63" y="75"/>
                    </a:lnTo>
                    <a:lnTo>
                      <a:pt x="52" y="69"/>
                    </a:lnTo>
                    <a:lnTo>
                      <a:pt x="45" y="69"/>
                    </a:lnTo>
                    <a:lnTo>
                      <a:pt x="37" y="83"/>
                    </a:lnTo>
                    <a:lnTo>
                      <a:pt x="8" y="81"/>
                    </a:lnTo>
                    <a:lnTo>
                      <a:pt x="0" y="75"/>
                    </a:lnTo>
                    <a:lnTo>
                      <a:pt x="4" y="56"/>
                    </a:lnTo>
                    <a:lnTo>
                      <a:pt x="14" y="42"/>
                    </a:lnTo>
                    <a:lnTo>
                      <a:pt x="19" y="30"/>
                    </a:lnTo>
                    <a:lnTo>
                      <a:pt x="23" y="23"/>
                    </a:lnTo>
                    <a:lnTo>
                      <a:pt x="41" y="17"/>
                    </a:lnTo>
                    <a:lnTo>
                      <a:pt x="49" y="9"/>
                    </a:lnTo>
                    <a:lnTo>
                      <a:pt x="57" y="0"/>
                    </a:lnTo>
                    <a:lnTo>
                      <a:pt x="81" y="1"/>
                    </a:lnTo>
                    <a:lnTo>
                      <a:pt x="85" y="9"/>
                    </a:lnTo>
                    <a:lnTo>
                      <a:pt x="94" y="14"/>
                    </a:lnTo>
                    <a:lnTo>
                      <a:pt x="95" y="30"/>
                    </a:lnTo>
                    <a:lnTo>
                      <a:pt x="105" y="30"/>
                    </a:lnTo>
                    <a:lnTo>
                      <a:pt x="113" y="42"/>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4" name="Freeform 227"/>
              <p:cNvSpPr>
                <a:spLocks/>
              </p:cNvSpPr>
              <p:nvPr/>
            </p:nvSpPr>
            <p:spPr bwMode="auto">
              <a:xfrm>
                <a:off x="5444992" y="3897597"/>
                <a:ext cx="198133" cy="163587"/>
              </a:xfrm>
              <a:custGeom>
                <a:avLst/>
                <a:gdLst>
                  <a:gd name="T0" fmla="*/ 0 w 113"/>
                  <a:gd name="T1" fmla="*/ 15 h 93"/>
                  <a:gd name="T2" fmla="*/ 8 w 113"/>
                  <a:gd name="T3" fmla="*/ 6 h 93"/>
                  <a:gd name="T4" fmla="*/ 25 w 113"/>
                  <a:gd name="T5" fmla="*/ 0 h 93"/>
                  <a:gd name="T6" fmla="*/ 45 w 113"/>
                  <a:gd name="T7" fmla="*/ 3 h 93"/>
                  <a:gd name="T8" fmla="*/ 61 w 113"/>
                  <a:gd name="T9" fmla="*/ 3 h 93"/>
                  <a:gd name="T10" fmla="*/ 76 w 113"/>
                  <a:gd name="T11" fmla="*/ 8 h 93"/>
                  <a:gd name="T12" fmla="*/ 92 w 113"/>
                  <a:gd name="T13" fmla="*/ 11 h 93"/>
                  <a:gd name="T14" fmla="*/ 103 w 113"/>
                  <a:gd name="T15" fmla="*/ 23 h 93"/>
                  <a:gd name="T16" fmla="*/ 107 w 113"/>
                  <a:gd name="T17" fmla="*/ 42 h 93"/>
                  <a:gd name="T18" fmla="*/ 102 w 113"/>
                  <a:gd name="T19" fmla="*/ 54 h 93"/>
                  <a:gd name="T20" fmla="*/ 112 w 113"/>
                  <a:gd name="T21" fmla="*/ 62 h 93"/>
                  <a:gd name="T22" fmla="*/ 96 w 113"/>
                  <a:gd name="T23" fmla="*/ 74 h 93"/>
                  <a:gd name="T24" fmla="*/ 92 w 113"/>
                  <a:gd name="T25" fmla="*/ 92 h 93"/>
                  <a:gd name="T26" fmla="*/ 81 w 113"/>
                  <a:gd name="T27" fmla="*/ 89 h 93"/>
                  <a:gd name="T28" fmla="*/ 72 w 113"/>
                  <a:gd name="T29" fmla="*/ 72 h 93"/>
                  <a:gd name="T30" fmla="*/ 68 w 113"/>
                  <a:gd name="T31" fmla="*/ 55 h 93"/>
                  <a:gd name="T32" fmla="*/ 52 w 113"/>
                  <a:gd name="T33" fmla="*/ 46 h 93"/>
                  <a:gd name="T34" fmla="*/ 40 w 113"/>
                  <a:gd name="T35" fmla="*/ 52 h 93"/>
                  <a:gd name="T36" fmla="*/ 25 w 113"/>
                  <a:gd name="T37" fmla="*/ 56 h 93"/>
                  <a:gd name="T38" fmla="*/ 7 w 113"/>
                  <a:gd name="T39" fmla="*/ 37 h 93"/>
                  <a:gd name="T40" fmla="*/ 0 w 113"/>
                  <a:gd name="T41"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93">
                    <a:moveTo>
                      <a:pt x="0" y="15"/>
                    </a:moveTo>
                    <a:lnTo>
                      <a:pt x="8" y="6"/>
                    </a:lnTo>
                    <a:lnTo>
                      <a:pt x="25" y="0"/>
                    </a:lnTo>
                    <a:lnTo>
                      <a:pt x="45" y="3"/>
                    </a:lnTo>
                    <a:lnTo>
                      <a:pt x="61" y="3"/>
                    </a:lnTo>
                    <a:lnTo>
                      <a:pt x="76" y="8"/>
                    </a:lnTo>
                    <a:lnTo>
                      <a:pt x="92" y="11"/>
                    </a:lnTo>
                    <a:lnTo>
                      <a:pt x="103" y="23"/>
                    </a:lnTo>
                    <a:lnTo>
                      <a:pt x="107" y="42"/>
                    </a:lnTo>
                    <a:lnTo>
                      <a:pt x="102" y="54"/>
                    </a:lnTo>
                    <a:lnTo>
                      <a:pt x="112" y="62"/>
                    </a:lnTo>
                    <a:lnTo>
                      <a:pt x="96" y="74"/>
                    </a:lnTo>
                    <a:lnTo>
                      <a:pt x="92" y="92"/>
                    </a:lnTo>
                    <a:lnTo>
                      <a:pt x="81" y="89"/>
                    </a:lnTo>
                    <a:lnTo>
                      <a:pt x="72" y="72"/>
                    </a:lnTo>
                    <a:lnTo>
                      <a:pt x="68" y="55"/>
                    </a:lnTo>
                    <a:lnTo>
                      <a:pt x="52" y="46"/>
                    </a:lnTo>
                    <a:lnTo>
                      <a:pt x="40" y="52"/>
                    </a:lnTo>
                    <a:lnTo>
                      <a:pt x="25" y="56"/>
                    </a:lnTo>
                    <a:lnTo>
                      <a:pt x="7" y="37"/>
                    </a:lnTo>
                    <a:lnTo>
                      <a:pt x="0" y="15"/>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5" name="Freeform 228"/>
              <p:cNvSpPr>
                <a:spLocks/>
              </p:cNvSpPr>
              <p:nvPr/>
            </p:nvSpPr>
            <p:spPr bwMode="auto">
              <a:xfrm>
                <a:off x="5751626" y="3954223"/>
                <a:ext cx="92777" cy="168306"/>
              </a:xfrm>
              <a:custGeom>
                <a:avLst/>
                <a:gdLst>
                  <a:gd name="T0" fmla="*/ 2 w 53"/>
                  <a:gd name="T1" fmla="*/ 91 h 95"/>
                  <a:gd name="T2" fmla="*/ 0 w 53"/>
                  <a:gd name="T3" fmla="*/ 68 h 95"/>
                  <a:gd name="T4" fmla="*/ 2 w 53"/>
                  <a:gd name="T5" fmla="*/ 45 h 95"/>
                  <a:gd name="T6" fmla="*/ 10 w 53"/>
                  <a:gd name="T7" fmla="*/ 44 h 95"/>
                  <a:gd name="T8" fmla="*/ 12 w 53"/>
                  <a:gd name="T9" fmla="*/ 32 h 95"/>
                  <a:gd name="T10" fmla="*/ 2 w 53"/>
                  <a:gd name="T11" fmla="*/ 27 h 95"/>
                  <a:gd name="T12" fmla="*/ 2 w 53"/>
                  <a:gd name="T13" fmla="*/ 14 h 95"/>
                  <a:gd name="T14" fmla="*/ 9 w 53"/>
                  <a:gd name="T15" fmla="*/ 0 h 95"/>
                  <a:gd name="T16" fmla="*/ 17 w 53"/>
                  <a:gd name="T17" fmla="*/ 0 h 95"/>
                  <a:gd name="T18" fmla="*/ 27 w 53"/>
                  <a:gd name="T19" fmla="*/ 6 h 95"/>
                  <a:gd name="T20" fmla="*/ 39 w 53"/>
                  <a:gd name="T21" fmla="*/ 9 h 95"/>
                  <a:gd name="T22" fmla="*/ 40 w 53"/>
                  <a:gd name="T23" fmla="*/ 23 h 95"/>
                  <a:gd name="T24" fmla="*/ 46 w 53"/>
                  <a:gd name="T25" fmla="*/ 26 h 95"/>
                  <a:gd name="T26" fmla="*/ 45 w 53"/>
                  <a:gd name="T27" fmla="*/ 39 h 95"/>
                  <a:gd name="T28" fmla="*/ 48 w 53"/>
                  <a:gd name="T29" fmla="*/ 60 h 95"/>
                  <a:gd name="T30" fmla="*/ 52 w 53"/>
                  <a:gd name="T31" fmla="*/ 79 h 95"/>
                  <a:gd name="T32" fmla="*/ 46 w 53"/>
                  <a:gd name="T33" fmla="*/ 86 h 95"/>
                  <a:gd name="T34" fmla="*/ 35 w 53"/>
                  <a:gd name="T35" fmla="*/ 86 h 95"/>
                  <a:gd name="T36" fmla="*/ 29 w 53"/>
                  <a:gd name="T37" fmla="*/ 93 h 95"/>
                  <a:gd name="T38" fmla="*/ 18 w 53"/>
                  <a:gd name="T39" fmla="*/ 94 h 95"/>
                  <a:gd name="T40" fmla="*/ 2 w 53"/>
                  <a:gd name="T4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95">
                    <a:moveTo>
                      <a:pt x="2" y="91"/>
                    </a:moveTo>
                    <a:lnTo>
                      <a:pt x="0" y="68"/>
                    </a:lnTo>
                    <a:lnTo>
                      <a:pt x="2" y="45"/>
                    </a:lnTo>
                    <a:lnTo>
                      <a:pt x="10" y="44"/>
                    </a:lnTo>
                    <a:lnTo>
                      <a:pt x="12" y="32"/>
                    </a:lnTo>
                    <a:lnTo>
                      <a:pt x="2" y="27"/>
                    </a:lnTo>
                    <a:lnTo>
                      <a:pt x="2" y="14"/>
                    </a:lnTo>
                    <a:lnTo>
                      <a:pt x="9" y="0"/>
                    </a:lnTo>
                    <a:lnTo>
                      <a:pt x="17" y="0"/>
                    </a:lnTo>
                    <a:lnTo>
                      <a:pt x="27" y="6"/>
                    </a:lnTo>
                    <a:lnTo>
                      <a:pt x="39" y="9"/>
                    </a:lnTo>
                    <a:lnTo>
                      <a:pt x="40" y="23"/>
                    </a:lnTo>
                    <a:lnTo>
                      <a:pt x="46" y="26"/>
                    </a:lnTo>
                    <a:lnTo>
                      <a:pt x="45" y="39"/>
                    </a:lnTo>
                    <a:lnTo>
                      <a:pt x="48" y="60"/>
                    </a:lnTo>
                    <a:lnTo>
                      <a:pt x="52" y="79"/>
                    </a:lnTo>
                    <a:lnTo>
                      <a:pt x="46" y="86"/>
                    </a:lnTo>
                    <a:lnTo>
                      <a:pt x="35" y="86"/>
                    </a:lnTo>
                    <a:lnTo>
                      <a:pt x="29" y="93"/>
                    </a:lnTo>
                    <a:lnTo>
                      <a:pt x="18" y="94"/>
                    </a:lnTo>
                    <a:lnTo>
                      <a:pt x="2" y="91"/>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6" name="Freeform 229"/>
              <p:cNvSpPr>
                <a:spLocks/>
              </p:cNvSpPr>
              <p:nvPr/>
            </p:nvSpPr>
            <p:spPr bwMode="auto">
              <a:xfrm>
                <a:off x="6575608" y="4298700"/>
                <a:ext cx="278330" cy="308299"/>
              </a:xfrm>
              <a:custGeom>
                <a:avLst/>
                <a:gdLst>
                  <a:gd name="T0" fmla="*/ 156 w 157"/>
                  <a:gd name="T1" fmla="*/ 154 h 175"/>
                  <a:gd name="T2" fmla="*/ 139 w 157"/>
                  <a:gd name="T3" fmla="*/ 158 h 175"/>
                  <a:gd name="T4" fmla="*/ 136 w 157"/>
                  <a:gd name="T5" fmla="*/ 165 h 175"/>
                  <a:gd name="T6" fmla="*/ 119 w 157"/>
                  <a:gd name="T7" fmla="*/ 165 h 175"/>
                  <a:gd name="T8" fmla="*/ 116 w 157"/>
                  <a:gd name="T9" fmla="*/ 174 h 175"/>
                  <a:gd name="T10" fmla="*/ 86 w 157"/>
                  <a:gd name="T11" fmla="*/ 171 h 175"/>
                  <a:gd name="T12" fmla="*/ 84 w 157"/>
                  <a:gd name="T13" fmla="*/ 163 h 175"/>
                  <a:gd name="T14" fmla="*/ 71 w 157"/>
                  <a:gd name="T15" fmla="*/ 154 h 175"/>
                  <a:gd name="T16" fmla="*/ 60 w 157"/>
                  <a:gd name="T17" fmla="*/ 146 h 175"/>
                  <a:gd name="T18" fmla="*/ 53 w 157"/>
                  <a:gd name="T19" fmla="*/ 143 h 175"/>
                  <a:gd name="T20" fmla="*/ 44 w 157"/>
                  <a:gd name="T21" fmla="*/ 129 h 175"/>
                  <a:gd name="T22" fmla="*/ 31 w 157"/>
                  <a:gd name="T23" fmla="*/ 122 h 175"/>
                  <a:gd name="T24" fmla="*/ 21 w 157"/>
                  <a:gd name="T25" fmla="*/ 112 h 175"/>
                  <a:gd name="T26" fmla="*/ 19 w 157"/>
                  <a:gd name="T27" fmla="*/ 104 h 175"/>
                  <a:gd name="T28" fmla="*/ 8 w 157"/>
                  <a:gd name="T29" fmla="*/ 105 h 175"/>
                  <a:gd name="T30" fmla="*/ 9 w 157"/>
                  <a:gd name="T31" fmla="*/ 97 h 175"/>
                  <a:gd name="T32" fmla="*/ 8 w 157"/>
                  <a:gd name="T33" fmla="*/ 87 h 175"/>
                  <a:gd name="T34" fmla="*/ 4 w 157"/>
                  <a:gd name="T35" fmla="*/ 78 h 175"/>
                  <a:gd name="T36" fmla="*/ 3 w 157"/>
                  <a:gd name="T37" fmla="*/ 70 h 175"/>
                  <a:gd name="T38" fmla="*/ 4 w 157"/>
                  <a:gd name="T39" fmla="*/ 57 h 175"/>
                  <a:gd name="T40" fmla="*/ 0 w 157"/>
                  <a:gd name="T41" fmla="*/ 46 h 175"/>
                  <a:gd name="T42" fmla="*/ 8 w 157"/>
                  <a:gd name="T43" fmla="*/ 45 h 175"/>
                  <a:gd name="T44" fmla="*/ 19 w 157"/>
                  <a:gd name="T45" fmla="*/ 43 h 175"/>
                  <a:gd name="T46" fmla="*/ 18 w 157"/>
                  <a:gd name="T47" fmla="*/ 26 h 175"/>
                  <a:gd name="T48" fmla="*/ 14 w 157"/>
                  <a:gd name="T49" fmla="*/ 19 h 175"/>
                  <a:gd name="T50" fmla="*/ 11 w 157"/>
                  <a:gd name="T51" fmla="*/ 4 h 175"/>
                  <a:gd name="T52" fmla="*/ 18 w 157"/>
                  <a:gd name="T53" fmla="*/ 0 h 175"/>
                  <a:gd name="T54" fmla="*/ 33 w 157"/>
                  <a:gd name="T55" fmla="*/ 1 h 175"/>
                  <a:gd name="T56" fmla="*/ 63 w 157"/>
                  <a:gd name="T57" fmla="*/ 0 h 175"/>
                  <a:gd name="T58" fmla="*/ 74 w 157"/>
                  <a:gd name="T59" fmla="*/ 0 h 175"/>
                  <a:gd name="T60" fmla="*/ 103 w 157"/>
                  <a:gd name="T61" fmla="*/ 24 h 175"/>
                  <a:gd name="T62" fmla="*/ 118 w 157"/>
                  <a:gd name="T63" fmla="*/ 28 h 175"/>
                  <a:gd name="T64" fmla="*/ 119 w 157"/>
                  <a:gd name="T65" fmla="*/ 41 h 175"/>
                  <a:gd name="T66" fmla="*/ 141 w 157"/>
                  <a:gd name="T67" fmla="*/ 52 h 175"/>
                  <a:gd name="T68" fmla="*/ 142 w 157"/>
                  <a:gd name="T69" fmla="*/ 60 h 175"/>
                  <a:gd name="T70" fmla="*/ 142 w 157"/>
                  <a:gd name="T71" fmla="*/ 71 h 175"/>
                  <a:gd name="T72" fmla="*/ 137 w 157"/>
                  <a:gd name="T73" fmla="*/ 77 h 175"/>
                  <a:gd name="T74" fmla="*/ 135 w 157"/>
                  <a:gd name="T75" fmla="*/ 88 h 175"/>
                  <a:gd name="T76" fmla="*/ 143 w 157"/>
                  <a:gd name="T77" fmla="*/ 90 h 175"/>
                  <a:gd name="T78" fmla="*/ 142 w 157"/>
                  <a:gd name="T79" fmla="*/ 106 h 175"/>
                  <a:gd name="T80" fmla="*/ 145 w 157"/>
                  <a:gd name="T81" fmla="*/ 122 h 175"/>
                  <a:gd name="T82" fmla="*/ 146 w 157"/>
                  <a:gd name="T83" fmla="*/ 140 h 175"/>
                  <a:gd name="T84" fmla="*/ 152 w 157"/>
                  <a:gd name="T85" fmla="*/ 146 h 175"/>
                  <a:gd name="T86" fmla="*/ 156 w 157"/>
                  <a:gd name="T87" fmla="*/ 15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175">
                    <a:moveTo>
                      <a:pt x="156" y="154"/>
                    </a:moveTo>
                    <a:lnTo>
                      <a:pt x="139" y="158"/>
                    </a:lnTo>
                    <a:lnTo>
                      <a:pt x="136" y="165"/>
                    </a:lnTo>
                    <a:lnTo>
                      <a:pt x="119" y="165"/>
                    </a:lnTo>
                    <a:lnTo>
                      <a:pt x="116" y="174"/>
                    </a:lnTo>
                    <a:lnTo>
                      <a:pt x="86" y="171"/>
                    </a:lnTo>
                    <a:lnTo>
                      <a:pt x="84" y="163"/>
                    </a:lnTo>
                    <a:lnTo>
                      <a:pt x="71" y="154"/>
                    </a:lnTo>
                    <a:lnTo>
                      <a:pt x="60" y="146"/>
                    </a:lnTo>
                    <a:lnTo>
                      <a:pt x="53" y="143"/>
                    </a:lnTo>
                    <a:lnTo>
                      <a:pt x="44" y="129"/>
                    </a:lnTo>
                    <a:lnTo>
                      <a:pt x="31" y="122"/>
                    </a:lnTo>
                    <a:lnTo>
                      <a:pt x="21" y="112"/>
                    </a:lnTo>
                    <a:lnTo>
                      <a:pt x="19" y="104"/>
                    </a:lnTo>
                    <a:lnTo>
                      <a:pt x="8" y="105"/>
                    </a:lnTo>
                    <a:lnTo>
                      <a:pt x="9" y="97"/>
                    </a:lnTo>
                    <a:lnTo>
                      <a:pt x="8" y="87"/>
                    </a:lnTo>
                    <a:lnTo>
                      <a:pt x="4" y="78"/>
                    </a:lnTo>
                    <a:lnTo>
                      <a:pt x="3" y="70"/>
                    </a:lnTo>
                    <a:lnTo>
                      <a:pt x="4" y="57"/>
                    </a:lnTo>
                    <a:lnTo>
                      <a:pt x="0" y="46"/>
                    </a:lnTo>
                    <a:lnTo>
                      <a:pt x="8" y="45"/>
                    </a:lnTo>
                    <a:lnTo>
                      <a:pt x="19" y="43"/>
                    </a:lnTo>
                    <a:lnTo>
                      <a:pt x="18" y="26"/>
                    </a:lnTo>
                    <a:lnTo>
                      <a:pt x="14" y="19"/>
                    </a:lnTo>
                    <a:lnTo>
                      <a:pt x="11" y="4"/>
                    </a:lnTo>
                    <a:lnTo>
                      <a:pt x="18" y="0"/>
                    </a:lnTo>
                    <a:lnTo>
                      <a:pt x="33" y="1"/>
                    </a:lnTo>
                    <a:lnTo>
                      <a:pt x="63" y="0"/>
                    </a:lnTo>
                    <a:lnTo>
                      <a:pt x="74" y="0"/>
                    </a:lnTo>
                    <a:lnTo>
                      <a:pt x="103" y="24"/>
                    </a:lnTo>
                    <a:lnTo>
                      <a:pt x="118" y="28"/>
                    </a:lnTo>
                    <a:lnTo>
                      <a:pt x="119" y="41"/>
                    </a:lnTo>
                    <a:lnTo>
                      <a:pt x="141" y="52"/>
                    </a:lnTo>
                    <a:lnTo>
                      <a:pt x="142" y="60"/>
                    </a:lnTo>
                    <a:lnTo>
                      <a:pt x="142" y="71"/>
                    </a:lnTo>
                    <a:lnTo>
                      <a:pt x="137" y="77"/>
                    </a:lnTo>
                    <a:lnTo>
                      <a:pt x="135" y="88"/>
                    </a:lnTo>
                    <a:lnTo>
                      <a:pt x="143" y="90"/>
                    </a:lnTo>
                    <a:lnTo>
                      <a:pt x="142" y="106"/>
                    </a:lnTo>
                    <a:lnTo>
                      <a:pt x="145" y="122"/>
                    </a:lnTo>
                    <a:lnTo>
                      <a:pt x="146" y="140"/>
                    </a:lnTo>
                    <a:lnTo>
                      <a:pt x="152" y="146"/>
                    </a:lnTo>
                    <a:lnTo>
                      <a:pt x="156" y="154"/>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7" name="Freeform 230"/>
              <p:cNvSpPr>
                <a:spLocks/>
              </p:cNvSpPr>
              <p:nvPr/>
            </p:nvSpPr>
            <p:spPr bwMode="auto">
              <a:xfrm>
                <a:off x="6575608" y="4150842"/>
                <a:ext cx="125799" cy="157295"/>
              </a:xfrm>
              <a:custGeom>
                <a:avLst/>
                <a:gdLst>
                  <a:gd name="T0" fmla="*/ 61 w 71"/>
                  <a:gd name="T1" fmla="*/ 0 h 89"/>
                  <a:gd name="T2" fmla="*/ 70 w 71"/>
                  <a:gd name="T3" fmla="*/ 14 h 89"/>
                  <a:gd name="T4" fmla="*/ 70 w 71"/>
                  <a:gd name="T5" fmla="*/ 41 h 89"/>
                  <a:gd name="T6" fmla="*/ 61 w 71"/>
                  <a:gd name="T7" fmla="*/ 58 h 89"/>
                  <a:gd name="T8" fmla="*/ 59 w 71"/>
                  <a:gd name="T9" fmla="*/ 74 h 89"/>
                  <a:gd name="T10" fmla="*/ 63 w 71"/>
                  <a:gd name="T11" fmla="*/ 84 h 89"/>
                  <a:gd name="T12" fmla="*/ 33 w 71"/>
                  <a:gd name="T13" fmla="*/ 85 h 89"/>
                  <a:gd name="T14" fmla="*/ 18 w 71"/>
                  <a:gd name="T15" fmla="*/ 84 h 89"/>
                  <a:gd name="T16" fmla="*/ 11 w 71"/>
                  <a:gd name="T17" fmla="*/ 88 h 89"/>
                  <a:gd name="T18" fmla="*/ 0 w 71"/>
                  <a:gd name="T19" fmla="*/ 84 h 89"/>
                  <a:gd name="T20" fmla="*/ 4 w 71"/>
                  <a:gd name="T21" fmla="*/ 49 h 89"/>
                  <a:gd name="T22" fmla="*/ 19 w 71"/>
                  <a:gd name="T23" fmla="*/ 43 h 89"/>
                  <a:gd name="T24" fmla="*/ 27 w 71"/>
                  <a:gd name="T25" fmla="*/ 39 h 89"/>
                  <a:gd name="T26" fmla="*/ 28 w 71"/>
                  <a:gd name="T27" fmla="*/ 30 h 89"/>
                  <a:gd name="T28" fmla="*/ 19 w 71"/>
                  <a:gd name="T29" fmla="*/ 30 h 89"/>
                  <a:gd name="T30" fmla="*/ 19 w 71"/>
                  <a:gd name="T31" fmla="*/ 23 h 89"/>
                  <a:gd name="T32" fmla="*/ 15 w 71"/>
                  <a:gd name="T33" fmla="*/ 4 h 89"/>
                  <a:gd name="T34" fmla="*/ 31 w 71"/>
                  <a:gd name="T35" fmla="*/ 4 h 89"/>
                  <a:gd name="T36" fmla="*/ 44 w 71"/>
                  <a:gd name="T37" fmla="*/ 5 h 89"/>
                  <a:gd name="T38" fmla="*/ 61 w 71"/>
                  <a:gd name="T3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9">
                    <a:moveTo>
                      <a:pt x="61" y="0"/>
                    </a:moveTo>
                    <a:lnTo>
                      <a:pt x="70" y="14"/>
                    </a:lnTo>
                    <a:lnTo>
                      <a:pt x="70" y="41"/>
                    </a:lnTo>
                    <a:lnTo>
                      <a:pt x="61" y="58"/>
                    </a:lnTo>
                    <a:lnTo>
                      <a:pt x="59" y="74"/>
                    </a:lnTo>
                    <a:lnTo>
                      <a:pt x="63" y="84"/>
                    </a:lnTo>
                    <a:lnTo>
                      <a:pt x="33" y="85"/>
                    </a:lnTo>
                    <a:lnTo>
                      <a:pt x="18" y="84"/>
                    </a:lnTo>
                    <a:lnTo>
                      <a:pt x="11" y="88"/>
                    </a:lnTo>
                    <a:lnTo>
                      <a:pt x="0" y="84"/>
                    </a:lnTo>
                    <a:lnTo>
                      <a:pt x="4" y="49"/>
                    </a:lnTo>
                    <a:lnTo>
                      <a:pt x="19" y="43"/>
                    </a:lnTo>
                    <a:lnTo>
                      <a:pt x="27" y="39"/>
                    </a:lnTo>
                    <a:lnTo>
                      <a:pt x="28" y="30"/>
                    </a:lnTo>
                    <a:lnTo>
                      <a:pt x="19" y="30"/>
                    </a:lnTo>
                    <a:lnTo>
                      <a:pt x="19" y="23"/>
                    </a:lnTo>
                    <a:lnTo>
                      <a:pt x="15" y="4"/>
                    </a:lnTo>
                    <a:lnTo>
                      <a:pt x="31" y="4"/>
                    </a:lnTo>
                    <a:lnTo>
                      <a:pt x="44" y="5"/>
                    </a:lnTo>
                    <a:lnTo>
                      <a:pt x="61"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8" name="Freeform 232"/>
              <p:cNvSpPr>
                <a:spLocks/>
              </p:cNvSpPr>
              <p:nvPr/>
            </p:nvSpPr>
            <p:spPr bwMode="auto">
              <a:xfrm>
                <a:off x="6158899" y="3600309"/>
                <a:ext cx="275185" cy="457729"/>
              </a:xfrm>
              <a:custGeom>
                <a:avLst/>
                <a:gdLst>
                  <a:gd name="T0" fmla="*/ 24 w 155"/>
                  <a:gd name="T1" fmla="*/ 0 h 260"/>
                  <a:gd name="T2" fmla="*/ 26 w 155"/>
                  <a:gd name="T3" fmla="*/ 8 h 260"/>
                  <a:gd name="T4" fmla="*/ 29 w 155"/>
                  <a:gd name="T5" fmla="*/ 14 h 260"/>
                  <a:gd name="T6" fmla="*/ 36 w 155"/>
                  <a:gd name="T7" fmla="*/ 30 h 260"/>
                  <a:gd name="T8" fmla="*/ 30 w 155"/>
                  <a:gd name="T9" fmla="*/ 108 h 260"/>
                  <a:gd name="T10" fmla="*/ 20 w 155"/>
                  <a:gd name="T11" fmla="*/ 112 h 260"/>
                  <a:gd name="T12" fmla="*/ 15 w 155"/>
                  <a:gd name="T13" fmla="*/ 121 h 260"/>
                  <a:gd name="T14" fmla="*/ 5 w 155"/>
                  <a:gd name="T15" fmla="*/ 127 h 260"/>
                  <a:gd name="T16" fmla="*/ 0 w 155"/>
                  <a:gd name="T17" fmla="*/ 135 h 260"/>
                  <a:gd name="T18" fmla="*/ 0 w 155"/>
                  <a:gd name="T19" fmla="*/ 149 h 260"/>
                  <a:gd name="T20" fmla="*/ 6 w 155"/>
                  <a:gd name="T21" fmla="*/ 148 h 260"/>
                  <a:gd name="T22" fmla="*/ 8 w 155"/>
                  <a:gd name="T23" fmla="*/ 158 h 260"/>
                  <a:gd name="T24" fmla="*/ 13 w 155"/>
                  <a:gd name="T25" fmla="*/ 166 h 260"/>
                  <a:gd name="T26" fmla="*/ 19 w 155"/>
                  <a:gd name="T27" fmla="*/ 180 h 260"/>
                  <a:gd name="T28" fmla="*/ 19 w 155"/>
                  <a:gd name="T29" fmla="*/ 188 h 260"/>
                  <a:gd name="T30" fmla="*/ 14 w 155"/>
                  <a:gd name="T31" fmla="*/ 191 h 260"/>
                  <a:gd name="T32" fmla="*/ 17 w 155"/>
                  <a:gd name="T33" fmla="*/ 194 h 260"/>
                  <a:gd name="T34" fmla="*/ 19 w 155"/>
                  <a:gd name="T35" fmla="*/ 202 h 260"/>
                  <a:gd name="T36" fmla="*/ 25 w 155"/>
                  <a:gd name="T37" fmla="*/ 210 h 260"/>
                  <a:gd name="T38" fmla="*/ 24 w 155"/>
                  <a:gd name="T39" fmla="*/ 218 h 260"/>
                  <a:gd name="T40" fmla="*/ 17 w 155"/>
                  <a:gd name="T41" fmla="*/ 221 h 260"/>
                  <a:gd name="T42" fmla="*/ 18 w 155"/>
                  <a:gd name="T43" fmla="*/ 229 h 260"/>
                  <a:gd name="T44" fmla="*/ 29 w 155"/>
                  <a:gd name="T45" fmla="*/ 243 h 260"/>
                  <a:gd name="T46" fmla="*/ 36 w 155"/>
                  <a:gd name="T47" fmla="*/ 259 h 260"/>
                  <a:gd name="T48" fmla="*/ 45 w 155"/>
                  <a:gd name="T49" fmla="*/ 254 h 260"/>
                  <a:gd name="T50" fmla="*/ 58 w 155"/>
                  <a:gd name="T51" fmla="*/ 256 h 260"/>
                  <a:gd name="T52" fmla="*/ 63 w 155"/>
                  <a:gd name="T53" fmla="*/ 246 h 260"/>
                  <a:gd name="T54" fmla="*/ 79 w 155"/>
                  <a:gd name="T55" fmla="*/ 245 h 260"/>
                  <a:gd name="T56" fmla="*/ 85 w 155"/>
                  <a:gd name="T57" fmla="*/ 235 h 260"/>
                  <a:gd name="T58" fmla="*/ 99 w 155"/>
                  <a:gd name="T59" fmla="*/ 232 h 260"/>
                  <a:gd name="T60" fmla="*/ 104 w 155"/>
                  <a:gd name="T61" fmla="*/ 221 h 260"/>
                  <a:gd name="T62" fmla="*/ 113 w 155"/>
                  <a:gd name="T63" fmla="*/ 218 h 260"/>
                  <a:gd name="T64" fmla="*/ 119 w 155"/>
                  <a:gd name="T65" fmla="*/ 206 h 260"/>
                  <a:gd name="T66" fmla="*/ 129 w 155"/>
                  <a:gd name="T67" fmla="*/ 196 h 260"/>
                  <a:gd name="T68" fmla="*/ 136 w 155"/>
                  <a:gd name="T69" fmla="*/ 194 h 260"/>
                  <a:gd name="T70" fmla="*/ 139 w 155"/>
                  <a:gd name="T71" fmla="*/ 189 h 260"/>
                  <a:gd name="T72" fmla="*/ 139 w 155"/>
                  <a:gd name="T73" fmla="*/ 182 h 260"/>
                  <a:gd name="T74" fmla="*/ 133 w 155"/>
                  <a:gd name="T75" fmla="*/ 179 h 260"/>
                  <a:gd name="T76" fmla="*/ 129 w 155"/>
                  <a:gd name="T77" fmla="*/ 168 h 260"/>
                  <a:gd name="T78" fmla="*/ 118 w 155"/>
                  <a:gd name="T79" fmla="*/ 163 h 260"/>
                  <a:gd name="T80" fmla="*/ 120 w 155"/>
                  <a:gd name="T81" fmla="*/ 154 h 260"/>
                  <a:gd name="T82" fmla="*/ 131 w 155"/>
                  <a:gd name="T83" fmla="*/ 153 h 260"/>
                  <a:gd name="T84" fmla="*/ 135 w 155"/>
                  <a:gd name="T85" fmla="*/ 139 h 260"/>
                  <a:gd name="T86" fmla="*/ 144 w 155"/>
                  <a:gd name="T87" fmla="*/ 123 h 260"/>
                  <a:gd name="T88" fmla="*/ 152 w 155"/>
                  <a:gd name="T89" fmla="*/ 119 h 260"/>
                  <a:gd name="T90" fmla="*/ 154 w 155"/>
                  <a:gd name="T91" fmla="*/ 77 h 260"/>
                  <a:gd name="T92" fmla="*/ 145 w 155"/>
                  <a:gd name="T93" fmla="*/ 75 h 260"/>
                  <a:gd name="T94" fmla="*/ 120 w 155"/>
                  <a:gd name="T95" fmla="*/ 57 h 260"/>
                  <a:gd name="T96" fmla="*/ 111 w 155"/>
                  <a:gd name="T97" fmla="*/ 52 h 260"/>
                  <a:gd name="T98" fmla="*/ 89 w 155"/>
                  <a:gd name="T99" fmla="*/ 41 h 260"/>
                  <a:gd name="T100" fmla="*/ 81 w 155"/>
                  <a:gd name="T101" fmla="*/ 28 h 260"/>
                  <a:gd name="T102" fmla="*/ 57 w 155"/>
                  <a:gd name="T103" fmla="*/ 24 h 260"/>
                  <a:gd name="T104" fmla="*/ 52 w 155"/>
                  <a:gd name="T105" fmla="*/ 12 h 260"/>
                  <a:gd name="T106" fmla="*/ 38 w 155"/>
                  <a:gd name="T107" fmla="*/ 7 h 260"/>
                  <a:gd name="T108" fmla="*/ 38 w 155"/>
                  <a:gd name="T109" fmla="*/ 2 h 260"/>
                  <a:gd name="T110" fmla="*/ 24 w 155"/>
                  <a:gd name="T11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5" h="260">
                    <a:moveTo>
                      <a:pt x="24" y="0"/>
                    </a:moveTo>
                    <a:lnTo>
                      <a:pt x="26" y="8"/>
                    </a:lnTo>
                    <a:lnTo>
                      <a:pt x="29" y="14"/>
                    </a:lnTo>
                    <a:lnTo>
                      <a:pt x="36" y="30"/>
                    </a:lnTo>
                    <a:lnTo>
                      <a:pt x="30" y="108"/>
                    </a:lnTo>
                    <a:lnTo>
                      <a:pt x="20" y="112"/>
                    </a:lnTo>
                    <a:lnTo>
                      <a:pt x="15" y="121"/>
                    </a:lnTo>
                    <a:lnTo>
                      <a:pt x="5" y="127"/>
                    </a:lnTo>
                    <a:lnTo>
                      <a:pt x="0" y="135"/>
                    </a:lnTo>
                    <a:lnTo>
                      <a:pt x="0" y="149"/>
                    </a:lnTo>
                    <a:lnTo>
                      <a:pt x="6" y="148"/>
                    </a:lnTo>
                    <a:lnTo>
                      <a:pt x="8" y="158"/>
                    </a:lnTo>
                    <a:lnTo>
                      <a:pt x="13" y="166"/>
                    </a:lnTo>
                    <a:lnTo>
                      <a:pt x="19" y="180"/>
                    </a:lnTo>
                    <a:lnTo>
                      <a:pt x="19" y="188"/>
                    </a:lnTo>
                    <a:lnTo>
                      <a:pt x="14" y="191"/>
                    </a:lnTo>
                    <a:lnTo>
                      <a:pt x="17" y="194"/>
                    </a:lnTo>
                    <a:lnTo>
                      <a:pt x="19" y="202"/>
                    </a:lnTo>
                    <a:lnTo>
                      <a:pt x="25" y="210"/>
                    </a:lnTo>
                    <a:lnTo>
                      <a:pt x="24" y="218"/>
                    </a:lnTo>
                    <a:lnTo>
                      <a:pt x="17" y="221"/>
                    </a:lnTo>
                    <a:lnTo>
                      <a:pt x="18" y="229"/>
                    </a:lnTo>
                    <a:lnTo>
                      <a:pt x="29" y="243"/>
                    </a:lnTo>
                    <a:lnTo>
                      <a:pt x="36" y="259"/>
                    </a:lnTo>
                    <a:lnTo>
                      <a:pt x="45" y="254"/>
                    </a:lnTo>
                    <a:lnTo>
                      <a:pt x="58" y="256"/>
                    </a:lnTo>
                    <a:lnTo>
                      <a:pt x="63" y="246"/>
                    </a:lnTo>
                    <a:lnTo>
                      <a:pt x="79" y="245"/>
                    </a:lnTo>
                    <a:lnTo>
                      <a:pt x="85" y="235"/>
                    </a:lnTo>
                    <a:lnTo>
                      <a:pt x="99" y="232"/>
                    </a:lnTo>
                    <a:lnTo>
                      <a:pt x="104" y="221"/>
                    </a:lnTo>
                    <a:lnTo>
                      <a:pt x="113" y="218"/>
                    </a:lnTo>
                    <a:lnTo>
                      <a:pt x="119" y="206"/>
                    </a:lnTo>
                    <a:lnTo>
                      <a:pt x="129" y="196"/>
                    </a:lnTo>
                    <a:lnTo>
                      <a:pt x="136" y="194"/>
                    </a:lnTo>
                    <a:lnTo>
                      <a:pt x="139" y="189"/>
                    </a:lnTo>
                    <a:lnTo>
                      <a:pt x="139" y="182"/>
                    </a:lnTo>
                    <a:lnTo>
                      <a:pt x="133" y="179"/>
                    </a:lnTo>
                    <a:lnTo>
                      <a:pt x="129" y="168"/>
                    </a:lnTo>
                    <a:lnTo>
                      <a:pt x="118" y="163"/>
                    </a:lnTo>
                    <a:lnTo>
                      <a:pt x="120" y="154"/>
                    </a:lnTo>
                    <a:lnTo>
                      <a:pt x="131" y="153"/>
                    </a:lnTo>
                    <a:lnTo>
                      <a:pt x="135" y="139"/>
                    </a:lnTo>
                    <a:lnTo>
                      <a:pt x="144" y="123"/>
                    </a:lnTo>
                    <a:lnTo>
                      <a:pt x="152" y="119"/>
                    </a:lnTo>
                    <a:lnTo>
                      <a:pt x="154" y="77"/>
                    </a:lnTo>
                    <a:lnTo>
                      <a:pt x="145" y="75"/>
                    </a:lnTo>
                    <a:lnTo>
                      <a:pt x="120" y="57"/>
                    </a:lnTo>
                    <a:lnTo>
                      <a:pt x="111" y="52"/>
                    </a:lnTo>
                    <a:lnTo>
                      <a:pt x="89" y="41"/>
                    </a:lnTo>
                    <a:lnTo>
                      <a:pt x="81" y="28"/>
                    </a:lnTo>
                    <a:lnTo>
                      <a:pt x="57" y="24"/>
                    </a:lnTo>
                    <a:lnTo>
                      <a:pt x="52" y="12"/>
                    </a:lnTo>
                    <a:lnTo>
                      <a:pt x="38" y="7"/>
                    </a:lnTo>
                    <a:lnTo>
                      <a:pt x="38" y="2"/>
                    </a:lnTo>
                    <a:lnTo>
                      <a:pt x="24" y="0"/>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39" name="Freeform 233"/>
              <p:cNvSpPr>
                <a:spLocks/>
              </p:cNvSpPr>
              <p:nvPr/>
            </p:nvSpPr>
            <p:spPr bwMode="auto">
              <a:xfrm>
                <a:off x="5833395" y="3576714"/>
                <a:ext cx="388404" cy="331893"/>
              </a:xfrm>
              <a:custGeom>
                <a:avLst/>
                <a:gdLst>
                  <a:gd name="T0" fmla="*/ 50 w 221"/>
                  <a:gd name="T1" fmla="*/ 186 h 188"/>
                  <a:gd name="T2" fmla="*/ 55 w 221"/>
                  <a:gd name="T3" fmla="*/ 179 h 188"/>
                  <a:gd name="T4" fmla="*/ 60 w 221"/>
                  <a:gd name="T5" fmla="*/ 168 h 188"/>
                  <a:gd name="T6" fmla="*/ 73 w 221"/>
                  <a:gd name="T7" fmla="*/ 164 h 188"/>
                  <a:gd name="T8" fmla="*/ 84 w 221"/>
                  <a:gd name="T9" fmla="*/ 166 h 188"/>
                  <a:gd name="T10" fmla="*/ 91 w 221"/>
                  <a:gd name="T11" fmla="*/ 176 h 188"/>
                  <a:gd name="T12" fmla="*/ 92 w 221"/>
                  <a:gd name="T13" fmla="*/ 169 h 188"/>
                  <a:gd name="T14" fmla="*/ 109 w 221"/>
                  <a:gd name="T15" fmla="*/ 168 h 188"/>
                  <a:gd name="T16" fmla="*/ 120 w 221"/>
                  <a:gd name="T17" fmla="*/ 167 h 188"/>
                  <a:gd name="T18" fmla="*/ 128 w 221"/>
                  <a:gd name="T19" fmla="*/ 175 h 188"/>
                  <a:gd name="T20" fmla="*/ 140 w 221"/>
                  <a:gd name="T21" fmla="*/ 176 h 188"/>
                  <a:gd name="T22" fmla="*/ 142 w 221"/>
                  <a:gd name="T23" fmla="*/ 168 h 188"/>
                  <a:gd name="T24" fmla="*/ 160 w 221"/>
                  <a:gd name="T25" fmla="*/ 168 h 188"/>
                  <a:gd name="T26" fmla="*/ 168 w 221"/>
                  <a:gd name="T27" fmla="*/ 176 h 188"/>
                  <a:gd name="T28" fmla="*/ 175 w 221"/>
                  <a:gd name="T29" fmla="*/ 168 h 188"/>
                  <a:gd name="T30" fmla="*/ 185 w 221"/>
                  <a:gd name="T31" fmla="*/ 162 h 188"/>
                  <a:gd name="T32" fmla="*/ 185 w 221"/>
                  <a:gd name="T33" fmla="*/ 148 h 188"/>
                  <a:gd name="T34" fmla="*/ 190 w 221"/>
                  <a:gd name="T35" fmla="*/ 140 h 188"/>
                  <a:gd name="T36" fmla="*/ 200 w 221"/>
                  <a:gd name="T37" fmla="*/ 134 h 188"/>
                  <a:gd name="T38" fmla="*/ 205 w 221"/>
                  <a:gd name="T39" fmla="*/ 125 h 188"/>
                  <a:gd name="T40" fmla="*/ 215 w 221"/>
                  <a:gd name="T41" fmla="*/ 122 h 188"/>
                  <a:gd name="T42" fmla="*/ 220 w 221"/>
                  <a:gd name="T43" fmla="*/ 43 h 188"/>
                  <a:gd name="T44" fmla="*/ 213 w 221"/>
                  <a:gd name="T45" fmla="*/ 27 h 188"/>
                  <a:gd name="T46" fmla="*/ 211 w 221"/>
                  <a:gd name="T47" fmla="*/ 21 h 188"/>
                  <a:gd name="T48" fmla="*/ 208 w 221"/>
                  <a:gd name="T49" fmla="*/ 13 h 188"/>
                  <a:gd name="T50" fmla="*/ 200 w 221"/>
                  <a:gd name="T51" fmla="*/ 9 h 188"/>
                  <a:gd name="T52" fmla="*/ 182 w 221"/>
                  <a:gd name="T53" fmla="*/ 8 h 188"/>
                  <a:gd name="T54" fmla="*/ 181 w 221"/>
                  <a:gd name="T55" fmla="*/ 0 h 188"/>
                  <a:gd name="T56" fmla="*/ 162 w 221"/>
                  <a:gd name="T57" fmla="*/ 0 h 188"/>
                  <a:gd name="T58" fmla="*/ 157 w 221"/>
                  <a:gd name="T59" fmla="*/ 7 h 188"/>
                  <a:gd name="T60" fmla="*/ 143 w 221"/>
                  <a:gd name="T61" fmla="*/ 13 h 188"/>
                  <a:gd name="T62" fmla="*/ 131 w 221"/>
                  <a:gd name="T63" fmla="*/ 23 h 188"/>
                  <a:gd name="T64" fmla="*/ 124 w 221"/>
                  <a:gd name="T65" fmla="*/ 33 h 188"/>
                  <a:gd name="T66" fmla="*/ 102 w 221"/>
                  <a:gd name="T67" fmla="*/ 41 h 188"/>
                  <a:gd name="T68" fmla="*/ 99 w 221"/>
                  <a:gd name="T69" fmla="*/ 50 h 188"/>
                  <a:gd name="T70" fmla="*/ 91 w 221"/>
                  <a:gd name="T71" fmla="*/ 55 h 188"/>
                  <a:gd name="T72" fmla="*/ 81 w 221"/>
                  <a:gd name="T73" fmla="*/ 66 h 188"/>
                  <a:gd name="T74" fmla="*/ 57 w 221"/>
                  <a:gd name="T75" fmla="*/ 68 h 188"/>
                  <a:gd name="T76" fmla="*/ 55 w 221"/>
                  <a:gd name="T77" fmla="*/ 76 h 188"/>
                  <a:gd name="T78" fmla="*/ 58 w 221"/>
                  <a:gd name="T79" fmla="*/ 123 h 188"/>
                  <a:gd name="T80" fmla="*/ 48 w 221"/>
                  <a:gd name="T81" fmla="*/ 125 h 188"/>
                  <a:gd name="T82" fmla="*/ 48 w 221"/>
                  <a:gd name="T83" fmla="*/ 133 h 188"/>
                  <a:gd name="T84" fmla="*/ 11 w 221"/>
                  <a:gd name="T85" fmla="*/ 139 h 188"/>
                  <a:gd name="T86" fmla="*/ 0 w 221"/>
                  <a:gd name="T87" fmla="*/ 146 h 188"/>
                  <a:gd name="T88" fmla="*/ 4 w 221"/>
                  <a:gd name="T89" fmla="*/ 155 h 188"/>
                  <a:gd name="T90" fmla="*/ 13 w 221"/>
                  <a:gd name="T91" fmla="*/ 160 h 188"/>
                  <a:gd name="T92" fmla="*/ 14 w 221"/>
                  <a:gd name="T93" fmla="*/ 175 h 188"/>
                  <a:gd name="T94" fmla="*/ 24 w 221"/>
                  <a:gd name="T95" fmla="*/ 176 h 188"/>
                  <a:gd name="T96" fmla="*/ 32 w 221"/>
                  <a:gd name="T97" fmla="*/ 187 h 188"/>
                  <a:gd name="T98" fmla="*/ 45 w 221"/>
                  <a:gd name="T99" fmla="*/ 186 h 188"/>
                  <a:gd name="T100" fmla="*/ 50 w 221"/>
                  <a:gd name="T101"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188">
                    <a:moveTo>
                      <a:pt x="50" y="186"/>
                    </a:moveTo>
                    <a:lnTo>
                      <a:pt x="55" y="179"/>
                    </a:lnTo>
                    <a:lnTo>
                      <a:pt x="60" y="168"/>
                    </a:lnTo>
                    <a:lnTo>
                      <a:pt x="73" y="164"/>
                    </a:lnTo>
                    <a:lnTo>
                      <a:pt x="84" y="166"/>
                    </a:lnTo>
                    <a:lnTo>
                      <a:pt x="91" y="176"/>
                    </a:lnTo>
                    <a:lnTo>
                      <a:pt x="92" y="169"/>
                    </a:lnTo>
                    <a:lnTo>
                      <a:pt x="109" y="168"/>
                    </a:lnTo>
                    <a:lnTo>
                      <a:pt x="120" y="167"/>
                    </a:lnTo>
                    <a:lnTo>
                      <a:pt x="128" y="175"/>
                    </a:lnTo>
                    <a:lnTo>
                      <a:pt x="140" y="176"/>
                    </a:lnTo>
                    <a:lnTo>
                      <a:pt x="142" y="168"/>
                    </a:lnTo>
                    <a:lnTo>
                      <a:pt x="160" y="168"/>
                    </a:lnTo>
                    <a:lnTo>
                      <a:pt x="168" y="176"/>
                    </a:lnTo>
                    <a:lnTo>
                      <a:pt x="175" y="168"/>
                    </a:lnTo>
                    <a:lnTo>
                      <a:pt x="185" y="162"/>
                    </a:lnTo>
                    <a:lnTo>
                      <a:pt x="185" y="148"/>
                    </a:lnTo>
                    <a:lnTo>
                      <a:pt x="190" y="140"/>
                    </a:lnTo>
                    <a:lnTo>
                      <a:pt x="200" y="134"/>
                    </a:lnTo>
                    <a:lnTo>
                      <a:pt x="205" y="125"/>
                    </a:lnTo>
                    <a:lnTo>
                      <a:pt x="215" y="122"/>
                    </a:lnTo>
                    <a:lnTo>
                      <a:pt x="220" y="43"/>
                    </a:lnTo>
                    <a:lnTo>
                      <a:pt x="213" y="27"/>
                    </a:lnTo>
                    <a:lnTo>
                      <a:pt x="211" y="21"/>
                    </a:lnTo>
                    <a:lnTo>
                      <a:pt x="208" y="13"/>
                    </a:lnTo>
                    <a:lnTo>
                      <a:pt x="200" y="9"/>
                    </a:lnTo>
                    <a:lnTo>
                      <a:pt x="182" y="8"/>
                    </a:lnTo>
                    <a:lnTo>
                      <a:pt x="181" y="0"/>
                    </a:lnTo>
                    <a:lnTo>
                      <a:pt x="162" y="0"/>
                    </a:lnTo>
                    <a:lnTo>
                      <a:pt x="157" y="7"/>
                    </a:lnTo>
                    <a:lnTo>
                      <a:pt x="143" y="13"/>
                    </a:lnTo>
                    <a:lnTo>
                      <a:pt x="131" y="23"/>
                    </a:lnTo>
                    <a:lnTo>
                      <a:pt x="124" y="33"/>
                    </a:lnTo>
                    <a:lnTo>
                      <a:pt x="102" y="41"/>
                    </a:lnTo>
                    <a:lnTo>
                      <a:pt x="99" y="50"/>
                    </a:lnTo>
                    <a:lnTo>
                      <a:pt x="91" y="55"/>
                    </a:lnTo>
                    <a:lnTo>
                      <a:pt x="81" y="66"/>
                    </a:lnTo>
                    <a:lnTo>
                      <a:pt x="57" y="68"/>
                    </a:lnTo>
                    <a:lnTo>
                      <a:pt x="55" y="76"/>
                    </a:lnTo>
                    <a:lnTo>
                      <a:pt x="58" y="123"/>
                    </a:lnTo>
                    <a:lnTo>
                      <a:pt x="48" y="125"/>
                    </a:lnTo>
                    <a:lnTo>
                      <a:pt x="48" y="133"/>
                    </a:lnTo>
                    <a:lnTo>
                      <a:pt x="11" y="139"/>
                    </a:lnTo>
                    <a:lnTo>
                      <a:pt x="0" y="146"/>
                    </a:lnTo>
                    <a:lnTo>
                      <a:pt x="4" y="155"/>
                    </a:lnTo>
                    <a:lnTo>
                      <a:pt x="13" y="160"/>
                    </a:lnTo>
                    <a:lnTo>
                      <a:pt x="14" y="175"/>
                    </a:lnTo>
                    <a:lnTo>
                      <a:pt x="24" y="176"/>
                    </a:lnTo>
                    <a:lnTo>
                      <a:pt x="32" y="187"/>
                    </a:lnTo>
                    <a:lnTo>
                      <a:pt x="45" y="186"/>
                    </a:lnTo>
                    <a:lnTo>
                      <a:pt x="50" y="186"/>
                    </a:lnTo>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0" name="Freeform 275"/>
              <p:cNvSpPr>
                <a:spLocks/>
              </p:cNvSpPr>
              <p:nvPr/>
            </p:nvSpPr>
            <p:spPr bwMode="auto">
              <a:xfrm>
                <a:off x="5816098" y="3968380"/>
                <a:ext cx="42457" cy="130555"/>
              </a:xfrm>
              <a:custGeom>
                <a:avLst/>
                <a:gdLst>
                  <a:gd name="T0" fmla="*/ 15 w 27"/>
                  <a:gd name="T1" fmla="*/ 83 h 83"/>
                  <a:gd name="T2" fmla="*/ 27 w 27"/>
                  <a:gd name="T3" fmla="*/ 72 h 83"/>
                  <a:gd name="T4" fmla="*/ 20 w 27"/>
                  <a:gd name="T5" fmla="*/ 48 h 83"/>
                  <a:gd name="T6" fmla="*/ 20 w 27"/>
                  <a:gd name="T7" fmla="*/ 26 h 83"/>
                  <a:gd name="T8" fmla="*/ 18 w 27"/>
                  <a:gd name="T9" fmla="*/ 11 h 83"/>
                  <a:gd name="T10" fmla="*/ 12 w 27"/>
                  <a:gd name="T11" fmla="*/ 2 h 83"/>
                  <a:gd name="T12" fmla="*/ 2 w 27"/>
                  <a:gd name="T13" fmla="*/ 0 h 83"/>
                  <a:gd name="T14" fmla="*/ 0 w 27"/>
                  <a:gd name="T15" fmla="*/ 14 h 83"/>
                  <a:gd name="T16" fmla="*/ 6 w 27"/>
                  <a:gd name="T17" fmla="*/ 24 h 83"/>
                  <a:gd name="T18" fmla="*/ 9 w 27"/>
                  <a:gd name="T19" fmla="*/ 48 h 83"/>
                  <a:gd name="T20" fmla="*/ 15 w 2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83">
                    <a:moveTo>
                      <a:pt x="15" y="83"/>
                    </a:moveTo>
                    <a:lnTo>
                      <a:pt x="27" y="72"/>
                    </a:lnTo>
                    <a:lnTo>
                      <a:pt x="20" y="48"/>
                    </a:lnTo>
                    <a:lnTo>
                      <a:pt x="20" y="26"/>
                    </a:lnTo>
                    <a:lnTo>
                      <a:pt x="18" y="11"/>
                    </a:lnTo>
                    <a:lnTo>
                      <a:pt x="12" y="2"/>
                    </a:lnTo>
                    <a:lnTo>
                      <a:pt x="2" y="0"/>
                    </a:lnTo>
                    <a:lnTo>
                      <a:pt x="0" y="14"/>
                    </a:lnTo>
                    <a:lnTo>
                      <a:pt x="6" y="24"/>
                    </a:lnTo>
                    <a:lnTo>
                      <a:pt x="9" y="48"/>
                    </a:lnTo>
                    <a:lnTo>
                      <a:pt x="15" y="83"/>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1" name="Freeform 278"/>
              <p:cNvSpPr>
                <a:spLocks/>
              </p:cNvSpPr>
              <p:nvPr/>
            </p:nvSpPr>
            <p:spPr bwMode="auto">
              <a:xfrm>
                <a:off x="6066123" y="4223198"/>
                <a:ext cx="45602" cy="26740"/>
              </a:xfrm>
              <a:custGeom>
                <a:avLst/>
                <a:gdLst>
                  <a:gd name="T0" fmla="*/ 0 w 29"/>
                  <a:gd name="T1" fmla="*/ 14 h 17"/>
                  <a:gd name="T2" fmla="*/ 2 w 29"/>
                  <a:gd name="T3" fmla="*/ 0 h 17"/>
                  <a:gd name="T4" fmla="*/ 29 w 29"/>
                  <a:gd name="T5" fmla="*/ 3 h 17"/>
                  <a:gd name="T6" fmla="*/ 18 w 29"/>
                  <a:gd name="T7" fmla="*/ 17 h 17"/>
                  <a:gd name="T8" fmla="*/ 0 w 29"/>
                  <a:gd name="T9" fmla="*/ 14 h 17"/>
                </a:gdLst>
                <a:ahLst/>
                <a:cxnLst>
                  <a:cxn ang="0">
                    <a:pos x="T0" y="T1"/>
                  </a:cxn>
                  <a:cxn ang="0">
                    <a:pos x="T2" y="T3"/>
                  </a:cxn>
                  <a:cxn ang="0">
                    <a:pos x="T4" y="T5"/>
                  </a:cxn>
                  <a:cxn ang="0">
                    <a:pos x="T6" y="T7"/>
                  </a:cxn>
                  <a:cxn ang="0">
                    <a:pos x="T8" y="T9"/>
                  </a:cxn>
                </a:cxnLst>
                <a:rect l="0" t="0" r="r" b="b"/>
                <a:pathLst>
                  <a:path w="29" h="17">
                    <a:moveTo>
                      <a:pt x="0" y="14"/>
                    </a:moveTo>
                    <a:lnTo>
                      <a:pt x="2" y="0"/>
                    </a:lnTo>
                    <a:lnTo>
                      <a:pt x="29" y="3"/>
                    </a:lnTo>
                    <a:lnTo>
                      <a:pt x="18" y="17"/>
                    </a:lnTo>
                    <a:lnTo>
                      <a:pt x="0" y="14"/>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sp>
            <p:nvSpPr>
              <p:cNvPr id="142" name="Freeform 279"/>
              <p:cNvSpPr>
                <a:spLocks/>
              </p:cNvSpPr>
              <p:nvPr/>
            </p:nvSpPr>
            <p:spPr bwMode="auto">
              <a:xfrm>
                <a:off x="6658949" y="4548800"/>
                <a:ext cx="81769" cy="206057"/>
              </a:xfrm>
              <a:custGeom>
                <a:avLst/>
                <a:gdLst>
                  <a:gd name="T0" fmla="*/ 16 w 52"/>
                  <a:gd name="T1" fmla="*/ 119 h 131"/>
                  <a:gd name="T2" fmla="*/ 24 w 52"/>
                  <a:gd name="T3" fmla="*/ 90 h 131"/>
                  <a:gd name="T4" fmla="*/ 0 w 52"/>
                  <a:gd name="T5" fmla="*/ 81 h 131"/>
                  <a:gd name="T6" fmla="*/ 0 w 52"/>
                  <a:gd name="T7" fmla="*/ 50 h 131"/>
                  <a:gd name="T8" fmla="*/ 10 w 52"/>
                  <a:gd name="T9" fmla="*/ 41 h 131"/>
                  <a:gd name="T10" fmla="*/ 4 w 52"/>
                  <a:gd name="T11" fmla="*/ 17 h 131"/>
                  <a:gd name="T12" fmla="*/ 7 w 52"/>
                  <a:gd name="T13" fmla="*/ 0 h 131"/>
                  <a:gd name="T14" fmla="*/ 30 w 52"/>
                  <a:gd name="T15" fmla="*/ 14 h 131"/>
                  <a:gd name="T16" fmla="*/ 33 w 52"/>
                  <a:gd name="T17" fmla="*/ 30 h 131"/>
                  <a:gd name="T18" fmla="*/ 28 w 52"/>
                  <a:gd name="T19" fmla="*/ 56 h 131"/>
                  <a:gd name="T20" fmla="*/ 45 w 52"/>
                  <a:gd name="T21" fmla="*/ 81 h 131"/>
                  <a:gd name="T22" fmla="*/ 52 w 52"/>
                  <a:gd name="T23" fmla="*/ 104 h 131"/>
                  <a:gd name="T24" fmla="*/ 40 w 52"/>
                  <a:gd name="T25" fmla="*/ 110 h 131"/>
                  <a:gd name="T26" fmla="*/ 39 w 52"/>
                  <a:gd name="T27" fmla="*/ 126 h 131"/>
                  <a:gd name="T28" fmla="*/ 24 w 52"/>
                  <a:gd name="T29" fmla="*/ 131 h 131"/>
                  <a:gd name="T30" fmla="*/ 16 w 52"/>
                  <a:gd name="T31" fmla="*/ 1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31">
                    <a:moveTo>
                      <a:pt x="16" y="119"/>
                    </a:moveTo>
                    <a:lnTo>
                      <a:pt x="24" y="90"/>
                    </a:lnTo>
                    <a:lnTo>
                      <a:pt x="0" y="81"/>
                    </a:lnTo>
                    <a:lnTo>
                      <a:pt x="0" y="50"/>
                    </a:lnTo>
                    <a:lnTo>
                      <a:pt x="10" y="41"/>
                    </a:lnTo>
                    <a:lnTo>
                      <a:pt x="4" y="17"/>
                    </a:lnTo>
                    <a:lnTo>
                      <a:pt x="7" y="0"/>
                    </a:lnTo>
                    <a:lnTo>
                      <a:pt x="30" y="14"/>
                    </a:lnTo>
                    <a:lnTo>
                      <a:pt x="33" y="30"/>
                    </a:lnTo>
                    <a:lnTo>
                      <a:pt x="28" y="56"/>
                    </a:lnTo>
                    <a:lnTo>
                      <a:pt x="45" y="81"/>
                    </a:lnTo>
                    <a:lnTo>
                      <a:pt x="52" y="104"/>
                    </a:lnTo>
                    <a:lnTo>
                      <a:pt x="40" y="110"/>
                    </a:lnTo>
                    <a:lnTo>
                      <a:pt x="39" y="126"/>
                    </a:lnTo>
                    <a:lnTo>
                      <a:pt x="24" y="131"/>
                    </a:lnTo>
                    <a:lnTo>
                      <a:pt x="16" y="119"/>
                    </a:lnTo>
                    <a:close/>
                  </a:path>
                </a:pathLst>
              </a:custGeom>
              <a:grpFill/>
              <a:ln w="9525" cap="flat" cmpd="sng">
                <a:solidFill>
                  <a:schemeClr val="tx1">
                    <a:lumMod val="75000"/>
                    <a:lumOff val="25000"/>
                  </a:scheme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fr-FR" sz="2400">
                  <a:cs typeface="+mn-ea"/>
                  <a:sym typeface="+mn-lt"/>
                </a:endParaRPr>
              </a:p>
            </p:txBody>
          </p:sp>
        </p:grpSp>
        <p:grpSp>
          <p:nvGrpSpPr>
            <p:cNvPr id="56" name="Group 2"/>
            <p:cNvGrpSpPr>
              <a:grpSpLocks/>
            </p:cNvGrpSpPr>
            <p:nvPr/>
          </p:nvGrpSpPr>
          <p:grpSpPr bwMode="auto">
            <a:xfrm>
              <a:off x="2188474" y="1704665"/>
              <a:ext cx="2041322" cy="1583413"/>
              <a:chOff x="1968230" y="1289640"/>
              <a:chExt cx="3616713" cy="2806149"/>
            </a:xfrm>
            <a:grpFill/>
          </p:grpSpPr>
          <p:sp>
            <p:nvSpPr>
              <p:cNvPr id="57" name="Freeform 55"/>
              <p:cNvSpPr>
                <a:spLocks/>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58" name="Freeform 46"/>
              <p:cNvSpPr>
                <a:spLocks/>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59" name="Freeform 47"/>
              <p:cNvSpPr>
                <a:spLocks/>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0" name="Freeform 48"/>
              <p:cNvSpPr>
                <a:spLocks/>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1" name="Freeform 49"/>
              <p:cNvSpPr>
                <a:spLocks/>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2" name="Freeform 52"/>
              <p:cNvSpPr>
                <a:spLocks/>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3" name="Freeform 53"/>
              <p:cNvSpPr>
                <a:spLocks/>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4" name="Freeform 54"/>
              <p:cNvSpPr>
                <a:spLocks/>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5" name="Freeform 60"/>
              <p:cNvSpPr>
                <a:spLocks/>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6" name="Freeform 61"/>
              <p:cNvSpPr>
                <a:spLocks/>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7" name="Freeform 67"/>
              <p:cNvSpPr>
                <a:spLocks/>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8" name="Freeform 68"/>
              <p:cNvSpPr>
                <a:spLocks/>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9" name="Freeform 69"/>
              <p:cNvSpPr>
                <a:spLocks/>
              </p:cNvSpPr>
              <p:nvPr/>
            </p:nvSpPr>
            <p:spPr bwMode="auto">
              <a:xfrm>
                <a:off x="2814226" y="2785519"/>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0" name="Freeform 70"/>
              <p:cNvSpPr>
                <a:spLocks/>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solidFill>
                <a:srgbClr val="2366FC"/>
              </a:solid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1" name="Freeform 71"/>
              <p:cNvSpPr>
                <a:spLocks/>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2" name="Freeform 72"/>
              <p:cNvSpPr>
                <a:spLocks/>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3" name="Freeform 73"/>
              <p:cNvSpPr>
                <a:spLocks/>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4" name="Freeform 74"/>
              <p:cNvSpPr>
                <a:spLocks/>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5" name="Freeform 75"/>
              <p:cNvSpPr>
                <a:spLocks/>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6" name="Freeform 76"/>
              <p:cNvSpPr>
                <a:spLocks/>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7" name="Freeform 77"/>
              <p:cNvSpPr>
                <a:spLocks/>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8" name="Freeform 78"/>
              <p:cNvSpPr>
                <a:spLocks/>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9" name="Freeform 79"/>
              <p:cNvSpPr>
                <a:spLocks/>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0" name="Freeform 80"/>
              <p:cNvSpPr>
                <a:spLocks/>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1" name="Freeform 81"/>
              <p:cNvSpPr>
                <a:spLocks/>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2" name="Freeform 82"/>
              <p:cNvSpPr>
                <a:spLocks/>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3" name="Freeform 83"/>
              <p:cNvSpPr>
                <a:spLocks/>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4" name="Freeform 84"/>
              <p:cNvSpPr>
                <a:spLocks/>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5" name="Freeform 85"/>
              <p:cNvSpPr>
                <a:spLocks/>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6" name="Freeform 86"/>
              <p:cNvSpPr>
                <a:spLocks/>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7" name="Freeform 87"/>
              <p:cNvSpPr>
                <a:spLocks/>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8" name="Freeform 88"/>
              <p:cNvSpPr>
                <a:spLocks/>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9" name="Freeform 89"/>
              <p:cNvSpPr>
                <a:spLocks/>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0" name="Freeform 90"/>
              <p:cNvSpPr>
                <a:spLocks/>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1" name="Freeform 91"/>
              <p:cNvSpPr>
                <a:spLocks/>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2" name="Freeform 92"/>
              <p:cNvSpPr>
                <a:spLocks/>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3" name="Freeform 93"/>
              <p:cNvSpPr>
                <a:spLocks/>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4" name="Freeform 94"/>
              <p:cNvSpPr>
                <a:spLocks/>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5" name="Freeform 95"/>
              <p:cNvSpPr>
                <a:spLocks/>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6" name="Freeform 97"/>
              <p:cNvSpPr>
                <a:spLocks/>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7" name="Freeform 98"/>
              <p:cNvSpPr>
                <a:spLocks/>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sp>
        <p:nvSpPr>
          <p:cNvPr id="294" name="TextBox 293"/>
          <p:cNvSpPr txBox="1"/>
          <p:nvPr/>
        </p:nvSpPr>
        <p:spPr>
          <a:xfrm>
            <a:off x="1905308" y="5062520"/>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p>
        </p:txBody>
      </p:sp>
      <p:sp>
        <p:nvSpPr>
          <p:cNvPr id="295" name="TextBox 294"/>
          <p:cNvSpPr txBox="1"/>
          <p:nvPr/>
        </p:nvSpPr>
        <p:spPr>
          <a:xfrm>
            <a:off x="1908434" y="528526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96" name="Oval 295"/>
          <p:cNvSpPr/>
          <p:nvPr/>
        </p:nvSpPr>
        <p:spPr>
          <a:xfrm>
            <a:off x="1357161" y="5048127"/>
            <a:ext cx="516253" cy="516253"/>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01</a:t>
            </a:r>
          </a:p>
        </p:txBody>
      </p:sp>
      <p:sp>
        <p:nvSpPr>
          <p:cNvPr id="297" name="TextBox 296"/>
          <p:cNvSpPr txBox="1"/>
          <p:nvPr/>
        </p:nvSpPr>
        <p:spPr>
          <a:xfrm>
            <a:off x="4324718" y="5051065"/>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p>
        </p:txBody>
      </p:sp>
      <p:sp>
        <p:nvSpPr>
          <p:cNvPr id="298" name="TextBox 297"/>
          <p:cNvSpPr txBox="1"/>
          <p:nvPr/>
        </p:nvSpPr>
        <p:spPr>
          <a:xfrm>
            <a:off x="4327844" y="527381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299" name="Oval 298"/>
          <p:cNvSpPr/>
          <p:nvPr/>
        </p:nvSpPr>
        <p:spPr>
          <a:xfrm>
            <a:off x="3776571" y="5036672"/>
            <a:ext cx="516253" cy="516253"/>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02</a:t>
            </a:r>
          </a:p>
        </p:txBody>
      </p:sp>
      <p:sp>
        <p:nvSpPr>
          <p:cNvPr id="300" name="TextBox 299"/>
          <p:cNvSpPr txBox="1"/>
          <p:nvPr/>
        </p:nvSpPr>
        <p:spPr>
          <a:xfrm>
            <a:off x="6796575" y="5051066"/>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p>
        </p:txBody>
      </p:sp>
      <p:sp>
        <p:nvSpPr>
          <p:cNvPr id="301" name="TextBox 300"/>
          <p:cNvSpPr txBox="1"/>
          <p:nvPr/>
        </p:nvSpPr>
        <p:spPr>
          <a:xfrm>
            <a:off x="6799701" y="527381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02" name="Oval 301"/>
          <p:cNvSpPr/>
          <p:nvPr/>
        </p:nvSpPr>
        <p:spPr>
          <a:xfrm>
            <a:off x="6248428" y="5036673"/>
            <a:ext cx="516253" cy="51625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03</a:t>
            </a:r>
          </a:p>
        </p:txBody>
      </p:sp>
      <p:sp>
        <p:nvSpPr>
          <p:cNvPr id="303" name="TextBox 302"/>
          <p:cNvSpPr txBox="1"/>
          <p:nvPr/>
        </p:nvSpPr>
        <p:spPr>
          <a:xfrm>
            <a:off x="9215985" y="5039611"/>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p>
        </p:txBody>
      </p:sp>
      <p:sp>
        <p:nvSpPr>
          <p:cNvPr id="304" name="TextBox 303"/>
          <p:cNvSpPr txBox="1"/>
          <p:nvPr/>
        </p:nvSpPr>
        <p:spPr>
          <a:xfrm>
            <a:off x="9219111" y="5262357"/>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p>
        </p:txBody>
      </p:sp>
      <p:sp>
        <p:nvSpPr>
          <p:cNvPr id="305" name="Oval 304"/>
          <p:cNvSpPr/>
          <p:nvPr/>
        </p:nvSpPr>
        <p:spPr>
          <a:xfrm>
            <a:off x="8667838" y="5025218"/>
            <a:ext cx="516253" cy="516253"/>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04</a:t>
            </a:r>
          </a:p>
        </p:txBody>
      </p:sp>
      <p:grpSp>
        <p:nvGrpSpPr>
          <p:cNvPr id="306" name="Group 305"/>
          <p:cNvGrpSpPr/>
          <p:nvPr/>
        </p:nvGrpSpPr>
        <p:grpSpPr>
          <a:xfrm>
            <a:off x="1439503" y="2852500"/>
            <a:ext cx="434204" cy="76723"/>
            <a:chOff x="4733567" y="4719035"/>
            <a:chExt cx="635717" cy="112331"/>
          </a:xfrm>
        </p:grpSpPr>
        <p:sp>
          <p:nvSpPr>
            <p:cNvPr id="307" name="Oval 306"/>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8" name="Oval 30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9" name="Oval 30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10" name="Oval 30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011765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6" name="Rectangle 5"/>
          <p:cNvSpPr/>
          <p:nvPr/>
        </p:nvSpPr>
        <p:spPr>
          <a:xfrm>
            <a:off x="1" y="0"/>
            <a:ext cx="12192000" cy="6857999"/>
          </a:xfrm>
          <a:prstGeom prst="rect">
            <a:avLst/>
          </a:prstGeom>
          <a:solidFill>
            <a:srgbClr val="3C5266">
              <a:alpha val="4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682527" y="3727292"/>
            <a:ext cx="3807389" cy="1255728"/>
          </a:xfrm>
          <a:prstGeom prst="rect">
            <a:avLst/>
          </a:prstGeom>
          <a:noFill/>
        </p:spPr>
        <p:txBody>
          <a:bodyPr wrap="none" rtlCol="0">
            <a:spAutoFit/>
          </a:bodyPr>
          <a:lstStyle/>
          <a:p>
            <a:pPr>
              <a:lnSpc>
                <a:spcPct val="90000"/>
              </a:lnSpc>
            </a:pPr>
            <a:r>
              <a:rPr lang="en-US" sz="2800" dirty="0">
                <a:solidFill>
                  <a:srgbClr val="FFFFFF"/>
                </a:solidFill>
                <a:cs typeface="+mn-ea"/>
                <a:sym typeface="+mn-lt"/>
              </a:rPr>
              <a:t>WE MAKE</a:t>
            </a:r>
          </a:p>
          <a:p>
            <a:pPr>
              <a:lnSpc>
                <a:spcPct val="90000"/>
              </a:lnSpc>
            </a:pPr>
            <a:r>
              <a:rPr lang="en-US" sz="2800" dirty="0">
                <a:solidFill>
                  <a:srgbClr val="FFFFFF"/>
                </a:solidFill>
                <a:cs typeface="+mn-ea"/>
                <a:sym typeface="+mn-lt"/>
              </a:rPr>
              <a:t>YOUR DREAM</a:t>
            </a:r>
          </a:p>
          <a:p>
            <a:pPr>
              <a:lnSpc>
                <a:spcPct val="90000"/>
              </a:lnSpc>
            </a:pPr>
            <a:r>
              <a:rPr lang="en-US" sz="2800" dirty="0">
                <a:solidFill>
                  <a:srgbClr val="FFFFFF"/>
                </a:solidFill>
                <a:cs typeface="+mn-ea"/>
                <a:sym typeface="+mn-lt"/>
              </a:rPr>
              <a:t>COME INTO REALITY</a:t>
            </a:r>
          </a:p>
        </p:txBody>
      </p:sp>
      <p:sp>
        <p:nvSpPr>
          <p:cNvPr id="8" name="TextBox 7"/>
          <p:cNvSpPr txBox="1"/>
          <p:nvPr/>
        </p:nvSpPr>
        <p:spPr>
          <a:xfrm>
            <a:off x="712725" y="4989843"/>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p>
        </p:txBody>
      </p:sp>
      <p:sp>
        <p:nvSpPr>
          <p:cNvPr id="14" name="TextBox 13"/>
          <p:cNvSpPr txBox="1"/>
          <p:nvPr/>
        </p:nvSpPr>
        <p:spPr>
          <a:xfrm>
            <a:off x="697043" y="5429180"/>
            <a:ext cx="8396109" cy="700641"/>
          </a:xfrm>
          <a:prstGeom prst="rect">
            <a:avLst/>
          </a:prstGeom>
          <a:noFill/>
        </p:spPr>
        <p:txBody>
          <a:bodyPr wrap="square" rtlCol="0">
            <a:spAutoFit/>
          </a:bodyPr>
          <a:lstStyle/>
          <a:p>
            <a:pP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nSpc>
                <a:spcPct val="130000"/>
              </a:lnSpc>
              <a:defRPr/>
            </a:pPr>
            <a:r>
              <a:rPr lang="en-US" sz="1050" dirty="0">
                <a:solidFill>
                  <a:srgbClr val="FFFFFF"/>
                </a:solidFill>
                <a:cs typeface="+mn-ea"/>
                <a:sym typeface="+mn-lt"/>
              </a:rPr>
              <a:t>and typesetting printer specimen.</a:t>
            </a:r>
          </a:p>
        </p:txBody>
      </p:sp>
      <p:grpSp>
        <p:nvGrpSpPr>
          <p:cNvPr id="15" name="Group 14"/>
          <p:cNvGrpSpPr/>
          <p:nvPr/>
        </p:nvGrpSpPr>
        <p:grpSpPr>
          <a:xfrm>
            <a:off x="817203" y="5278200"/>
            <a:ext cx="434204" cy="76723"/>
            <a:chOff x="4733567" y="4719035"/>
            <a:chExt cx="635717" cy="112331"/>
          </a:xfrm>
        </p:grpSpPr>
        <p:sp>
          <p:nvSpPr>
            <p:cNvPr id="16" name="Oval 15"/>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804480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9977" y="1580992"/>
            <a:ext cx="2956322" cy="1255728"/>
          </a:xfrm>
          <a:prstGeom prst="rect">
            <a:avLst/>
          </a:prstGeom>
          <a:noFill/>
        </p:spPr>
        <p:txBody>
          <a:bodyPr wrap="none" rtlCol="0">
            <a:spAutoFit/>
          </a:bodyPr>
          <a:lstStyle/>
          <a:p>
            <a:pPr algn="ctr">
              <a:lnSpc>
                <a:spcPct val="90000"/>
              </a:lnSpc>
            </a:pPr>
            <a:endParaRPr lang="en-US" sz="2800" dirty="0">
              <a:solidFill>
                <a:schemeClr val="tx1">
                  <a:lumMod val="75000"/>
                  <a:lumOff val="25000"/>
                </a:schemeClr>
              </a:solidFill>
              <a:cs typeface="+mn-ea"/>
              <a:sym typeface="+mn-lt"/>
            </a:endParaRPr>
          </a:p>
          <a:p>
            <a:pPr algn="ctr">
              <a:lnSpc>
                <a:spcPct val="90000"/>
              </a:lnSpc>
            </a:pPr>
            <a:r>
              <a:rPr lang="en-US" sz="2800" dirty="0">
                <a:solidFill>
                  <a:schemeClr val="tx1">
                    <a:lumMod val="75000"/>
                    <a:lumOff val="25000"/>
                  </a:schemeClr>
                </a:solidFill>
                <a:cs typeface="+mn-ea"/>
                <a:sym typeface="+mn-lt"/>
              </a:rPr>
              <a:t>THANKS</a:t>
            </a:r>
          </a:p>
          <a:p>
            <a:pPr algn="ctr">
              <a:lnSpc>
                <a:spcPct val="90000"/>
              </a:lnSpc>
            </a:pPr>
            <a:r>
              <a:rPr lang="en-US" sz="2800" dirty="0">
                <a:solidFill>
                  <a:schemeClr val="tx1">
                    <a:lumMod val="75000"/>
                    <a:lumOff val="25000"/>
                  </a:schemeClr>
                </a:solidFill>
                <a:cs typeface="+mn-ea"/>
                <a:sym typeface="+mn-lt"/>
              </a:rPr>
              <a:t>FOR WATCHING</a:t>
            </a:r>
          </a:p>
        </p:txBody>
      </p:sp>
      <p:sp>
        <p:nvSpPr>
          <p:cNvPr id="5" name="TextBox 4"/>
          <p:cNvSpPr txBox="1"/>
          <p:nvPr/>
        </p:nvSpPr>
        <p:spPr>
          <a:xfrm>
            <a:off x="5075662" y="2843543"/>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1" name="TextBox 10"/>
          <p:cNvSpPr txBox="1"/>
          <p:nvPr/>
        </p:nvSpPr>
        <p:spPr>
          <a:xfrm>
            <a:off x="1904300" y="3282880"/>
            <a:ext cx="8396109" cy="700641"/>
          </a:xfrm>
          <a:prstGeom prst="rect">
            <a:avLst/>
          </a:prstGeom>
          <a:noFill/>
        </p:spPr>
        <p:txBody>
          <a:bodyPr wrap="square" rtlCol="0">
            <a:spAutoFit/>
          </a:bodyPr>
          <a:lstStyle/>
          <a:p>
            <a:pPr algn="ctr">
              <a:lnSpc>
                <a:spcPct val="1300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p>
          <a:p>
            <a:pPr algn="ctr">
              <a:lnSpc>
                <a:spcPct val="130000"/>
              </a:lnSpc>
              <a:defRPr/>
            </a:pPr>
            <a:r>
              <a:rPr lang="en-US" sz="1050" dirty="0">
                <a:solidFill>
                  <a:schemeClr val="bg1">
                    <a:lumMod val="50000"/>
                  </a:schemeClr>
                </a:solidFill>
                <a:cs typeface="+mn-ea"/>
                <a:sym typeface="+mn-lt"/>
              </a:rPr>
              <a:t> and typesetting printer specimen.</a:t>
            </a:r>
          </a:p>
        </p:txBody>
      </p:sp>
      <p:sp>
        <p:nvSpPr>
          <p:cNvPr id="18" name="7 CuadroTexto"/>
          <p:cNvSpPr txBox="1"/>
          <p:nvPr/>
        </p:nvSpPr>
        <p:spPr>
          <a:xfrm>
            <a:off x="1893834" y="4442558"/>
            <a:ext cx="8424652" cy="861774"/>
          </a:xfrm>
          <a:prstGeom prst="rect">
            <a:avLst/>
          </a:prstGeom>
          <a:noFill/>
        </p:spPr>
        <p:txBody>
          <a:bodyPr wrap="square">
            <a:spAutoFit/>
          </a:bodyPr>
          <a:lstStyle/>
          <a:p>
            <a:pPr algn="ctr">
              <a:defRPr/>
            </a:pPr>
            <a:r>
              <a:rPr lang="en-US" sz="1000" dirty="0">
                <a:solidFill>
                  <a:schemeClr val="bg1">
                    <a:lumMod val="50000"/>
                  </a:schemeClr>
                </a:solidFill>
                <a:cs typeface="+mn-ea"/>
                <a:sym typeface="+mn-lt"/>
              </a:rPr>
              <a:t>7 Street Avenue, New York City </a:t>
            </a:r>
          </a:p>
          <a:p>
            <a:pPr algn="ctr">
              <a:defRPr/>
            </a:pPr>
            <a:r>
              <a:rPr lang="en-US" sz="1000" dirty="0">
                <a:solidFill>
                  <a:schemeClr val="bg1">
                    <a:lumMod val="50000"/>
                  </a:schemeClr>
                </a:solidFill>
                <a:cs typeface="+mn-ea"/>
                <a:sym typeface="+mn-lt"/>
              </a:rPr>
              <a:t>Fax : +44 123 456 789 | Phone : +44 123 456 789</a:t>
            </a:r>
          </a:p>
          <a:p>
            <a:pPr algn="ctr">
              <a:defRPr/>
            </a:pPr>
            <a:r>
              <a:rPr lang="en-US" sz="1000" dirty="0">
                <a:solidFill>
                  <a:schemeClr val="bg1">
                    <a:lumMod val="50000"/>
                  </a:schemeClr>
                </a:solidFill>
                <a:cs typeface="+mn-ea"/>
                <a:sym typeface="+mn-lt"/>
              </a:rPr>
              <a:t>Email : </a:t>
            </a:r>
            <a:r>
              <a:rPr lang="en-US" sz="1000" dirty="0" err="1">
                <a:solidFill>
                  <a:schemeClr val="bg1">
                    <a:lumMod val="50000"/>
                  </a:schemeClr>
                </a:solidFill>
                <a:cs typeface="+mn-ea"/>
                <a:sym typeface="+mn-lt"/>
              </a:rPr>
              <a:t>manives@yourmail.com</a:t>
            </a:r>
            <a:endParaRPr lang="en-US" sz="1000" dirty="0">
              <a:solidFill>
                <a:schemeClr val="bg1">
                  <a:lumMod val="50000"/>
                </a:schemeClr>
              </a:solidFill>
              <a:cs typeface="+mn-ea"/>
              <a:sym typeface="+mn-lt"/>
            </a:endParaRPr>
          </a:p>
          <a:p>
            <a:pPr algn="ctr">
              <a:defRPr/>
            </a:pPr>
            <a:r>
              <a:rPr lang="en-US" sz="1000" dirty="0" err="1">
                <a:solidFill>
                  <a:schemeClr val="bg1">
                    <a:lumMod val="50000"/>
                  </a:schemeClr>
                </a:solidFill>
                <a:cs typeface="+mn-ea"/>
                <a:sym typeface="+mn-lt"/>
              </a:rPr>
              <a:t>www.manives.com</a:t>
            </a:r>
            <a:endParaRPr lang="en-US" sz="1000" dirty="0">
              <a:solidFill>
                <a:schemeClr val="bg1">
                  <a:lumMod val="50000"/>
                </a:schemeClr>
              </a:solidFill>
              <a:cs typeface="+mn-ea"/>
              <a:sym typeface="+mn-lt"/>
            </a:endParaRPr>
          </a:p>
          <a:p>
            <a:pPr algn="ctr">
              <a:defRPr/>
            </a:pPr>
            <a:endParaRPr lang="en-US" sz="1000" dirty="0">
              <a:solidFill>
                <a:schemeClr val="bg1">
                  <a:lumMod val="50000"/>
                </a:schemeClr>
              </a:solidFill>
              <a:cs typeface="+mn-ea"/>
              <a:sym typeface="+mn-lt"/>
            </a:endParaRPr>
          </a:p>
        </p:txBody>
      </p:sp>
      <p:sp>
        <p:nvSpPr>
          <p:cNvPr id="19" name="TextBox 18"/>
          <p:cNvSpPr txBox="1"/>
          <p:nvPr/>
        </p:nvSpPr>
        <p:spPr>
          <a:xfrm>
            <a:off x="3991286" y="4186399"/>
            <a:ext cx="4260228" cy="307777"/>
          </a:xfrm>
          <a:prstGeom prst="rect">
            <a:avLst/>
          </a:prstGeom>
          <a:noFill/>
        </p:spPr>
        <p:txBody>
          <a:bodyPr wrap="square" rtlCol="0">
            <a:spAutoFit/>
          </a:bodyPr>
          <a:lstStyle/>
          <a:p>
            <a:pPr algn="ctr"/>
            <a:r>
              <a:rPr lang="en-US" sz="1400" b="1" dirty="0">
                <a:solidFill>
                  <a:schemeClr val="tx1">
                    <a:lumMod val="75000"/>
                    <a:lumOff val="25000"/>
                  </a:schemeClr>
                </a:solidFill>
                <a:cs typeface="+mn-ea"/>
                <a:sym typeface="+mn-lt"/>
              </a:rPr>
              <a:t>CONTACT US</a:t>
            </a:r>
          </a:p>
        </p:txBody>
      </p:sp>
      <p:grpSp>
        <p:nvGrpSpPr>
          <p:cNvPr id="13" name="Group 12"/>
          <p:cNvGrpSpPr/>
          <p:nvPr/>
        </p:nvGrpSpPr>
        <p:grpSpPr>
          <a:xfrm>
            <a:off x="5833703" y="3157300"/>
            <a:ext cx="434204" cy="76723"/>
            <a:chOff x="4733567" y="4719035"/>
            <a:chExt cx="635717" cy="112331"/>
          </a:xfrm>
        </p:grpSpPr>
        <p:sp>
          <p:nvSpPr>
            <p:cNvPr id="14" name="Oval 13"/>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1173505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
          <p:cNvSpPr>
            <a:spLocks noChangeArrowheads="1"/>
          </p:cNvSpPr>
          <p:nvPr/>
        </p:nvSpPr>
        <p:spPr bwMode="auto">
          <a:xfrm>
            <a:off x="5874939" y="6113444"/>
            <a:ext cx="180975" cy="193675"/>
          </a:xfrm>
          <a:custGeom>
            <a:avLst/>
            <a:gdLst>
              <a:gd name="T0" fmla="*/ 452 w 504"/>
              <a:gd name="T1" fmla="*/ 0 h 537"/>
              <a:gd name="T2" fmla="*/ 151 w 504"/>
              <a:gd name="T3" fmla="*/ 0 h 537"/>
              <a:gd name="T4" fmla="*/ 101 w 504"/>
              <a:gd name="T5" fmla="*/ 50 h 537"/>
              <a:gd name="T6" fmla="*/ 101 w 504"/>
              <a:gd name="T7" fmla="*/ 67 h 537"/>
              <a:gd name="T8" fmla="*/ 135 w 504"/>
              <a:gd name="T9" fmla="*/ 67 h 537"/>
              <a:gd name="T10" fmla="*/ 168 w 504"/>
              <a:gd name="T11" fmla="*/ 33 h 537"/>
              <a:gd name="T12" fmla="*/ 436 w 504"/>
              <a:gd name="T13" fmla="*/ 33 h 537"/>
              <a:gd name="T14" fmla="*/ 469 w 504"/>
              <a:gd name="T15" fmla="*/ 67 h 537"/>
              <a:gd name="T16" fmla="*/ 469 w 504"/>
              <a:gd name="T17" fmla="*/ 368 h 537"/>
              <a:gd name="T18" fmla="*/ 436 w 504"/>
              <a:gd name="T19" fmla="*/ 401 h 537"/>
              <a:gd name="T20" fmla="*/ 452 w 504"/>
              <a:gd name="T21" fmla="*/ 435 h 537"/>
              <a:gd name="T22" fmla="*/ 503 w 504"/>
              <a:gd name="T23" fmla="*/ 385 h 537"/>
              <a:gd name="T24" fmla="*/ 503 w 504"/>
              <a:gd name="T25" fmla="*/ 50 h 537"/>
              <a:gd name="T26" fmla="*/ 452 w 504"/>
              <a:gd name="T27" fmla="*/ 0 h 537"/>
              <a:gd name="T28" fmla="*/ 369 w 504"/>
              <a:gd name="T29" fmla="*/ 468 h 537"/>
              <a:gd name="T30" fmla="*/ 369 w 504"/>
              <a:gd name="T31" fmla="*/ 468 h 537"/>
              <a:gd name="T32" fmla="*/ 335 w 504"/>
              <a:gd name="T33" fmla="*/ 502 h 537"/>
              <a:gd name="T34" fmla="*/ 68 w 504"/>
              <a:gd name="T35" fmla="*/ 502 h 537"/>
              <a:gd name="T36" fmla="*/ 34 w 504"/>
              <a:gd name="T37" fmla="*/ 468 h 537"/>
              <a:gd name="T38" fmla="*/ 34 w 504"/>
              <a:gd name="T39" fmla="*/ 167 h 537"/>
              <a:gd name="T40" fmla="*/ 68 w 504"/>
              <a:gd name="T41" fmla="*/ 134 h 537"/>
              <a:gd name="T42" fmla="*/ 335 w 504"/>
              <a:gd name="T43" fmla="*/ 134 h 537"/>
              <a:gd name="T44" fmla="*/ 369 w 504"/>
              <a:gd name="T45" fmla="*/ 167 h 537"/>
              <a:gd name="T46" fmla="*/ 352 w 504"/>
              <a:gd name="T47" fmla="*/ 100 h 537"/>
              <a:gd name="T48" fmla="*/ 352 w 504"/>
              <a:gd name="T49" fmla="*/ 100 h 537"/>
              <a:gd name="T50" fmla="*/ 51 w 504"/>
              <a:gd name="T51" fmla="*/ 100 h 537"/>
              <a:gd name="T52" fmla="*/ 0 w 504"/>
              <a:gd name="T53" fmla="*/ 151 h 537"/>
              <a:gd name="T54" fmla="*/ 0 w 504"/>
              <a:gd name="T55" fmla="*/ 485 h 537"/>
              <a:gd name="T56" fmla="*/ 51 w 504"/>
              <a:gd name="T57" fmla="*/ 536 h 537"/>
              <a:gd name="T58" fmla="*/ 352 w 504"/>
              <a:gd name="T59" fmla="*/ 536 h 537"/>
              <a:gd name="T60" fmla="*/ 402 w 504"/>
              <a:gd name="T61" fmla="*/ 485 h 537"/>
              <a:gd name="T62" fmla="*/ 402 w 504"/>
              <a:gd name="T63" fmla="*/ 15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4" h="537">
                <a:moveTo>
                  <a:pt x="452" y="0"/>
                </a:moveTo>
                <a:lnTo>
                  <a:pt x="452" y="0"/>
                </a:lnTo>
                <a:lnTo>
                  <a:pt x="452" y="0"/>
                </a:lnTo>
                <a:lnTo>
                  <a:pt x="151" y="0"/>
                </a:lnTo>
                <a:lnTo>
                  <a:pt x="151" y="0"/>
                </a:lnTo>
                <a:cubicBezTo>
                  <a:pt x="123" y="0"/>
                  <a:pt x="101" y="23"/>
                  <a:pt x="101" y="50"/>
                </a:cubicBezTo>
                <a:lnTo>
                  <a:pt x="101" y="50"/>
                </a:lnTo>
                <a:lnTo>
                  <a:pt x="101" y="67"/>
                </a:lnTo>
                <a:lnTo>
                  <a:pt x="135" y="67"/>
                </a:lnTo>
                <a:lnTo>
                  <a:pt x="135" y="67"/>
                </a:lnTo>
                <a:cubicBezTo>
                  <a:pt x="135" y="48"/>
                  <a:pt x="149" y="33"/>
                  <a:pt x="168" y="33"/>
                </a:cubicBezTo>
                <a:lnTo>
                  <a:pt x="168" y="33"/>
                </a:lnTo>
                <a:lnTo>
                  <a:pt x="436" y="33"/>
                </a:lnTo>
                <a:lnTo>
                  <a:pt x="436" y="33"/>
                </a:lnTo>
                <a:cubicBezTo>
                  <a:pt x="454" y="33"/>
                  <a:pt x="469" y="48"/>
                  <a:pt x="469" y="67"/>
                </a:cubicBezTo>
                <a:lnTo>
                  <a:pt x="469" y="67"/>
                </a:lnTo>
                <a:lnTo>
                  <a:pt x="469" y="368"/>
                </a:lnTo>
                <a:lnTo>
                  <a:pt x="469" y="368"/>
                </a:lnTo>
                <a:cubicBezTo>
                  <a:pt x="469" y="386"/>
                  <a:pt x="454" y="401"/>
                  <a:pt x="436" y="401"/>
                </a:cubicBezTo>
                <a:lnTo>
                  <a:pt x="436" y="401"/>
                </a:lnTo>
                <a:lnTo>
                  <a:pt x="436" y="435"/>
                </a:lnTo>
                <a:lnTo>
                  <a:pt x="452" y="435"/>
                </a:lnTo>
                <a:lnTo>
                  <a:pt x="452" y="435"/>
                </a:lnTo>
                <a:cubicBezTo>
                  <a:pt x="480" y="435"/>
                  <a:pt x="503" y="413"/>
                  <a:pt x="503" y="385"/>
                </a:cubicBezTo>
                <a:lnTo>
                  <a:pt x="503" y="385"/>
                </a:lnTo>
                <a:lnTo>
                  <a:pt x="503" y="50"/>
                </a:lnTo>
                <a:lnTo>
                  <a:pt x="503" y="50"/>
                </a:lnTo>
                <a:cubicBezTo>
                  <a:pt x="503" y="23"/>
                  <a:pt x="480" y="0"/>
                  <a:pt x="452" y="0"/>
                </a:cubicBezTo>
                <a:close/>
                <a:moveTo>
                  <a:pt x="369" y="468"/>
                </a:moveTo>
                <a:lnTo>
                  <a:pt x="369" y="468"/>
                </a:lnTo>
                <a:lnTo>
                  <a:pt x="369" y="468"/>
                </a:lnTo>
                <a:lnTo>
                  <a:pt x="369" y="468"/>
                </a:lnTo>
                <a:cubicBezTo>
                  <a:pt x="369" y="487"/>
                  <a:pt x="353" y="502"/>
                  <a:pt x="335" y="502"/>
                </a:cubicBezTo>
                <a:lnTo>
                  <a:pt x="335" y="502"/>
                </a:lnTo>
                <a:lnTo>
                  <a:pt x="68" y="502"/>
                </a:lnTo>
                <a:lnTo>
                  <a:pt x="68" y="502"/>
                </a:lnTo>
                <a:cubicBezTo>
                  <a:pt x="49" y="502"/>
                  <a:pt x="34" y="487"/>
                  <a:pt x="34" y="468"/>
                </a:cubicBezTo>
                <a:lnTo>
                  <a:pt x="34" y="468"/>
                </a:lnTo>
                <a:lnTo>
                  <a:pt x="34" y="167"/>
                </a:lnTo>
                <a:lnTo>
                  <a:pt x="34" y="167"/>
                </a:lnTo>
                <a:cubicBezTo>
                  <a:pt x="34" y="149"/>
                  <a:pt x="49" y="134"/>
                  <a:pt x="68" y="134"/>
                </a:cubicBezTo>
                <a:lnTo>
                  <a:pt x="68" y="134"/>
                </a:lnTo>
                <a:lnTo>
                  <a:pt x="335" y="134"/>
                </a:lnTo>
                <a:lnTo>
                  <a:pt x="335" y="134"/>
                </a:lnTo>
                <a:cubicBezTo>
                  <a:pt x="353" y="134"/>
                  <a:pt x="369" y="149"/>
                  <a:pt x="369" y="167"/>
                </a:cubicBezTo>
                <a:lnTo>
                  <a:pt x="369" y="167"/>
                </a:lnTo>
                <a:lnTo>
                  <a:pt x="369" y="468"/>
                </a:lnTo>
                <a:close/>
                <a:moveTo>
                  <a:pt x="352" y="100"/>
                </a:moveTo>
                <a:lnTo>
                  <a:pt x="352" y="100"/>
                </a:lnTo>
                <a:lnTo>
                  <a:pt x="352" y="100"/>
                </a:lnTo>
                <a:lnTo>
                  <a:pt x="51" y="100"/>
                </a:lnTo>
                <a:lnTo>
                  <a:pt x="51" y="100"/>
                </a:lnTo>
                <a:cubicBezTo>
                  <a:pt x="23" y="100"/>
                  <a:pt x="0" y="123"/>
                  <a:pt x="0" y="151"/>
                </a:cubicBezTo>
                <a:lnTo>
                  <a:pt x="0" y="151"/>
                </a:lnTo>
                <a:lnTo>
                  <a:pt x="0" y="485"/>
                </a:lnTo>
                <a:lnTo>
                  <a:pt x="0" y="485"/>
                </a:lnTo>
                <a:cubicBezTo>
                  <a:pt x="0" y="513"/>
                  <a:pt x="23" y="536"/>
                  <a:pt x="51" y="536"/>
                </a:cubicBezTo>
                <a:lnTo>
                  <a:pt x="51" y="536"/>
                </a:lnTo>
                <a:lnTo>
                  <a:pt x="352" y="536"/>
                </a:lnTo>
                <a:lnTo>
                  <a:pt x="352" y="536"/>
                </a:lnTo>
                <a:cubicBezTo>
                  <a:pt x="379" y="536"/>
                  <a:pt x="402" y="513"/>
                  <a:pt x="402" y="485"/>
                </a:cubicBezTo>
                <a:lnTo>
                  <a:pt x="402" y="485"/>
                </a:lnTo>
                <a:lnTo>
                  <a:pt x="402" y="151"/>
                </a:lnTo>
                <a:lnTo>
                  <a:pt x="402" y="151"/>
                </a:lnTo>
                <a:cubicBezTo>
                  <a:pt x="402" y="123"/>
                  <a:pt x="379" y="100"/>
                  <a:pt x="352" y="10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 name="Freeform 2"/>
          <p:cNvSpPr>
            <a:spLocks noChangeArrowheads="1"/>
          </p:cNvSpPr>
          <p:nvPr/>
        </p:nvSpPr>
        <p:spPr bwMode="auto">
          <a:xfrm>
            <a:off x="5332014" y="6113444"/>
            <a:ext cx="193675" cy="193675"/>
          </a:xfrm>
          <a:custGeom>
            <a:avLst/>
            <a:gdLst>
              <a:gd name="T0" fmla="*/ 268 w 536"/>
              <a:gd name="T1" fmla="*/ 502 h 537"/>
              <a:gd name="T2" fmla="*/ 268 w 536"/>
              <a:gd name="T3" fmla="*/ 502 h 537"/>
              <a:gd name="T4" fmla="*/ 268 w 536"/>
              <a:gd name="T5" fmla="*/ 502 h 537"/>
              <a:gd name="T6" fmla="*/ 268 w 536"/>
              <a:gd name="T7" fmla="*/ 502 h 537"/>
              <a:gd name="T8" fmla="*/ 33 w 536"/>
              <a:gd name="T9" fmla="*/ 268 h 537"/>
              <a:gd name="T10" fmla="*/ 268 w 536"/>
              <a:gd name="T11" fmla="*/ 33 h 537"/>
              <a:gd name="T12" fmla="*/ 502 w 536"/>
              <a:gd name="T13" fmla="*/ 268 h 537"/>
              <a:gd name="T14" fmla="*/ 268 w 536"/>
              <a:gd name="T15" fmla="*/ 502 h 537"/>
              <a:gd name="T16" fmla="*/ 268 w 536"/>
              <a:gd name="T17" fmla="*/ 0 h 537"/>
              <a:gd name="T18" fmla="*/ 268 w 536"/>
              <a:gd name="T19" fmla="*/ 0 h 537"/>
              <a:gd name="T20" fmla="*/ 268 w 536"/>
              <a:gd name="T21" fmla="*/ 0 h 537"/>
              <a:gd name="T22" fmla="*/ 268 w 536"/>
              <a:gd name="T23" fmla="*/ 0 h 537"/>
              <a:gd name="T24" fmla="*/ 0 w 536"/>
              <a:gd name="T25" fmla="*/ 268 h 537"/>
              <a:gd name="T26" fmla="*/ 268 w 536"/>
              <a:gd name="T27" fmla="*/ 536 h 537"/>
              <a:gd name="T28" fmla="*/ 535 w 536"/>
              <a:gd name="T29" fmla="*/ 268 h 537"/>
              <a:gd name="T30" fmla="*/ 268 w 536"/>
              <a:gd name="T31" fmla="*/ 0 h 537"/>
              <a:gd name="T32" fmla="*/ 368 w 536"/>
              <a:gd name="T33" fmla="*/ 251 h 537"/>
              <a:gd name="T34" fmla="*/ 368 w 536"/>
              <a:gd name="T35" fmla="*/ 251 h 537"/>
              <a:gd name="T36" fmla="*/ 368 w 536"/>
              <a:gd name="T37" fmla="*/ 251 h 537"/>
              <a:gd name="T38" fmla="*/ 285 w 536"/>
              <a:gd name="T39" fmla="*/ 251 h 537"/>
              <a:gd name="T40" fmla="*/ 285 w 536"/>
              <a:gd name="T41" fmla="*/ 167 h 537"/>
              <a:gd name="T42" fmla="*/ 285 w 536"/>
              <a:gd name="T43" fmla="*/ 167 h 537"/>
              <a:gd name="T44" fmla="*/ 268 w 536"/>
              <a:gd name="T45" fmla="*/ 151 h 537"/>
              <a:gd name="T46" fmla="*/ 251 w 536"/>
              <a:gd name="T47" fmla="*/ 167 h 537"/>
              <a:gd name="T48" fmla="*/ 251 w 536"/>
              <a:gd name="T49" fmla="*/ 167 h 537"/>
              <a:gd name="T50" fmla="*/ 251 w 536"/>
              <a:gd name="T51" fmla="*/ 251 h 537"/>
              <a:gd name="T52" fmla="*/ 167 w 536"/>
              <a:gd name="T53" fmla="*/ 251 h 537"/>
              <a:gd name="T54" fmla="*/ 167 w 536"/>
              <a:gd name="T55" fmla="*/ 251 h 537"/>
              <a:gd name="T56" fmla="*/ 150 w 536"/>
              <a:gd name="T57" fmla="*/ 268 h 537"/>
              <a:gd name="T58" fmla="*/ 167 w 536"/>
              <a:gd name="T59" fmla="*/ 285 h 537"/>
              <a:gd name="T60" fmla="*/ 167 w 536"/>
              <a:gd name="T61" fmla="*/ 285 h 537"/>
              <a:gd name="T62" fmla="*/ 251 w 536"/>
              <a:gd name="T63" fmla="*/ 285 h 537"/>
              <a:gd name="T64" fmla="*/ 251 w 536"/>
              <a:gd name="T65" fmla="*/ 368 h 537"/>
              <a:gd name="T66" fmla="*/ 251 w 536"/>
              <a:gd name="T67" fmla="*/ 368 h 537"/>
              <a:gd name="T68" fmla="*/ 268 w 536"/>
              <a:gd name="T69" fmla="*/ 385 h 537"/>
              <a:gd name="T70" fmla="*/ 285 w 536"/>
              <a:gd name="T71" fmla="*/ 368 h 537"/>
              <a:gd name="T72" fmla="*/ 285 w 536"/>
              <a:gd name="T73" fmla="*/ 368 h 537"/>
              <a:gd name="T74" fmla="*/ 285 w 536"/>
              <a:gd name="T75" fmla="*/ 285 h 537"/>
              <a:gd name="T76" fmla="*/ 368 w 536"/>
              <a:gd name="T77" fmla="*/ 285 h 537"/>
              <a:gd name="T78" fmla="*/ 368 w 536"/>
              <a:gd name="T79" fmla="*/ 285 h 537"/>
              <a:gd name="T80" fmla="*/ 385 w 536"/>
              <a:gd name="T81" fmla="*/ 268 h 537"/>
              <a:gd name="T82" fmla="*/ 368 w 536"/>
              <a:gd name="T83" fmla="*/ 25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268" y="502"/>
                </a:moveTo>
                <a:lnTo>
                  <a:pt x="268" y="502"/>
                </a:lnTo>
                <a:lnTo>
                  <a:pt x="268" y="502"/>
                </a:lnTo>
                <a:lnTo>
                  <a:pt x="268" y="502"/>
                </a:lnTo>
                <a:cubicBezTo>
                  <a:pt x="138" y="502"/>
                  <a:pt x="33" y="397"/>
                  <a:pt x="33" y="268"/>
                </a:cubicBezTo>
                <a:cubicBezTo>
                  <a:pt x="33" y="138"/>
                  <a:pt x="138" y="33"/>
                  <a:pt x="268" y="33"/>
                </a:cubicBezTo>
                <a:cubicBezTo>
                  <a:pt x="397" y="33"/>
                  <a:pt x="502" y="138"/>
                  <a:pt x="502" y="268"/>
                </a:cubicBezTo>
                <a:cubicBezTo>
                  <a:pt x="502" y="397"/>
                  <a:pt x="397" y="502"/>
                  <a:pt x="268" y="502"/>
                </a:cubicBezTo>
                <a:close/>
                <a:moveTo>
                  <a:pt x="268" y="0"/>
                </a:moveTo>
                <a:lnTo>
                  <a:pt x="268" y="0"/>
                </a:lnTo>
                <a:lnTo>
                  <a:pt x="268" y="0"/>
                </a:lnTo>
                <a:lnTo>
                  <a:pt x="268" y="0"/>
                </a:lnTo>
                <a:cubicBezTo>
                  <a:pt x="120" y="0"/>
                  <a:pt x="0" y="120"/>
                  <a:pt x="0" y="268"/>
                </a:cubicBezTo>
                <a:cubicBezTo>
                  <a:pt x="0" y="415"/>
                  <a:pt x="120" y="536"/>
                  <a:pt x="268" y="536"/>
                </a:cubicBezTo>
                <a:cubicBezTo>
                  <a:pt x="416" y="536"/>
                  <a:pt x="535" y="415"/>
                  <a:pt x="535" y="268"/>
                </a:cubicBezTo>
                <a:cubicBezTo>
                  <a:pt x="535" y="120"/>
                  <a:pt x="416" y="0"/>
                  <a:pt x="268" y="0"/>
                </a:cubicBezTo>
                <a:close/>
                <a:moveTo>
                  <a:pt x="368" y="251"/>
                </a:moveTo>
                <a:lnTo>
                  <a:pt x="368" y="251"/>
                </a:lnTo>
                <a:lnTo>
                  <a:pt x="368" y="251"/>
                </a:lnTo>
                <a:lnTo>
                  <a:pt x="285" y="251"/>
                </a:lnTo>
                <a:lnTo>
                  <a:pt x="285" y="167"/>
                </a:lnTo>
                <a:lnTo>
                  <a:pt x="285" y="167"/>
                </a:lnTo>
                <a:cubicBezTo>
                  <a:pt x="285" y="158"/>
                  <a:pt x="277" y="151"/>
                  <a:pt x="268" y="151"/>
                </a:cubicBezTo>
                <a:cubicBezTo>
                  <a:pt x="259" y="151"/>
                  <a:pt x="251" y="158"/>
                  <a:pt x="251" y="167"/>
                </a:cubicBezTo>
                <a:lnTo>
                  <a:pt x="251" y="167"/>
                </a:lnTo>
                <a:lnTo>
                  <a:pt x="251" y="251"/>
                </a:lnTo>
                <a:lnTo>
                  <a:pt x="167" y="251"/>
                </a:lnTo>
                <a:lnTo>
                  <a:pt x="167" y="251"/>
                </a:lnTo>
                <a:cubicBezTo>
                  <a:pt x="158" y="251"/>
                  <a:pt x="150" y="259"/>
                  <a:pt x="150" y="268"/>
                </a:cubicBezTo>
                <a:cubicBezTo>
                  <a:pt x="150" y="277"/>
                  <a:pt x="158" y="285"/>
                  <a:pt x="167" y="285"/>
                </a:cubicBezTo>
                <a:lnTo>
                  <a:pt x="167" y="285"/>
                </a:lnTo>
                <a:lnTo>
                  <a:pt x="251" y="285"/>
                </a:lnTo>
                <a:lnTo>
                  <a:pt x="251" y="368"/>
                </a:lnTo>
                <a:lnTo>
                  <a:pt x="251" y="368"/>
                </a:lnTo>
                <a:cubicBezTo>
                  <a:pt x="251" y="377"/>
                  <a:pt x="259" y="385"/>
                  <a:pt x="268" y="385"/>
                </a:cubicBezTo>
                <a:cubicBezTo>
                  <a:pt x="277" y="385"/>
                  <a:pt x="285" y="377"/>
                  <a:pt x="285" y="368"/>
                </a:cubicBezTo>
                <a:lnTo>
                  <a:pt x="285" y="368"/>
                </a:lnTo>
                <a:lnTo>
                  <a:pt x="285" y="285"/>
                </a:lnTo>
                <a:lnTo>
                  <a:pt x="368" y="285"/>
                </a:lnTo>
                <a:lnTo>
                  <a:pt x="368" y="285"/>
                </a:lnTo>
                <a:cubicBezTo>
                  <a:pt x="378" y="285"/>
                  <a:pt x="385" y="277"/>
                  <a:pt x="385" y="268"/>
                </a:cubicBezTo>
                <a:cubicBezTo>
                  <a:pt x="385" y="259"/>
                  <a:pt x="378" y="251"/>
                  <a:pt x="368" y="25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 name="Freeform 3"/>
          <p:cNvSpPr>
            <a:spLocks noChangeArrowheads="1"/>
          </p:cNvSpPr>
          <p:nvPr/>
        </p:nvSpPr>
        <p:spPr bwMode="auto">
          <a:xfrm>
            <a:off x="4795439" y="6113444"/>
            <a:ext cx="193675" cy="193675"/>
          </a:xfrm>
          <a:custGeom>
            <a:avLst/>
            <a:gdLst>
              <a:gd name="T0" fmla="*/ 368 w 537"/>
              <a:gd name="T1" fmla="*/ 251 h 537"/>
              <a:gd name="T2" fmla="*/ 368 w 537"/>
              <a:gd name="T3" fmla="*/ 251 h 537"/>
              <a:gd name="T4" fmla="*/ 368 w 537"/>
              <a:gd name="T5" fmla="*/ 251 h 537"/>
              <a:gd name="T6" fmla="*/ 168 w 537"/>
              <a:gd name="T7" fmla="*/ 251 h 537"/>
              <a:gd name="T8" fmla="*/ 168 w 537"/>
              <a:gd name="T9" fmla="*/ 251 h 537"/>
              <a:gd name="T10" fmla="*/ 151 w 537"/>
              <a:gd name="T11" fmla="*/ 268 h 537"/>
              <a:gd name="T12" fmla="*/ 168 w 537"/>
              <a:gd name="T13" fmla="*/ 285 h 537"/>
              <a:gd name="T14" fmla="*/ 168 w 537"/>
              <a:gd name="T15" fmla="*/ 285 h 537"/>
              <a:gd name="T16" fmla="*/ 368 w 537"/>
              <a:gd name="T17" fmla="*/ 285 h 537"/>
              <a:gd name="T18" fmla="*/ 368 w 537"/>
              <a:gd name="T19" fmla="*/ 285 h 537"/>
              <a:gd name="T20" fmla="*/ 385 w 537"/>
              <a:gd name="T21" fmla="*/ 268 h 537"/>
              <a:gd name="T22" fmla="*/ 368 w 537"/>
              <a:gd name="T23" fmla="*/ 251 h 537"/>
              <a:gd name="T24" fmla="*/ 268 w 537"/>
              <a:gd name="T25" fmla="*/ 502 h 537"/>
              <a:gd name="T26" fmla="*/ 268 w 537"/>
              <a:gd name="T27" fmla="*/ 502 h 537"/>
              <a:gd name="T28" fmla="*/ 268 w 537"/>
              <a:gd name="T29" fmla="*/ 502 h 537"/>
              <a:gd name="T30" fmla="*/ 268 w 537"/>
              <a:gd name="T31" fmla="*/ 502 h 537"/>
              <a:gd name="T32" fmla="*/ 34 w 537"/>
              <a:gd name="T33" fmla="*/ 268 h 537"/>
              <a:gd name="T34" fmla="*/ 268 w 537"/>
              <a:gd name="T35" fmla="*/ 33 h 537"/>
              <a:gd name="T36" fmla="*/ 502 w 537"/>
              <a:gd name="T37" fmla="*/ 268 h 537"/>
              <a:gd name="T38" fmla="*/ 268 w 537"/>
              <a:gd name="T39" fmla="*/ 502 h 537"/>
              <a:gd name="T40" fmla="*/ 268 w 537"/>
              <a:gd name="T41" fmla="*/ 0 h 537"/>
              <a:gd name="T42" fmla="*/ 268 w 537"/>
              <a:gd name="T43" fmla="*/ 0 h 537"/>
              <a:gd name="T44" fmla="*/ 268 w 537"/>
              <a:gd name="T45" fmla="*/ 0 h 537"/>
              <a:gd name="T46" fmla="*/ 268 w 537"/>
              <a:gd name="T47" fmla="*/ 0 h 537"/>
              <a:gd name="T48" fmla="*/ 0 w 537"/>
              <a:gd name="T49" fmla="*/ 268 h 537"/>
              <a:gd name="T50" fmla="*/ 268 w 537"/>
              <a:gd name="T51" fmla="*/ 536 h 537"/>
              <a:gd name="T52" fmla="*/ 536 w 537"/>
              <a:gd name="T53" fmla="*/ 268 h 537"/>
              <a:gd name="T54" fmla="*/ 268 w 537"/>
              <a:gd name="T5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7" h="537">
                <a:moveTo>
                  <a:pt x="368" y="251"/>
                </a:moveTo>
                <a:lnTo>
                  <a:pt x="368" y="251"/>
                </a:lnTo>
                <a:lnTo>
                  <a:pt x="368" y="251"/>
                </a:lnTo>
                <a:lnTo>
                  <a:pt x="168" y="251"/>
                </a:lnTo>
                <a:lnTo>
                  <a:pt x="168" y="251"/>
                </a:lnTo>
                <a:cubicBezTo>
                  <a:pt x="159" y="251"/>
                  <a:pt x="151" y="259"/>
                  <a:pt x="151" y="268"/>
                </a:cubicBezTo>
                <a:cubicBezTo>
                  <a:pt x="151" y="277"/>
                  <a:pt x="159" y="285"/>
                  <a:pt x="168" y="285"/>
                </a:cubicBezTo>
                <a:lnTo>
                  <a:pt x="168" y="285"/>
                </a:lnTo>
                <a:lnTo>
                  <a:pt x="368" y="285"/>
                </a:lnTo>
                <a:lnTo>
                  <a:pt x="368" y="285"/>
                </a:lnTo>
                <a:cubicBezTo>
                  <a:pt x="377" y="285"/>
                  <a:pt x="385" y="277"/>
                  <a:pt x="385" y="268"/>
                </a:cubicBezTo>
                <a:cubicBezTo>
                  <a:pt x="385" y="259"/>
                  <a:pt x="377" y="251"/>
                  <a:pt x="368" y="251"/>
                </a:cubicBezTo>
                <a:close/>
                <a:moveTo>
                  <a:pt x="268" y="502"/>
                </a:moveTo>
                <a:lnTo>
                  <a:pt x="268" y="502"/>
                </a:lnTo>
                <a:lnTo>
                  <a:pt x="268" y="502"/>
                </a:lnTo>
                <a:lnTo>
                  <a:pt x="268" y="502"/>
                </a:lnTo>
                <a:cubicBezTo>
                  <a:pt x="139" y="502"/>
                  <a:pt x="34" y="397"/>
                  <a:pt x="34" y="268"/>
                </a:cubicBezTo>
                <a:cubicBezTo>
                  <a:pt x="34" y="138"/>
                  <a:pt x="139" y="33"/>
                  <a:pt x="268" y="33"/>
                </a:cubicBezTo>
                <a:cubicBezTo>
                  <a:pt x="397" y="33"/>
                  <a:pt x="502" y="138"/>
                  <a:pt x="502" y="268"/>
                </a:cubicBezTo>
                <a:cubicBezTo>
                  <a:pt x="502" y="397"/>
                  <a:pt x="397" y="502"/>
                  <a:pt x="268" y="502"/>
                </a:cubicBezTo>
                <a:close/>
                <a:moveTo>
                  <a:pt x="268" y="0"/>
                </a:moveTo>
                <a:lnTo>
                  <a:pt x="268" y="0"/>
                </a:lnTo>
                <a:lnTo>
                  <a:pt x="268" y="0"/>
                </a:lnTo>
                <a:lnTo>
                  <a:pt x="268" y="0"/>
                </a:lnTo>
                <a:cubicBezTo>
                  <a:pt x="120" y="0"/>
                  <a:pt x="0" y="120"/>
                  <a:pt x="0" y="268"/>
                </a:cubicBezTo>
                <a:cubicBezTo>
                  <a:pt x="0" y="415"/>
                  <a:pt x="120" y="536"/>
                  <a:pt x="268" y="536"/>
                </a:cubicBezTo>
                <a:cubicBezTo>
                  <a:pt x="416" y="536"/>
                  <a:pt x="536" y="415"/>
                  <a:pt x="536" y="268"/>
                </a:cubicBezTo>
                <a:cubicBezTo>
                  <a:pt x="536" y="120"/>
                  <a:pt x="416" y="0"/>
                  <a:pt x="268"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 name="Freeform 4"/>
          <p:cNvSpPr>
            <a:spLocks noChangeArrowheads="1"/>
          </p:cNvSpPr>
          <p:nvPr/>
        </p:nvSpPr>
        <p:spPr bwMode="auto">
          <a:xfrm>
            <a:off x="4260452" y="6113444"/>
            <a:ext cx="193675" cy="193675"/>
          </a:xfrm>
          <a:custGeom>
            <a:avLst/>
            <a:gdLst>
              <a:gd name="T0" fmla="*/ 200 w 536"/>
              <a:gd name="T1" fmla="*/ 235 h 537"/>
              <a:gd name="T2" fmla="*/ 200 w 536"/>
              <a:gd name="T3" fmla="*/ 235 h 537"/>
              <a:gd name="T4" fmla="*/ 200 w 536"/>
              <a:gd name="T5" fmla="*/ 268 h 537"/>
              <a:gd name="T6" fmla="*/ 200 w 536"/>
              <a:gd name="T7" fmla="*/ 235 h 537"/>
              <a:gd name="T8" fmla="*/ 133 w 536"/>
              <a:gd name="T9" fmla="*/ 235 h 537"/>
              <a:gd name="T10" fmla="*/ 133 w 536"/>
              <a:gd name="T11" fmla="*/ 235 h 537"/>
              <a:gd name="T12" fmla="*/ 133 w 536"/>
              <a:gd name="T13" fmla="*/ 268 h 537"/>
              <a:gd name="T14" fmla="*/ 133 w 536"/>
              <a:gd name="T15" fmla="*/ 235 h 537"/>
              <a:gd name="T16" fmla="*/ 501 w 536"/>
              <a:gd name="T17" fmla="*/ 368 h 537"/>
              <a:gd name="T18" fmla="*/ 501 w 536"/>
              <a:gd name="T19" fmla="*/ 368 h 537"/>
              <a:gd name="T20" fmla="*/ 468 w 536"/>
              <a:gd name="T21" fmla="*/ 401 h 537"/>
              <a:gd name="T22" fmla="*/ 418 w 536"/>
              <a:gd name="T23" fmla="*/ 368 h 537"/>
              <a:gd name="T24" fmla="*/ 385 w 536"/>
              <a:gd name="T25" fmla="*/ 334 h 537"/>
              <a:gd name="T26" fmla="*/ 150 w 536"/>
              <a:gd name="T27" fmla="*/ 334 h 537"/>
              <a:gd name="T28" fmla="*/ 116 w 536"/>
              <a:gd name="T29" fmla="*/ 368 h 537"/>
              <a:gd name="T30" fmla="*/ 116 w 536"/>
              <a:gd name="T31" fmla="*/ 401 h 537"/>
              <a:gd name="T32" fmla="*/ 66 w 536"/>
              <a:gd name="T33" fmla="*/ 401 h 537"/>
              <a:gd name="T34" fmla="*/ 33 w 536"/>
              <a:gd name="T35" fmla="*/ 368 h 537"/>
              <a:gd name="T36" fmla="*/ 33 w 536"/>
              <a:gd name="T37" fmla="*/ 201 h 537"/>
              <a:gd name="T38" fmla="*/ 66 w 536"/>
              <a:gd name="T39" fmla="*/ 167 h 537"/>
              <a:gd name="T40" fmla="*/ 468 w 536"/>
              <a:gd name="T41" fmla="*/ 167 h 537"/>
              <a:gd name="T42" fmla="*/ 501 w 536"/>
              <a:gd name="T43" fmla="*/ 201 h 537"/>
              <a:gd name="T44" fmla="*/ 385 w 536"/>
              <a:gd name="T45" fmla="*/ 485 h 537"/>
              <a:gd name="T46" fmla="*/ 385 w 536"/>
              <a:gd name="T47" fmla="*/ 485 h 537"/>
              <a:gd name="T48" fmla="*/ 368 w 536"/>
              <a:gd name="T49" fmla="*/ 502 h 537"/>
              <a:gd name="T50" fmla="*/ 167 w 536"/>
              <a:gd name="T51" fmla="*/ 502 h 537"/>
              <a:gd name="T52" fmla="*/ 150 w 536"/>
              <a:gd name="T53" fmla="*/ 485 h 537"/>
              <a:gd name="T54" fmla="*/ 150 w 536"/>
              <a:gd name="T55" fmla="*/ 385 h 537"/>
              <a:gd name="T56" fmla="*/ 167 w 536"/>
              <a:gd name="T57" fmla="*/ 368 h 537"/>
              <a:gd name="T58" fmla="*/ 368 w 536"/>
              <a:gd name="T59" fmla="*/ 368 h 537"/>
              <a:gd name="T60" fmla="*/ 385 w 536"/>
              <a:gd name="T61" fmla="*/ 385 h 537"/>
              <a:gd name="T62" fmla="*/ 385 w 536"/>
              <a:gd name="T63" fmla="*/ 485 h 537"/>
              <a:gd name="T64" fmla="*/ 150 w 536"/>
              <a:gd name="T65" fmla="*/ 50 h 537"/>
              <a:gd name="T66" fmla="*/ 150 w 536"/>
              <a:gd name="T67" fmla="*/ 50 h 537"/>
              <a:gd name="T68" fmla="*/ 167 w 536"/>
              <a:gd name="T69" fmla="*/ 33 h 537"/>
              <a:gd name="T70" fmla="*/ 368 w 536"/>
              <a:gd name="T71" fmla="*/ 33 h 537"/>
              <a:gd name="T72" fmla="*/ 385 w 536"/>
              <a:gd name="T73" fmla="*/ 50 h 537"/>
              <a:gd name="T74" fmla="*/ 150 w 536"/>
              <a:gd name="T75" fmla="*/ 134 h 537"/>
              <a:gd name="T76" fmla="*/ 485 w 536"/>
              <a:gd name="T77" fmla="*/ 134 h 537"/>
              <a:gd name="T78" fmla="*/ 485 w 536"/>
              <a:gd name="T79" fmla="*/ 134 h 537"/>
              <a:gd name="T80" fmla="*/ 418 w 536"/>
              <a:gd name="T81" fmla="*/ 33 h 537"/>
              <a:gd name="T82" fmla="*/ 385 w 536"/>
              <a:gd name="T83" fmla="*/ 0 h 537"/>
              <a:gd name="T84" fmla="*/ 150 w 536"/>
              <a:gd name="T85" fmla="*/ 0 h 537"/>
              <a:gd name="T86" fmla="*/ 116 w 536"/>
              <a:gd name="T87" fmla="*/ 33 h 537"/>
              <a:gd name="T88" fmla="*/ 116 w 536"/>
              <a:gd name="T89" fmla="*/ 134 h 537"/>
              <a:gd name="T90" fmla="*/ 50 w 536"/>
              <a:gd name="T91" fmla="*/ 134 h 537"/>
              <a:gd name="T92" fmla="*/ 0 w 536"/>
              <a:gd name="T93" fmla="*/ 184 h 537"/>
              <a:gd name="T94" fmla="*/ 0 w 536"/>
              <a:gd name="T95" fmla="*/ 385 h 537"/>
              <a:gd name="T96" fmla="*/ 50 w 536"/>
              <a:gd name="T97" fmla="*/ 435 h 537"/>
              <a:gd name="T98" fmla="*/ 116 w 536"/>
              <a:gd name="T99" fmla="*/ 502 h 537"/>
              <a:gd name="T100" fmla="*/ 150 w 536"/>
              <a:gd name="T101" fmla="*/ 536 h 537"/>
              <a:gd name="T102" fmla="*/ 385 w 536"/>
              <a:gd name="T103" fmla="*/ 536 h 537"/>
              <a:gd name="T104" fmla="*/ 418 w 536"/>
              <a:gd name="T105" fmla="*/ 502 h 537"/>
              <a:gd name="T106" fmla="*/ 418 w 536"/>
              <a:gd name="T107" fmla="*/ 435 h 537"/>
              <a:gd name="T108" fmla="*/ 485 w 536"/>
              <a:gd name="T109" fmla="*/ 435 h 537"/>
              <a:gd name="T110" fmla="*/ 535 w 536"/>
              <a:gd name="T111" fmla="*/ 385 h 537"/>
              <a:gd name="T112" fmla="*/ 535 w 536"/>
              <a:gd name="T113" fmla="*/ 18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6" h="537">
                <a:moveTo>
                  <a:pt x="200" y="235"/>
                </a:moveTo>
                <a:lnTo>
                  <a:pt x="200" y="235"/>
                </a:lnTo>
                <a:lnTo>
                  <a:pt x="200" y="235"/>
                </a:lnTo>
                <a:lnTo>
                  <a:pt x="200" y="235"/>
                </a:lnTo>
                <a:cubicBezTo>
                  <a:pt x="191" y="235"/>
                  <a:pt x="183" y="241"/>
                  <a:pt x="183" y="251"/>
                </a:cubicBezTo>
                <a:cubicBezTo>
                  <a:pt x="183" y="260"/>
                  <a:pt x="191" y="268"/>
                  <a:pt x="200" y="268"/>
                </a:cubicBezTo>
                <a:cubicBezTo>
                  <a:pt x="209" y="268"/>
                  <a:pt x="217" y="260"/>
                  <a:pt x="217" y="251"/>
                </a:cubicBezTo>
                <a:cubicBezTo>
                  <a:pt x="217" y="241"/>
                  <a:pt x="209" y="235"/>
                  <a:pt x="200" y="235"/>
                </a:cubicBezTo>
                <a:close/>
                <a:moveTo>
                  <a:pt x="133" y="235"/>
                </a:moveTo>
                <a:lnTo>
                  <a:pt x="133" y="235"/>
                </a:lnTo>
                <a:lnTo>
                  <a:pt x="133" y="235"/>
                </a:lnTo>
                <a:lnTo>
                  <a:pt x="133" y="235"/>
                </a:lnTo>
                <a:cubicBezTo>
                  <a:pt x="124" y="235"/>
                  <a:pt x="116" y="241"/>
                  <a:pt x="116" y="251"/>
                </a:cubicBezTo>
                <a:cubicBezTo>
                  <a:pt x="116" y="260"/>
                  <a:pt x="124" y="268"/>
                  <a:pt x="133" y="268"/>
                </a:cubicBezTo>
                <a:cubicBezTo>
                  <a:pt x="142" y="268"/>
                  <a:pt x="150" y="260"/>
                  <a:pt x="150" y="251"/>
                </a:cubicBezTo>
                <a:cubicBezTo>
                  <a:pt x="150" y="241"/>
                  <a:pt x="142" y="235"/>
                  <a:pt x="133" y="235"/>
                </a:cubicBezTo>
                <a:close/>
                <a:moveTo>
                  <a:pt x="501" y="368"/>
                </a:moveTo>
                <a:lnTo>
                  <a:pt x="501" y="368"/>
                </a:lnTo>
                <a:lnTo>
                  <a:pt x="501" y="368"/>
                </a:lnTo>
                <a:lnTo>
                  <a:pt x="501" y="368"/>
                </a:lnTo>
                <a:cubicBezTo>
                  <a:pt x="501" y="386"/>
                  <a:pt x="487" y="401"/>
                  <a:pt x="468" y="401"/>
                </a:cubicBezTo>
                <a:lnTo>
                  <a:pt x="468" y="401"/>
                </a:lnTo>
                <a:lnTo>
                  <a:pt x="418" y="401"/>
                </a:lnTo>
                <a:lnTo>
                  <a:pt x="418" y="368"/>
                </a:lnTo>
                <a:lnTo>
                  <a:pt x="418" y="368"/>
                </a:lnTo>
                <a:cubicBezTo>
                  <a:pt x="418" y="349"/>
                  <a:pt x="403" y="334"/>
                  <a:pt x="385" y="334"/>
                </a:cubicBezTo>
                <a:lnTo>
                  <a:pt x="385" y="334"/>
                </a:lnTo>
                <a:lnTo>
                  <a:pt x="150" y="334"/>
                </a:lnTo>
                <a:lnTo>
                  <a:pt x="150" y="334"/>
                </a:lnTo>
                <a:cubicBezTo>
                  <a:pt x="132" y="334"/>
                  <a:pt x="116" y="349"/>
                  <a:pt x="116" y="368"/>
                </a:cubicBezTo>
                <a:lnTo>
                  <a:pt x="116" y="368"/>
                </a:lnTo>
                <a:lnTo>
                  <a:pt x="116" y="401"/>
                </a:lnTo>
                <a:lnTo>
                  <a:pt x="66" y="401"/>
                </a:lnTo>
                <a:lnTo>
                  <a:pt x="66" y="401"/>
                </a:lnTo>
                <a:cubicBezTo>
                  <a:pt x="48" y="401"/>
                  <a:pt x="33" y="386"/>
                  <a:pt x="33" y="368"/>
                </a:cubicBezTo>
                <a:lnTo>
                  <a:pt x="33" y="368"/>
                </a:lnTo>
                <a:lnTo>
                  <a:pt x="33" y="201"/>
                </a:lnTo>
                <a:lnTo>
                  <a:pt x="33" y="201"/>
                </a:lnTo>
                <a:cubicBezTo>
                  <a:pt x="33" y="182"/>
                  <a:pt x="48" y="167"/>
                  <a:pt x="66" y="167"/>
                </a:cubicBezTo>
                <a:lnTo>
                  <a:pt x="66" y="167"/>
                </a:lnTo>
                <a:lnTo>
                  <a:pt x="468" y="167"/>
                </a:lnTo>
                <a:lnTo>
                  <a:pt x="468" y="167"/>
                </a:lnTo>
                <a:cubicBezTo>
                  <a:pt x="487" y="167"/>
                  <a:pt x="501" y="182"/>
                  <a:pt x="501" y="201"/>
                </a:cubicBezTo>
                <a:lnTo>
                  <a:pt x="501" y="201"/>
                </a:lnTo>
                <a:lnTo>
                  <a:pt x="501" y="368"/>
                </a:lnTo>
                <a:close/>
                <a:moveTo>
                  <a:pt x="385" y="485"/>
                </a:moveTo>
                <a:lnTo>
                  <a:pt x="385" y="485"/>
                </a:lnTo>
                <a:lnTo>
                  <a:pt x="385" y="485"/>
                </a:lnTo>
                <a:lnTo>
                  <a:pt x="385" y="485"/>
                </a:lnTo>
                <a:cubicBezTo>
                  <a:pt x="385" y="494"/>
                  <a:pt x="377" y="502"/>
                  <a:pt x="368" y="502"/>
                </a:cubicBezTo>
                <a:lnTo>
                  <a:pt x="368" y="502"/>
                </a:lnTo>
                <a:lnTo>
                  <a:pt x="167" y="502"/>
                </a:lnTo>
                <a:lnTo>
                  <a:pt x="167" y="502"/>
                </a:lnTo>
                <a:cubicBezTo>
                  <a:pt x="158" y="502"/>
                  <a:pt x="150" y="494"/>
                  <a:pt x="150" y="485"/>
                </a:cubicBezTo>
                <a:lnTo>
                  <a:pt x="150" y="485"/>
                </a:lnTo>
                <a:lnTo>
                  <a:pt x="150" y="385"/>
                </a:lnTo>
                <a:lnTo>
                  <a:pt x="150" y="385"/>
                </a:lnTo>
                <a:cubicBezTo>
                  <a:pt x="150" y="375"/>
                  <a:pt x="158" y="368"/>
                  <a:pt x="167" y="368"/>
                </a:cubicBezTo>
                <a:lnTo>
                  <a:pt x="167" y="368"/>
                </a:lnTo>
                <a:lnTo>
                  <a:pt x="368" y="368"/>
                </a:lnTo>
                <a:lnTo>
                  <a:pt x="368" y="368"/>
                </a:lnTo>
                <a:cubicBezTo>
                  <a:pt x="377" y="368"/>
                  <a:pt x="385" y="375"/>
                  <a:pt x="385" y="385"/>
                </a:cubicBezTo>
                <a:lnTo>
                  <a:pt x="385" y="385"/>
                </a:lnTo>
                <a:lnTo>
                  <a:pt x="385" y="485"/>
                </a:lnTo>
                <a:close/>
                <a:moveTo>
                  <a:pt x="150" y="50"/>
                </a:moveTo>
                <a:lnTo>
                  <a:pt x="150" y="50"/>
                </a:lnTo>
                <a:lnTo>
                  <a:pt x="150" y="50"/>
                </a:lnTo>
                <a:lnTo>
                  <a:pt x="150" y="50"/>
                </a:lnTo>
                <a:cubicBezTo>
                  <a:pt x="150" y="41"/>
                  <a:pt x="158" y="33"/>
                  <a:pt x="167" y="33"/>
                </a:cubicBezTo>
                <a:lnTo>
                  <a:pt x="167" y="33"/>
                </a:lnTo>
                <a:lnTo>
                  <a:pt x="368" y="33"/>
                </a:lnTo>
                <a:lnTo>
                  <a:pt x="368" y="33"/>
                </a:lnTo>
                <a:cubicBezTo>
                  <a:pt x="377" y="33"/>
                  <a:pt x="385" y="41"/>
                  <a:pt x="385" y="50"/>
                </a:cubicBezTo>
                <a:lnTo>
                  <a:pt x="385" y="50"/>
                </a:lnTo>
                <a:lnTo>
                  <a:pt x="385" y="134"/>
                </a:lnTo>
                <a:lnTo>
                  <a:pt x="150" y="134"/>
                </a:lnTo>
                <a:lnTo>
                  <a:pt x="150" y="50"/>
                </a:lnTo>
                <a:close/>
                <a:moveTo>
                  <a:pt x="485" y="134"/>
                </a:moveTo>
                <a:lnTo>
                  <a:pt x="485" y="134"/>
                </a:lnTo>
                <a:lnTo>
                  <a:pt x="485" y="134"/>
                </a:lnTo>
                <a:lnTo>
                  <a:pt x="418" y="134"/>
                </a:lnTo>
                <a:lnTo>
                  <a:pt x="418" y="33"/>
                </a:lnTo>
                <a:lnTo>
                  <a:pt x="418" y="33"/>
                </a:lnTo>
                <a:cubicBezTo>
                  <a:pt x="418" y="15"/>
                  <a:pt x="403" y="0"/>
                  <a:pt x="385" y="0"/>
                </a:cubicBezTo>
                <a:lnTo>
                  <a:pt x="385" y="0"/>
                </a:lnTo>
                <a:lnTo>
                  <a:pt x="150" y="0"/>
                </a:lnTo>
                <a:lnTo>
                  <a:pt x="150" y="0"/>
                </a:lnTo>
                <a:cubicBezTo>
                  <a:pt x="132" y="0"/>
                  <a:pt x="116" y="15"/>
                  <a:pt x="116" y="33"/>
                </a:cubicBezTo>
                <a:lnTo>
                  <a:pt x="116" y="33"/>
                </a:lnTo>
                <a:lnTo>
                  <a:pt x="116" y="134"/>
                </a:lnTo>
                <a:lnTo>
                  <a:pt x="50" y="134"/>
                </a:lnTo>
                <a:lnTo>
                  <a:pt x="50" y="134"/>
                </a:lnTo>
                <a:cubicBezTo>
                  <a:pt x="22" y="134"/>
                  <a:pt x="0" y="156"/>
                  <a:pt x="0" y="184"/>
                </a:cubicBezTo>
                <a:lnTo>
                  <a:pt x="0" y="184"/>
                </a:lnTo>
                <a:lnTo>
                  <a:pt x="0" y="385"/>
                </a:lnTo>
                <a:lnTo>
                  <a:pt x="0" y="385"/>
                </a:lnTo>
                <a:cubicBezTo>
                  <a:pt x="0" y="413"/>
                  <a:pt x="22" y="435"/>
                  <a:pt x="50" y="435"/>
                </a:cubicBezTo>
                <a:lnTo>
                  <a:pt x="50" y="435"/>
                </a:lnTo>
                <a:lnTo>
                  <a:pt x="116" y="435"/>
                </a:lnTo>
                <a:lnTo>
                  <a:pt x="116" y="502"/>
                </a:lnTo>
                <a:lnTo>
                  <a:pt x="116" y="502"/>
                </a:lnTo>
                <a:cubicBezTo>
                  <a:pt x="116" y="520"/>
                  <a:pt x="132" y="536"/>
                  <a:pt x="150" y="536"/>
                </a:cubicBezTo>
                <a:lnTo>
                  <a:pt x="150" y="536"/>
                </a:lnTo>
                <a:lnTo>
                  <a:pt x="385" y="536"/>
                </a:lnTo>
                <a:lnTo>
                  <a:pt x="385" y="536"/>
                </a:lnTo>
                <a:cubicBezTo>
                  <a:pt x="403" y="536"/>
                  <a:pt x="418" y="520"/>
                  <a:pt x="418" y="502"/>
                </a:cubicBezTo>
                <a:lnTo>
                  <a:pt x="418" y="502"/>
                </a:lnTo>
                <a:lnTo>
                  <a:pt x="418" y="435"/>
                </a:lnTo>
                <a:lnTo>
                  <a:pt x="485" y="435"/>
                </a:lnTo>
                <a:lnTo>
                  <a:pt x="485" y="435"/>
                </a:lnTo>
                <a:cubicBezTo>
                  <a:pt x="513" y="435"/>
                  <a:pt x="535" y="413"/>
                  <a:pt x="535" y="385"/>
                </a:cubicBezTo>
                <a:lnTo>
                  <a:pt x="535" y="385"/>
                </a:lnTo>
                <a:lnTo>
                  <a:pt x="535" y="184"/>
                </a:lnTo>
                <a:lnTo>
                  <a:pt x="535" y="184"/>
                </a:lnTo>
                <a:cubicBezTo>
                  <a:pt x="535" y="156"/>
                  <a:pt x="513" y="134"/>
                  <a:pt x="485" y="13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 name="Freeform 5"/>
          <p:cNvSpPr>
            <a:spLocks noChangeArrowheads="1"/>
          </p:cNvSpPr>
          <p:nvPr/>
        </p:nvSpPr>
        <p:spPr bwMode="auto">
          <a:xfrm>
            <a:off x="3734989" y="6113444"/>
            <a:ext cx="169863" cy="193675"/>
          </a:xfrm>
          <a:custGeom>
            <a:avLst/>
            <a:gdLst>
              <a:gd name="T0" fmla="*/ 67 w 470"/>
              <a:gd name="T1" fmla="*/ 235 h 537"/>
              <a:gd name="T2" fmla="*/ 402 w 470"/>
              <a:gd name="T3" fmla="*/ 235 h 537"/>
              <a:gd name="T4" fmla="*/ 402 w 470"/>
              <a:gd name="T5" fmla="*/ 468 h 537"/>
              <a:gd name="T6" fmla="*/ 368 w 470"/>
              <a:gd name="T7" fmla="*/ 502 h 537"/>
              <a:gd name="T8" fmla="*/ 101 w 470"/>
              <a:gd name="T9" fmla="*/ 502 h 537"/>
              <a:gd name="T10" fmla="*/ 67 w 470"/>
              <a:gd name="T11" fmla="*/ 468 h 537"/>
              <a:gd name="T12" fmla="*/ 34 w 470"/>
              <a:gd name="T13" fmla="*/ 485 h 537"/>
              <a:gd name="T14" fmla="*/ 34 w 470"/>
              <a:gd name="T15" fmla="*/ 485 h 537"/>
              <a:gd name="T16" fmla="*/ 84 w 470"/>
              <a:gd name="T17" fmla="*/ 536 h 537"/>
              <a:gd name="T18" fmla="*/ 385 w 470"/>
              <a:gd name="T19" fmla="*/ 536 h 537"/>
              <a:gd name="T20" fmla="*/ 435 w 470"/>
              <a:gd name="T21" fmla="*/ 485 h 537"/>
              <a:gd name="T22" fmla="*/ 435 w 470"/>
              <a:gd name="T23" fmla="*/ 201 h 537"/>
              <a:gd name="T24" fmla="*/ 34 w 470"/>
              <a:gd name="T25" fmla="*/ 485 h 537"/>
              <a:gd name="T26" fmla="*/ 419 w 470"/>
              <a:gd name="T27" fmla="*/ 134 h 537"/>
              <a:gd name="T28" fmla="*/ 50 w 470"/>
              <a:gd name="T29" fmla="*/ 134 h 537"/>
              <a:gd name="T30" fmla="*/ 34 w 470"/>
              <a:gd name="T31" fmla="*/ 117 h 537"/>
              <a:gd name="T32" fmla="*/ 50 w 470"/>
              <a:gd name="T33" fmla="*/ 100 h 537"/>
              <a:gd name="T34" fmla="*/ 419 w 470"/>
              <a:gd name="T35" fmla="*/ 100 h 537"/>
              <a:gd name="T36" fmla="*/ 419 w 470"/>
              <a:gd name="T37" fmla="*/ 134 h 537"/>
              <a:gd name="T38" fmla="*/ 185 w 470"/>
              <a:gd name="T39" fmla="*/ 33 h 537"/>
              <a:gd name="T40" fmla="*/ 284 w 470"/>
              <a:gd name="T41" fmla="*/ 33 h 537"/>
              <a:gd name="T42" fmla="*/ 301 w 470"/>
              <a:gd name="T43" fmla="*/ 50 h 537"/>
              <a:gd name="T44" fmla="*/ 284 w 470"/>
              <a:gd name="T45" fmla="*/ 67 h 537"/>
              <a:gd name="T46" fmla="*/ 185 w 470"/>
              <a:gd name="T47" fmla="*/ 67 h 537"/>
              <a:gd name="T48" fmla="*/ 185 w 470"/>
              <a:gd name="T49" fmla="*/ 33 h 537"/>
              <a:gd name="T50" fmla="*/ 435 w 470"/>
              <a:gd name="T51" fmla="*/ 67 h 537"/>
              <a:gd name="T52" fmla="*/ 335 w 470"/>
              <a:gd name="T53" fmla="*/ 67 h 537"/>
              <a:gd name="T54" fmla="*/ 335 w 470"/>
              <a:gd name="T55" fmla="*/ 33 h 537"/>
              <a:gd name="T56" fmla="*/ 301 w 470"/>
              <a:gd name="T57" fmla="*/ 0 h 537"/>
              <a:gd name="T58" fmla="*/ 168 w 470"/>
              <a:gd name="T59" fmla="*/ 0 h 537"/>
              <a:gd name="T60" fmla="*/ 134 w 470"/>
              <a:gd name="T61" fmla="*/ 33 h 537"/>
              <a:gd name="T62" fmla="*/ 34 w 470"/>
              <a:gd name="T63" fmla="*/ 67 h 537"/>
              <a:gd name="T64" fmla="*/ 0 w 470"/>
              <a:gd name="T65" fmla="*/ 100 h 537"/>
              <a:gd name="T66" fmla="*/ 0 w 470"/>
              <a:gd name="T67" fmla="*/ 134 h 537"/>
              <a:gd name="T68" fmla="*/ 34 w 470"/>
              <a:gd name="T69" fmla="*/ 167 h 537"/>
              <a:gd name="T70" fmla="*/ 435 w 470"/>
              <a:gd name="T71" fmla="*/ 167 h 537"/>
              <a:gd name="T72" fmla="*/ 469 w 470"/>
              <a:gd name="T73" fmla="*/ 134 h 537"/>
              <a:gd name="T74" fmla="*/ 469 w 470"/>
              <a:gd name="T75" fmla="*/ 100 h 537"/>
              <a:gd name="T76" fmla="*/ 435 w 470"/>
              <a:gd name="T77" fmla="*/ 67 h 537"/>
              <a:gd name="T78" fmla="*/ 318 w 470"/>
              <a:gd name="T79" fmla="*/ 452 h 537"/>
              <a:gd name="T80" fmla="*/ 318 w 470"/>
              <a:gd name="T81" fmla="*/ 452 h 537"/>
              <a:gd name="T82" fmla="*/ 335 w 470"/>
              <a:gd name="T83" fmla="*/ 435 h 537"/>
              <a:gd name="T84" fmla="*/ 335 w 470"/>
              <a:gd name="T85" fmla="*/ 301 h 537"/>
              <a:gd name="T86" fmla="*/ 301 w 470"/>
              <a:gd name="T87" fmla="*/ 301 h 537"/>
              <a:gd name="T88" fmla="*/ 301 w 470"/>
              <a:gd name="T89" fmla="*/ 435 h 537"/>
              <a:gd name="T90" fmla="*/ 318 w 470"/>
              <a:gd name="T91" fmla="*/ 452 h 537"/>
              <a:gd name="T92" fmla="*/ 151 w 470"/>
              <a:gd name="T93" fmla="*/ 452 h 537"/>
              <a:gd name="T94" fmla="*/ 151 w 470"/>
              <a:gd name="T95" fmla="*/ 452 h 537"/>
              <a:gd name="T96" fmla="*/ 168 w 470"/>
              <a:gd name="T97" fmla="*/ 435 h 537"/>
              <a:gd name="T98" fmla="*/ 168 w 470"/>
              <a:gd name="T99" fmla="*/ 301 h 537"/>
              <a:gd name="T100" fmla="*/ 134 w 470"/>
              <a:gd name="T101" fmla="*/ 301 h 537"/>
              <a:gd name="T102" fmla="*/ 134 w 470"/>
              <a:gd name="T103" fmla="*/ 435 h 537"/>
              <a:gd name="T104" fmla="*/ 151 w 470"/>
              <a:gd name="T105" fmla="*/ 452 h 537"/>
              <a:gd name="T106" fmla="*/ 234 w 470"/>
              <a:gd name="T107" fmla="*/ 452 h 537"/>
              <a:gd name="T108" fmla="*/ 234 w 470"/>
              <a:gd name="T109" fmla="*/ 452 h 537"/>
              <a:gd name="T110" fmla="*/ 251 w 470"/>
              <a:gd name="T111" fmla="*/ 435 h 537"/>
              <a:gd name="T112" fmla="*/ 251 w 470"/>
              <a:gd name="T113" fmla="*/ 301 h 537"/>
              <a:gd name="T114" fmla="*/ 218 w 470"/>
              <a:gd name="T115" fmla="*/ 301 h 537"/>
              <a:gd name="T116" fmla="*/ 218 w 470"/>
              <a:gd name="T117" fmla="*/ 435 h 537"/>
              <a:gd name="T118" fmla="*/ 234 w 470"/>
              <a:gd name="T119" fmla="*/ 452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0" h="537">
                <a:moveTo>
                  <a:pt x="67" y="235"/>
                </a:moveTo>
                <a:lnTo>
                  <a:pt x="67" y="235"/>
                </a:lnTo>
                <a:lnTo>
                  <a:pt x="67" y="235"/>
                </a:lnTo>
                <a:lnTo>
                  <a:pt x="402" y="235"/>
                </a:lnTo>
                <a:lnTo>
                  <a:pt x="402" y="468"/>
                </a:lnTo>
                <a:lnTo>
                  <a:pt x="402" y="468"/>
                </a:lnTo>
                <a:cubicBezTo>
                  <a:pt x="402" y="487"/>
                  <a:pt x="387" y="502"/>
                  <a:pt x="368" y="502"/>
                </a:cubicBezTo>
                <a:lnTo>
                  <a:pt x="368" y="502"/>
                </a:lnTo>
                <a:lnTo>
                  <a:pt x="101" y="502"/>
                </a:lnTo>
                <a:lnTo>
                  <a:pt x="101" y="502"/>
                </a:lnTo>
                <a:cubicBezTo>
                  <a:pt x="82" y="502"/>
                  <a:pt x="67" y="487"/>
                  <a:pt x="67" y="468"/>
                </a:cubicBezTo>
                <a:lnTo>
                  <a:pt x="67" y="468"/>
                </a:lnTo>
                <a:lnTo>
                  <a:pt x="67" y="235"/>
                </a:lnTo>
                <a:close/>
                <a:moveTo>
                  <a:pt x="34" y="485"/>
                </a:moveTo>
                <a:lnTo>
                  <a:pt x="34" y="485"/>
                </a:lnTo>
                <a:lnTo>
                  <a:pt x="34" y="485"/>
                </a:lnTo>
                <a:lnTo>
                  <a:pt x="34" y="485"/>
                </a:lnTo>
                <a:cubicBezTo>
                  <a:pt x="34" y="513"/>
                  <a:pt x="56" y="536"/>
                  <a:pt x="84" y="536"/>
                </a:cubicBezTo>
                <a:lnTo>
                  <a:pt x="84" y="536"/>
                </a:lnTo>
                <a:lnTo>
                  <a:pt x="385" y="536"/>
                </a:lnTo>
                <a:lnTo>
                  <a:pt x="385" y="536"/>
                </a:lnTo>
                <a:cubicBezTo>
                  <a:pt x="413" y="536"/>
                  <a:pt x="435" y="513"/>
                  <a:pt x="435" y="485"/>
                </a:cubicBezTo>
                <a:lnTo>
                  <a:pt x="435" y="485"/>
                </a:lnTo>
                <a:lnTo>
                  <a:pt x="435" y="201"/>
                </a:lnTo>
                <a:lnTo>
                  <a:pt x="34" y="201"/>
                </a:lnTo>
                <a:lnTo>
                  <a:pt x="34" y="485"/>
                </a:lnTo>
                <a:close/>
                <a:moveTo>
                  <a:pt x="419" y="134"/>
                </a:moveTo>
                <a:lnTo>
                  <a:pt x="419" y="134"/>
                </a:lnTo>
                <a:lnTo>
                  <a:pt x="419" y="134"/>
                </a:lnTo>
                <a:lnTo>
                  <a:pt x="50" y="134"/>
                </a:lnTo>
                <a:lnTo>
                  <a:pt x="50" y="134"/>
                </a:lnTo>
                <a:cubicBezTo>
                  <a:pt x="41" y="134"/>
                  <a:pt x="34" y="126"/>
                  <a:pt x="34" y="117"/>
                </a:cubicBezTo>
                <a:cubicBezTo>
                  <a:pt x="34" y="108"/>
                  <a:pt x="41" y="100"/>
                  <a:pt x="50" y="100"/>
                </a:cubicBezTo>
                <a:lnTo>
                  <a:pt x="50" y="100"/>
                </a:lnTo>
                <a:lnTo>
                  <a:pt x="419" y="100"/>
                </a:lnTo>
                <a:lnTo>
                  <a:pt x="419" y="100"/>
                </a:lnTo>
                <a:cubicBezTo>
                  <a:pt x="428" y="100"/>
                  <a:pt x="435" y="108"/>
                  <a:pt x="435" y="117"/>
                </a:cubicBezTo>
                <a:cubicBezTo>
                  <a:pt x="435" y="126"/>
                  <a:pt x="428" y="134"/>
                  <a:pt x="419" y="134"/>
                </a:cubicBezTo>
                <a:close/>
                <a:moveTo>
                  <a:pt x="185" y="33"/>
                </a:moveTo>
                <a:lnTo>
                  <a:pt x="185" y="33"/>
                </a:lnTo>
                <a:lnTo>
                  <a:pt x="185" y="33"/>
                </a:lnTo>
                <a:lnTo>
                  <a:pt x="284" y="33"/>
                </a:lnTo>
                <a:lnTo>
                  <a:pt x="284" y="33"/>
                </a:lnTo>
                <a:cubicBezTo>
                  <a:pt x="294" y="33"/>
                  <a:pt x="301" y="41"/>
                  <a:pt x="301" y="50"/>
                </a:cubicBezTo>
                <a:cubicBezTo>
                  <a:pt x="301" y="59"/>
                  <a:pt x="294" y="67"/>
                  <a:pt x="284" y="67"/>
                </a:cubicBezTo>
                <a:lnTo>
                  <a:pt x="284" y="67"/>
                </a:lnTo>
                <a:lnTo>
                  <a:pt x="185" y="67"/>
                </a:lnTo>
                <a:lnTo>
                  <a:pt x="185" y="67"/>
                </a:lnTo>
                <a:cubicBezTo>
                  <a:pt x="175" y="67"/>
                  <a:pt x="168" y="59"/>
                  <a:pt x="168" y="50"/>
                </a:cubicBezTo>
                <a:cubicBezTo>
                  <a:pt x="168" y="41"/>
                  <a:pt x="175" y="33"/>
                  <a:pt x="185" y="33"/>
                </a:cubicBezTo>
                <a:close/>
                <a:moveTo>
                  <a:pt x="435" y="67"/>
                </a:moveTo>
                <a:lnTo>
                  <a:pt x="435" y="67"/>
                </a:lnTo>
                <a:lnTo>
                  <a:pt x="435" y="67"/>
                </a:lnTo>
                <a:lnTo>
                  <a:pt x="335" y="67"/>
                </a:lnTo>
                <a:lnTo>
                  <a:pt x="335" y="33"/>
                </a:lnTo>
                <a:lnTo>
                  <a:pt x="335" y="33"/>
                </a:lnTo>
                <a:cubicBezTo>
                  <a:pt x="335" y="15"/>
                  <a:pt x="320" y="0"/>
                  <a:pt x="301" y="0"/>
                </a:cubicBezTo>
                <a:lnTo>
                  <a:pt x="301" y="0"/>
                </a:lnTo>
                <a:lnTo>
                  <a:pt x="168" y="0"/>
                </a:lnTo>
                <a:lnTo>
                  <a:pt x="168" y="0"/>
                </a:lnTo>
                <a:cubicBezTo>
                  <a:pt x="149" y="0"/>
                  <a:pt x="134" y="15"/>
                  <a:pt x="134" y="33"/>
                </a:cubicBezTo>
                <a:lnTo>
                  <a:pt x="134" y="33"/>
                </a:lnTo>
                <a:lnTo>
                  <a:pt x="134" y="67"/>
                </a:lnTo>
                <a:lnTo>
                  <a:pt x="34" y="67"/>
                </a:lnTo>
                <a:lnTo>
                  <a:pt x="34" y="67"/>
                </a:lnTo>
                <a:cubicBezTo>
                  <a:pt x="15" y="67"/>
                  <a:pt x="0" y="82"/>
                  <a:pt x="0" y="100"/>
                </a:cubicBezTo>
                <a:lnTo>
                  <a:pt x="0" y="100"/>
                </a:lnTo>
                <a:lnTo>
                  <a:pt x="0" y="134"/>
                </a:lnTo>
                <a:lnTo>
                  <a:pt x="0" y="134"/>
                </a:lnTo>
                <a:cubicBezTo>
                  <a:pt x="0" y="152"/>
                  <a:pt x="15" y="167"/>
                  <a:pt x="34" y="167"/>
                </a:cubicBezTo>
                <a:lnTo>
                  <a:pt x="34" y="167"/>
                </a:lnTo>
                <a:lnTo>
                  <a:pt x="435" y="167"/>
                </a:lnTo>
                <a:lnTo>
                  <a:pt x="435" y="167"/>
                </a:lnTo>
                <a:cubicBezTo>
                  <a:pt x="454" y="167"/>
                  <a:pt x="469" y="152"/>
                  <a:pt x="469" y="134"/>
                </a:cubicBezTo>
                <a:lnTo>
                  <a:pt x="469" y="134"/>
                </a:lnTo>
                <a:lnTo>
                  <a:pt x="469" y="100"/>
                </a:lnTo>
                <a:lnTo>
                  <a:pt x="469" y="100"/>
                </a:lnTo>
                <a:cubicBezTo>
                  <a:pt x="469" y="82"/>
                  <a:pt x="454" y="67"/>
                  <a:pt x="435" y="67"/>
                </a:cubicBezTo>
                <a:close/>
                <a:moveTo>
                  <a:pt x="318" y="452"/>
                </a:moveTo>
                <a:lnTo>
                  <a:pt x="318" y="452"/>
                </a:lnTo>
                <a:lnTo>
                  <a:pt x="318" y="452"/>
                </a:lnTo>
                <a:lnTo>
                  <a:pt x="318" y="452"/>
                </a:lnTo>
                <a:cubicBezTo>
                  <a:pt x="327" y="452"/>
                  <a:pt x="335" y="444"/>
                  <a:pt x="335" y="435"/>
                </a:cubicBezTo>
                <a:lnTo>
                  <a:pt x="335" y="435"/>
                </a:lnTo>
                <a:lnTo>
                  <a:pt x="335" y="301"/>
                </a:lnTo>
                <a:lnTo>
                  <a:pt x="335" y="301"/>
                </a:lnTo>
                <a:cubicBezTo>
                  <a:pt x="335" y="292"/>
                  <a:pt x="327" y="285"/>
                  <a:pt x="318" y="285"/>
                </a:cubicBezTo>
                <a:cubicBezTo>
                  <a:pt x="309" y="285"/>
                  <a:pt x="301" y="292"/>
                  <a:pt x="301" y="301"/>
                </a:cubicBezTo>
                <a:lnTo>
                  <a:pt x="301" y="301"/>
                </a:lnTo>
                <a:lnTo>
                  <a:pt x="301" y="435"/>
                </a:lnTo>
                <a:lnTo>
                  <a:pt x="301" y="435"/>
                </a:lnTo>
                <a:cubicBezTo>
                  <a:pt x="301" y="444"/>
                  <a:pt x="309" y="452"/>
                  <a:pt x="318" y="452"/>
                </a:cubicBezTo>
                <a:close/>
                <a:moveTo>
                  <a:pt x="151" y="452"/>
                </a:moveTo>
                <a:lnTo>
                  <a:pt x="151" y="452"/>
                </a:lnTo>
                <a:lnTo>
                  <a:pt x="151" y="452"/>
                </a:lnTo>
                <a:lnTo>
                  <a:pt x="151" y="452"/>
                </a:lnTo>
                <a:cubicBezTo>
                  <a:pt x="160" y="452"/>
                  <a:pt x="168" y="444"/>
                  <a:pt x="168" y="435"/>
                </a:cubicBezTo>
                <a:lnTo>
                  <a:pt x="168" y="435"/>
                </a:lnTo>
                <a:lnTo>
                  <a:pt x="168" y="301"/>
                </a:lnTo>
                <a:lnTo>
                  <a:pt x="168" y="301"/>
                </a:lnTo>
                <a:cubicBezTo>
                  <a:pt x="168" y="292"/>
                  <a:pt x="160" y="285"/>
                  <a:pt x="151" y="285"/>
                </a:cubicBezTo>
                <a:cubicBezTo>
                  <a:pt x="142" y="285"/>
                  <a:pt x="134" y="292"/>
                  <a:pt x="134" y="301"/>
                </a:cubicBezTo>
                <a:lnTo>
                  <a:pt x="134" y="301"/>
                </a:lnTo>
                <a:lnTo>
                  <a:pt x="134" y="435"/>
                </a:lnTo>
                <a:lnTo>
                  <a:pt x="134" y="435"/>
                </a:lnTo>
                <a:cubicBezTo>
                  <a:pt x="134" y="444"/>
                  <a:pt x="142" y="452"/>
                  <a:pt x="151" y="452"/>
                </a:cubicBezTo>
                <a:close/>
                <a:moveTo>
                  <a:pt x="234" y="452"/>
                </a:moveTo>
                <a:lnTo>
                  <a:pt x="234" y="452"/>
                </a:lnTo>
                <a:lnTo>
                  <a:pt x="234" y="452"/>
                </a:lnTo>
                <a:lnTo>
                  <a:pt x="234" y="452"/>
                </a:lnTo>
                <a:cubicBezTo>
                  <a:pt x="244" y="452"/>
                  <a:pt x="251" y="444"/>
                  <a:pt x="251" y="435"/>
                </a:cubicBezTo>
                <a:lnTo>
                  <a:pt x="251" y="435"/>
                </a:lnTo>
                <a:lnTo>
                  <a:pt x="251" y="301"/>
                </a:lnTo>
                <a:lnTo>
                  <a:pt x="251" y="301"/>
                </a:lnTo>
                <a:cubicBezTo>
                  <a:pt x="251" y="292"/>
                  <a:pt x="244" y="285"/>
                  <a:pt x="234" y="285"/>
                </a:cubicBezTo>
                <a:cubicBezTo>
                  <a:pt x="225" y="285"/>
                  <a:pt x="218" y="292"/>
                  <a:pt x="218" y="301"/>
                </a:cubicBezTo>
                <a:lnTo>
                  <a:pt x="218" y="301"/>
                </a:lnTo>
                <a:lnTo>
                  <a:pt x="218" y="435"/>
                </a:lnTo>
                <a:lnTo>
                  <a:pt x="218" y="435"/>
                </a:lnTo>
                <a:cubicBezTo>
                  <a:pt x="218" y="444"/>
                  <a:pt x="225" y="452"/>
                  <a:pt x="234" y="45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 name="Freeform 6"/>
          <p:cNvSpPr>
            <a:spLocks noChangeArrowheads="1"/>
          </p:cNvSpPr>
          <p:nvPr/>
        </p:nvSpPr>
        <p:spPr bwMode="auto">
          <a:xfrm>
            <a:off x="5355827" y="5576869"/>
            <a:ext cx="144462" cy="193675"/>
          </a:xfrm>
          <a:custGeom>
            <a:avLst/>
            <a:gdLst>
              <a:gd name="T0" fmla="*/ 202 w 403"/>
              <a:gd name="T1" fmla="*/ 502 h 537"/>
              <a:gd name="T2" fmla="*/ 202 w 403"/>
              <a:gd name="T3" fmla="*/ 502 h 537"/>
              <a:gd name="T4" fmla="*/ 202 w 403"/>
              <a:gd name="T5" fmla="*/ 502 h 537"/>
              <a:gd name="T6" fmla="*/ 202 w 403"/>
              <a:gd name="T7" fmla="*/ 502 h 537"/>
              <a:gd name="T8" fmla="*/ 34 w 403"/>
              <a:gd name="T9" fmla="*/ 333 h 537"/>
              <a:gd name="T10" fmla="*/ 202 w 403"/>
              <a:gd name="T11" fmla="*/ 51 h 537"/>
              <a:gd name="T12" fmla="*/ 369 w 403"/>
              <a:gd name="T13" fmla="*/ 333 h 537"/>
              <a:gd name="T14" fmla="*/ 202 w 403"/>
              <a:gd name="T15" fmla="*/ 502 h 537"/>
              <a:gd name="T16" fmla="*/ 202 w 403"/>
              <a:gd name="T17" fmla="*/ 0 h 537"/>
              <a:gd name="T18" fmla="*/ 202 w 403"/>
              <a:gd name="T19" fmla="*/ 0 h 537"/>
              <a:gd name="T20" fmla="*/ 202 w 403"/>
              <a:gd name="T21" fmla="*/ 0 h 537"/>
              <a:gd name="T22" fmla="*/ 202 w 403"/>
              <a:gd name="T23" fmla="*/ 0 h 537"/>
              <a:gd name="T24" fmla="*/ 0 w 403"/>
              <a:gd name="T25" fmla="*/ 335 h 537"/>
              <a:gd name="T26" fmla="*/ 202 w 403"/>
              <a:gd name="T27" fmla="*/ 536 h 537"/>
              <a:gd name="T28" fmla="*/ 402 w 403"/>
              <a:gd name="T29" fmla="*/ 335 h 537"/>
              <a:gd name="T30" fmla="*/ 202 w 403"/>
              <a:gd name="T3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3" h="537">
                <a:moveTo>
                  <a:pt x="202" y="502"/>
                </a:moveTo>
                <a:lnTo>
                  <a:pt x="202" y="502"/>
                </a:lnTo>
                <a:lnTo>
                  <a:pt x="202" y="502"/>
                </a:lnTo>
                <a:lnTo>
                  <a:pt x="202" y="502"/>
                </a:lnTo>
                <a:cubicBezTo>
                  <a:pt x="109" y="502"/>
                  <a:pt x="34" y="427"/>
                  <a:pt x="34" y="333"/>
                </a:cubicBezTo>
                <a:cubicBezTo>
                  <a:pt x="34" y="222"/>
                  <a:pt x="202" y="51"/>
                  <a:pt x="202" y="51"/>
                </a:cubicBezTo>
                <a:cubicBezTo>
                  <a:pt x="202" y="51"/>
                  <a:pt x="369" y="223"/>
                  <a:pt x="369" y="333"/>
                </a:cubicBezTo>
                <a:cubicBezTo>
                  <a:pt x="369" y="427"/>
                  <a:pt x="294" y="502"/>
                  <a:pt x="202" y="502"/>
                </a:cubicBezTo>
                <a:close/>
                <a:moveTo>
                  <a:pt x="202" y="0"/>
                </a:moveTo>
                <a:lnTo>
                  <a:pt x="202" y="0"/>
                </a:lnTo>
                <a:lnTo>
                  <a:pt x="202" y="0"/>
                </a:lnTo>
                <a:lnTo>
                  <a:pt x="202" y="0"/>
                </a:lnTo>
                <a:cubicBezTo>
                  <a:pt x="202" y="0"/>
                  <a:pt x="0" y="203"/>
                  <a:pt x="0" y="335"/>
                </a:cubicBezTo>
                <a:cubicBezTo>
                  <a:pt x="0" y="446"/>
                  <a:pt x="91" y="536"/>
                  <a:pt x="202" y="536"/>
                </a:cubicBezTo>
                <a:cubicBezTo>
                  <a:pt x="312" y="536"/>
                  <a:pt x="402" y="446"/>
                  <a:pt x="402" y="335"/>
                </a:cubicBezTo>
                <a:cubicBezTo>
                  <a:pt x="402" y="205"/>
                  <a:pt x="202" y="0"/>
                  <a:pt x="202"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 name="Freeform 7"/>
          <p:cNvSpPr>
            <a:spLocks noChangeArrowheads="1"/>
          </p:cNvSpPr>
          <p:nvPr/>
        </p:nvSpPr>
        <p:spPr bwMode="auto">
          <a:xfrm>
            <a:off x="5868589" y="5576869"/>
            <a:ext cx="193675" cy="193675"/>
          </a:xfrm>
          <a:custGeom>
            <a:avLst/>
            <a:gdLst>
              <a:gd name="T0" fmla="*/ 217 w 537"/>
              <a:gd name="T1" fmla="*/ 67 h 537"/>
              <a:gd name="T2" fmla="*/ 217 w 537"/>
              <a:gd name="T3" fmla="*/ 67 h 537"/>
              <a:gd name="T4" fmla="*/ 217 w 537"/>
              <a:gd name="T5" fmla="*/ 100 h 537"/>
              <a:gd name="T6" fmla="*/ 217 w 537"/>
              <a:gd name="T7" fmla="*/ 67 h 537"/>
              <a:gd name="T8" fmla="*/ 151 w 537"/>
              <a:gd name="T9" fmla="*/ 67 h 537"/>
              <a:gd name="T10" fmla="*/ 151 w 537"/>
              <a:gd name="T11" fmla="*/ 67 h 537"/>
              <a:gd name="T12" fmla="*/ 151 w 537"/>
              <a:gd name="T13" fmla="*/ 100 h 537"/>
              <a:gd name="T14" fmla="*/ 151 w 537"/>
              <a:gd name="T15" fmla="*/ 67 h 537"/>
              <a:gd name="T16" fmla="*/ 84 w 537"/>
              <a:gd name="T17" fmla="*/ 67 h 537"/>
              <a:gd name="T18" fmla="*/ 84 w 537"/>
              <a:gd name="T19" fmla="*/ 67 h 537"/>
              <a:gd name="T20" fmla="*/ 84 w 537"/>
              <a:gd name="T21" fmla="*/ 100 h 537"/>
              <a:gd name="T22" fmla="*/ 84 w 537"/>
              <a:gd name="T23" fmla="*/ 67 h 537"/>
              <a:gd name="T24" fmla="*/ 502 w 537"/>
              <a:gd name="T25" fmla="*/ 134 h 537"/>
              <a:gd name="T26" fmla="*/ 33 w 537"/>
              <a:gd name="T27" fmla="*/ 134 h 537"/>
              <a:gd name="T28" fmla="*/ 33 w 537"/>
              <a:gd name="T29" fmla="*/ 67 h 537"/>
              <a:gd name="T30" fmla="*/ 67 w 537"/>
              <a:gd name="T31" fmla="*/ 34 h 537"/>
              <a:gd name="T32" fmla="*/ 468 w 537"/>
              <a:gd name="T33" fmla="*/ 34 h 537"/>
              <a:gd name="T34" fmla="*/ 502 w 537"/>
              <a:gd name="T35" fmla="*/ 67 h 537"/>
              <a:gd name="T36" fmla="*/ 502 w 537"/>
              <a:gd name="T37" fmla="*/ 469 h 537"/>
              <a:gd name="T38" fmla="*/ 502 w 537"/>
              <a:gd name="T39" fmla="*/ 469 h 537"/>
              <a:gd name="T40" fmla="*/ 468 w 537"/>
              <a:gd name="T41" fmla="*/ 502 h 537"/>
              <a:gd name="T42" fmla="*/ 67 w 537"/>
              <a:gd name="T43" fmla="*/ 502 h 537"/>
              <a:gd name="T44" fmla="*/ 33 w 537"/>
              <a:gd name="T45" fmla="*/ 469 h 537"/>
              <a:gd name="T46" fmla="*/ 33 w 537"/>
              <a:gd name="T47" fmla="*/ 167 h 537"/>
              <a:gd name="T48" fmla="*/ 502 w 537"/>
              <a:gd name="T49" fmla="*/ 469 h 537"/>
              <a:gd name="T50" fmla="*/ 485 w 537"/>
              <a:gd name="T51" fmla="*/ 0 h 537"/>
              <a:gd name="T52" fmla="*/ 50 w 537"/>
              <a:gd name="T53" fmla="*/ 0 h 537"/>
              <a:gd name="T54" fmla="*/ 0 w 537"/>
              <a:gd name="T55" fmla="*/ 51 h 537"/>
              <a:gd name="T56" fmla="*/ 0 w 537"/>
              <a:gd name="T57" fmla="*/ 486 h 537"/>
              <a:gd name="T58" fmla="*/ 50 w 537"/>
              <a:gd name="T59" fmla="*/ 536 h 537"/>
              <a:gd name="T60" fmla="*/ 485 w 537"/>
              <a:gd name="T61" fmla="*/ 536 h 537"/>
              <a:gd name="T62" fmla="*/ 536 w 537"/>
              <a:gd name="T63" fmla="*/ 486 h 537"/>
              <a:gd name="T64" fmla="*/ 536 w 537"/>
              <a:gd name="T65" fmla="*/ 51 h 537"/>
              <a:gd name="T66" fmla="*/ 485 w 537"/>
              <a:gd name="T6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7" h="537">
                <a:moveTo>
                  <a:pt x="217" y="67"/>
                </a:moveTo>
                <a:lnTo>
                  <a:pt x="217" y="67"/>
                </a:lnTo>
                <a:lnTo>
                  <a:pt x="217" y="67"/>
                </a:lnTo>
                <a:lnTo>
                  <a:pt x="217" y="67"/>
                </a:lnTo>
                <a:cubicBezTo>
                  <a:pt x="208" y="67"/>
                  <a:pt x="200" y="75"/>
                  <a:pt x="200" y="84"/>
                </a:cubicBezTo>
                <a:cubicBezTo>
                  <a:pt x="200" y="93"/>
                  <a:pt x="208" y="100"/>
                  <a:pt x="217" y="100"/>
                </a:cubicBezTo>
                <a:cubicBezTo>
                  <a:pt x="226" y="100"/>
                  <a:pt x="234" y="93"/>
                  <a:pt x="234" y="84"/>
                </a:cubicBezTo>
                <a:cubicBezTo>
                  <a:pt x="234" y="75"/>
                  <a:pt x="226" y="67"/>
                  <a:pt x="217" y="67"/>
                </a:cubicBezTo>
                <a:close/>
                <a:moveTo>
                  <a:pt x="151" y="67"/>
                </a:moveTo>
                <a:lnTo>
                  <a:pt x="151" y="67"/>
                </a:lnTo>
                <a:lnTo>
                  <a:pt x="151" y="67"/>
                </a:lnTo>
                <a:lnTo>
                  <a:pt x="151" y="67"/>
                </a:lnTo>
                <a:cubicBezTo>
                  <a:pt x="141" y="67"/>
                  <a:pt x="134" y="75"/>
                  <a:pt x="134" y="84"/>
                </a:cubicBezTo>
                <a:cubicBezTo>
                  <a:pt x="134" y="93"/>
                  <a:pt x="141" y="100"/>
                  <a:pt x="151" y="100"/>
                </a:cubicBezTo>
                <a:cubicBezTo>
                  <a:pt x="160" y="100"/>
                  <a:pt x="167" y="93"/>
                  <a:pt x="167" y="84"/>
                </a:cubicBezTo>
                <a:cubicBezTo>
                  <a:pt x="167" y="75"/>
                  <a:pt x="160" y="67"/>
                  <a:pt x="151" y="67"/>
                </a:cubicBezTo>
                <a:close/>
                <a:moveTo>
                  <a:pt x="84" y="67"/>
                </a:moveTo>
                <a:lnTo>
                  <a:pt x="84" y="67"/>
                </a:lnTo>
                <a:lnTo>
                  <a:pt x="84" y="67"/>
                </a:lnTo>
                <a:lnTo>
                  <a:pt x="84" y="67"/>
                </a:lnTo>
                <a:cubicBezTo>
                  <a:pt x="74" y="67"/>
                  <a:pt x="67" y="75"/>
                  <a:pt x="67" y="84"/>
                </a:cubicBezTo>
                <a:cubicBezTo>
                  <a:pt x="67" y="93"/>
                  <a:pt x="74" y="100"/>
                  <a:pt x="84" y="100"/>
                </a:cubicBezTo>
                <a:cubicBezTo>
                  <a:pt x="93" y="100"/>
                  <a:pt x="100" y="93"/>
                  <a:pt x="100" y="84"/>
                </a:cubicBezTo>
                <a:cubicBezTo>
                  <a:pt x="100" y="75"/>
                  <a:pt x="93" y="67"/>
                  <a:pt x="84" y="67"/>
                </a:cubicBezTo>
                <a:close/>
                <a:moveTo>
                  <a:pt x="502" y="134"/>
                </a:moveTo>
                <a:lnTo>
                  <a:pt x="502" y="134"/>
                </a:lnTo>
                <a:lnTo>
                  <a:pt x="502" y="134"/>
                </a:lnTo>
                <a:lnTo>
                  <a:pt x="33" y="134"/>
                </a:lnTo>
                <a:lnTo>
                  <a:pt x="33" y="67"/>
                </a:lnTo>
                <a:lnTo>
                  <a:pt x="33" y="67"/>
                </a:lnTo>
                <a:cubicBezTo>
                  <a:pt x="33" y="48"/>
                  <a:pt x="48" y="34"/>
                  <a:pt x="67" y="34"/>
                </a:cubicBezTo>
                <a:lnTo>
                  <a:pt x="67" y="34"/>
                </a:lnTo>
                <a:lnTo>
                  <a:pt x="468" y="34"/>
                </a:lnTo>
                <a:lnTo>
                  <a:pt x="468" y="34"/>
                </a:lnTo>
                <a:cubicBezTo>
                  <a:pt x="487" y="34"/>
                  <a:pt x="502" y="48"/>
                  <a:pt x="502" y="67"/>
                </a:cubicBezTo>
                <a:lnTo>
                  <a:pt x="502" y="67"/>
                </a:lnTo>
                <a:lnTo>
                  <a:pt x="502" y="134"/>
                </a:lnTo>
                <a:close/>
                <a:moveTo>
                  <a:pt x="502" y="469"/>
                </a:moveTo>
                <a:lnTo>
                  <a:pt x="502" y="469"/>
                </a:lnTo>
                <a:lnTo>
                  <a:pt x="502" y="469"/>
                </a:lnTo>
                <a:lnTo>
                  <a:pt x="502" y="469"/>
                </a:lnTo>
                <a:cubicBezTo>
                  <a:pt x="502" y="487"/>
                  <a:pt x="487" y="502"/>
                  <a:pt x="468" y="502"/>
                </a:cubicBezTo>
                <a:lnTo>
                  <a:pt x="468" y="502"/>
                </a:lnTo>
                <a:lnTo>
                  <a:pt x="67" y="502"/>
                </a:lnTo>
                <a:lnTo>
                  <a:pt x="67" y="502"/>
                </a:lnTo>
                <a:cubicBezTo>
                  <a:pt x="48" y="502"/>
                  <a:pt x="33" y="487"/>
                  <a:pt x="33" y="469"/>
                </a:cubicBezTo>
                <a:lnTo>
                  <a:pt x="33" y="469"/>
                </a:lnTo>
                <a:lnTo>
                  <a:pt x="33" y="167"/>
                </a:lnTo>
                <a:lnTo>
                  <a:pt x="502" y="167"/>
                </a:lnTo>
                <a:lnTo>
                  <a:pt x="502" y="469"/>
                </a:lnTo>
                <a:close/>
                <a:moveTo>
                  <a:pt x="485" y="0"/>
                </a:moveTo>
                <a:lnTo>
                  <a:pt x="485" y="0"/>
                </a:lnTo>
                <a:lnTo>
                  <a:pt x="485" y="0"/>
                </a:lnTo>
                <a:lnTo>
                  <a:pt x="50" y="0"/>
                </a:lnTo>
                <a:lnTo>
                  <a:pt x="50" y="0"/>
                </a:lnTo>
                <a:cubicBezTo>
                  <a:pt x="22" y="0"/>
                  <a:pt x="0" y="22"/>
                  <a:pt x="0" y="51"/>
                </a:cubicBezTo>
                <a:lnTo>
                  <a:pt x="0" y="51"/>
                </a:lnTo>
                <a:lnTo>
                  <a:pt x="0" y="486"/>
                </a:lnTo>
                <a:lnTo>
                  <a:pt x="0" y="486"/>
                </a:lnTo>
                <a:cubicBezTo>
                  <a:pt x="0" y="513"/>
                  <a:pt x="22" y="536"/>
                  <a:pt x="50" y="536"/>
                </a:cubicBezTo>
                <a:lnTo>
                  <a:pt x="50" y="536"/>
                </a:lnTo>
                <a:lnTo>
                  <a:pt x="485" y="536"/>
                </a:lnTo>
                <a:lnTo>
                  <a:pt x="485" y="536"/>
                </a:lnTo>
                <a:cubicBezTo>
                  <a:pt x="513" y="536"/>
                  <a:pt x="536" y="513"/>
                  <a:pt x="536" y="486"/>
                </a:cubicBezTo>
                <a:lnTo>
                  <a:pt x="536" y="486"/>
                </a:lnTo>
                <a:lnTo>
                  <a:pt x="536" y="51"/>
                </a:lnTo>
                <a:lnTo>
                  <a:pt x="536" y="51"/>
                </a:lnTo>
                <a:cubicBezTo>
                  <a:pt x="536" y="22"/>
                  <a:pt x="513" y="0"/>
                  <a:pt x="485"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 name="Freeform 8"/>
          <p:cNvSpPr>
            <a:spLocks noChangeArrowheads="1"/>
          </p:cNvSpPr>
          <p:nvPr/>
        </p:nvSpPr>
        <p:spPr bwMode="auto">
          <a:xfrm>
            <a:off x="4801789" y="5576869"/>
            <a:ext cx="180975" cy="193675"/>
          </a:xfrm>
          <a:custGeom>
            <a:avLst/>
            <a:gdLst>
              <a:gd name="T0" fmla="*/ 469 w 503"/>
              <a:gd name="T1" fmla="*/ 442 h 537"/>
              <a:gd name="T2" fmla="*/ 469 w 503"/>
              <a:gd name="T3" fmla="*/ 442 h 537"/>
              <a:gd name="T4" fmla="*/ 469 w 503"/>
              <a:gd name="T5" fmla="*/ 442 h 537"/>
              <a:gd name="T6" fmla="*/ 351 w 503"/>
              <a:gd name="T7" fmla="*/ 487 h 537"/>
              <a:gd name="T8" fmla="*/ 351 w 503"/>
              <a:gd name="T9" fmla="*/ 102 h 537"/>
              <a:gd name="T10" fmla="*/ 469 w 503"/>
              <a:gd name="T11" fmla="*/ 57 h 537"/>
              <a:gd name="T12" fmla="*/ 469 w 503"/>
              <a:gd name="T13" fmla="*/ 442 h 537"/>
              <a:gd name="T14" fmla="*/ 318 w 503"/>
              <a:gd name="T15" fmla="*/ 486 h 537"/>
              <a:gd name="T16" fmla="*/ 318 w 503"/>
              <a:gd name="T17" fmla="*/ 486 h 537"/>
              <a:gd name="T18" fmla="*/ 318 w 503"/>
              <a:gd name="T19" fmla="*/ 486 h 537"/>
              <a:gd name="T20" fmla="*/ 184 w 503"/>
              <a:gd name="T21" fmla="*/ 436 h 537"/>
              <a:gd name="T22" fmla="*/ 184 w 503"/>
              <a:gd name="T23" fmla="*/ 51 h 537"/>
              <a:gd name="T24" fmla="*/ 318 w 503"/>
              <a:gd name="T25" fmla="*/ 100 h 537"/>
              <a:gd name="T26" fmla="*/ 318 w 503"/>
              <a:gd name="T27" fmla="*/ 486 h 537"/>
              <a:gd name="T28" fmla="*/ 151 w 503"/>
              <a:gd name="T29" fmla="*/ 436 h 537"/>
              <a:gd name="T30" fmla="*/ 151 w 503"/>
              <a:gd name="T31" fmla="*/ 436 h 537"/>
              <a:gd name="T32" fmla="*/ 151 w 503"/>
              <a:gd name="T33" fmla="*/ 436 h 537"/>
              <a:gd name="T34" fmla="*/ 33 w 503"/>
              <a:gd name="T35" fmla="*/ 481 h 537"/>
              <a:gd name="T36" fmla="*/ 33 w 503"/>
              <a:gd name="T37" fmla="*/ 96 h 537"/>
              <a:gd name="T38" fmla="*/ 151 w 503"/>
              <a:gd name="T39" fmla="*/ 51 h 537"/>
              <a:gd name="T40" fmla="*/ 151 w 503"/>
              <a:gd name="T41" fmla="*/ 436 h 537"/>
              <a:gd name="T42" fmla="*/ 334 w 503"/>
              <a:gd name="T43" fmla="*/ 67 h 537"/>
              <a:gd name="T44" fmla="*/ 334 w 503"/>
              <a:gd name="T45" fmla="*/ 67 h 537"/>
              <a:gd name="T46" fmla="*/ 334 w 503"/>
              <a:gd name="T47" fmla="*/ 67 h 537"/>
              <a:gd name="T48" fmla="*/ 168 w 503"/>
              <a:gd name="T49" fmla="*/ 0 h 537"/>
              <a:gd name="T50" fmla="*/ 0 w 503"/>
              <a:gd name="T51" fmla="*/ 67 h 537"/>
              <a:gd name="T52" fmla="*/ 0 w 503"/>
              <a:gd name="T53" fmla="*/ 536 h 537"/>
              <a:gd name="T54" fmla="*/ 168 w 503"/>
              <a:gd name="T55" fmla="*/ 469 h 537"/>
              <a:gd name="T56" fmla="*/ 334 w 503"/>
              <a:gd name="T57" fmla="*/ 536 h 537"/>
              <a:gd name="T58" fmla="*/ 502 w 503"/>
              <a:gd name="T59" fmla="*/ 469 h 537"/>
              <a:gd name="T60" fmla="*/ 502 w 503"/>
              <a:gd name="T61" fmla="*/ 0 h 537"/>
              <a:gd name="T62" fmla="*/ 334 w 503"/>
              <a:gd name="T63" fmla="*/ 6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3" h="537">
                <a:moveTo>
                  <a:pt x="469" y="442"/>
                </a:moveTo>
                <a:lnTo>
                  <a:pt x="469" y="442"/>
                </a:lnTo>
                <a:lnTo>
                  <a:pt x="469" y="442"/>
                </a:lnTo>
                <a:lnTo>
                  <a:pt x="351" y="487"/>
                </a:lnTo>
                <a:lnTo>
                  <a:pt x="351" y="102"/>
                </a:lnTo>
                <a:lnTo>
                  <a:pt x="469" y="57"/>
                </a:lnTo>
                <a:lnTo>
                  <a:pt x="469" y="442"/>
                </a:lnTo>
                <a:close/>
                <a:moveTo>
                  <a:pt x="318" y="486"/>
                </a:moveTo>
                <a:lnTo>
                  <a:pt x="318" y="486"/>
                </a:lnTo>
                <a:lnTo>
                  <a:pt x="318" y="486"/>
                </a:lnTo>
                <a:lnTo>
                  <a:pt x="184" y="436"/>
                </a:lnTo>
                <a:lnTo>
                  <a:pt x="184" y="51"/>
                </a:lnTo>
                <a:lnTo>
                  <a:pt x="318" y="100"/>
                </a:lnTo>
                <a:lnTo>
                  <a:pt x="318" y="486"/>
                </a:lnTo>
                <a:close/>
                <a:moveTo>
                  <a:pt x="151" y="436"/>
                </a:moveTo>
                <a:lnTo>
                  <a:pt x="151" y="436"/>
                </a:lnTo>
                <a:lnTo>
                  <a:pt x="151" y="436"/>
                </a:lnTo>
                <a:lnTo>
                  <a:pt x="33" y="481"/>
                </a:lnTo>
                <a:lnTo>
                  <a:pt x="33" y="96"/>
                </a:lnTo>
                <a:lnTo>
                  <a:pt x="151" y="51"/>
                </a:lnTo>
                <a:lnTo>
                  <a:pt x="151" y="436"/>
                </a:lnTo>
                <a:close/>
                <a:moveTo>
                  <a:pt x="334" y="67"/>
                </a:moveTo>
                <a:lnTo>
                  <a:pt x="334" y="67"/>
                </a:lnTo>
                <a:lnTo>
                  <a:pt x="334" y="67"/>
                </a:lnTo>
                <a:lnTo>
                  <a:pt x="168" y="0"/>
                </a:lnTo>
                <a:lnTo>
                  <a:pt x="0" y="67"/>
                </a:lnTo>
                <a:lnTo>
                  <a:pt x="0" y="536"/>
                </a:lnTo>
                <a:lnTo>
                  <a:pt x="168" y="469"/>
                </a:lnTo>
                <a:lnTo>
                  <a:pt x="334" y="536"/>
                </a:lnTo>
                <a:lnTo>
                  <a:pt x="502" y="469"/>
                </a:lnTo>
                <a:lnTo>
                  <a:pt x="502" y="0"/>
                </a:lnTo>
                <a:lnTo>
                  <a:pt x="334" y="67"/>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 name="Freeform 9"/>
          <p:cNvSpPr>
            <a:spLocks noChangeArrowheads="1"/>
          </p:cNvSpPr>
          <p:nvPr/>
        </p:nvSpPr>
        <p:spPr bwMode="auto">
          <a:xfrm>
            <a:off x="4271564" y="5575282"/>
            <a:ext cx="168275" cy="193675"/>
          </a:xfrm>
          <a:custGeom>
            <a:avLst/>
            <a:gdLst>
              <a:gd name="T0" fmla="*/ 435 w 469"/>
              <a:gd name="T1" fmla="*/ 470 h 538"/>
              <a:gd name="T2" fmla="*/ 435 w 469"/>
              <a:gd name="T3" fmla="*/ 470 h 538"/>
              <a:gd name="T4" fmla="*/ 402 w 469"/>
              <a:gd name="T5" fmla="*/ 503 h 538"/>
              <a:gd name="T6" fmla="*/ 67 w 469"/>
              <a:gd name="T7" fmla="*/ 503 h 538"/>
              <a:gd name="T8" fmla="*/ 33 w 469"/>
              <a:gd name="T9" fmla="*/ 470 h 538"/>
              <a:gd name="T10" fmla="*/ 33 w 469"/>
              <a:gd name="T11" fmla="*/ 202 h 538"/>
              <a:gd name="T12" fmla="*/ 67 w 469"/>
              <a:gd name="T13" fmla="*/ 168 h 538"/>
              <a:gd name="T14" fmla="*/ 117 w 469"/>
              <a:gd name="T15" fmla="*/ 223 h 538"/>
              <a:gd name="T16" fmla="*/ 100 w 469"/>
              <a:gd name="T17" fmla="*/ 252 h 538"/>
              <a:gd name="T18" fmla="*/ 167 w 469"/>
              <a:gd name="T19" fmla="*/ 252 h 538"/>
              <a:gd name="T20" fmla="*/ 150 w 469"/>
              <a:gd name="T21" fmla="*/ 223 h 538"/>
              <a:gd name="T22" fmla="*/ 318 w 469"/>
              <a:gd name="T23" fmla="*/ 168 h 538"/>
              <a:gd name="T24" fmla="*/ 318 w 469"/>
              <a:gd name="T25" fmla="*/ 223 h 538"/>
              <a:gd name="T26" fmla="*/ 335 w 469"/>
              <a:gd name="T27" fmla="*/ 286 h 538"/>
              <a:gd name="T28" fmla="*/ 352 w 469"/>
              <a:gd name="T29" fmla="*/ 223 h 538"/>
              <a:gd name="T30" fmla="*/ 352 w 469"/>
              <a:gd name="T31" fmla="*/ 168 h 538"/>
              <a:gd name="T32" fmla="*/ 402 w 469"/>
              <a:gd name="T33" fmla="*/ 168 h 538"/>
              <a:gd name="T34" fmla="*/ 435 w 469"/>
              <a:gd name="T35" fmla="*/ 202 h 538"/>
              <a:gd name="T36" fmla="*/ 150 w 469"/>
              <a:gd name="T37" fmla="*/ 124 h 538"/>
              <a:gd name="T38" fmla="*/ 150 w 469"/>
              <a:gd name="T39" fmla="*/ 124 h 538"/>
              <a:gd name="T40" fmla="*/ 235 w 469"/>
              <a:gd name="T41" fmla="*/ 34 h 538"/>
              <a:gd name="T42" fmla="*/ 318 w 469"/>
              <a:gd name="T43" fmla="*/ 124 h 538"/>
              <a:gd name="T44" fmla="*/ 150 w 469"/>
              <a:gd name="T45" fmla="*/ 135 h 538"/>
              <a:gd name="T46" fmla="*/ 418 w 469"/>
              <a:gd name="T47" fmla="*/ 135 h 538"/>
              <a:gd name="T48" fmla="*/ 418 w 469"/>
              <a:gd name="T49" fmla="*/ 135 h 538"/>
              <a:gd name="T50" fmla="*/ 352 w 469"/>
              <a:gd name="T51" fmla="*/ 124 h 538"/>
              <a:gd name="T52" fmla="*/ 235 w 469"/>
              <a:gd name="T53" fmla="*/ 0 h 538"/>
              <a:gd name="T54" fmla="*/ 117 w 469"/>
              <a:gd name="T55" fmla="*/ 124 h 538"/>
              <a:gd name="T56" fmla="*/ 50 w 469"/>
              <a:gd name="T57" fmla="*/ 135 h 538"/>
              <a:gd name="T58" fmla="*/ 0 w 469"/>
              <a:gd name="T59" fmla="*/ 185 h 538"/>
              <a:gd name="T60" fmla="*/ 0 w 469"/>
              <a:gd name="T61" fmla="*/ 487 h 538"/>
              <a:gd name="T62" fmla="*/ 50 w 469"/>
              <a:gd name="T63" fmla="*/ 537 h 538"/>
              <a:gd name="T64" fmla="*/ 418 w 469"/>
              <a:gd name="T65" fmla="*/ 537 h 538"/>
              <a:gd name="T66" fmla="*/ 468 w 469"/>
              <a:gd name="T67" fmla="*/ 487 h 538"/>
              <a:gd name="T68" fmla="*/ 468 w 469"/>
              <a:gd name="T69" fmla="*/ 185 h 538"/>
              <a:gd name="T70" fmla="*/ 418 w 469"/>
              <a:gd name="T71" fmla="*/ 1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538">
                <a:moveTo>
                  <a:pt x="435" y="470"/>
                </a:moveTo>
                <a:lnTo>
                  <a:pt x="435" y="470"/>
                </a:lnTo>
                <a:lnTo>
                  <a:pt x="435" y="470"/>
                </a:lnTo>
                <a:lnTo>
                  <a:pt x="435" y="470"/>
                </a:lnTo>
                <a:cubicBezTo>
                  <a:pt x="435" y="488"/>
                  <a:pt x="420" y="503"/>
                  <a:pt x="402" y="503"/>
                </a:cubicBezTo>
                <a:lnTo>
                  <a:pt x="402" y="503"/>
                </a:lnTo>
                <a:lnTo>
                  <a:pt x="67" y="503"/>
                </a:lnTo>
                <a:lnTo>
                  <a:pt x="67" y="503"/>
                </a:lnTo>
                <a:cubicBezTo>
                  <a:pt x="48" y="503"/>
                  <a:pt x="33" y="488"/>
                  <a:pt x="33" y="470"/>
                </a:cubicBezTo>
                <a:lnTo>
                  <a:pt x="33" y="470"/>
                </a:lnTo>
                <a:lnTo>
                  <a:pt x="33" y="202"/>
                </a:lnTo>
                <a:lnTo>
                  <a:pt x="33" y="202"/>
                </a:lnTo>
                <a:cubicBezTo>
                  <a:pt x="33" y="183"/>
                  <a:pt x="48" y="168"/>
                  <a:pt x="67" y="168"/>
                </a:cubicBezTo>
                <a:lnTo>
                  <a:pt x="67" y="168"/>
                </a:lnTo>
                <a:lnTo>
                  <a:pt x="117" y="168"/>
                </a:lnTo>
                <a:lnTo>
                  <a:pt x="117" y="223"/>
                </a:lnTo>
                <a:lnTo>
                  <a:pt x="117" y="223"/>
                </a:lnTo>
                <a:cubicBezTo>
                  <a:pt x="107" y="229"/>
                  <a:pt x="100" y="239"/>
                  <a:pt x="100" y="252"/>
                </a:cubicBezTo>
                <a:cubicBezTo>
                  <a:pt x="100" y="271"/>
                  <a:pt x="115" y="286"/>
                  <a:pt x="134" y="286"/>
                </a:cubicBezTo>
                <a:cubicBezTo>
                  <a:pt x="152" y="286"/>
                  <a:pt x="167" y="271"/>
                  <a:pt x="167" y="252"/>
                </a:cubicBezTo>
                <a:cubicBezTo>
                  <a:pt x="167" y="239"/>
                  <a:pt x="161" y="229"/>
                  <a:pt x="150" y="223"/>
                </a:cubicBezTo>
                <a:lnTo>
                  <a:pt x="150" y="223"/>
                </a:lnTo>
                <a:lnTo>
                  <a:pt x="150" y="168"/>
                </a:lnTo>
                <a:lnTo>
                  <a:pt x="318" y="168"/>
                </a:lnTo>
                <a:lnTo>
                  <a:pt x="318" y="223"/>
                </a:lnTo>
                <a:lnTo>
                  <a:pt x="318" y="223"/>
                </a:lnTo>
                <a:cubicBezTo>
                  <a:pt x="308" y="229"/>
                  <a:pt x="301" y="239"/>
                  <a:pt x="301" y="252"/>
                </a:cubicBezTo>
                <a:cubicBezTo>
                  <a:pt x="301" y="271"/>
                  <a:pt x="316" y="286"/>
                  <a:pt x="335" y="286"/>
                </a:cubicBezTo>
                <a:cubicBezTo>
                  <a:pt x="353" y="286"/>
                  <a:pt x="368" y="271"/>
                  <a:pt x="368" y="252"/>
                </a:cubicBezTo>
                <a:cubicBezTo>
                  <a:pt x="368" y="239"/>
                  <a:pt x="361" y="229"/>
                  <a:pt x="352" y="223"/>
                </a:cubicBezTo>
                <a:lnTo>
                  <a:pt x="352" y="223"/>
                </a:lnTo>
                <a:lnTo>
                  <a:pt x="352" y="168"/>
                </a:lnTo>
                <a:lnTo>
                  <a:pt x="402" y="168"/>
                </a:lnTo>
                <a:lnTo>
                  <a:pt x="402" y="168"/>
                </a:lnTo>
                <a:cubicBezTo>
                  <a:pt x="420" y="168"/>
                  <a:pt x="435" y="183"/>
                  <a:pt x="435" y="202"/>
                </a:cubicBezTo>
                <a:lnTo>
                  <a:pt x="435" y="202"/>
                </a:lnTo>
                <a:lnTo>
                  <a:pt x="435" y="470"/>
                </a:lnTo>
                <a:close/>
                <a:moveTo>
                  <a:pt x="150" y="124"/>
                </a:moveTo>
                <a:lnTo>
                  <a:pt x="150" y="124"/>
                </a:lnTo>
                <a:lnTo>
                  <a:pt x="150" y="124"/>
                </a:lnTo>
                <a:lnTo>
                  <a:pt x="150" y="124"/>
                </a:lnTo>
                <a:cubicBezTo>
                  <a:pt x="150" y="74"/>
                  <a:pt x="186" y="34"/>
                  <a:pt x="235" y="34"/>
                </a:cubicBezTo>
                <a:cubicBezTo>
                  <a:pt x="284" y="34"/>
                  <a:pt x="318" y="74"/>
                  <a:pt x="318" y="124"/>
                </a:cubicBezTo>
                <a:lnTo>
                  <a:pt x="318" y="124"/>
                </a:lnTo>
                <a:lnTo>
                  <a:pt x="318" y="135"/>
                </a:lnTo>
                <a:lnTo>
                  <a:pt x="150" y="135"/>
                </a:lnTo>
                <a:lnTo>
                  <a:pt x="150" y="124"/>
                </a:lnTo>
                <a:close/>
                <a:moveTo>
                  <a:pt x="418" y="135"/>
                </a:moveTo>
                <a:lnTo>
                  <a:pt x="418" y="135"/>
                </a:lnTo>
                <a:lnTo>
                  <a:pt x="418" y="135"/>
                </a:lnTo>
                <a:lnTo>
                  <a:pt x="352" y="135"/>
                </a:lnTo>
                <a:lnTo>
                  <a:pt x="352" y="124"/>
                </a:lnTo>
                <a:lnTo>
                  <a:pt x="352" y="124"/>
                </a:lnTo>
                <a:cubicBezTo>
                  <a:pt x="352" y="56"/>
                  <a:pt x="303" y="0"/>
                  <a:pt x="235" y="0"/>
                </a:cubicBezTo>
                <a:cubicBezTo>
                  <a:pt x="166" y="0"/>
                  <a:pt x="117" y="56"/>
                  <a:pt x="117" y="124"/>
                </a:cubicBezTo>
                <a:lnTo>
                  <a:pt x="117" y="124"/>
                </a:lnTo>
                <a:lnTo>
                  <a:pt x="117" y="135"/>
                </a:lnTo>
                <a:lnTo>
                  <a:pt x="50" y="135"/>
                </a:lnTo>
                <a:lnTo>
                  <a:pt x="50" y="135"/>
                </a:lnTo>
                <a:cubicBezTo>
                  <a:pt x="22" y="135"/>
                  <a:pt x="0" y="157"/>
                  <a:pt x="0" y="185"/>
                </a:cubicBezTo>
                <a:lnTo>
                  <a:pt x="0" y="185"/>
                </a:lnTo>
                <a:lnTo>
                  <a:pt x="0" y="487"/>
                </a:lnTo>
                <a:lnTo>
                  <a:pt x="0" y="487"/>
                </a:lnTo>
                <a:cubicBezTo>
                  <a:pt x="0" y="514"/>
                  <a:pt x="22" y="537"/>
                  <a:pt x="50" y="537"/>
                </a:cubicBezTo>
                <a:lnTo>
                  <a:pt x="50" y="537"/>
                </a:lnTo>
                <a:lnTo>
                  <a:pt x="418" y="537"/>
                </a:lnTo>
                <a:lnTo>
                  <a:pt x="418" y="537"/>
                </a:lnTo>
                <a:cubicBezTo>
                  <a:pt x="446" y="537"/>
                  <a:pt x="468" y="514"/>
                  <a:pt x="468" y="487"/>
                </a:cubicBezTo>
                <a:lnTo>
                  <a:pt x="468" y="487"/>
                </a:lnTo>
                <a:lnTo>
                  <a:pt x="468" y="185"/>
                </a:lnTo>
                <a:lnTo>
                  <a:pt x="468" y="185"/>
                </a:lnTo>
                <a:cubicBezTo>
                  <a:pt x="468" y="157"/>
                  <a:pt x="446" y="135"/>
                  <a:pt x="418" y="1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 name="Freeform 10"/>
          <p:cNvSpPr>
            <a:spLocks noChangeArrowheads="1"/>
          </p:cNvSpPr>
          <p:nvPr/>
        </p:nvSpPr>
        <p:spPr bwMode="auto">
          <a:xfrm>
            <a:off x="3747689" y="5576869"/>
            <a:ext cx="144463" cy="193675"/>
          </a:xfrm>
          <a:custGeom>
            <a:avLst/>
            <a:gdLst>
              <a:gd name="T0" fmla="*/ 33 w 402"/>
              <a:gd name="T1" fmla="*/ 203 h 537"/>
              <a:gd name="T2" fmla="*/ 33 w 402"/>
              <a:gd name="T3" fmla="*/ 203 h 537"/>
              <a:gd name="T4" fmla="*/ 33 w 402"/>
              <a:gd name="T5" fmla="*/ 203 h 537"/>
              <a:gd name="T6" fmla="*/ 33 w 402"/>
              <a:gd name="T7" fmla="*/ 203 h 537"/>
              <a:gd name="T8" fmla="*/ 200 w 402"/>
              <a:gd name="T9" fmla="*/ 34 h 537"/>
              <a:gd name="T10" fmla="*/ 368 w 402"/>
              <a:gd name="T11" fmla="*/ 203 h 537"/>
              <a:gd name="T12" fmla="*/ 200 w 402"/>
              <a:gd name="T13" fmla="*/ 486 h 537"/>
              <a:gd name="T14" fmla="*/ 33 w 402"/>
              <a:gd name="T15" fmla="*/ 203 h 537"/>
              <a:gd name="T16" fmla="*/ 200 w 402"/>
              <a:gd name="T17" fmla="*/ 0 h 537"/>
              <a:gd name="T18" fmla="*/ 200 w 402"/>
              <a:gd name="T19" fmla="*/ 0 h 537"/>
              <a:gd name="T20" fmla="*/ 200 w 402"/>
              <a:gd name="T21" fmla="*/ 0 h 537"/>
              <a:gd name="T22" fmla="*/ 200 w 402"/>
              <a:gd name="T23" fmla="*/ 0 h 537"/>
              <a:gd name="T24" fmla="*/ 0 w 402"/>
              <a:gd name="T25" fmla="*/ 201 h 537"/>
              <a:gd name="T26" fmla="*/ 200 w 402"/>
              <a:gd name="T27" fmla="*/ 536 h 537"/>
              <a:gd name="T28" fmla="*/ 401 w 402"/>
              <a:gd name="T29" fmla="*/ 201 h 537"/>
              <a:gd name="T30" fmla="*/ 200 w 402"/>
              <a:gd name="T31" fmla="*/ 0 h 537"/>
              <a:gd name="T32" fmla="*/ 200 w 402"/>
              <a:gd name="T33" fmla="*/ 234 h 537"/>
              <a:gd name="T34" fmla="*/ 200 w 402"/>
              <a:gd name="T35" fmla="*/ 234 h 537"/>
              <a:gd name="T36" fmla="*/ 200 w 402"/>
              <a:gd name="T37" fmla="*/ 234 h 537"/>
              <a:gd name="T38" fmla="*/ 200 w 402"/>
              <a:gd name="T39" fmla="*/ 234 h 537"/>
              <a:gd name="T40" fmla="*/ 167 w 402"/>
              <a:gd name="T41" fmla="*/ 201 h 537"/>
              <a:gd name="T42" fmla="*/ 200 w 402"/>
              <a:gd name="T43" fmla="*/ 167 h 537"/>
              <a:gd name="T44" fmla="*/ 234 w 402"/>
              <a:gd name="T45" fmla="*/ 201 h 537"/>
              <a:gd name="T46" fmla="*/ 200 w 402"/>
              <a:gd name="T47" fmla="*/ 234 h 537"/>
              <a:gd name="T48" fmla="*/ 200 w 402"/>
              <a:gd name="T49" fmla="*/ 134 h 537"/>
              <a:gd name="T50" fmla="*/ 200 w 402"/>
              <a:gd name="T51" fmla="*/ 134 h 537"/>
              <a:gd name="T52" fmla="*/ 200 w 402"/>
              <a:gd name="T53" fmla="*/ 134 h 537"/>
              <a:gd name="T54" fmla="*/ 200 w 402"/>
              <a:gd name="T55" fmla="*/ 134 h 537"/>
              <a:gd name="T56" fmla="*/ 134 w 402"/>
              <a:gd name="T57" fmla="*/ 201 h 537"/>
              <a:gd name="T58" fmla="*/ 200 w 402"/>
              <a:gd name="T59" fmla="*/ 268 h 537"/>
              <a:gd name="T60" fmla="*/ 267 w 402"/>
              <a:gd name="T61" fmla="*/ 201 h 537"/>
              <a:gd name="T62" fmla="*/ 200 w 402"/>
              <a:gd name="T63" fmla="*/ 1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2" h="537">
                <a:moveTo>
                  <a:pt x="33" y="203"/>
                </a:moveTo>
                <a:lnTo>
                  <a:pt x="33" y="203"/>
                </a:lnTo>
                <a:lnTo>
                  <a:pt x="33" y="203"/>
                </a:lnTo>
                <a:lnTo>
                  <a:pt x="33" y="203"/>
                </a:lnTo>
                <a:cubicBezTo>
                  <a:pt x="33" y="110"/>
                  <a:pt x="108" y="34"/>
                  <a:pt x="200" y="34"/>
                </a:cubicBezTo>
                <a:cubicBezTo>
                  <a:pt x="293" y="34"/>
                  <a:pt x="368" y="110"/>
                  <a:pt x="368" y="203"/>
                </a:cubicBezTo>
                <a:cubicBezTo>
                  <a:pt x="368" y="312"/>
                  <a:pt x="200" y="486"/>
                  <a:pt x="200" y="486"/>
                </a:cubicBezTo>
                <a:cubicBezTo>
                  <a:pt x="200" y="486"/>
                  <a:pt x="33" y="314"/>
                  <a:pt x="33" y="203"/>
                </a:cubicBezTo>
                <a:close/>
                <a:moveTo>
                  <a:pt x="200" y="0"/>
                </a:moveTo>
                <a:lnTo>
                  <a:pt x="200" y="0"/>
                </a:lnTo>
                <a:lnTo>
                  <a:pt x="200" y="0"/>
                </a:lnTo>
                <a:lnTo>
                  <a:pt x="200" y="0"/>
                </a:lnTo>
                <a:cubicBezTo>
                  <a:pt x="89" y="0"/>
                  <a:pt x="0" y="90"/>
                  <a:pt x="0" y="201"/>
                </a:cubicBezTo>
                <a:cubicBezTo>
                  <a:pt x="0" y="333"/>
                  <a:pt x="200" y="536"/>
                  <a:pt x="200" y="536"/>
                </a:cubicBezTo>
                <a:cubicBezTo>
                  <a:pt x="200" y="536"/>
                  <a:pt x="401" y="331"/>
                  <a:pt x="401" y="201"/>
                </a:cubicBezTo>
                <a:cubicBezTo>
                  <a:pt x="401" y="90"/>
                  <a:pt x="312" y="0"/>
                  <a:pt x="200" y="0"/>
                </a:cubicBezTo>
                <a:close/>
                <a:moveTo>
                  <a:pt x="200" y="234"/>
                </a:moveTo>
                <a:lnTo>
                  <a:pt x="200" y="234"/>
                </a:lnTo>
                <a:lnTo>
                  <a:pt x="200" y="234"/>
                </a:lnTo>
                <a:lnTo>
                  <a:pt x="200" y="234"/>
                </a:lnTo>
                <a:cubicBezTo>
                  <a:pt x="182" y="234"/>
                  <a:pt x="167" y="220"/>
                  <a:pt x="167" y="201"/>
                </a:cubicBezTo>
                <a:cubicBezTo>
                  <a:pt x="167" y="182"/>
                  <a:pt x="182" y="167"/>
                  <a:pt x="200" y="167"/>
                </a:cubicBezTo>
                <a:cubicBezTo>
                  <a:pt x="219" y="167"/>
                  <a:pt x="234" y="182"/>
                  <a:pt x="234" y="201"/>
                </a:cubicBezTo>
                <a:cubicBezTo>
                  <a:pt x="234" y="220"/>
                  <a:pt x="219" y="234"/>
                  <a:pt x="200" y="234"/>
                </a:cubicBezTo>
                <a:close/>
                <a:moveTo>
                  <a:pt x="200" y="134"/>
                </a:moveTo>
                <a:lnTo>
                  <a:pt x="200" y="134"/>
                </a:lnTo>
                <a:lnTo>
                  <a:pt x="200" y="134"/>
                </a:lnTo>
                <a:lnTo>
                  <a:pt x="200" y="134"/>
                </a:lnTo>
                <a:cubicBezTo>
                  <a:pt x="164" y="134"/>
                  <a:pt x="134" y="164"/>
                  <a:pt x="134" y="201"/>
                </a:cubicBezTo>
                <a:cubicBezTo>
                  <a:pt x="134" y="238"/>
                  <a:pt x="164" y="268"/>
                  <a:pt x="200" y="268"/>
                </a:cubicBezTo>
                <a:cubicBezTo>
                  <a:pt x="238" y="268"/>
                  <a:pt x="267" y="238"/>
                  <a:pt x="267" y="201"/>
                </a:cubicBezTo>
                <a:cubicBezTo>
                  <a:pt x="267" y="164"/>
                  <a:pt x="238" y="134"/>
                  <a:pt x="200" y="13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 name="Freeform 11"/>
          <p:cNvSpPr>
            <a:spLocks noChangeArrowheads="1"/>
          </p:cNvSpPr>
          <p:nvPr/>
        </p:nvSpPr>
        <p:spPr bwMode="auto">
          <a:xfrm>
            <a:off x="5881289" y="5040294"/>
            <a:ext cx="169863" cy="193675"/>
          </a:xfrm>
          <a:custGeom>
            <a:avLst/>
            <a:gdLst>
              <a:gd name="T0" fmla="*/ 101 w 470"/>
              <a:gd name="T1" fmla="*/ 352 h 537"/>
              <a:gd name="T2" fmla="*/ 368 w 470"/>
              <a:gd name="T3" fmla="*/ 352 h 537"/>
              <a:gd name="T4" fmla="*/ 101 w 470"/>
              <a:gd name="T5" fmla="*/ 318 h 537"/>
              <a:gd name="T6" fmla="*/ 101 w 470"/>
              <a:gd name="T7" fmla="*/ 285 h 537"/>
              <a:gd name="T8" fmla="*/ 101 w 470"/>
              <a:gd name="T9" fmla="*/ 285 h 537"/>
              <a:gd name="T10" fmla="*/ 368 w 470"/>
              <a:gd name="T11" fmla="*/ 252 h 537"/>
              <a:gd name="T12" fmla="*/ 101 w 470"/>
              <a:gd name="T13" fmla="*/ 285 h 537"/>
              <a:gd name="T14" fmla="*/ 435 w 470"/>
              <a:gd name="T15" fmla="*/ 469 h 537"/>
              <a:gd name="T16" fmla="*/ 435 w 470"/>
              <a:gd name="T17" fmla="*/ 469 h 537"/>
              <a:gd name="T18" fmla="*/ 402 w 470"/>
              <a:gd name="T19" fmla="*/ 502 h 537"/>
              <a:gd name="T20" fmla="*/ 67 w 470"/>
              <a:gd name="T21" fmla="*/ 502 h 537"/>
              <a:gd name="T22" fmla="*/ 34 w 470"/>
              <a:gd name="T23" fmla="*/ 469 h 537"/>
              <a:gd name="T24" fmla="*/ 34 w 470"/>
              <a:gd name="T25" fmla="*/ 67 h 537"/>
              <a:gd name="T26" fmla="*/ 67 w 470"/>
              <a:gd name="T27" fmla="*/ 34 h 537"/>
              <a:gd name="T28" fmla="*/ 284 w 470"/>
              <a:gd name="T29" fmla="*/ 134 h 537"/>
              <a:gd name="T30" fmla="*/ 335 w 470"/>
              <a:gd name="T31" fmla="*/ 185 h 537"/>
              <a:gd name="T32" fmla="*/ 435 w 470"/>
              <a:gd name="T33" fmla="*/ 185 h 537"/>
              <a:gd name="T34" fmla="*/ 318 w 470"/>
              <a:gd name="T35" fmla="*/ 50 h 537"/>
              <a:gd name="T36" fmla="*/ 318 w 470"/>
              <a:gd name="T37" fmla="*/ 50 h 537"/>
              <a:gd name="T38" fmla="*/ 352 w 470"/>
              <a:gd name="T39" fmla="*/ 151 h 537"/>
              <a:gd name="T40" fmla="*/ 318 w 470"/>
              <a:gd name="T41" fmla="*/ 118 h 537"/>
              <a:gd name="T42" fmla="*/ 318 w 470"/>
              <a:gd name="T43" fmla="*/ 50 h 537"/>
              <a:gd name="T44" fmla="*/ 318 w 470"/>
              <a:gd name="T45" fmla="*/ 0 h 537"/>
              <a:gd name="T46" fmla="*/ 51 w 470"/>
              <a:gd name="T47" fmla="*/ 0 h 537"/>
              <a:gd name="T48" fmla="*/ 0 w 470"/>
              <a:gd name="T49" fmla="*/ 50 h 537"/>
              <a:gd name="T50" fmla="*/ 0 w 470"/>
              <a:gd name="T51" fmla="*/ 486 h 537"/>
              <a:gd name="T52" fmla="*/ 51 w 470"/>
              <a:gd name="T53" fmla="*/ 536 h 537"/>
              <a:gd name="T54" fmla="*/ 419 w 470"/>
              <a:gd name="T55" fmla="*/ 536 h 537"/>
              <a:gd name="T56" fmla="*/ 469 w 470"/>
              <a:gd name="T57" fmla="*/ 486 h 537"/>
              <a:gd name="T58" fmla="*/ 469 w 470"/>
              <a:gd name="T59" fmla="*/ 151 h 537"/>
              <a:gd name="T60" fmla="*/ 101 w 470"/>
              <a:gd name="T61" fmla="*/ 151 h 537"/>
              <a:gd name="T62" fmla="*/ 101 w 470"/>
              <a:gd name="T63" fmla="*/ 151 h 537"/>
              <a:gd name="T64" fmla="*/ 201 w 470"/>
              <a:gd name="T65" fmla="*/ 118 h 537"/>
              <a:gd name="T66" fmla="*/ 101 w 470"/>
              <a:gd name="T67" fmla="*/ 151 h 537"/>
              <a:gd name="T68" fmla="*/ 101 w 470"/>
              <a:gd name="T69" fmla="*/ 419 h 537"/>
              <a:gd name="T70" fmla="*/ 368 w 470"/>
              <a:gd name="T71" fmla="*/ 419 h 537"/>
              <a:gd name="T72" fmla="*/ 101 w 470"/>
              <a:gd name="T73" fmla="*/ 385 h 537"/>
              <a:gd name="T74" fmla="*/ 101 w 470"/>
              <a:gd name="T75" fmla="*/ 218 h 537"/>
              <a:gd name="T76" fmla="*/ 101 w 470"/>
              <a:gd name="T77" fmla="*/ 218 h 537"/>
              <a:gd name="T78" fmla="*/ 201 w 470"/>
              <a:gd name="T79" fmla="*/ 185 h 537"/>
              <a:gd name="T80" fmla="*/ 101 w 470"/>
              <a:gd name="T81" fmla="*/ 21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0" h="537">
                <a:moveTo>
                  <a:pt x="101" y="352"/>
                </a:moveTo>
                <a:lnTo>
                  <a:pt x="101" y="352"/>
                </a:lnTo>
                <a:lnTo>
                  <a:pt x="101" y="352"/>
                </a:lnTo>
                <a:lnTo>
                  <a:pt x="368" y="352"/>
                </a:lnTo>
                <a:lnTo>
                  <a:pt x="368" y="318"/>
                </a:lnTo>
                <a:lnTo>
                  <a:pt x="101" y="318"/>
                </a:lnTo>
                <a:lnTo>
                  <a:pt x="101" y="352"/>
                </a:lnTo>
                <a:close/>
                <a:moveTo>
                  <a:pt x="101" y="285"/>
                </a:moveTo>
                <a:lnTo>
                  <a:pt x="101" y="285"/>
                </a:lnTo>
                <a:lnTo>
                  <a:pt x="101" y="285"/>
                </a:lnTo>
                <a:lnTo>
                  <a:pt x="368" y="285"/>
                </a:lnTo>
                <a:lnTo>
                  <a:pt x="368" y="252"/>
                </a:lnTo>
                <a:lnTo>
                  <a:pt x="101" y="252"/>
                </a:lnTo>
                <a:lnTo>
                  <a:pt x="101" y="285"/>
                </a:lnTo>
                <a:close/>
                <a:moveTo>
                  <a:pt x="435" y="469"/>
                </a:moveTo>
                <a:lnTo>
                  <a:pt x="435" y="469"/>
                </a:lnTo>
                <a:lnTo>
                  <a:pt x="435" y="469"/>
                </a:lnTo>
                <a:lnTo>
                  <a:pt x="435" y="469"/>
                </a:lnTo>
                <a:cubicBezTo>
                  <a:pt x="435" y="487"/>
                  <a:pt x="420" y="502"/>
                  <a:pt x="402" y="502"/>
                </a:cubicBezTo>
                <a:lnTo>
                  <a:pt x="402" y="502"/>
                </a:lnTo>
                <a:lnTo>
                  <a:pt x="67" y="502"/>
                </a:lnTo>
                <a:lnTo>
                  <a:pt x="67" y="502"/>
                </a:lnTo>
                <a:cubicBezTo>
                  <a:pt x="48" y="502"/>
                  <a:pt x="34" y="487"/>
                  <a:pt x="34" y="469"/>
                </a:cubicBezTo>
                <a:lnTo>
                  <a:pt x="34" y="469"/>
                </a:lnTo>
                <a:lnTo>
                  <a:pt x="34" y="67"/>
                </a:lnTo>
                <a:lnTo>
                  <a:pt x="34" y="67"/>
                </a:lnTo>
                <a:cubicBezTo>
                  <a:pt x="34" y="49"/>
                  <a:pt x="48" y="34"/>
                  <a:pt x="67" y="34"/>
                </a:cubicBezTo>
                <a:lnTo>
                  <a:pt x="67" y="34"/>
                </a:lnTo>
                <a:lnTo>
                  <a:pt x="284" y="34"/>
                </a:lnTo>
                <a:lnTo>
                  <a:pt x="284" y="134"/>
                </a:lnTo>
                <a:lnTo>
                  <a:pt x="284" y="134"/>
                </a:lnTo>
                <a:cubicBezTo>
                  <a:pt x="284" y="162"/>
                  <a:pt x="307" y="185"/>
                  <a:pt x="335" y="185"/>
                </a:cubicBezTo>
                <a:lnTo>
                  <a:pt x="335" y="185"/>
                </a:lnTo>
                <a:lnTo>
                  <a:pt x="435" y="185"/>
                </a:lnTo>
                <a:lnTo>
                  <a:pt x="435" y="469"/>
                </a:lnTo>
                <a:close/>
                <a:moveTo>
                  <a:pt x="318" y="50"/>
                </a:moveTo>
                <a:lnTo>
                  <a:pt x="318" y="50"/>
                </a:lnTo>
                <a:lnTo>
                  <a:pt x="318" y="50"/>
                </a:lnTo>
                <a:lnTo>
                  <a:pt x="419" y="151"/>
                </a:lnTo>
                <a:lnTo>
                  <a:pt x="352" y="151"/>
                </a:lnTo>
                <a:lnTo>
                  <a:pt x="352" y="151"/>
                </a:lnTo>
                <a:cubicBezTo>
                  <a:pt x="333" y="151"/>
                  <a:pt x="318" y="136"/>
                  <a:pt x="318" y="118"/>
                </a:cubicBezTo>
                <a:lnTo>
                  <a:pt x="318" y="118"/>
                </a:lnTo>
                <a:lnTo>
                  <a:pt x="318" y="50"/>
                </a:lnTo>
                <a:close/>
                <a:moveTo>
                  <a:pt x="318" y="0"/>
                </a:moveTo>
                <a:lnTo>
                  <a:pt x="318" y="0"/>
                </a:lnTo>
                <a:lnTo>
                  <a:pt x="318" y="0"/>
                </a:lnTo>
                <a:lnTo>
                  <a:pt x="51" y="0"/>
                </a:lnTo>
                <a:lnTo>
                  <a:pt x="51" y="0"/>
                </a:lnTo>
                <a:cubicBezTo>
                  <a:pt x="22" y="0"/>
                  <a:pt x="0" y="23"/>
                  <a:pt x="0" y="50"/>
                </a:cubicBezTo>
                <a:lnTo>
                  <a:pt x="0" y="50"/>
                </a:lnTo>
                <a:lnTo>
                  <a:pt x="0" y="486"/>
                </a:lnTo>
                <a:lnTo>
                  <a:pt x="0" y="486"/>
                </a:lnTo>
                <a:cubicBezTo>
                  <a:pt x="0" y="513"/>
                  <a:pt x="22" y="536"/>
                  <a:pt x="51" y="536"/>
                </a:cubicBezTo>
                <a:lnTo>
                  <a:pt x="51" y="536"/>
                </a:lnTo>
                <a:lnTo>
                  <a:pt x="419" y="536"/>
                </a:lnTo>
                <a:lnTo>
                  <a:pt x="419" y="536"/>
                </a:lnTo>
                <a:cubicBezTo>
                  <a:pt x="446" y="536"/>
                  <a:pt x="469" y="513"/>
                  <a:pt x="469" y="486"/>
                </a:cubicBezTo>
                <a:lnTo>
                  <a:pt x="469" y="486"/>
                </a:lnTo>
                <a:lnTo>
                  <a:pt x="469" y="151"/>
                </a:lnTo>
                <a:lnTo>
                  <a:pt x="318" y="0"/>
                </a:lnTo>
                <a:close/>
                <a:moveTo>
                  <a:pt x="101" y="151"/>
                </a:moveTo>
                <a:lnTo>
                  <a:pt x="101" y="151"/>
                </a:lnTo>
                <a:lnTo>
                  <a:pt x="101" y="151"/>
                </a:lnTo>
                <a:lnTo>
                  <a:pt x="201" y="151"/>
                </a:lnTo>
                <a:lnTo>
                  <a:pt x="201" y="118"/>
                </a:lnTo>
                <a:lnTo>
                  <a:pt x="101" y="118"/>
                </a:lnTo>
                <a:lnTo>
                  <a:pt x="101" y="151"/>
                </a:lnTo>
                <a:close/>
                <a:moveTo>
                  <a:pt x="101" y="419"/>
                </a:moveTo>
                <a:lnTo>
                  <a:pt x="101" y="419"/>
                </a:lnTo>
                <a:lnTo>
                  <a:pt x="101" y="419"/>
                </a:lnTo>
                <a:lnTo>
                  <a:pt x="368" y="419"/>
                </a:lnTo>
                <a:lnTo>
                  <a:pt x="368" y="385"/>
                </a:lnTo>
                <a:lnTo>
                  <a:pt x="101" y="385"/>
                </a:lnTo>
                <a:lnTo>
                  <a:pt x="101" y="419"/>
                </a:lnTo>
                <a:close/>
                <a:moveTo>
                  <a:pt x="101" y="218"/>
                </a:moveTo>
                <a:lnTo>
                  <a:pt x="101" y="218"/>
                </a:lnTo>
                <a:lnTo>
                  <a:pt x="101" y="218"/>
                </a:lnTo>
                <a:lnTo>
                  <a:pt x="201" y="218"/>
                </a:lnTo>
                <a:lnTo>
                  <a:pt x="201" y="185"/>
                </a:lnTo>
                <a:lnTo>
                  <a:pt x="101" y="185"/>
                </a:lnTo>
                <a:lnTo>
                  <a:pt x="101" y="218"/>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 name="Freeform 12"/>
          <p:cNvSpPr>
            <a:spLocks noChangeArrowheads="1"/>
          </p:cNvSpPr>
          <p:nvPr/>
        </p:nvSpPr>
        <p:spPr bwMode="auto">
          <a:xfrm>
            <a:off x="5332014" y="5040294"/>
            <a:ext cx="193675" cy="193675"/>
          </a:xfrm>
          <a:custGeom>
            <a:avLst/>
            <a:gdLst>
              <a:gd name="T0" fmla="*/ 435 w 536"/>
              <a:gd name="T1" fmla="*/ 285 h 537"/>
              <a:gd name="T2" fmla="*/ 468 w 536"/>
              <a:gd name="T3" fmla="*/ 285 h 537"/>
              <a:gd name="T4" fmla="*/ 435 w 536"/>
              <a:gd name="T5" fmla="*/ 0 h 537"/>
              <a:gd name="T6" fmla="*/ 268 w 536"/>
              <a:gd name="T7" fmla="*/ 218 h 537"/>
              <a:gd name="T8" fmla="*/ 268 w 536"/>
              <a:gd name="T9" fmla="*/ 218 h 537"/>
              <a:gd name="T10" fmla="*/ 218 w 536"/>
              <a:gd name="T11" fmla="*/ 168 h 537"/>
              <a:gd name="T12" fmla="*/ 318 w 536"/>
              <a:gd name="T13" fmla="*/ 168 h 537"/>
              <a:gd name="T14" fmla="*/ 285 w 536"/>
              <a:gd name="T15" fmla="*/ 85 h 537"/>
              <a:gd name="T16" fmla="*/ 285 w 536"/>
              <a:gd name="T17" fmla="*/ 85 h 537"/>
              <a:gd name="T18" fmla="*/ 251 w 536"/>
              <a:gd name="T19" fmla="*/ 0 h 537"/>
              <a:gd name="T20" fmla="*/ 251 w 536"/>
              <a:gd name="T21" fmla="*/ 85 h 537"/>
              <a:gd name="T22" fmla="*/ 251 w 536"/>
              <a:gd name="T23" fmla="*/ 249 h 537"/>
              <a:gd name="T24" fmla="*/ 251 w 536"/>
              <a:gd name="T25" fmla="*/ 536 h 537"/>
              <a:gd name="T26" fmla="*/ 285 w 536"/>
              <a:gd name="T27" fmla="*/ 249 h 537"/>
              <a:gd name="T28" fmla="*/ 352 w 536"/>
              <a:gd name="T29" fmla="*/ 168 h 537"/>
              <a:gd name="T30" fmla="*/ 83 w 536"/>
              <a:gd name="T31" fmla="*/ 418 h 537"/>
              <a:gd name="T32" fmla="*/ 83 w 536"/>
              <a:gd name="T33" fmla="*/ 418 h 537"/>
              <a:gd name="T34" fmla="*/ 33 w 536"/>
              <a:gd name="T35" fmla="*/ 368 h 537"/>
              <a:gd name="T36" fmla="*/ 133 w 536"/>
              <a:gd name="T37" fmla="*/ 368 h 537"/>
              <a:gd name="T38" fmla="*/ 83 w 536"/>
              <a:gd name="T39" fmla="*/ 285 h 537"/>
              <a:gd name="T40" fmla="*/ 83 w 536"/>
              <a:gd name="T41" fmla="*/ 285 h 537"/>
              <a:gd name="T42" fmla="*/ 0 w 536"/>
              <a:gd name="T43" fmla="*/ 368 h 537"/>
              <a:gd name="T44" fmla="*/ 66 w 536"/>
              <a:gd name="T45" fmla="*/ 451 h 537"/>
              <a:gd name="T46" fmla="*/ 100 w 536"/>
              <a:gd name="T47" fmla="*/ 536 h 537"/>
              <a:gd name="T48" fmla="*/ 100 w 536"/>
              <a:gd name="T49" fmla="*/ 451 h 537"/>
              <a:gd name="T50" fmla="*/ 83 w 536"/>
              <a:gd name="T51" fmla="*/ 285 h 537"/>
              <a:gd name="T52" fmla="*/ 66 w 536"/>
              <a:gd name="T53" fmla="*/ 285 h 537"/>
              <a:gd name="T54" fmla="*/ 100 w 536"/>
              <a:gd name="T55" fmla="*/ 285 h 537"/>
              <a:gd name="T56" fmla="*/ 66 w 536"/>
              <a:gd name="T57" fmla="*/ 0 h 537"/>
              <a:gd name="T58" fmla="*/ 452 w 536"/>
              <a:gd name="T59" fmla="*/ 418 h 537"/>
              <a:gd name="T60" fmla="*/ 452 w 536"/>
              <a:gd name="T61" fmla="*/ 418 h 537"/>
              <a:gd name="T62" fmla="*/ 402 w 536"/>
              <a:gd name="T63" fmla="*/ 368 h 537"/>
              <a:gd name="T64" fmla="*/ 502 w 536"/>
              <a:gd name="T65" fmla="*/ 368 h 537"/>
              <a:gd name="T66" fmla="*/ 452 w 536"/>
              <a:gd name="T67" fmla="*/ 285 h 537"/>
              <a:gd name="T68" fmla="*/ 452 w 536"/>
              <a:gd name="T69" fmla="*/ 285 h 537"/>
              <a:gd name="T70" fmla="*/ 368 w 536"/>
              <a:gd name="T71" fmla="*/ 368 h 537"/>
              <a:gd name="T72" fmla="*/ 435 w 536"/>
              <a:gd name="T73" fmla="*/ 451 h 537"/>
              <a:gd name="T74" fmla="*/ 468 w 536"/>
              <a:gd name="T75" fmla="*/ 536 h 537"/>
              <a:gd name="T76" fmla="*/ 468 w 536"/>
              <a:gd name="T77" fmla="*/ 451 h 537"/>
              <a:gd name="T78" fmla="*/ 452 w 536"/>
              <a:gd name="T79" fmla="*/ 28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6" h="537">
                <a:moveTo>
                  <a:pt x="435" y="285"/>
                </a:moveTo>
                <a:lnTo>
                  <a:pt x="435" y="285"/>
                </a:lnTo>
                <a:lnTo>
                  <a:pt x="435" y="285"/>
                </a:lnTo>
                <a:lnTo>
                  <a:pt x="468" y="285"/>
                </a:lnTo>
                <a:lnTo>
                  <a:pt x="468" y="0"/>
                </a:lnTo>
                <a:lnTo>
                  <a:pt x="435" y="0"/>
                </a:lnTo>
                <a:lnTo>
                  <a:pt x="435" y="285"/>
                </a:lnTo>
                <a:close/>
                <a:moveTo>
                  <a:pt x="268" y="218"/>
                </a:moveTo>
                <a:lnTo>
                  <a:pt x="268" y="218"/>
                </a:lnTo>
                <a:lnTo>
                  <a:pt x="268" y="218"/>
                </a:lnTo>
                <a:lnTo>
                  <a:pt x="268" y="218"/>
                </a:lnTo>
                <a:cubicBezTo>
                  <a:pt x="240" y="218"/>
                  <a:pt x="218" y="195"/>
                  <a:pt x="218" y="168"/>
                </a:cubicBezTo>
                <a:cubicBezTo>
                  <a:pt x="218" y="140"/>
                  <a:pt x="240" y="118"/>
                  <a:pt x="268" y="118"/>
                </a:cubicBezTo>
                <a:cubicBezTo>
                  <a:pt x="295" y="118"/>
                  <a:pt x="318" y="140"/>
                  <a:pt x="318" y="168"/>
                </a:cubicBezTo>
                <a:cubicBezTo>
                  <a:pt x="318" y="195"/>
                  <a:pt x="295" y="218"/>
                  <a:pt x="268" y="218"/>
                </a:cubicBezTo>
                <a:close/>
                <a:moveTo>
                  <a:pt x="285" y="85"/>
                </a:moveTo>
                <a:lnTo>
                  <a:pt x="285" y="85"/>
                </a:lnTo>
                <a:lnTo>
                  <a:pt x="285" y="85"/>
                </a:lnTo>
                <a:lnTo>
                  <a:pt x="285" y="0"/>
                </a:lnTo>
                <a:lnTo>
                  <a:pt x="251" y="0"/>
                </a:lnTo>
                <a:lnTo>
                  <a:pt x="251" y="85"/>
                </a:lnTo>
                <a:lnTo>
                  <a:pt x="251" y="85"/>
                </a:lnTo>
                <a:cubicBezTo>
                  <a:pt x="213" y="93"/>
                  <a:pt x="184" y="127"/>
                  <a:pt x="184" y="168"/>
                </a:cubicBezTo>
                <a:cubicBezTo>
                  <a:pt x="184" y="208"/>
                  <a:pt x="213" y="242"/>
                  <a:pt x="251" y="249"/>
                </a:cubicBezTo>
                <a:lnTo>
                  <a:pt x="251" y="249"/>
                </a:lnTo>
                <a:lnTo>
                  <a:pt x="251" y="536"/>
                </a:lnTo>
                <a:lnTo>
                  <a:pt x="285" y="536"/>
                </a:lnTo>
                <a:lnTo>
                  <a:pt x="285" y="249"/>
                </a:lnTo>
                <a:lnTo>
                  <a:pt x="285" y="249"/>
                </a:lnTo>
                <a:cubicBezTo>
                  <a:pt x="323" y="242"/>
                  <a:pt x="352" y="208"/>
                  <a:pt x="352" y="168"/>
                </a:cubicBezTo>
                <a:cubicBezTo>
                  <a:pt x="352" y="127"/>
                  <a:pt x="323" y="93"/>
                  <a:pt x="285" y="85"/>
                </a:cubicBezTo>
                <a:close/>
                <a:moveTo>
                  <a:pt x="83" y="418"/>
                </a:moveTo>
                <a:lnTo>
                  <a:pt x="83" y="418"/>
                </a:lnTo>
                <a:lnTo>
                  <a:pt x="83" y="418"/>
                </a:lnTo>
                <a:lnTo>
                  <a:pt x="83" y="418"/>
                </a:lnTo>
                <a:cubicBezTo>
                  <a:pt x="56" y="418"/>
                  <a:pt x="33" y="397"/>
                  <a:pt x="33" y="368"/>
                </a:cubicBezTo>
                <a:cubicBezTo>
                  <a:pt x="33" y="341"/>
                  <a:pt x="56" y="318"/>
                  <a:pt x="83" y="318"/>
                </a:cubicBezTo>
                <a:cubicBezTo>
                  <a:pt x="112" y="318"/>
                  <a:pt x="133" y="341"/>
                  <a:pt x="133" y="368"/>
                </a:cubicBezTo>
                <a:cubicBezTo>
                  <a:pt x="133" y="397"/>
                  <a:pt x="112" y="418"/>
                  <a:pt x="83" y="418"/>
                </a:cubicBezTo>
                <a:close/>
                <a:moveTo>
                  <a:pt x="83" y="285"/>
                </a:moveTo>
                <a:lnTo>
                  <a:pt x="83" y="285"/>
                </a:lnTo>
                <a:lnTo>
                  <a:pt x="83" y="285"/>
                </a:lnTo>
                <a:lnTo>
                  <a:pt x="83" y="285"/>
                </a:lnTo>
                <a:cubicBezTo>
                  <a:pt x="38" y="285"/>
                  <a:pt x="0" y="323"/>
                  <a:pt x="0" y="368"/>
                </a:cubicBezTo>
                <a:cubicBezTo>
                  <a:pt x="0" y="409"/>
                  <a:pt x="28" y="443"/>
                  <a:pt x="66" y="451"/>
                </a:cubicBezTo>
                <a:lnTo>
                  <a:pt x="66" y="451"/>
                </a:lnTo>
                <a:lnTo>
                  <a:pt x="66" y="536"/>
                </a:lnTo>
                <a:lnTo>
                  <a:pt x="100" y="536"/>
                </a:lnTo>
                <a:lnTo>
                  <a:pt x="100" y="451"/>
                </a:lnTo>
                <a:lnTo>
                  <a:pt x="100" y="451"/>
                </a:lnTo>
                <a:cubicBezTo>
                  <a:pt x="138" y="443"/>
                  <a:pt x="167" y="409"/>
                  <a:pt x="167" y="368"/>
                </a:cubicBezTo>
                <a:cubicBezTo>
                  <a:pt x="167" y="323"/>
                  <a:pt x="130" y="285"/>
                  <a:pt x="83" y="285"/>
                </a:cubicBezTo>
                <a:close/>
                <a:moveTo>
                  <a:pt x="66" y="285"/>
                </a:moveTo>
                <a:lnTo>
                  <a:pt x="66" y="285"/>
                </a:lnTo>
                <a:lnTo>
                  <a:pt x="66" y="285"/>
                </a:lnTo>
                <a:lnTo>
                  <a:pt x="100" y="285"/>
                </a:lnTo>
                <a:lnTo>
                  <a:pt x="100" y="0"/>
                </a:lnTo>
                <a:lnTo>
                  <a:pt x="66" y="0"/>
                </a:lnTo>
                <a:lnTo>
                  <a:pt x="66" y="285"/>
                </a:lnTo>
                <a:close/>
                <a:moveTo>
                  <a:pt x="452" y="418"/>
                </a:moveTo>
                <a:lnTo>
                  <a:pt x="452" y="418"/>
                </a:lnTo>
                <a:lnTo>
                  <a:pt x="452" y="418"/>
                </a:lnTo>
                <a:lnTo>
                  <a:pt x="452" y="418"/>
                </a:lnTo>
                <a:cubicBezTo>
                  <a:pt x="424" y="418"/>
                  <a:pt x="402" y="397"/>
                  <a:pt x="402" y="368"/>
                </a:cubicBezTo>
                <a:cubicBezTo>
                  <a:pt x="402" y="341"/>
                  <a:pt x="424" y="318"/>
                  <a:pt x="452" y="318"/>
                </a:cubicBezTo>
                <a:cubicBezTo>
                  <a:pt x="480" y="318"/>
                  <a:pt x="502" y="341"/>
                  <a:pt x="502" y="368"/>
                </a:cubicBezTo>
                <a:cubicBezTo>
                  <a:pt x="502" y="397"/>
                  <a:pt x="480" y="418"/>
                  <a:pt x="452" y="418"/>
                </a:cubicBezTo>
                <a:close/>
                <a:moveTo>
                  <a:pt x="452" y="285"/>
                </a:moveTo>
                <a:lnTo>
                  <a:pt x="452" y="285"/>
                </a:lnTo>
                <a:lnTo>
                  <a:pt x="452" y="285"/>
                </a:lnTo>
                <a:lnTo>
                  <a:pt x="452" y="285"/>
                </a:lnTo>
                <a:cubicBezTo>
                  <a:pt x="406" y="285"/>
                  <a:pt x="368" y="323"/>
                  <a:pt x="368" y="368"/>
                </a:cubicBezTo>
                <a:cubicBezTo>
                  <a:pt x="368" y="409"/>
                  <a:pt x="397" y="443"/>
                  <a:pt x="435" y="451"/>
                </a:cubicBezTo>
                <a:lnTo>
                  <a:pt x="435" y="451"/>
                </a:lnTo>
                <a:lnTo>
                  <a:pt x="435" y="536"/>
                </a:lnTo>
                <a:lnTo>
                  <a:pt x="468" y="536"/>
                </a:lnTo>
                <a:lnTo>
                  <a:pt x="468" y="451"/>
                </a:lnTo>
                <a:lnTo>
                  <a:pt x="468" y="451"/>
                </a:lnTo>
                <a:cubicBezTo>
                  <a:pt x="506" y="443"/>
                  <a:pt x="535" y="409"/>
                  <a:pt x="535" y="368"/>
                </a:cubicBezTo>
                <a:cubicBezTo>
                  <a:pt x="535" y="323"/>
                  <a:pt x="498" y="285"/>
                  <a:pt x="452" y="28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5" name="Freeform 13"/>
          <p:cNvSpPr>
            <a:spLocks noChangeArrowheads="1"/>
          </p:cNvSpPr>
          <p:nvPr/>
        </p:nvSpPr>
        <p:spPr bwMode="auto">
          <a:xfrm>
            <a:off x="4808139" y="5040294"/>
            <a:ext cx="168275" cy="193675"/>
          </a:xfrm>
          <a:custGeom>
            <a:avLst/>
            <a:gdLst>
              <a:gd name="T0" fmla="*/ 234 w 469"/>
              <a:gd name="T1" fmla="*/ 502 h 537"/>
              <a:gd name="T2" fmla="*/ 234 w 469"/>
              <a:gd name="T3" fmla="*/ 502 h 537"/>
              <a:gd name="T4" fmla="*/ 234 w 469"/>
              <a:gd name="T5" fmla="*/ 502 h 537"/>
              <a:gd name="T6" fmla="*/ 234 w 469"/>
              <a:gd name="T7" fmla="*/ 502 h 537"/>
              <a:gd name="T8" fmla="*/ 184 w 469"/>
              <a:gd name="T9" fmla="*/ 452 h 537"/>
              <a:gd name="T10" fmla="*/ 184 w 469"/>
              <a:gd name="T11" fmla="*/ 452 h 537"/>
              <a:gd name="T12" fmla="*/ 284 w 469"/>
              <a:gd name="T13" fmla="*/ 452 h 537"/>
              <a:gd name="T14" fmla="*/ 284 w 469"/>
              <a:gd name="T15" fmla="*/ 452 h 537"/>
              <a:gd name="T16" fmla="*/ 234 w 469"/>
              <a:gd name="T17" fmla="*/ 502 h 537"/>
              <a:gd name="T18" fmla="*/ 401 w 469"/>
              <a:gd name="T19" fmla="*/ 318 h 537"/>
              <a:gd name="T20" fmla="*/ 401 w 469"/>
              <a:gd name="T21" fmla="*/ 318 h 537"/>
              <a:gd name="T22" fmla="*/ 401 w 469"/>
              <a:gd name="T23" fmla="*/ 318 h 537"/>
              <a:gd name="T24" fmla="*/ 368 w 469"/>
              <a:gd name="T25" fmla="*/ 318 h 537"/>
              <a:gd name="T26" fmla="*/ 368 w 469"/>
              <a:gd name="T27" fmla="*/ 352 h 537"/>
              <a:gd name="T28" fmla="*/ 401 w 469"/>
              <a:gd name="T29" fmla="*/ 352 h 537"/>
              <a:gd name="T30" fmla="*/ 401 w 469"/>
              <a:gd name="T31" fmla="*/ 352 h 537"/>
              <a:gd name="T32" fmla="*/ 435 w 469"/>
              <a:gd name="T33" fmla="*/ 385 h 537"/>
              <a:gd name="T34" fmla="*/ 401 w 469"/>
              <a:gd name="T35" fmla="*/ 419 h 537"/>
              <a:gd name="T36" fmla="*/ 401 w 469"/>
              <a:gd name="T37" fmla="*/ 419 h 537"/>
              <a:gd name="T38" fmla="*/ 67 w 469"/>
              <a:gd name="T39" fmla="*/ 419 h 537"/>
              <a:gd name="T40" fmla="*/ 67 w 469"/>
              <a:gd name="T41" fmla="*/ 419 h 537"/>
              <a:gd name="T42" fmla="*/ 33 w 469"/>
              <a:gd name="T43" fmla="*/ 385 h 537"/>
              <a:gd name="T44" fmla="*/ 67 w 469"/>
              <a:gd name="T45" fmla="*/ 352 h 537"/>
              <a:gd name="T46" fmla="*/ 67 w 469"/>
              <a:gd name="T47" fmla="*/ 352 h 537"/>
              <a:gd name="T48" fmla="*/ 100 w 469"/>
              <a:gd name="T49" fmla="*/ 352 h 537"/>
              <a:gd name="T50" fmla="*/ 100 w 469"/>
              <a:gd name="T51" fmla="*/ 318 h 537"/>
              <a:gd name="T52" fmla="*/ 67 w 469"/>
              <a:gd name="T53" fmla="*/ 318 h 537"/>
              <a:gd name="T54" fmla="*/ 67 w 469"/>
              <a:gd name="T55" fmla="*/ 318 h 537"/>
              <a:gd name="T56" fmla="*/ 0 w 469"/>
              <a:gd name="T57" fmla="*/ 385 h 537"/>
              <a:gd name="T58" fmla="*/ 67 w 469"/>
              <a:gd name="T59" fmla="*/ 452 h 537"/>
              <a:gd name="T60" fmla="*/ 67 w 469"/>
              <a:gd name="T61" fmla="*/ 452 h 537"/>
              <a:gd name="T62" fmla="*/ 151 w 469"/>
              <a:gd name="T63" fmla="*/ 452 h 537"/>
              <a:gd name="T64" fmla="*/ 151 w 469"/>
              <a:gd name="T65" fmla="*/ 452 h 537"/>
              <a:gd name="T66" fmla="*/ 234 w 469"/>
              <a:gd name="T67" fmla="*/ 536 h 537"/>
              <a:gd name="T68" fmla="*/ 317 w 469"/>
              <a:gd name="T69" fmla="*/ 452 h 537"/>
              <a:gd name="T70" fmla="*/ 317 w 469"/>
              <a:gd name="T71" fmla="*/ 452 h 537"/>
              <a:gd name="T72" fmla="*/ 401 w 469"/>
              <a:gd name="T73" fmla="*/ 452 h 537"/>
              <a:gd name="T74" fmla="*/ 401 w 469"/>
              <a:gd name="T75" fmla="*/ 452 h 537"/>
              <a:gd name="T76" fmla="*/ 468 w 469"/>
              <a:gd name="T77" fmla="*/ 385 h 537"/>
              <a:gd name="T78" fmla="*/ 401 w 469"/>
              <a:gd name="T79" fmla="*/ 318 h 537"/>
              <a:gd name="T80" fmla="*/ 100 w 469"/>
              <a:gd name="T81" fmla="*/ 168 h 537"/>
              <a:gd name="T82" fmla="*/ 100 w 469"/>
              <a:gd name="T83" fmla="*/ 168 h 537"/>
              <a:gd name="T84" fmla="*/ 100 w 469"/>
              <a:gd name="T85" fmla="*/ 168 h 537"/>
              <a:gd name="T86" fmla="*/ 100 w 469"/>
              <a:gd name="T87" fmla="*/ 168 h 537"/>
              <a:gd name="T88" fmla="*/ 234 w 469"/>
              <a:gd name="T89" fmla="*/ 34 h 537"/>
              <a:gd name="T90" fmla="*/ 368 w 469"/>
              <a:gd name="T91" fmla="*/ 168 h 537"/>
              <a:gd name="T92" fmla="*/ 368 w 469"/>
              <a:gd name="T93" fmla="*/ 168 h 537"/>
              <a:gd name="T94" fmla="*/ 368 w 469"/>
              <a:gd name="T95" fmla="*/ 318 h 537"/>
              <a:gd name="T96" fmla="*/ 401 w 469"/>
              <a:gd name="T97" fmla="*/ 318 h 537"/>
              <a:gd name="T98" fmla="*/ 401 w 469"/>
              <a:gd name="T99" fmla="*/ 167 h 537"/>
              <a:gd name="T100" fmla="*/ 401 w 469"/>
              <a:gd name="T101" fmla="*/ 167 h 537"/>
              <a:gd name="T102" fmla="*/ 234 w 469"/>
              <a:gd name="T103" fmla="*/ 0 h 537"/>
              <a:gd name="T104" fmla="*/ 67 w 469"/>
              <a:gd name="T105" fmla="*/ 167 h 537"/>
              <a:gd name="T106" fmla="*/ 67 w 469"/>
              <a:gd name="T107" fmla="*/ 167 h 537"/>
              <a:gd name="T108" fmla="*/ 67 w 469"/>
              <a:gd name="T109" fmla="*/ 318 h 537"/>
              <a:gd name="T110" fmla="*/ 100 w 469"/>
              <a:gd name="T111" fmla="*/ 318 h 537"/>
              <a:gd name="T112" fmla="*/ 100 w 469"/>
              <a:gd name="T113" fmla="*/ 1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9" h="537">
                <a:moveTo>
                  <a:pt x="234" y="502"/>
                </a:moveTo>
                <a:lnTo>
                  <a:pt x="234" y="502"/>
                </a:lnTo>
                <a:lnTo>
                  <a:pt x="234" y="502"/>
                </a:lnTo>
                <a:lnTo>
                  <a:pt x="234" y="502"/>
                </a:lnTo>
                <a:cubicBezTo>
                  <a:pt x="206" y="502"/>
                  <a:pt x="184" y="480"/>
                  <a:pt x="184" y="452"/>
                </a:cubicBezTo>
                <a:lnTo>
                  <a:pt x="184" y="452"/>
                </a:lnTo>
                <a:lnTo>
                  <a:pt x="284" y="452"/>
                </a:lnTo>
                <a:lnTo>
                  <a:pt x="284" y="452"/>
                </a:lnTo>
                <a:cubicBezTo>
                  <a:pt x="284" y="480"/>
                  <a:pt x="262" y="502"/>
                  <a:pt x="234" y="502"/>
                </a:cubicBezTo>
                <a:close/>
                <a:moveTo>
                  <a:pt x="401" y="318"/>
                </a:moveTo>
                <a:lnTo>
                  <a:pt x="401" y="318"/>
                </a:lnTo>
                <a:lnTo>
                  <a:pt x="401" y="318"/>
                </a:lnTo>
                <a:lnTo>
                  <a:pt x="368" y="318"/>
                </a:lnTo>
                <a:lnTo>
                  <a:pt x="368" y="352"/>
                </a:lnTo>
                <a:lnTo>
                  <a:pt x="401" y="352"/>
                </a:lnTo>
                <a:lnTo>
                  <a:pt x="401" y="352"/>
                </a:lnTo>
                <a:cubicBezTo>
                  <a:pt x="420" y="352"/>
                  <a:pt x="435" y="367"/>
                  <a:pt x="435" y="385"/>
                </a:cubicBezTo>
                <a:cubicBezTo>
                  <a:pt x="435" y="404"/>
                  <a:pt x="420" y="419"/>
                  <a:pt x="401" y="419"/>
                </a:cubicBezTo>
                <a:lnTo>
                  <a:pt x="401" y="419"/>
                </a:lnTo>
                <a:lnTo>
                  <a:pt x="67" y="419"/>
                </a:lnTo>
                <a:lnTo>
                  <a:pt x="67" y="419"/>
                </a:lnTo>
                <a:cubicBezTo>
                  <a:pt x="48" y="419"/>
                  <a:pt x="33" y="404"/>
                  <a:pt x="33" y="385"/>
                </a:cubicBezTo>
                <a:cubicBezTo>
                  <a:pt x="33" y="367"/>
                  <a:pt x="48" y="352"/>
                  <a:pt x="67" y="352"/>
                </a:cubicBezTo>
                <a:lnTo>
                  <a:pt x="67" y="352"/>
                </a:lnTo>
                <a:lnTo>
                  <a:pt x="100" y="352"/>
                </a:lnTo>
                <a:lnTo>
                  <a:pt x="100" y="318"/>
                </a:lnTo>
                <a:lnTo>
                  <a:pt x="67" y="318"/>
                </a:lnTo>
                <a:lnTo>
                  <a:pt x="67" y="318"/>
                </a:lnTo>
                <a:cubicBezTo>
                  <a:pt x="29" y="318"/>
                  <a:pt x="0" y="348"/>
                  <a:pt x="0" y="385"/>
                </a:cubicBezTo>
                <a:cubicBezTo>
                  <a:pt x="0" y="423"/>
                  <a:pt x="29" y="452"/>
                  <a:pt x="67" y="452"/>
                </a:cubicBezTo>
                <a:lnTo>
                  <a:pt x="67" y="452"/>
                </a:lnTo>
                <a:lnTo>
                  <a:pt x="151" y="452"/>
                </a:lnTo>
                <a:lnTo>
                  <a:pt x="151" y="452"/>
                </a:lnTo>
                <a:cubicBezTo>
                  <a:pt x="151" y="499"/>
                  <a:pt x="188" y="536"/>
                  <a:pt x="234" y="536"/>
                </a:cubicBezTo>
                <a:cubicBezTo>
                  <a:pt x="280" y="536"/>
                  <a:pt x="317" y="499"/>
                  <a:pt x="317" y="452"/>
                </a:cubicBezTo>
                <a:lnTo>
                  <a:pt x="317" y="452"/>
                </a:lnTo>
                <a:lnTo>
                  <a:pt x="401" y="452"/>
                </a:lnTo>
                <a:lnTo>
                  <a:pt x="401" y="452"/>
                </a:lnTo>
                <a:cubicBezTo>
                  <a:pt x="438" y="452"/>
                  <a:pt x="468" y="423"/>
                  <a:pt x="468" y="385"/>
                </a:cubicBezTo>
                <a:cubicBezTo>
                  <a:pt x="468" y="348"/>
                  <a:pt x="438" y="318"/>
                  <a:pt x="401" y="318"/>
                </a:cubicBezTo>
                <a:close/>
                <a:moveTo>
                  <a:pt x="100" y="168"/>
                </a:moveTo>
                <a:lnTo>
                  <a:pt x="100" y="168"/>
                </a:lnTo>
                <a:lnTo>
                  <a:pt x="100" y="168"/>
                </a:lnTo>
                <a:lnTo>
                  <a:pt x="100" y="168"/>
                </a:lnTo>
                <a:cubicBezTo>
                  <a:pt x="100" y="94"/>
                  <a:pt x="160" y="34"/>
                  <a:pt x="234" y="34"/>
                </a:cubicBezTo>
                <a:cubicBezTo>
                  <a:pt x="308" y="34"/>
                  <a:pt x="368" y="94"/>
                  <a:pt x="368" y="168"/>
                </a:cubicBezTo>
                <a:lnTo>
                  <a:pt x="368" y="168"/>
                </a:lnTo>
                <a:lnTo>
                  <a:pt x="368" y="318"/>
                </a:lnTo>
                <a:lnTo>
                  <a:pt x="401" y="318"/>
                </a:lnTo>
                <a:lnTo>
                  <a:pt x="401" y="167"/>
                </a:lnTo>
                <a:lnTo>
                  <a:pt x="401" y="167"/>
                </a:lnTo>
                <a:cubicBezTo>
                  <a:pt x="401" y="74"/>
                  <a:pt x="329" y="0"/>
                  <a:pt x="234" y="0"/>
                </a:cubicBezTo>
                <a:cubicBezTo>
                  <a:pt x="139" y="0"/>
                  <a:pt x="67" y="74"/>
                  <a:pt x="67" y="167"/>
                </a:cubicBezTo>
                <a:lnTo>
                  <a:pt x="67" y="167"/>
                </a:lnTo>
                <a:lnTo>
                  <a:pt x="67" y="318"/>
                </a:lnTo>
                <a:lnTo>
                  <a:pt x="100" y="318"/>
                </a:lnTo>
                <a:lnTo>
                  <a:pt x="100" y="168"/>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6" name="Freeform 14"/>
          <p:cNvSpPr>
            <a:spLocks noChangeArrowheads="1"/>
          </p:cNvSpPr>
          <p:nvPr/>
        </p:nvSpPr>
        <p:spPr bwMode="auto">
          <a:xfrm>
            <a:off x="4277914" y="5040294"/>
            <a:ext cx="157163" cy="192088"/>
          </a:xfrm>
          <a:custGeom>
            <a:avLst/>
            <a:gdLst>
              <a:gd name="T0" fmla="*/ 401 w 436"/>
              <a:gd name="T1" fmla="*/ 183 h 535"/>
              <a:gd name="T2" fmla="*/ 401 w 436"/>
              <a:gd name="T3" fmla="*/ 183 h 535"/>
              <a:gd name="T4" fmla="*/ 401 w 436"/>
              <a:gd name="T5" fmla="*/ 183 h 535"/>
              <a:gd name="T6" fmla="*/ 401 w 436"/>
              <a:gd name="T7" fmla="*/ 183 h 535"/>
              <a:gd name="T8" fmla="*/ 216 w 436"/>
              <a:gd name="T9" fmla="*/ 501 h 535"/>
              <a:gd name="T10" fmla="*/ 33 w 436"/>
              <a:gd name="T11" fmla="*/ 183 h 535"/>
              <a:gd name="T12" fmla="*/ 33 w 436"/>
              <a:gd name="T13" fmla="*/ 82 h 535"/>
              <a:gd name="T14" fmla="*/ 49 w 436"/>
              <a:gd name="T15" fmla="*/ 83 h 535"/>
              <a:gd name="T16" fmla="*/ 125 w 436"/>
              <a:gd name="T17" fmla="*/ 74 h 535"/>
              <a:gd name="T18" fmla="*/ 216 w 436"/>
              <a:gd name="T19" fmla="*/ 33 h 535"/>
              <a:gd name="T20" fmla="*/ 310 w 436"/>
              <a:gd name="T21" fmla="*/ 74 h 535"/>
              <a:gd name="T22" fmla="*/ 385 w 436"/>
              <a:gd name="T23" fmla="*/ 83 h 535"/>
              <a:gd name="T24" fmla="*/ 401 w 436"/>
              <a:gd name="T25" fmla="*/ 82 h 535"/>
              <a:gd name="T26" fmla="*/ 401 w 436"/>
              <a:gd name="T27" fmla="*/ 183 h 535"/>
              <a:gd name="T28" fmla="*/ 425 w 436"/>
              <a:gd name="T29" fmla="*/ 59 h 535"/>
              <a:gd name="T30" fmla="*/ 425 w 436"/>
              <a:gd name="T31" fmla="*/ 59 h 535"/>
              <a:gd name="T32" fmla="*/ 425 w 436"/>
              <a:gd name="T33" fmla="*/ 59 h 535"/>
              <a:gd name="T34" fmla="*/ 425 w 436"/>
              <a:gd name="T35" fmla="*/ 59 h 535"/>
              <a:gd name="T36" fmla="*/ 401 w 436"/>
              <a:gd name="T37" fmla="*/ 49 h 535"/>
              <a:gd name="T38" fmla="*/ 399 w 436"/>
              <a:gd name="T39" fmla="*/ 49 h 535"/>
              <a:gd name="T40" fmla="*/ 385 w 436"/>
              <a:gd name="T41" fmla="*/ 50 h 535"/>
              <a:gd name="T42" fmla="*/ 318 w 436"/>
              <a:gd name="T43" fmla="*/ 42 h 535"/>
              <a:gd name="T44" fmla="*/ 235 w 436"/>
              <a:gd name="T45" fmla="*/ 6 h 535"/>
              <a:gd name="T46" fmla="*/ 216 w 436"/>
              <a:gd name="T47" fmla="*/ 0 h 535"/>
              <a:gd name="T48" fmla="*/ 198 w 436"/>
              <a:gd name="T49" fmla="*/ 6 h 535"/>
              <a:gd name="T50" fmla="*/ 117 w 436"/>
              <a:gd name="T51" fmla="*/ 42 h 535"/>
              <a:gd name="T52" fmla="*/ 49 w 436"/>
              <a:gd name="T53" fmla="*/ 50 h 535"/>
              <a:gd name="T54" fmla="*/ 35 w 436"/>
              <a:gd name="T55" fmla="*/ 49 h 535"/>
              <a:gd name="T56" fmla="*/ 33 w 436"/>
              <a:gd name="T57" fmla="*/ 49 h 535"/>
              <a:gd name="T58" fmla="*/ 10 w 436"/>
              <a:gd name="T59" fmla="*/ 59 h 535"/>
              <a:gd name="T60" fmla="*/ 0 w 436"/>
              <a:gd name="T61" fmla="*/ 82 h 535"/>
              <a:gd name="T62" fmla="*/ 0 w 436"/>
              <a:gd name="T63" fmla="*/ 82 h 535"/>
              <a:gd name="T64" fmla="*/ 0 w 436"/>
              <a:gd name="T65" fmla="*/ 183 h 535"/>
              <a:gd name="T66" fmla="*/ 0 w 436"/>
              <a:gd name="T67" fmla="*/ 183 h 535"/>
              <a:gd name="T68" fmla="*/ 211 w 436"/>
              <a:gd name="T69" fmla="*/ 534 h 535"/>
              <a:gd name="T70" fmla="*/ 216 w 436"/>
              <a:gd name="T71" fmla="*/ 534 h 535"/>
              <a:gd name="T72" fmla="*/ 223 w 436"/>
              <a:gd name="T73" fmla="*/ 534 h 535"/>
              <a:gd name="T74" fmla="*/ 435 w 436"/>
              <a:gd name="T75" fmla="*/ 183 h 535"/>
              <a:gd name="T76" fmla="*/ 435 w 436"/>
              <a:gd name="T77" fmla="*/ 183 h 535"/>
              <a:gd name="T78" fmla="*/ 435 w 436"/>
              <a:gd name="T79" fmla="*/ 99 h 535"/>
              <a:gd name="T80" fmla="*/ 435 w 436"/>
              <a:gd name="T81" fmla="*/ 99 h 535"/>
              <a:gd name="T82" fmla="*/ 425 w 436"/>
              <a:gd name="T83" fmla="*/ 59 h 535"/>
              <a:gd name="T84" fmla="*/ 217 w 436"/>
              <a:gd name="T85" fmla="*/ 284 h 535"/>
              <a:gd name="T86" fmla="*/ 217 w 436"/>
              <a:gd name="T87" fmla="*/ 284 h 535"/>
              <a:gd name="T88" fmla="*/ 217 w 436"/>
              <a:gd name="T89" fmla="*/ 284 h 535"/>
              <a:gd name="T90" fmla="*/ 217 w 436"/>
              <a:gd name="T91" fmla="*/ 284 h 535"/>
              <a:gd name="T92" fmla="*/ 184 w 436"/>
              <a:gd name="T93" fmla="*/ 251 h 535"/>
              <a:gd name="T94" fmla="*/ 217 w 436"/>
              <a:gd name="T95" fmla="*/ 217 h 535"/>
              <a:gd name="T96" fmla="*/ 251 w 436"/>
              <a:gd name="T97" fmla="*/ 251 h 535"/>
              <a:gd name="T98" fmla="*/ 217 w 436"/>
              <a:gd name="T99" fmla="*/ 284 h 535"/>
              <a:gd name="T100" fmla="*/ 217 w 436"/>
              <a:gd name="T101" fmla="*/ 184 h 535"/>
              <a:gd name="T102" fmla="*/ 217 w 436"/>
              <a:gd name="T103" fmla="*/ 184 h 535"/>
              <a:gd name="T104" fmla="*/ 217 w 436"/>
              <a:gd name="T105" fmla="*/ 184 h 535"/>
              <a:gd name="T106" fmla="*/ 217 w 436"/>
              <a:gd name="T107" fmla="*/ 184 h 535"/>
              <a:gd name="T108" fmla="*/ 150 w 436"/>
              <a:gd name="T109" fmla="*/ 251 h 535"/>
              <a:gd name="T110" fmla="*/ 217 w 436"/>
              <a:gd name="T111" fmla="*/ 317 h 535"/>
              <a:gd name="T112" fmla="*/ 284 w 436"/>
              <a:gd name="T113" fmla="*/ 251 h 535"/>
              <a:gd name="T114" fmla="*/ 217 w 436"/>
              <a:gd name="T115" fmla="*/ 18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6" h="535">
                <a:moveTo>
                  <a:pt x="401" y="183"/>
                </a:moveTo>
                <a:lnTo>
                  <a:pt x="401" y="183"/>
                </a:lnTo>
                <a:lnTo>
                  <a:pt x="401" y="183"/>
                </a:lnTo>
                <a:lnTo>
                  <a:pt x="401" y="183"/>
                </a:lnTo>
                <a:cubicBezTo>
                  <a:pt x="401" y="468"/>
                  <a:pt x="216" y="501"/>
                  <a:pt x="216" y="501"/>
                </a:cubicBezTo>
                <a:cubicBezTo>
                  <a:pt x="216" y="501"/>
                  <a:pt x="33" y="468"/>
                  <a:pt x="33" y="183"/>
                </a:cubicBezTo>
                <a:cubicBezTo>
                  <a:pt x="33" y="110"/>
                  <a:pt x="33" y="82"/>
                  <a:pt x="33" y="82"/>
                </a:cubicBezTo>
                <a:cubicBezTo>
                  <a:pt x="33" y="82"/>
                  <a:pt x="40" y="83"/>
                  <a:pt x="49" y="83"/>
                </a:cubicBezTo>
                <a:cubicBezTo>
                  <a:pt x="67" y="83"/>
                  <a:pt x="97" y="82"/>
                  <a:pt x="125" y="74"/>
                </a:cubicBezTo>
                <a:cubicBezTo>
                  <a:pt x="171" y="63"/>
                  <a:pt x="216" y="33"/>
                  <a:pt x="216" y="33"/>
                </a:cubicBezTo>
                <a:cubicBezTo>
                  <a:pt x="216" y="33"/>
                  <a:pt x="264" y="63"/>
                  <a:pt x="310" y="74"/>
                </a:cubicBezTo>
                <a:cubicBezTo>
                  <a:pt x="338" y="82"/>
                  <a:pt x="368" y="83"/>
                  <a:pt x="385" y="83"/>
                </a:cubicBezTo>
                <a:cubicBezTo>
                  <a:pt x="395" y="83"/>
                  <a:pt x="401" y="82"/>
                  <a:pt x="401" y="82"/>
                </a:cubicBezTo>
                <a:cubicBezTo>
                  <a:pt x="401" y="82"/>
                  <a:pt x="401" y="110"/>
                  <a:pt x="401" y="183"/>
                </a:cubicBezTo>
                <a:close/>
                <a:moveTo>
                  <a:pt x="425" y="59"/>
                </a:moveTo>
                <a:lnTo>
                  <a:pt x="425" y="59"/>
                </a:lnTo>
                <a:lnTo>
                  <a:pt x="425" y="59"/>
                </a:lnTo>
                <a:lnTo>
                  <a:pt x="425" y="59"/>
                </a:lnTo>
                <a:cubicBezTo>
                  <a:pt x="418" y="52"/>
                  <a:pt x="410" y="49"/>
                  <a:pt x="401" y="49"/>
                </a:cubicBezTo>
                <a:cubicBezTo>
                  <a:pt x="401" y="49"/>
                  <a:pt x="400" y="49"/>
                  <a:pt x="399" y="49"/>
                </a:cubicBezTo>
                <a:cubicBezTo>
                  <a:pt x="399" y="49"/>
                  <a:pt x="394" y="50"/>
                  <a:pt x="385" y="50"/>
                </a:cubicBezTo>
                <a:cubicBezTo>
                  <a:pt x="371" y="50"/>
                  <a:pt x="344" y="49"/>
                  <a:pt x="318" y="42"/>
                </a:cubicBezTo>
                <a:cubicBezTo>
                  <a:pt x="285" y="35"/>
                  <a:pt x="247" y="13"/>
                  <a:pt x="235" y="6"/>
                </a:cubicBezTo>
                <a:cubicBezTo>
                  <a:pt x="230" y="1"/>
                  <a:pt x="223" y="0"/>
                  <a:pt x="216" y="0"/>
                </a:cubicBezTo>
                <a:cubicBezTo>
                  <a:pt x="210" y="0"/>
                  <a:pt x="204" y="1"/>
                  <a:pt x="198" y="6"/>
                </a:cubicBezTo>
                <a:cubicBezTo>
                  <a:pt x="197" y="6"/>
                  <a:pt x="157" y="32"/>
                  <a:pt x="117" y="42"/>
                </a:cubicBezTo>
                <a:cubicBezTo>
                  <a:pt x="91" y="49"/>
                  <a:pt x="63" y="50"/>
                  <a:pt x="49" y="50"/>
                </a:cubicBezTo>
                <a:cubicBezTo>
                  <a:pt x="41" y="50"/>
                  <a:pt x="36" y="49"/>
                  <a:pt x="35" y="49"/>
                </a:cubicBezTo>
                <a:cubicBezTo>
                  <a:pt x="35" y="49"/>
                  <a:pt x="34" y="49"/>
                  <a:pt x="33" y="49"/>
                </a:cubicBezTo>
                <a:cubicBezTo>
                  <a:pt x="25" y="49"/>
                  <a:pt x="16" y="53"/>
                  <a:pt x="10" y="59"/>
                </a:cubicBezTo>
                <a:cubicBezTo>
                  <a:pt x="4" y="65"/>
                  <a:pt x="0" y="73"/>
                  <a:pt x="0" y="82"/>
                </a:cubicBezTo>
                <a:lnTo>
                  <a:pt x="0" y="82"/>
                </a:lnTo>
                <a:lnTo>
                  <a:pt x="0" y="183"/>
                </a:lnTo>
                <a:lnTo>
                  <a:pt x="0" y="183"/>
                </a:lnTo>
                <a:cubicBezTo>
                  <a:pt x="0" y="493"/>
                  <a:pt x="202" y="532"/>
                  <a:pt x="211" y="534"/>
                </a:cubicBezTo>
                <a:cubicBezTo>
                  <a:pt x="213" y="534"/>
                  <a:pt x="215" y="534"/>
                  <a:pt x="216" y="534"/>
                </a:cubicBezTo>
                <a:cubicBezTo>
                  <a:pt x="218" y="534"/>
                  <a:pt x="220" y="534"/>
                  <a:pt x="223" y="534"/>
                </a:cubicBezTo>
                <a:cubicBezTo>
                  <a:pt x="231" y="532"/>
                  <a:pt x="435" y="493"/>
                  <a:pt x="435" y="183"/>
                </a:cubicBezTo>
                <a:lnTo>
                  <a:pt x="435" y="183"/>
                </a:lnTo>
                <a:lnTo>
                  <a:pt x="435" y="99"/>
                </a:lnTo>
                <a:lnTo>
                  <a:pt x="435" y="99"/>
                </a:lnTo>
                <a:cubicBezTo>
                  <a:pt x="435" y="90"/>
                  <a:pt x="431" y="65"/>
                  <a:pt x="425" y="59"/>
                </a:cubicBezTo>
                <a:close/>
                <a:moveTo>
                  <a:pt x="217" y="284"/>
                </a:moveTo>
                <a:lnTo>
                  <a:pt x="217" y="284"/>
                </a:lnTo>
                <a:lnTo>
                  <a:pt x="217" y="284"/>
                </a:lnTo>
                <a:lnTo>
                  <a:pt x="217" y="284"/>
                </a:lnTo>
                <a:cubicBezTo>
                  <a:pt x="199" y="284"/>
                  <a:pt x="184" y="269"/>
                  <a:pt x="184" y="251"/>
                </a:cubicBezTo>
                <a:cubicBezTo>
                  <a:pt x="184" y="231"/>
                  <a:pt x="199" y="217"/>
                  <a:pt x="217" y="217"/>
                </a:cubicBezTo>
                <a:cubicBezTo>
                  <a:pt x="236" y="217"/>
                  <a:pt x="251" y="231"/>
                  <a:pt x="251" y="251"/>
                </a:cubicBezTo>
                <a:cubicBezTo>
                  <a:pt x="251" y="269"/>
                  <a:pt x="236" y="284"/>
                  <a:pt x="217" y="284"/>
                </a:cubicBezTo>
                <a:close/>
                <a:moveTo>
                  <a:pt x="217" y="184"/>
                </a:moveTo>
                <a:lnTo>
                  <a:pt x="217" y="184"/>
                </a:lnTo>
                <a:lnTo>
                  <a:pt x="217" y="184"/>
                </a:lnTo>
                <a:lnTo>
                  <a:pt x="217" y="184"/>
                </a:lnTo>
                <a:cubicBezTo>
                  <a:pt x="181" y="184"/>
                  <a:pt x="150" y="213"/>
                  <a:pt x="150" y="251"/>
                </a:cubicBezTo>
                <a:cubicBezTo>
                  <a:pt x="150" y="287"/>
                  <a:pt x="181" y="317"/>
                  <a:pt x="217" y="317"/>
                </a:cubicBezTo>
                <a:cubicBezTo>
                  <a:pt x="254" y="317"/>
                  <a:pt x="284" y="287"/>
                  <a:pt x="284" y="251"/>
                </a:cubicBezTo>
                <a:cubicBezTo>
                  <a:pt x="284" y="213"/>
                  <a:pt x="254" y="184"/>
                  <a:pt x="217" y="1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7" name="Freeform 15"/>
          <p:cNvSpPr>
            <a:spLocks noChangeArrowheads="1"/>
          </p:cNvSpPr>
          <p:nvPr/>
        </p:nvSpPr>
        <p:spPr bwMode="auto">
          <a:xfrm>
            <a:off x="3723877" y="5040294"/>
            <a:ext cx="193675" cy="193675"/>
          </a:xfrm>
          <a:custGeom>
            <a:avLst/>
            <a:gdLst>
              <a:gd name="T0" fmla="*/ 452 w 537"/>
              <a:gd name="T1" fmla="*/ 385 h 537"/>
              <a:gd name="T2" fmla="*/ 83 w 537"/>
              <a:gd name="T3" fmla="*/ 385 h 537"/>
              <a:gd name="T4" fmla="*/ 67 w 537"/>
              <a:gd name="T5" fmla="*/ 402 h 537"/>
              <a:gd name="T6" fmla="*/ 83 w 537"/>
              <a:gd name="T7" fmla="*/ 419 h 537"/>
              <a:gd name="T8" fmla="*/ 452 w 537"/>
              <a:gd name="T9" fmla="*/ 419 h 537"/>
              <a:gd name="T10" fmla="*/ 452 w 537"/>
              <a:gd name="T11" fmla="*/ 385 h 537"/>
              <a:gd name="T12" fmla="*/ 502 w 537"/>
              <a:gd name="T13" fmla="*/ 385 h 537"/>
              <a:gd name="T14" fmla="*/ 502 w 537"/>
              <a:gd name="T15" fmla="*/ 469 h 537"/>
              <a:gd name="T16" fmla="*/ 468 w 537"/>
              <a:gd name="T17" fmla="*/ 502 h 537"/>
              <a:gd name="T18" fmla="*/ 33 w 537"/>
              <a:gd name="T19" fmla="*/ 469 h 537"/>
              <a:gd name="T20" fmla="*/ 33 w 537"/>
              <a:gd name="T21" fmla="*/ 385 h 537"/>
              <a:gd name="T22" fmla="*/ 67 w 537"/>
              <a:gd name="T23" fmla="*/ 352 h 537"/>
              <a:gd name="T24" fmla="*/ 502 w 537"/>
              <a:gd name="T25" fmla="*/ 352 h 537"/>
              <a:gd name="T26" fmla="*/ 502 w 537"/>
              <a:gd name="T27" fmla="*/ 385 h 537"/>
              <a:gd name="T28" fmla="*/ 33 w 537"/>
              <a:gd name="T29" fmla="*/ 67 h 537"/>
              <a:gd name="T30" fmla="*/ 33 w 537"/>
              <a:gd name="T31" fmla="*/ 67 h 537"/>
              <a:gd name="T32" fmla="*/ 67 w 537"/>
              <a:gd name="T33" fmla="*/ 34 h 537"/>
              <a:gd name="T34" fmla="*/ 67 w 537"/>
              <a:gd name="T35" fmla="*/ 318 h 537"/>
              <a:gd name="T36" fmla="*/ 33 w 537"/>
              <a:gd name="T37" fmla="*/ 323 h 537"/>
              <a:gd name="T38" fmla="*/ 100 w 537"/>
              <a:gd name="T39" fmla="*/ 34 h 537"/>
              <a:gd name="T40" fmla="*/ 100 w 537"/>
              <a:gd name="T41" fmla="*/ 34 h 537"/>
              <a:gd name="T42" fmla="*/ 317 w 537"/>
              <a:gd name="T43" fmla="*/ 168 h 537"/>
              <a:gd name="T44" fmla="*/ 418 w 537"/>
              <a:gd name="T45" fmla="*/ 168 h 537"/>
              <a:gd name="T46" fmla="*/ 468 w 537"/>
              <a:gd name="T47" fmla="*/ 34 h 537"/>
              <a:gd name="T48" fmla="*/ 502 w 537"/>
              <a:gd name="T49" fmla="*/ 67 h 537"/>
              <a:gd name="T50" fmla="*/ 502 w 537"/>
              <a:gd name="T51" fmla="*/ 318 h 537"/>
              <a:gd name="T52" fmla="*/ 100 w 537"/>
              <a:gd name="T53" fmla="*/ 34 h 537"/>
              <a:gd name="T54" fmla="*/ 485 w 537"/>
              <a:gd name="T55" fmla="*/ 0 h 537"/>
              <a:gd name="T56" fmla="*/ 50 w 537"/>
              <a:gd name="T57" fmla="*/ 0 h 537"/>
              <a:gd name="T58" fmla="*/ 0 w 537"/>
              <a:gd name="T59" fmla="*/ 50 h 537"/>
              <a:gd name="T60" fmla="*/ 0 w 537"/>
              <a:gd name="T61" fmla="*/ 486 h 537"/>
              <a:gd name="T62" fmla="*/ 50 w 537"/>
              <a:gd name="T63" fmla="*/ 536 h 537"/>
              <a:gd name="T64" fmla="*/ 485 w 537"/>
              <a:gd name="T65" fmla="*/ 536 h 537"/>
              <a:gd name="T66" fmla="*/ 536 w 537"/>
              <a:gd name="T67" fmla="*/ 486 h 537"/>
              <a:gd name="T68" fmla="*/ 536 w 537"/>
              <a:gd name="T69" fmla="*/ 50 h 537"/>
              <a:gd name="T70" fmla="*/ 485 w 537"/>
              <a:gd name="T71" fmla="*/ 0 h 537"/>
              <a:gd name="T72" fmla="*/ 452 w 537"/>
              <a:gd name="T73" fmla="*/ 435 h 537"/>
              <a:gd name="T74" fmla="*/ 83 w 537"/>
              <a:gd name="T75" fmla="*/ 435 h 537"/>
              <a:gd name="T76" fmla="*/ 67 w 537"/>
              <a:gd name="T77" fmla="*/ 452 h 537"/>
              <a:gd name="T78" fmla="*/ 83 w 537"/>
              <a:gd name="T79" fmla="*/ 469 h 537"/>
              <a:gd name="T80" fmla="*/ 452 w 537"/>
              <a:gd name="T81" fmla="*/ 469 h 537"/>
              <a:gd name="T82" fmla="*/ 452 w 537"/>
              <a:gd name="T83" fmla="*/ 4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452" y="385"/>
                </a:moveTo>
                <a:lnTo>
                  <a:pt x="452" y="385"/>
                </a:lnTo>
                <a:lnTo>
                  <a:pt x="452" y="385"/>
                </a:lnTo>
                <a:lnTo>
                  <a:pt x="83" y="385"/>
                </a:lnTo>
                <a:lnTo>
                  <a:pt x="83" y="385"/>
                </a:lnTo>
                <a:cubicBezTo>
                  <a:pt x="74" y="385"/>
                  <a:pt x="67" y="393"/>
                  <a:pt x="67" y="402"/>
                </a:cubicBezTo>
                <a:cubicBezTo>
                  <a:pt x="67" y="411"/>
                  <a:pt x="74" y="419"/>
                  <a:pt x="83" y="419"/>
                </a:cubicBezTo>
                <a:lnTo>
                  <a:pt x="83" y="419"/>
                </a:lnTo>
                <a:lnTo>
                  <a:pt x="452" y="419"/>
                </a:lnTo>
                <a:lnTo>
                  <a:pt x="452" y="419"/>
                </a:lnTo>
                <a:cubicBezTo>
                  <a:pt x="461" y="419"/>
                  <a:pt x="468" y="411"/>
                  <a:pt x="468" y="402"/>
                </a:cubicBezTo>
                <a:cubicBezTo>
                  <a:pt x="468" y="393"/>
                  <a:pt x="461" y="385"/>
                  <a:pt x="452" y="385"/>
                </a:cubicBezTo>
                <a:close/>
                <a:moveTo>
                  <a:pt x="502" y="385"/>
                </a:moveTo>
                <a:lnTo>
                  <a:pt x="502" y="385"/>
                </a:lnTo>
                <a:lnTo>
                  <a:pt x="502" y="385"/>
                </a:lnTo>
                <a:lnTo>
                  <a:pt x="502" y="469"/>
                </a:lnTo>
                <a:lnTo>
                  <a:pt x="502" y="469"/>
                </a:lnTo>
                <a:cubicBezTo>
                  <a:pt x="502" y="485"/>
                  <a:pt x="485" y="502"/>
                  <a:pt x="468" y="502"/>
                </a:cubicBezTo>
                <a:cubicBezTo>
                  <a:pt x="366" y="502"/>
                  <a:pt x="67" y="502"/>
                  <a:pt x="67" y="502"/>
                </a:cubicBezTo>
                <a:cubicBezTo>
                  <a:pt x="48" y="502"/>
                  <a:pt x="33" y="487"/>
                  <a:pt x="33" y="469"/>
                </a:cubicBezTo>
                <a:lnTo>
                  <a:pt x="33" y="469"/>
                </a:lnTo>
                <a:lnTo>
                  <a:pt x="33" y="385"/>
                </a:lnTo>
                <a:lnTo>
                  <a:pt x="33" y="385"/>
                </a:lnTo>
                <a:cubicBezTo>
                  <a:pt x="33" y="367"/>
                  <a:pt x="48" y="352"/>
                  <a:pt x="67" y="352"/>
                </a:cubicBezTo>
                <a:lnTo>
                  <a:pt x="67" y="352"/>
                </a:lnTo>
                <a:lnTo>
                  <a:pt x="502" y="352"/>
                </a:lnTo>
                <a:lnTo>
                  <a:pt x="502" y="352"/>
                </a:lnTo>
                <a:cubicBezTo>
                  <a:pt x="502" y="352"/>
                  <a:pt x="502" y="367"/>
                  <a:pt x="502" y="385"/>
                </a:cubicBezTo>
                <a:close/>
                <a:moveTo>
                  <a:pt x="33" y="67"/>
                </a:moveTo>
                <a:lnTo>
                  <a:pt x="33" y="67"/>
                </a:lnTo>
                <a:lnTo>
                  <a:pt x="33" y="67"/>
                </a:lnTo>
                <a:lnTo>
                  <a:pt x="33" y="67"/>
                </a:lnTo>
                <a:cubicBezTo>
                  <a:pt x="33" y="49"/>
                  <a:pt x="48" y="34"/>
                  <a:pt x="67" y="34"/>
                </a:cubicBezTo>
                <a:lnTo>
                  <a:pt x="67" y="34"/>
                </a:lnTo>
                <a:lnTo>
                  <a:pt x="67" y="318"/>
                </a:lnTo>
                <a:lnTo>
                  <a:pt x="67" y="318"/>
                </a:lnTo>
                <a:cubicBezTo>
                  <a:pt x="54" y="318"/>
                  <a:pt x="43" y="320"/>
                  <a:pt x="33" y="323"/>
                </a:cubicBezTo>
                <a:lnTo>
                  <a:pt x="33" y="323"/>
                </a:lnTo>
                <a:lnTo>
                  <a:pt x="33" y="67"/>
                </a:lnTo>
                <a:close/>
                <a:moveTo>
                  <a:pt x="100" y="34"/>
                </a:moveTo>
                <a:lnTo>
                  <a:pt x="100" y="34"/>
                </a:lnTo>
                <a:lnTo>
                  <a:pt x="100" y="34"/>
                </a:lnTo>
                <a:lnTo>
                  <a:pt x="317" y="34"/>
                </a:lnTo>
                <a:lnTo>
                  <a:pt x="317" y="168"/>
                </a:lnTo>
                <a:lnTo>
                  <a:pt x="367" y="134"/>
                </a:lnTo>
                <a:lnTo>
                  <a:pt x="418" y="168"/>
                </a:lnTo>
                <a:lnTo>
                  <a:pt x="418" y="34"/>
                </a:lnTo>
                <a:lnTo>
                  <a:pt x="468" y="34"/>
                </a:lnTo>
                <a:lnTo>
                  <a:pt x="468" y="34"/>
                </a:lnTo>
                <a:cubicBezTo>
                  <a:pt x="487" y="34"/>
                  <a:pt x="502" y="49"/>
                  <a:pt x="502" y="67"/>
                </a:cubicBezTo>
                <a:lnTo>
                  <a:pt x="502" y="67"/>
                </a:lnTo>
                <a:lnTo>
                  <a:pt x="502" y="318"/>
                </a:lnTo>
                <a:lnTo>
                  <a:pt x="100" y="318"/>
                </a:lnTo>
                <a:lnTo>
                  <a:pt x="100" y="34"/>
                </a:lnTo>
                <a:close/>
                <a:moveTo>
                  <a:pt x="485" y="0"/>
                </a:moveTo>
                <a:lnTo>
                  <a:pt x="485" y="0"/>
                </a:lnTo>
                <a:lnTo>
                  <a:pt x="485" y="0"/>
                </a:lnTo>
                <a:lnTo>
                  <a:pt x="50" y="0"/>
                </a:lnTo>
                <a:lnTo>
                  <a:pt x="50" y="0"/>
                </a:lnTo>
                <a:cubicBezTo>
                  <a:pt x="23" y="0"/>
                  <a:pt x="0" y="23"/>
                  <a:pt x="0" y="50"/>
                </a:cubicBezTo>
                <a:lnTo>
                  <a:pt x="0" y="50"/>
                </a:lnTo>
                <a:lnTo>
                  <a:pt x="0" y="486"/>
                </a:lnTo>
                <a:lnTo>
                  <a:pt x="0" y="486"/>
                </a:lnTo>
                <a:cubicBezTo>
                  <a:pt x="0" y="513"/>
                  <a:pt x="23" y="536"/>
                  <a:pt x="50" y="536"/>
                </a:cubicBezTo>
                <a:lnTo>
                  <a:pt x="50" y="536"/>
                </a:lnTo>
                <a:lnTo>
                  <a:pt x="485" y="536"/>
                </a:lnTo>
                <a:lnTo>
                  <a:pt x="485" y="536"/>
                </a:lnTo>
                <a:cubicBezTo>
                  <a:pt x="513" y="536"/>
                  <a:pt x="536" y="513"/>
                  <a:pt x="536" y="486"/>
                </a:cubicBezTo>
                <a:lnTo>
                  <a:pt x="536" y="486"/>
                </a:lnTo>
                <a:lnTo>
                  <a:pt x="536" y="50"/>
                </a:lnTo>
                <a:lnTo>
                  <a:pt x="536" y="50"/>
                </a:lnTo>
                <a:cubicBezTo>
                  <a:pt x="536" y="23"/>
                  <a:pt x="513" y="0"/>
                  <a:pt x="485" y="0"/>
                </a:cubicBezTo>
                <a:close/>
                <a:moveTo>
                  <a:pt x="452" y="435"/>
                </a:moveTo>
                <a:lnTo>
                  <a:pt x="452" y="435"/>
                </a:lnTo>
                <a:lnTo>
                  <a:pt x="452" y="435"/>
                </a:lnTo>
                <a:lnTo>
                  <a:pt x="83" y="435"/>
                </a:lnTo>
                <a:lnTo>
                  <a:pt x="83" y="435"/>
                </a:lnTo>
                <a:cubicBezTo>
                  <a:pt x="74" y="435"/>
                  <a:pt x="67" y="443"/>
                  <a:pt x="67" y="452"/>
                </a:cubicBezTo>
                <a:cubicBezTo>
                  <a:pt x="67" y="461"/>
                  <a:pt x="74" y="469"/>
                  <a:pt x="83" y="469"/>
                </a:cubicBezTo>
                <a:lnTo>
                  <a:pt x="83" y="469"/>
                </a:lnTo>
                <a:lnTo>
                  <a:pt x="452" y="469"/>
                </a:lnTo>
                <a:lnTo>
                  <a:pt x="452" y="469"/>
                </a:lnTo>
                <a:cubicBezTo>
                  <a:pt x="461" y="469"/>
                  <a:pt x="468" y="461"/>
                  <a:pt x="468" y="452"/>
                </a:cubicBezTo>
                <a:cubicBezTo>
                  <a:pt x="468" y="443"/>
                  <a:pt x="461" y="435"/>
                  <a:pt x="452" y="4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8" name="Freeform 16"/>
          <p:cNvSpPr>
            <a:spLocks noChangeArrowheads="1"/>
          </p:cNvSpPr>
          <p:nvPr/>
        </p:nvSpPr>
        <p:spPr bwMode="auto">
          <a:xfrm>
            <a:off x="5868589" y="4486257"/>
            <a:ext cx="193675" cy="193675"/>
          </a:xfrm>
          <a:custGeom>
            <a:avLst/>
            <a:gdLst>
              <a:gd name="T0" fmla="*/ 267 w 537"/>
              <a:gd name="T1" fmla="*/ 503 h 537"/>
              <a:gd name="T2" fmla="*/ 267 w 537"/>
              <a:gd name="T3" fmla="*/ 503 h 537"/>
              <a:gd name="T4" fmla="*/ 267 w 537"/>
              <a:gd name="T5" fmla="*/ 503 h 537"/>
              <a:gd name="T6" fmla="*/ 267 w 537"/>
              <a:gd name="T7" fmla="*/ 503 h 537"/>
              <a:gd name="T8" fmla="*/ 114 w 537"/>
              <a:gd name="T9" fmla="*/ 445 h 537"/>
              <a:gd name="T10" fmla="*/ 114 w 537"/>
              <a:gd name="T11" fmla="*/ 445 h 537"/>
              <a:gd name="T12" fmla="*/ 445 w 537"/>
              <a:gd name="T13" fmla="*/ 115 h 537"/>
              <a:gd name="T14" fmla="*/ 445 w 537"/>
              <a:gd name="T15" fmla="*/ 115 h 537"/>
              <a:gd name="T16" fmla="*/ 502 w 537"/>
              <a:gd name="T17" fmla="*/ 268 h 537"/>
              <a:gd name="T18" fmla="*/ 267 w 537"/>
              <a:gd name="T19" fmla="*/ 503 h 537"/>
              <a:gd name="T20" fmla="*/ 267 w 537"/>
              <a:gd name="T21" fmla="*/ 34 h 537"/>
              <a:gd name="T22" fmla="*/ 267 w 537"/>
              <a:gd name="T23" fmla="*/ 34 h 537"/>
              <a:gd name="T24" fmla="*/ 267 w 537"/>
              <a:gd name="T25" fmla="*/ 34 h 537"/>
              <a:gd name="T26" fmla="*/ 267 w 537"/>
              <a:gd name="T27" fmla="*/ 34 h 537"/>
              <a:gd name="T28" fmla="*/ 421 w 537"/>
              <a:gd name="T29" fmla="*/ 91 h 537"/>
              <a:gd name="T30" fmla="*/ 421 w 537"/>
              <a:gd name="T31" fmla="*/ 91 h 537"/>
              <a:gd name="T32" fmla="*/ 91 w 537"/>
              <a:gd name="T33" fmla="*/ 422 h 537"/>
              <a:gd name="T34" fmla="*/ 91 w 537"/>
              <a:gd name="T35" fmla="*/ 422 h 537"/>
              <a:gd name="T36" fmla="*/ 33 w 537"/>
              <a:gd name="T37" fmla="*/ 268 h 537"/>
              <a:gd name="T38" fmla="*/ 267 w 537"/>
              <a:gd name="T39" fmla="*/ 34 h 537"/>
              <a:gd name="T40" fmla="*/ 267 w 537"/>
              <a:gd name="T41" fmla="*/ 0 h 537"/>
              <a:gd name="T42" fmla="*/ 267 w 537"/>
              <a:gd name="T43" fmla="*/ 0 h 537"/>
              <a:gd name="T44" fmla="*/ 267 w 537"/>
              <a:gd name="T45" fmla="*/ 0 h 537"/>
              <a:gd name="T46" fmla="*/ 267 w 537"/>
              <a:gd name="T47" fmla="*/ 0 h 537"/>
              <a:gd name="T48" fmla="*/ 0 w 537"/>
              <a:gd name="T49" fmla="*/ 268 h 537"/>
              <a:gd name="T50" fmla="*/ 267 w 537"/>
              <a:gd name="T51" fmla="*/ 536 h 537"/>
              <a:gd name="T52" fmla="*/ 536 w 537"/>
              <a:gd name="T53" fmla="*/ 268 h 537"/>
              <a:gd name="T54" fmla="*/ 267 w 537"/>
              <a:gd name="T5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7" h="537">
                <a:moveTo>
                  <a:pt x="267" y="503"/>
                </a:moveTo>
                <a:lnTo>
                  <a:pt x="267" y="503"/>
                </a:lnTo>
                <a:lnTo>
                  <a:pt x="267" y="503"/>
                </a:lnTo>
                <a:lnTo>
                  <a:pt x="267" y="503"/>
                </a:lnTo>
                <a:cubicBezTo>
                  <a:pt x="209" y="503"/>
                  <a:pt x="155" y="481"/>
                  <a:pt x="114" y="445"/>
                </a:cubicBezTo>
                <a:lnTo>
                  <a:pt x="114" y="445"/>
                </a:lnTo>
                <a:lnTo>
                  <a:pt x="445" y="115"/>
                </a:lnTo>
                <a:lnTo>
                  <a:pt x="445" y="115"/>
                </a:lnTo>
                <a:cubicBezTo>
                  <a:pt x="480" y="156"/>
                  <a:pt x="502" y="210"/>
                  <a:pt x="502" y="268"/>
                </a:cubicBezTo>
                <a:cubicBezTo>
                  <a:pt x="502" y="398"/>
                  <a:pt x="397" y="503"/>
                  <a:pt x="267" y="503"/>
                </a:cubicBezTo>
                <a:close/>
                <a:moveTo>
                  <a:pt x="267" y="34"/>
                </a:moveTo>
                <a:lnTo>
                  <a:pt x="267" y="34"/>
                </a:lnTo>
                <a:lnTo>
                  <a:pt x="267" y="34"/>
                </a:lnTo>
                <a:lnTo>
                  <a:pt x="267" y="34"/>
                </a:lnTo>
                <a:cubicBezTo>
                  <a:pt x="326" y="34"/>
                  <a:pt x="380" y="56"/>
                  <a:pt x="421" y="91"/>
                </a:cubicBezTo>
                <a:lnTo>
                  <a:pt x="421" y="91"/>
                </a:lnTo>
                <a:lnTo>
                  <a:pt x="91" y="422"/>
                </a:lnTo>
                <a:lnTo>
                  <a:pt x="91" y="422"/>
                </a:lnTo>
                <a:cubicBezTo>
                  <a:pt x="55" y="380"/>
                  <a:pt x="33" y="327"/>
                  <a:pt x="33" y="268"/>
                </a:cubicBezTo>
                <a:cubicBezTo>
                  <a:pt x="33" y="139"/>
                  <a:pt x="138" y="34"/>
                  <a:pt x="267" y="34"/>
                </a:cubicBezTo>
                <a:close/>
                <a:moveTo>
                  <a:pt x="267" y="0"/>
                </a:moveTo>
                <a:lnTo>
                  <a:pt x="267" y="0"/>
                </a:lnTo>
                <a:lnTo>
                  <a:pt x="267" y="0"/>
                </a:lnTo>
                <a:lnTo>
                  <a:pt x="267" y="0"/>
                </a:lnTo>
                <a:cubicBezTo>
                  <a:pt x="119" y="0"/>
                  <a:pt x="0" y="120"/>
                  <a:pt x="0" y="268"/>
                </a:cubicBezTo>
                <a:cubicBezTo>
                  <a:pt x="0" y="416"/>
                  <a:pt x="119" y="536"/>
                  <a:pt x="267" y="536"/>
                </a:cubicBezTo>
                <a:cubicBezTo>
                  <a:pt x="415" y="536"/>
                  <a:pt x="536" y="416"/>
                  <a:pt x="536" y="268"/>
                </a:cubicBezTo>
                <a:cubicBezTo>
                  <a:pt x="536"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9" name="Freeform 17"/>
          <p:cNvSpPr>
            <a:spLocks noChangeArrowheads="1"/>
          </p:cNvSpPr>
          <p:nvPr/>
        </p:nvSpPr>
        <p:spPr bwMode="auto">
          <a:xfrm>
            <a:off x="5332014" y="4486257"/>
            <a:ext cx="193675" cy="193675"/>
          </a:xfrm>
          <a:custGeom>
            <a:avLst/>
            <a:gdLst>
              <a:gd name="T0" fmla="*/ 268 w 536"/>
              <a:gd name="T1" fmla="*/ 503 h 537"/>
              <a:gd name="T2" fmla="*/ 268 w 536"/>
              <a:gd name="T3" fmla="*/ 503 h 537"/>
              <a:gd name="T4" fmla="*/ 268 w 536"/>
              <a:gd name="T5" fmla="*/ 503 h 537"/>
              <a:gd name="T6" fmla="*/ 268 w 536"/>
              <a:gd name="T7" fmla="*/ 503 h 537"/>
              <a:gd name="T8" fmla="*/ 33 w 536"/>
              <a:gd name="T9" fmla="*/ 268 h 537"/>
              <a:gd name="T10" fmla="*/ 268 w 536"/>
              <a:gd name="T11" fmla="*/ 34 h 537"/>
              <a:gd name="T12" fmla="*/ 502 w 536"/>
              <a:gd name="T13" fmla="*/ 268 h 537"/>
              <a:gd name="T14" fmla="*/ 268 w 536"/>
              <a:gd name="T15" fmla="*/ 503 h 537"/>
              <a:gd name="T16" fmla="*/ 268 w 536"/>
              <a:gd name="T17" fmla="*/ 0 h 537"/>
              <a:gd name="T18" fmla="*/ 268 w 536"/>
              <a:gd name="T19" fmla="*/ 0 h 537"/>
              <a:gd name="T20" fmla="*/ 268 w 536"/>
              <a:gd name="T21" fmla="*/ 0 h 537"/>
              <a:gd name="T22" fmla="*/ 268 w 536"/>
              <a:gd name="T23" fmla="*/ 0 h 537"/>
              <a:gd name="T24" fmla="*/ 0 w 536"/>
              <a:gd name="T25" fmla="*/ 268 h 537"/>
              <a:gd name="T26" fmla="*/ 268 w 536"/>
              <a:gd name="T27" fmla="*/ 536 h 537"/>
              <a:gd name="T28" fmla="*/ 535 w 536"/>
              <a:gd name="T29" fmla="*/ 268 h 537"/>
              <a:gd name="T30" fmla="*/ 268 w 536"/>
              <a:gd name="T31" fmla="*/ 0 h 537"/>
              <a:gd name="T32" fmla="*/ 335 w 536"/>
              <a:gd name="T33" fmla="*/ 318 h 537"/>
              <a:gd name="T34" fmla="*/ 335 w 536"/>
              <a:gd name="T35" fmla="*/ 318 h 537"/>
              <a:gd name="T36" fmla="*/ 335 w 536"/>
              <a:gd name="T37" fmla="*/ 318 h 537"/>
              <a:gd name="T38" fmla="*/ 335 w 536"/>
              <a:gd name="T39" fmla="*/ 318 h 537"/>
              <a:gd name="T40" fmla="*/ 318 w 536"/>
              <a:gd name="T41" fmla="*/ 335 h 537"/>
              <a:gd name="T42" fmla="*/ 318 w 536"/>
              <a:gd name="T43" fmla="*/ 335 h 537"/>
              <a:gd name="T44" fmla="*/ 217 w 536"/>
              <a:gd name="T45" fmla="*/ 335 h 537"/>
              <a:gd name="T46" fmla="*/ 217 w 536"/>
              <a:gd name="T47" fmla="*/ 335 h 537"/>
              <a:gd name="T48" fmla="*/ 201 w 536"/>
              <a:gd name="T49" fmla="*/ 318 h 537"/>
              <a:gd name="T50" fmla="*/ 201 w 536"/>
              <a:gd name="T51" fmla="*/ 318 h 537"/>
              <a:gd name="T52" fmla="*/ 201 w 536"/>
              <a:gd name="T53" fmla="*/ 218 h 537"/>
              <a:gd name="T54" fmla="*/ 201 w 536"/>
              <a:gd name="T55" fmla="*/ 218 h 537"/>
              <a:gd name="T56" fmla="*/ 217 w 536"/>
              <a:gd name="T57" fmla="*/ 201 h 537"/>
              <a:gd name="T58" fmla="*/ 217 w 536"/>
              <a:gd name="T59" fmla="*/ 201 h 537"/>
              <a:gd name="T60" fmla="*/ 318 w 536"/>
              <a:gd name="T61" fmla="*/ 201 h 537"/>
              <a:gd name="T62" fmla="*/ 318 w 536"/>
              <a:gd name="T63" fmla="*/ 201 h 537"/>
              <a:gd name="T64" fmla="*/ 335 w 536"/>
              <a:gd name="T65" fmla="*/ 218 h 537"/>
              <a:gd name="T66" fmla="*/ 335 w 536"/>
              <a:gd name="T67" fmla="*/ 218 h 537"/>
              <a:gd name="T68" fmla="*/ 335 w 536"/>
              <a:gd name="T69" fmla="*/ 318 h 537"/>
              <a:gd name="T70" fmla="*/ 335 w 536"/>
              <a:gd name="T71" fmla="*/ 168 h 537"/>
              <a:gd name="T72" fmla="*/ 335 w 536"/>
              <a:gd name="T73" fmla="*/ 168 h 537"/>
              <a:gd name="T74" fmla="*/ 335 w 536"/>
              <a:gd name="T75" fmla="*/ 168 h 537"/>
              <a:gd name="T76" fmla="*/ 201 w 536"/>
              <a:gd name="T77" fmla="*/ 168 h 537"/>
              <a:gd name="T78" fmla="*/ 201 w 536"/>
              <a:gd name="T79" fmla="*/ 168 h 537"/>
              <a:gd name="T80" fmla="*/ 167 w 536"/>
              <a:gd name="T81" fmla="*/ 201 h 537"/>
              <a:gd name="T82" fmla="*/ 167 w 536"/>
              <a:gd name="T83" fmla="*/ 201 h 537"/>
              <a:gd name="T84" fmla="*/ 167 w 536"/>
              <a:gd name="T85" fmla="*/ 335 h 537"/>
              <a:gd name="T86" fmla="*/ 167 w 536"/>
              <a:gd name="T87" fmla="*/ 335 h 537"/>
              <a:gd name="T88" fmla="*/ 201 w 536"/>
              <a:gd name="T89" fmla="*/ 369 h 537"/>
              <a:gd name="T90" fmla="*/ 201 w 536"/>
              <a:gd name="T91" fmla="*/ 369 h 537"/>
              <a:gd name="T92" fmla="*/ 335 w 536"/>
              <a:gd name="T93" fmla="*/ 369 h 537"/>
              <a:gd name="T94" fmla="*/ 335 w 536"/>
              <a:gd name="T95" fmla="*/ 369 h 537"/>
              <a:gd name="T96" fmla="*/ 368 w 536"/>
              <a:gd name="T97" fmla="*/ 335 h 537"/>
              <a:gd name="T98" fmla="*/ 368 w 536"/>
              <a:gd name="T99" fmla="*/ 335 h 537"/>
              <a:gd name="T100" fmla="*/ 368 w 536"/>
              <a:gd name="T101" fmla="*/ 201 h 537"/>
              <a:gd name="T102" fmla="*/ 368 w 536"/>
              <a:gd name="T103" fmla="*/ 201 h 537"/>
              <a:gd name="T104" fmla="*/ 335 w 536"/>
              <a:gd name="T105" fmla="*/ 1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6" h="537">
                <a:moveTo>
                  <a:pt x="268" y="503"/>
                </a:moveTo>
                <a:lnTo>
                  <a:pt x="268" y="503"/>
                </a:lnTo>
                <a:lnTo>
                  <a:pt x="268" y="503"/>
                </a:lnTo>
                <a:lnTo>
                  <a:pt x="268" y="503"/>
                </a:lnTo>
                <a:cubicBezTo>
                  <a:pt x="138" y="503"/>
                  <a:pt x="33" y="398"/>
                  <a:pt x="33" y="268"/>
                </a:cubicBezTo>
                <a:cubicBezTo>
                  <a:pt x="33" y="139"/>
                  <a:pt x="138" y="34"/>
                  <a:pt x="268" y="34"/>
                </a:cubicBezTo>
                <a:cubicBezTo>
                  <a:pt x="397" y="34"/>
                  <a:pt x="502" y="139"/>
                  <a:pt x="502" y="268"/>
                </a:cubicBezTo>
                <a:cubicBezTo>
                  <a:pt x="502" y="398"/>
                  <a:pt x="397" y="503"/>
                  <a:pt x="268" y="503"/>
                </a:cubicBezTo>
                <a:close/>
                <a:moveTo>
                  <a:pt x="268" y="0"/>
                </a:moveTo>
                <a:lnTo>
                  <a:pt x="268" y="0"/>
                </a:lnTo>
                <a:lnTo>
                  <a:pt x="268" y="0"/>
                </a:lnTo>
                <a:lnTo>
                  <a:pt x="268" y="0"/>
                </a:lnTo>
                <a:cubicBezTo>
                  <a:pt x="120" y="0"/>
                  <a:pt x="0" y="120"/>
                  <a:pt x="0" y="268"/>
                </a:cubicBezTo>
                <a:cubicBezTo>
                  <a:pt x="0" y="416"/>
                  <a:pt x="120" y="536"/>
                  <a:pt x="268" y="536"/>
                </a:cubicBezTo>
                <a:cubicBezTo>
                  <a:pt x="416" y="536"/>
                  <a:pt x="535" y="416"/>
                  <a:pt x="535" y="268"/>
                </a:cubicBezTo>
                <a:cubicBezTo>
                  <a:pt x="535" y="120"/>
                  <a:pt x="416" y="0"/>
                  <a:pt x="268" y="0"/>
                </a:cubicBezTo>
                <a:close/>
                <a:moveTo>
                  <a:pt x="335" y="318"/>
                </a:moveTo>
                <a:lnTo>
                  <a:pt x="335" y="318"/>
                </a:lnTo>
                <a:lnTo>
                  <a:pt x="335" y="318"/>
                </a:lnTo>
                <a:lnTo>
                  <a:pt x="335" y="318"/>
                </a:lnTo>
                <a:cubicBezTo>
                  <a:pt x="335" y="327"/>
                  <a:pt x="327" y="335"/>
                  <a:pt x="318" y="335"/>
                </a:cubicBezTo>
                <a:lnTo>
                  <a:pt x="318" y="335"/>
                </a:lnTo>
                <a:lnTo>
                  <a:pt x="217" y="335"/>
                </a:lnTo>
                <a:lnTo>
                  <a:pt x="217" y="335"/>
                </a:lnTo>
                <a:cubicBezTo>
                  <a:pt x="208" y="335"/>
                  <a:pt x="201" y="327"/>
                  <a:pt x="201" y="318"/>
                </a:cubicBezTo>
                <a:lnTo>
                  <a:pt x="201" y="318"/>
                </a:lnTo>
                <a:lnTo>
                  <a:pt x="201" y="218"/>
                </a:lnTo>
                <a:lnTo>
                  <a:pt x="201" y="218"/>
                </a:lnTo>
                <a:cubicBezTo>
                  <a:pt x="201" y="208"/>
                  <a:pt x="208" y="201"/>
                  <a:pt x="217" y="201"/>
                </a:cubicBezTo>
                <a:lnTo>
                  <a:pt x="217" y="201"/>
                </a:lnTo>
                <a:lnTo>
                  <a:pt x="318" y="201"/>
                </a:lnTo>
                <a:lnTo>
                  <a:pt x="318" y="201"/>
                </a:lnTo>
                <a:cubicBezTo>
                  <a:pt x="327" y="201"/>
                  <a:pt x="335" y="208"/>
                  <a:pt x="335" y="218"/>
                </a:cubicBezTo>
                <a:lnTo>
                  <a:pt x="335" y="218"/>
                </a:lnTo>
                <a:lnTo>
                  <a:pt x="335" y="318"/>
                </a:lnTo>
                <a:close/>
                <a:moveTo>
                  <a:pt x="335" y="168"/>
                </a:moveTo>
                <a:lnTo>
                  <a:pt x="335" y="168"/>
                </a:lnTo>
                <a:lnTo>
                  <a:pt x="335" y="168"/>
                </a:lnTo>
                <a:lnTo>
                  <a:pt x="201" y="168"/>
                </a:lnTo>
                <a:lnTo>
                  <a:pt x="201" y="168"/>
                </a:lnTo>
                <a:cubicBezTo>
                  <a:pt x="182" y="168"/>
                  <a:pt x="167" y="183"/>
                  <a:pt x="167" y="201"/>
                </a:cubicBezTo>
                <a:lnTo>
                  <a:pt x="167" y="201"/>
                </a:lnTo>
                <a:lnTo>
                  <a:pt x="167" y="335"/>
                </a:lnTo>
                <a:lnTo>
                  <a:pt x="167" y="335"/>
                </a:lnTo>
                <a:cubicBezTo>
                  <a:pt x="167" y="353"/>
                  <a:pt x="182" y="369"/>
                  <a:pt x="201" y="369"/>
                </a:cubicBezTo>
                <a:lnTo>
                  <a:pt x="201" y="369"/>
                </a:lnTo>
                <a:lnTo>
                  <a:pt x="335" y="369"/>
                </a:lnTo>
                <a:lnTo>
                  <a:pt x="335" y="369"/>
                </a:lnTo>
                <a:cubicBezTo>
                  <a:pt x="353" y="369"/>
                  <a:pt x="368" y="353"/>
                  <a:pt x="368" y="335"/>
                </a:cubicBezTo>
                <a:lnTo>
                  <a:pt x="368" y="335"/>
                </a:lnTo>
                <a:lnTo>
                  <a:pt x="368" y="201"/>
                </a:lnTo>
                <a:lnTo>
                  <a:pt x="368" y="201"/>
                </a:lnTo>
                <a:cubicBezTo>
                  <a:pt x="368" y="183"/>
                  <a:pt x="353" y="168"/>
                  <a:pt x="335" y="16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0" name="Freeform 18"/>
          <p:cNvSpPr>
            <a:spLocks noChangeArrowheads="1"/>
          </p:cNvSpPr>
          <p:nvPr/>
        </p:nvSpPr>
        <p:spPr bwMode="auto">
          <a:xfrm>
            <a:off x="4795439" y="4486257"/>
            <a:ext cx="193675" cy="193675"/>
          </a:xfrm>
          <a:custGeom>
            <a:avLst/>
            <a:gdLst>
              <a:gd name="T0" fmla="*/ 318 w 537"/>
              <a:gd name="T1" fmla="*/ 168 h 537"/>
              <a:gd name="T2" fmla="*/ 318 w 537"/>
              <a:gd name="T3" fmla="*/ 168 h 537"/>
              <a:gd name="T4" fmla="*/ 318 w 537"/>
              <a:gd name="T5" fmla="*/ 168 h 537"/>
              <a:gd name="T6" fmla="*/ 318 w 537"/>
              <a:gd name="T7" fmla="*/ 168 h 537"/>
              <a:gd name="T8" fmla="*/ 301 w 537"/>
              <a:gd name="T9" fmla="*/ 184 h 537"/>
              <a:gd name="T10" fmla="*/ 301 w 537"/>
              <a:gd name="T11" fmla="*/ 184 h 537"/>
              <a:gd name="T12" fmla="*/ 301 w 537"/>
              <a:gd name="T13" fmla="*/ 352 h 537"/>
              <a:gd name="T14" fmla="*/ 301 w 537"/>
              <a:gd name="T15" fmla="*/ 352 h 537"/>
              <a:gd name="T16" fmla="*/ 318 w 537"/>
              <a:gd name="T17" fmla="*/ 369 h 537"/>
              <a:gd name="T18" fmla="*/ 335 w 537"/>
              <a:gd name="T19" fmla="*/ 352 h 537"/>
              <a:gd name="T20" fmla="*/ 335 w 537"/>
              <a:gd name="T21" fmla="*/ 352 h 537"/>
              <a:gd name="T22" fmla="*/ 335 w 537"/>
              <a:gd name="T23" fmla="*/ 184 h 537"/>
              <a:gd name="T24" fmla="*/ 335 w 537"/>
              <a:gd name="T25" fmla="*/ 184 h 537"/>
              <a:gd name="T26" fmla="*/ 318 w 537"/>
              <a:gd name="T27" fmla="*/ 168 h 537"/>
              <a:gd name="T28" fmla="*/ 268 w 537"/>
              <a:gd name="T29" fmla="*/ 503 h 537"/>
              <a:gd name="T30" fmla="*/ 268 w 537"/>
              <a:gd name="T31" fmla="*/ 503 h 537"/>
              <a:gd name="T32" fmla="*/ 268 w 537"/>
              <a:gd name="T33" fmla="*/ 503 h 537"/>
              <a:gd name="T34" fmla="*/ 268 w 537"/>
              <a:gd name="T35" fmla="*/ 503 h 537"/>
              <a:gd name="T36" fmla="*/ 34 w 537"/>
              <a:gd name="T37" fmla="*/ 268 h 537"/>
              <a:gd name="T38" fmla="*/ 268 w 537"/>
              <a:gd name="T39" fmla="*/ 34 h 537"/>
              <a:gd name="T40" fmla="*/ 502 w 537"/>
              <a:gd name="T41" fmla="*/ 268 h 537"/>
              <a:gd name="T42" fmla="*/ 268 w 537"/>
              <a:gd name="T43" fmla="*/ 503 h 537"/>
              <a:gd name="T44" fmla="*/ 268 w 537"/>
              <a:gd name="T45" fmla="*/ 0 h 537"/>
              <a:gd name="T46" fmla="*/ 268 w 537"/>
              <a:gd name="T47" fmla="*/ 0 h 537"/>
              <a:gd name="T48" fmla="*/ 268 w 537"/>
              <a:gd name="T49" fmla="*/ 0 h 537"/>
              <a:gd name="T50" fmla="*/ 268 w 537"/>
              <a:gd name="T51" fmla="*/ 0 h 537"/>
              <a:gd name="T52" fmla="*/ 0 w 537"/>
              <a:gd name="T53" fmla="*/ 268 h 537"/>
              <a:gd name="T54" fmla="*/ 268 w 537"/>
              <a:gd name="T55" fmla="*/ 536 h 537"/>
              <a:gd name="T56" fmla="*/ 536 w 537"/>
              <a:gd name="T57" fmla="*/ 268 h 537"/>
              <a:gd name="T58" fmla="*/ 268 w 537"/>
              <a:gd name="T59" fmla="*/ 0 h 537"/>
              <a:gd name="T60" fmla="*/ 218 w 537"/>
              <a:gd name="T61" fmla="*/ 168 h 537"/>
              <a:gd name="T62" fmla="*/ 218 w 537"/>
              <a:gd name="T63" fmla="*/ 168 h 537"/>
              <a:gd name="T64" fmla="*/ 218 w 537"/>
              <a:gd name="T65" fmla="*/ 168 h 537"/>
              <a:gd name="T66" fmla="*/ 218 w 537"/>
              <a:gd name="T67" fmla="*/ 168 h 537"/>
              <a:gd name="T68" fmla="*/ 201 w 537"/>
              <a:gd name="T69" fmla="*/ 184 h 537"/>
              <a:gd name="T70" fmla="*/ 201 w 537"/>
              <a:gd name="T71" fmla="*/ 184 h 537"/>
              <a:gd name="T72" fmla="*/ 201 w 537"/>
              <a:gd name="T73" fmla="*/ 352 h 537"/>
              <a:gd name="T74" fmla="*/ 201 w 537"/>
              <a:gd name="T75" fmla="*/ 352 h 537"/>
              <a:gd name="T76" fmla="*/ 218 w 537"/>
              <a:gd name="T77" fmla="*/ 369 h 537"/>
              <a:gd name="T78" fmla="*/ 234 w 537"/>
              <a:gd name="T79" fmla="*/ 352 h 537"/>
              <a:gd name="T80" fmla="*/ 234 w 537"/>
              <a:gd name="T81" fmla="*/ 352 h 537"/>
              <a:gd name="T82" fmla="*/ 234 w 537"/>
              <a:gd name="T83" fmla="*/ 184 h 537"/>
              <a:gd name="T84" fmla="*/ 234 w 537"/>
              <a:gd name="T85" fmla="*/ 184 h 537"/>
              <a:gd name="T86" fmla="*/ 218 w 537"/>
              <a:gd name="T87" fmla="*/ 1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537">
                <a:moveTo>
                  <a:pt x="318" y="168"/>
                </a:moveTo>
                <a:lnTo>
                  <a:pt x="318" y="168"/>
                </a:lnTo>
                <a:lnTo>
                  <a:pt x="318" y="168"/>
                </a:lnTo>
                <a:lnTo>
                  <a:pt x="318" y="168"/>
                </a:lnTo>
                <a:cubicBezTo>
                  <a:pt x="309" y="168"/>
                  <a:pt x="301" y="175"/>
                  <a:pt x="301" y="184"/>
                </a:cubicBezTo>
                <a:lnTo>
                  <a:pt x="301" y="184"/>
                </a:lnTo>
                <a:lnTo>
                  <a:pt x="301" y="352"/>
                </a:lnTo>
                <a:lnTo>
                  <a:pt x="301" y="352"/>
                </a:lnTo>
                <a:cubicBezTo>
                  <a:pt x="301" y="361"/>
                  <a:pt x="309" y="369"/>
                  <a:pt x="318" y="369"/>
                </a:cubicBezTo>
                <a:cubicBezTo>
                  <a:pt x="327" y="369"/>
                  <a:pt x="335" y="361"/>
                  <a:pt x="335" y="352"/>
                </a:cubicBezTo>
                <a:lnTo>
                  <a:pt x="335" y="352"/>
                </a:lnTo>
                <a:lnTo>
                  <a:pt x="335" y="184"/>
                </a:lnTo>
                <a:lnTo>
                  <a:pt x="335" y="184"/>
                </a:lnTo>
                <a:cubicBezTo>
                  <a:pt x="335" y="175"/>
                  <a:pt x="327" y="168"/>
                  <a:pt x="318" y="168"/>
                </a:cubicBezTo>
                <a:close/>
                <a:moveTo>
                  <a:pt x="268" y="503"/>
                </a:moveTo>
                <a:lnTo>
                  <a:pt x="268" y="503"/>
                </a:lnTo>
                <a:lnTo>
                  <a:pt x="268" y="503"/>
                </a:lnTo>
                <a:lnTo>
                  <a:pt x="268" y="503"/>
                </a:lnTo>
                <a:cubicBezTo>
                  <a:pt x="139" y="503"/>
                  <a:pt x="34" y="398"/>
                  <a:pt x="34" y="268"/>
                </a:cubicBezTo>
                <a:cubicBezTo>
                  <a:pt x="34" y="139"/>
                  <a:pt x="139" y="34"/>
                  <a:pt x="268" y="34"/>
                </a:cubicBezTo>
                <a:cubicBezTo>
                  <a:pt x="397" y="34"/>
                  <a:pt x="502" y="139"/>
                  <a:pt x="502" y="268"/>
                </a:cubicBezTo>
                <a:cubicBezTo>
                  <a:pt x="502" y="398"/>
                  <a:pt x="397" y="503"/>
                  <a:pt x="268" y="503"/>
                </a:cubicBezTo>
                <a:close/>
                <a:moveTo>
                  <a:pt x="268" y="0"/>
                </a:moveTo>
                <a:lnTo>
                  <a:pt x="268" y="0"/>
                </a:lnTo>
                <a:lnTo>
                  <a:pt x="268" y="0"/>
                </a:lnTo>
                <a:lnTo>
                  <a:pt x="268" y="0"/>
                </a:lnTo>
                <a:cubicBezTo>
                  <a:pt x="120" y="0"/>
                  <a:pt x="0" y="120"/>
                  <a:pt x="0" y="268"/>
                </a:cubicBezTo>
                <a:cubicBezTo>
                  <a:pt x="0" y="416"/>
                  <a:pt x="120" y="536"/>
                  <a:pt x="268" y="536"/>
                </a:cubicBezTo>
                <a:cubicBezTo>
                  <a:pt x="416" y="536"/>
                  <a:pt x="536" y="416"/>
                  <a:pt x="536" y="268"/>
                </a:cubicBezTo>
                <a:cubicBezTo>
                  <a:pt x="536" y="120"/>
                  <a:pt x="416" y="0"/>
                  <a:pt x="268" y="0"/>
                </a:cubicBezTo>
                <a:close/>
                <a:moveTo>
                  <a:pt x="218" y="168"/>
                </a:moveTo>
                <a:lnTo>
                  <a:pt x="218" y="168"/>
                </a:lnTo>
                <a:lnTo>
                  <a:pt x="218" y="168"/>
                </a:lnTo>
                <a:lnTo>
                  <a:pt x="218" y="168"/>
                </a:lnTo>
                <a:cubicBezTo>
                  <a:pt x="209" y="168"/>
                  <a:pt x="201" y="175"/>
                  <a:pt x="201" y="184"/>
                </a:cubicBezTo>
                <a:lnTo>
                  <a:pt x="201" y="184"/>
                </a:lnTo>
                <a:lnTo>
                  <a:pt x="201" y="352"/>
                </a:lnTo>
                <a:lnTo>
                  <a:pt x="201" y="352"/>
                </a:lnTo>
                <a:cubicBezTo>
                  <a:pt x="201" y="361"/>
                  <a:pt x="209" y="369"/>
                  <a:pt x="218" y="369"/>
                </a:cubicBezTo>
                <a:cubicBezTo>
                  <a:pt x="227" y="369"/>
                  <a:pt x="234" y="361"/>
                  <a:pt x="234" y="352"/>
                </a:cubicBezTo>
                <a:lnTo>
                  <a:pt x="234" y="352"/>
                </a:lnTo>
                <a:lnTo>
                  <a:pt x="234" y="184"/>
                </a:lnTo>
                <a:lnTo>
                  <a:pt x="234" y="184"/>
                </a:lnTo>
                <a:cubicBezTo>
                  <a:pt x="234" y="175"/>
                  <a:pt x="227" y="168"/>
                  <a:pt x="218" y="16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1" name="Freeform 19"/>
          <p:cNvSpPr>
            <a:spLocks noChangeArrowheads="1"/>
          </p:cNvSpPr>
          <p:nvPr/>
        </p:nvSpPr>
        <p:spPr bwMode="auto">
          <a:xfrm>
            <a:off x="4260452" y="4486257"/>
            <a:ext cx="193675" cy="193675"/>
          </a:xfrm>
          <a:custGeom>
            <a:avLst/>
            <a:gdLst>
              <a:gd name="T0" fmla="*/ 234 w 536"/>
              <a:gd name="T1" fmla="*/ 321 h 537"/>
              <a:gd name="T2" fmla="*/ 234 w 536"/>
              <a:gd name="T3" fmla="*/ 321 h 537"/>
              <a:gd name="T4" fmla="*/ 234 w 536"/>
              <a:gd name="T5" fmla="*/ 321 h 537"/>
              <a:gd name="T6" fmla="*/ 234 w 536"/>
              <a:gd name="T7" fmla="*/ 216 h 537"/>
              <a:gd name="T8" fmla="*/ 330 w 536"/>
              <a:gd name="T9" fmla="*/ 269 h 537"/>
              <a:gd name="T10" fmla="*/ 234 w 536"/>
              <a:gd name="T11" fmla="*/ 321 h 537"/>
              <a:gd name="T12" fmla="*/ 376 w 536"/>
              <a:gd name="T13" fmla="*/ 255 h 537"/>
              <a:gd name="T14" fmla="*/ 376 w 536"/>
              <a:gd name="T15" fmla="*/ 255 h 537"/>
              <a:gd name="T16" fmla="*/ 376 w 536"/>
              <a:gd name="T17" fmla="*/ 255 h 537"/>
              <a:gd name="T18" fmla="*/ 223 w 536"/>
              <a:gd name="T19" fmla="*/ 170 h 537"/>
              <a:gd name="T20" fmla="*/ 223 w 536"/>
              <a:gd name="T21" fmla="*/ 170 h 537"/>
              <a:gd name="T22" fmla="*/ 213 w 536"/>
              <a:gd name="T23" fmla="*/ 168 h 537"/>
              <a:gd name="T24" fmla="*/ 200 w 536"/>
              <a:gd name="T25" fmla="*/ 183 h 537"/>
              <a:gd name="T26" fmla="*/ 200 w 536"/>
              <a:gd name="T27" fmla="*/ 183 h 537"/>
              <a:gd name="T28" fmla="*/ 200 w 536"/>
              <a:gd name="T29" fmla="*/ 353 h 537"/>
              <a:gd name="T30" fmla="*/ 200 w 536"/>
              <a:gd name="T31" fmla="*/ 353 h 537"/>
              <a:gd name="T32" fmla="*/ 213 w 536"/>
              <a:gd name="T33" fmla="*/ 369 h 537"/>
              <a:gd name="T34" fmla="*/ 223 w 536"/>
              <a:gd name="T35" fmla="*/ 365 h 537"/>
              <a:gd name="T36" fmla="*/ 223 w 536"/>
              <a:gd name="T37" fmla="*/ 365 h 537"/>
              <a:gd name="T38" fmla="*/ 376 w 536"/>
              <a:gd name="T39" fmla="*/ 282 h 537"/>
              <a:gd name="T40" fmla="*/ 376 w 536"/>
              <a:gd name="T41" fmla="*/ 282 h 537"/>
              <a:gd name="T42" fmla="*/ 376 w 536"/>
              <a:gd name="T43" fmla="*/ 255 h 537"/>
              <a:gd name="T44" fmla="*/ 267 w 536"/>
              <a:gd name="T45" fmla="*/ 503 h 537"/>
              <a:gd name="T46" fmla="*/ 267 w 536"/>
              <a:gd name="T47" fmla="*/ 503 h 537"/>
              <a:gd name="T48" fmla="*/ 267 w 536"/>
              <a:gd name="T49" fmla="*/ 503 h 537"/>
              <a:gd name="T50" fmla="*/ 267 w 536"/>
              <a:gd name="T51" fmla="*/ 503 h 537"/>
              <a:gd name="T52" fmla="*/ 33 w 536"/>
              <a:gd name="T53" fmla="*/ 268 h 537"/>
              <a:gd name="T54" fmla="*/ 267 w 536"/>
              <a:gd name="T55" fmla="*/ 34 h 537"/>
              <a:gd name="T56" fmla="*/ 501 w 536"/>
              <a:gd name="T57" fmla="*/ 268 h 537"/>
              <a:gd name="T58" fmla="*/ 267 w 536"/>
              <a:gd name="T59" fmla="*/ 503 h 537"/>
              <a:gd name="T60" fmla="*/ 267 w 536"/>
              <a:gd name="T61" fmla="*/ 0 h 537"/>
              <a:gd name="T62" fmla="*/ 267 w 536"/>
              <a:gd name="T63" fmla="*/ 0 h 537"/>
              <a:gd name="T64" fmla="*/ 267 w 536"/>
              <a:gd name="T65" fmla="*/ 0 h 537"/>
              <a:gd name="T66" fmla="*/ 267 w 536"/>
              <a:gd name="T67" fmla="*/ 0 h 537"/>
              <a:gd name="T68" fmla="*/ 0 w 536"/>
              <a:gd name="T69" fmla="*/ 268 h 537"/>
              <a:gd name="T70" fmla="*/ 267 w 536"/>
              <a:gd name="T71" fmla="*/ 536 h 537"/>
              <a:gd name="T72" fmla="*/ 535 w 536"/>
              <a:gd name="T73" fmla="*/ 268 h 537"/>
              <a:gd name="T74" fmla="*/ 267 w 536"/>
              <a:gd name="T7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537">
                <a:moveTo>
                  <a:pt x="234" y="321"/>
                </a:moveTo>
                <a:lnTo>
                  <a:pt x="234" y="321"/>
                </a:lnTo>
                <a:lnTo>
                  <a:pt x="234" y="321"/>
                </a:lnTo>
                <a:lnTo>
                  <a:pt x="234" y="216"/>
                </a:lnTo>
                <a:lnTo>
                  <a:pt x="330" y="269"/>
                </a:lnTo>
                <a:lnTo>
                  <a:pt x="234" y="321"/>
                </a:lnTo>
                <a:close/>
                <a:moveTo>
                  <a:pt x="376" y="255"/>
                </a:moveTo>
                <a:lnTo>
                  <a:pt x="376" y="255"/>
                </a:lnTo>
                <a:lnTo>
                  <a:pt x="376" y="255"/>
                </a:lnTo>
                <a:lnTo>
                  <a:pt x="223" y="170"/>
                </a:lnTo>
                <a:lnTo>
                  <a:pt x="223" y="170"/>
                </a:lnTo>
                <a:cubicBezTo>
                  <a:pt x="219" y="168"/>
                  <a:pt x="216" y="168"/>
                  <a:pt x="213" y="168"/>
                </a:cubicBezTo>
                <a:cubicBezTo>
                  <a:pt x="206" y="168"/>
                  <a:pt x="200" y="173"/>
                  <a:pt x="200" y="183"/>
                </a:cubicBezTo>
                <a:lnTo>
                  <a:pt x="200" y="183"/>
                </a:lnTo>
                <a:lnTo>
                  <a:pt x="200" y="353"/>
                </a:lnTo>
                <a:lnTo>
                  <a:pt x="200" y="353"/>
                </a:lnTo>
                <a:cubicBezTo>
                  <a:pt x="200" y="363"/>
                  <a:pt x="206" y="369"/>
                  <a:pt x="213" y="369"/>
                </a:cubicBezTo>
                <a:cubicBezTo>
                  <a:pt x="216" y="369"/>
                  <a:pt x="219" y="367"/>
                  <a:pt x="223" y="365"/>
                </a:cubicBezTo>
                <a:lnTo>
                  <a:pt x="223" y="365"/>
                </a:lnTo>
                <a:lnTo>
                  <a:pt x="376" y="282"/>
                </a:lnTo>
                <a:lnTo>
                  <a:pt x="376" y="282"/>
                </a:lnTo>
                <a:cubicBezTo>
                  <a:pt x="389" y="274"/>
                  <a:pt x="385" y="260"/>
                  <a:pt x="376" y="255"/>
                </a:cubicBezTo>
                <a:close/>
                <a:moveTo>
                  <a:pt x="267" y="503"/>
                </a:moveTo>
                <a:lnTo>
                  <a:pt x="267" y="503"/>
                </a:lnTo>
                <a:lnTo>
                  <a:pt x="267" y="503"/>
                </a:lnTo>
                <a:lnTo>
                  <a:pt x="267" y="503"/>
                </a:lnTo>
                <a:cubicBezTo>
                  <a:pt x="137" y="503"/>
                  <a:pt x="33" y="398"/>
                  <a:pt x="33" y="268"/>
                </a:cubicBezTo>
                <a:cubicBezTo>
                  <a:pt x="33" y="139"/>
                  <a:pt x="137" y="34"/>
                  <a:pt x="267" y="34"/>
                </a:cubicBezTo>
                <a:cubicBezTo>
                  <a:pt x="397" y="34"/>
                  <a:pt x="501" y="139"/>
                  <a:pt x="501" y="268"/>
                </a:cubicBezTo>
                <a:cubicBezTo>
                  <a:pt x="501" y="398"/>
                  <a:pt x="397" y="503"/>
                  <a:pt x="267" y="503"/>
                </a:cubicBezTo>
                <a:close/>
                <a:moveTo>
                  <a:pt x="267" y="0"/>
                </a:moveTo>
                <a:lnTo>
                  <a:pt x="267" y="0"/>
                </a:lnTo>
                <a:lnTo>
                  <a:pt x="267" y="0"/>
                </a:lnTo>
                <a:lnTo>
                  <a:pt x="267" y="0"/>
                </a:lnTo>
                <a:cubicBezTo>
                  <a:pt x="119" y="0"/>
                  <a:pt x="0" y="120"/>
                  <a:pt x="0" y="268"/>
                </a:cubicBezTo>
                <a:cubicBezTo>
                  <a:pt x="0" y="416"/>
                  <a:pt x="119" y="536"/>
                  <a:pt x="267" y="536"/>
                </a:cubicBezTo>
                <a:cubicBezTo>
                  <a:pt x="415" y="536"/>
                  <a:pt x="535" y="416"/>
                  <a:pt x="535" y="268"/>
                </a:cubicBezTo>
                <a:cubicBezTo>
                  <a:pt x="535"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2" name="Freeform 20"/>
          <p:cNvSpPr>
            <a:spLocks noChangeArrowheads="1"/>
          </p:cNvSpPr>
          <p:nvPr/>
        </p:nvSpPr>
        <p:spPr bwMode="auto">
          <a:xfrm>
            <a:off x="3723877" y="4486257"/>
            <a:ext cx="193675" cy="193675"/>
          </a:xfrm>
          <a:custGeom>
            <a:avLst/>
            <a:gdLst>
              <a:gd name="T0" fmla="*/ 422 w 537"/>
              <a:gd name="T1" fmla="*/ 268 h 537"/>
              <a:gd name="T2" fmla="*/ 422 w 537"/>
              <a:gd name="T3" fmla="*/ 268 h 537"/>
              <a:gd name="T4" fmla="*/ 422 w 537"/>
              <a:gd name="T5" fmla="*/ 268 h 537"/>
              <a:gd name="T6" fmla="*/ 422 w 537"/>
              <a:gd name="T7" fmla="*/ 268 h 537"/>
              <a:gd name="T8" fmla="*/ 409 w 537"/>
              <a:gd name="T9" fmla="*/ 281 h 537"/>
              <a:gd name="T10" fmla="*/ 280 w 537"/>
              <a:gd name="T11" fmla="*/ 410 h 537"/>
              <a:gd name="T12" fmla="*/ 267 w 537"/>
              <a:gd name="T13" fmla="*/ 423 h 537"/>
              <a:gd name="T14" fmla="*/ 280 w 537"/>
              <a:gd name="T15" fmla="*/ 436 h 537"/>
              <a:gd name="T16" fmla="*/ 435 w 537"/>
              <a:gd name="T17" fmla="*/ 281 h 537"/>
              <a:gd name="T18" fmla="*/ 422 w 537"/>
              <a:gd name="T19" fmla="*/ 268 h 537"/>
              <a:gd name="T20" fmla="*/ 251 w 537"/>
              <a:gd name="T21" fmla="*/ 268 h 537"/>
              <a:gd name="T22" fmla="*/ 251 w 537"/>
              <a:gd name="T23" fmla="*/ 268 h 537"/>
              <a:gd name="T24" fmla="*/ 251 w 537"/>
              <a:gd name="T25" fmla="*/ 268 h 537"/>
              <a:gd name="T26" fmla="*/ 251 w 537"/>
              <a:gd name="T27" fmla="*/ 268 h 537"/>
              <a:gd name="T28" fmla="*/ 267 w 537"/>
              <a:gd name="T29" fmla="*/ 251 h 537"/>
              <a:gd name="T30" fmla="*/ 284 w 537"/>
              <a:gd name="T31" fmla="*/ 268 h 537"/>
              <a:gd name="T32" fmla="*/ 267 w 537"/>
              <a:gd name="T33" fmla="*/ 285 h 537"/>
              <a:gd name="T34" fmla="*/ 251 w 537"/>
              <a:gd name="T35" fmla="*/ 268 h 537"/>
              <a:gd name="T36" fmla="*/ 334 w 537"/>
              <a:gd name="T37" fmla="*/ 268 h 537"/>
              <a:gd name="T38" fmla="*/ 334 w 537"/>
              <a:gd name="T39" fmla="*/ 268 h 537"/>
              <a:gd name="T40" fmla="*/ 334 w 537"/>
              <a:gd name="T41" fmla="*/ 268 h 537"/>
              <a:gd name="T42" fmla="*/ 334 w 537"/>
              <a:gd name="T43" fmla="*/ 268 h 537"/>
              <a:gd name="T44" fmla="*/ 267 w 537"/>
              <a:gd name="T45" fmla="*/ 201 h 537"/>
              <a:gd name="T46" fmla="*/ 201 w 537"/>
              <a:gd name="T47" fmla="*/ 268 h 537"/>
              <a:gd name="T48" fmla="*/ 267 w 537"/>
              <a:gd name="T49" fmla="*/ 335 h 537"/>
              <a:gd name="T50" fmla="*/ 334 w 537"/>
              <a:gd name="T51" fmla="*/ 268 h 537"/>
              <a:gd name="T52" fmla="*/ 267 w 537"/>
              <a:gd name="T53" fmla="*/ 114 h 537"/>
              <a:gd name="T54" fmla="*/ 267 w 537"/>
              <a:gd name="T55" fmla="*/ 114 h 537"/>
              <a:gd name="T56" fmla="*/ 267 w 537"/>
              <a:gd name="T57" fmla="*/ 114 h 537"/>
              <a:gd name="T58" fmla="*/ 267 w 537"/>
              <a:gd name="T59" fmla="*/ 114 h 537"/>
              <a:gd name="T60" fmla="*/ 255 w 537"/>
              <a:gd name="T61" fmla="*/ 101 h 537"/>
              <a:gd name="T62" fmla="*/ 100 w 537"/>
              <a:gd name="T63" fmla="*/ 255 h 537"/>
              <a:gd name="T64" fmla="*/ 113 w 537"/>
              <a:gd name="T65" fmla="*/ 268 h 537"/>
              <a:gd name="T66" fmla="*/ 126 w 537"/>
              <a:gd name="T67" fmla="*/ 255 h 537"/>
              <a:gd name="T68" fmla="*/ 255 w 537"/>
              <a:gd name="T69" fmla="*/ 127 h 537"/>
              <a:gd name="T70" fmla="*/ 267 w 537"/>
              <a:gd name="T71" fmla="*/ 114 h 537"/>
              <a:gd name="T72" fmla="*/ 267 w 537"/>
              <a:gd name="T73" fmla="*/ 503 h 537"/>
              <a:gd name="T74" fmla="*/ 267 w 537"/>
              <a:gd name="T75" fmla="*/ 503 h 537"/>
              <a:gd name="T76" fmla="*/ 267 w 537"/>
              <a:gd name="T77" fmla="*/ 503 h 537"/>
              <a:gd name="T78" fmla="*/ 267 w 537"/>
              <a:gd name="T79" fmla="*/ 503 h 537"/>
              <a:gd name="T80" fmla="*/ 33 w 537"/>
              <a:gd name="T81" fmla="*/ 268 h 537"/>
              <a:gd name="T82" fmla="*/ 267 w 537"/>
              <a:gd name="T83" fmla="*/ 34 h 537"/>
              <a:gd name="T84" fmla="*/ 502 w 537"/>
              <a:gd name="T85" fmla="*/ 268 h 537"/>
              <a:gd name="T86" fmla="*/ 267 w 537"/>
              <a:gd name="T87" fmla="*/ 503 h 537"/>
              <a:gd name="T88" fmla="*/ 267 w 537"/>
              <a:gd name="T89" fmla="*/ 0 h 537"/>
              <a:gd name="T90" fmla="*/ 267 w 537"/>
              <a:gd name="T91" fmla="*/ 0 h 537"/>
              <a:gd name="T92" fmla="*/ 267 w 537"/>
              <a:gd name="T93" fmla="*/ 0 h 537"/>
              <a:gd name="T94" fmla="*/ 267 w 537"/>
              <a:gd name="T95" fmla="*/ 0 h 537"/>
              <a:gd name="T96" fmla="*/ 0 w 537"/>
              <a:gd name="T97" fmla="*/ 268 h 537"/>
              <a:gd name="T98" fmla="*/ 267 w 537"/>
              <a:gd name="T99" fmla="*/ 536 h 537"/>
              <a:gd name="T100" fmla="*/ 536 w 537"/>
              <a:gd name="T101" fmla="*/ 268 h 537"/>
              <a:gd name="T102" fmla="*/ 267 w 537"/>
              <a:gd name="T10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7" h="537">
                <a:moveTo>
                  <a:pt x="422" y="268"/>
                </a:moveTo>
                <a:lnTo>
                  <a:pt x="422" y="268"/>
                </a:lnTo>
                <a:lnTo>
                  <a:pt x="422" y="268"/>
                </a:lnTo>
                <a:lnTo>
                  <a:pt x="422" y="268"/>
                </a:lnTo>
                <a:cubicBezTo>
                  <a:pt x="415" y="268"/>
                  <a:pt x="409" y="274"/>
                  <a:pt x="409" y="281"/>
                </a:cubicBezTo>
                <a:cubicBezTo>
                  <a:pt x="409" y="352"/>
                  <a:pt x="351" y="410"/>
                  <a:pt x="280" y="410"/>
                </a:cubicBezTo>
                <a:cubicBezTo>
                  <a:pt x="273" y="410"/>
                  <a:pt x="267" y="415"/>
                  <a:pt x="267" y="423"/>
                </a:cubicBezTo>
                <a:cubicBezTo>
                  <a:pt x="267" y="430"/>
                  <a:pt x="273" y="436"/>
                  <a:pt x="280" y="436"/>
                </a:cubicBezTo>
                <a:cubicBezTo>
                  <a:pt x="365" y="436"/>
                  <a:pt x="435" y="366"/>
                  <a:pt x="435" y="281"/>
                </a:cubicBezTo>
                <a:cubicBezTo>
                  <a:pt x="435" y="274"/>
                  <a:pt x="429" y="268"/>
                  <a:pt x="422" y="268"/>
                </a:cubicBezTo>
                <a:close/>
                <a:moveTo>
                  <a:pt x="251" y="268"/>
                </a:moveTo>
                <a:lnTo>
                  <a:pt x="251" y="268"/>
                </a:lnTo>
                <a:lnTo>
                  <a:pt x="251" y="268"/>
                </a:lnTo>
                <a:lnTo>
                  <a:pt x="251" y="268"/>
                </a:lnTo>
                <a:cubicBezTo>
                  <a:pt x="251" y="259"/>
                  <a:pt x="258" y="251"/>
                  <a:pt x="267" y="251"/>
                </a:cubicBezTo>
                <a:cubicBezTo>
                  <a:pt x="277" y="251"/>
                  <a:pt x="284" y="259"/>
                  <a:pt x="284" y="268"/>
                </a:cubicBezTo>
                <a:cubicBezTo>
                  <a:pt x="284" y="278"/>
                  <a:pt x="277" y="285"/>
                  <a:pt x="267" y="285"/>
                </a:cubicBezTo>
                <a:cubicBezTo>
                  <a:pt x="258" y="285"/>
                  <a:pt x="251" y="278"/>
                  <a:pt x="251" y="268"/>
                </a:cubicBezTo>
                <a:close/>
                <a:moveTo>
                  <a:pt x="334" y="268"/>
                </a:moveTo>
                <a:lnTo>
                  <a:pt x="334" y="268"/>
                </a:lnTo>
                <a:lnTo>
                  <a:pt x="334" y="268"/>
                </a:lnTo>
                <a:lnTo>
                  <a:pt x="334" y="268"/>
                </a:lnTo>
                <a:cubicBezTo>
                  <a:pt x="334" y="231"/>
                  <a:pt x="305" y="201"/>
                  <a:pt x="267" y="201"/>
                </a:cubicBezTo>
                <a:cubicBezTo>
                  <a:pt x="231" y="201"/>
                  <a:pt x="201" y="231"/>
                  <a:pt x="201" y="268"/>
                </a:cubicBezTo>
                <a:cubicBezTo>
                  <a:pt x="201" y="305"/>
                  <a:pt x="231" y="335"/>
                  <a:pt x="267" y="335"/>
                </a:cubicBezTo>
                <a:cubicBezTo>
                  <a:pt x="305" y="335"/>
                  <a:pt x="334" y="305"/>
                  <a:pt x="334" y="268"/>
                </a:cubicBezTo>
                <a:close/>
                <a:moveTo>
                  <a:pt x="267" y="114"/>
                </a:moveTo>
                <a:lnTo>
                  <a:pt x="267" y="114"/>
                </a:lnTo>
                <a:lnTo>
                  <a:pt x="267" y="114"/>
                </a:lnTo>
                <a:lnTo>
                  <a:pt x="267" y="114"/>
                </a:lnTo>
                <a:cubicBezTo>
                  <a:pt x="267" y="106"/>
                  <a:pt x="262" y="101"/>
                  <a:pt x="255" y="101"/>
                </a:cubicBezTo>
                <a:cubicBezTo>
                  <a:pt x="170" y="101"/>
                  <a:pt x="100" y="170"/>
                  <a:pt x="100" y="255"/>
                </a:cubicBezTo>
                <a:cubicBezTo>
                  <a:pt x="100" y="263"/>
                  <a:pt x="106" y="268"/>
                  <a:pt x="113" y="268"/>
                </a:cubicBezTo>
                <a:cubicBezTo>
                  <a:pt x="120" y="268"/>
                  <a:pt x="126" y="263"/>
                  <a:pt x="126" y="255"/>
                </a:cubicBezTo>
                <a:cubicBezTo>
                  <a:pt x="126" y="184"/>
                  <a:pt x="184" y="127"/>
                  <a:pt x="255" y="127"/>
                </a:cubicBezTo>
                <a:cubicBezTo>
                  <a:pt x="262" y="127"/>
                  <a:pt x="267" y="121"/>
                  <a:pt x="267" y="114"/>
                </a:cubicBezTo>
                <a:close/>
                <a:moveTo>
                  <a:pt x="267" y="503"/>
                </a:moveTo>
                <a:lnTo>
                  <a:pt x="267" y="503"/>
                </a:lnTo>
                <a:lnTo>
                  <a:pt x="267" y="503"/>
                </a:lnTo>
                <a:lnTo>
                  <a:pt x="267" y="503"/>
                </a:lnTo>
                <a:cubicBezTo>
                  <a:pt x="138" y="503"/>
                  <a:pt x="33" y="398"/>
                  <a:pt x="33" y="268"/>
                </a:cubicBezTo>
                <a:cubicBezTo>
                  <a:pt x="33" y="139"/>
                  <a:pt x="138" y="34"/>
                  <a:pt x="267" y="34"/>
                </a:cubicBezTo>
                <a:cubicBezTo>
                  <a:pt x="397" y="34"/>
                  <a:pt x="502" y="139"/>
                  <a:pt x="502" y="268"/>
                </a:cubicBezTo>
                <a:cubicBezTo>
                  <a:pt x="502" y="398"/>
                  <a:pt x="397" y="503"/>
                  <a:pt x="267" y="503"/>
                </a:cubicBezTo>
                <a:close/>
                <a:moveTo>
                  <a:pt x="267" y="0"/>
                </a:moveTo>
                <a:lnTo>
                  <a:pt x="267" y="0"/>
                </a:lnTo>
                <a:lnTo>
                  <a:pt x="267" y="0"/>
                </a:lnTo>
                <a:lnTo>
                  <a:pt x="267" y="0"/>
                </a:lnTo>
                <a:cubicBezTo>
                  <a:pt x="120" y="0"/>
                  <a:pt x="0" y="120"/>
                  <a:pt x="0" y="268"/>
                </a:cubicBezTo>
                <a:cubicBezTo>
                  <a:pt x="0" y="416"/>
                  <a:pt x="120" y="536"/>
                  <a:pt x="267" y="536"/>
                </a:cubicBezTo>
                <a:cubicBezTo>
                  <a:pt x="415" y="536"/>
                  <a:pt x="536" y="416"/>
                  <a:pt x="536" y="268"/>
                </a:cubicBezTo>
                <a:cubicBezTo>
                  <a:pt x="536"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3" name="Freeform 21"/>
          <p:cNvSpPr>
            <a:spLocks noChangeArrowheads="1"/>
          </p:cNvSpPr>
          <p:nvPr/>
        </p:nvSpPr>
        <p:spPr bwMode="auto">
          <a:xfrm>
            <a:off x="5868589" y="3949682"/>
            <a:ext cx="193675" cy="193675"/>
          </a:xfrm>
          <a:custGeom>
            <a:avLst/>
            <a:gdLst>
              <a:gd name="T0" fmla="*/ 385 w 537"/>
              <a:gd name="T1" fmla="*/ 285 h 537"/>
              <a:gd name="T2" fmla="*/ 385 w 537"/>
              <a:gd name="T3" fmla="*/ 285 h 537"/>
              <a:gd name="T4" fmla="*/ 385 w 537"/>
              <a:gd name="T5" fmla="*/ 285 h 537"/>
              <a:gd name="T6" fmla="*/ 385 w 537"/>
              <a:gd name="T7" fmla="*/ 285 h 537"/>
              <a:gd name="T8" fmla="*/ 217 w 537"/>
              <a:gd name="T9" fmla="*/ 336 h 537"/>
              <a:gd name="T10" fmla="*/ 101 w 537"/>
              <a:gd name="T11" fmla="*/ 305 h 537"/>
              <a:gd name="T12" fmla="*/ 100 w 537"/>
              <a:gd name="T13" fmla="*/ 88 h 537"/>
              <a:gd name="T14" fmla="*/ 217 w 537"/>
              <a:gd name="T15" fmla="*/ 118 h 537"/>
              <a:gd name="T16" fmla="*/ 385 w 537"/>
              <a:gd name="T17" fmla="*/ 67 h 537"/>
              <a:gd name="T18" fmla="*/ 501 w 537"/>
              <a:gd name="T19" fmla="*/ 98 h 537"/>
              <a:gd name="T20" fmla="*/ 502 w 537"/>
              <a:gd name="T21" fmla="*/ 315 h 537"/>
              <a:gd name="T22" fmla="*/ 385 w 537"/>
              <a:gd name="T23" fmla="*/ 285 h 537"/>
              <a:gd name="T24" fmla="*/ 385 w 537"/>
              <a:gd name="T25" fmla="*/ 34 h 537"/>
              <a:gd name="T26" fmla="*/ 385 w 537"/>
              <a:gd name="T27" fmla="*/ 34 h 537"/>
              <a:gd name="T28" fmla="*/ 385 w 537"/>
              <a:gd name="T29" fmla="*/ 34 h 537"/>
              <a:gd name="T30" fmla="*/ 385 w 537"/>
              <a:gd name="T31" fmla="*/ 34 h 537"/>
              <a:gd name="T32" fmla="*/ 217 w 537"/>
              <a:gd name="T33" fmla="*/ 84 h 537"/>
              <a:gd name="T34" fmla="*/ 67 w 537"/>
              <a:gd name="T35" fmla="*/ 34 h 537"/>
              <a:gd name="T36" fmla="*/ 67 w 537"/>
              <a:gd name="T37" fmla="*/ 34 h 537"/>
              <a:gd name="T38" fmla="*/ 67 w 537"/>
              <a:gd name="T39" fmla="*/ 319 h 537"/>
              <a:gd name="T40" fmla="*/ 67 w 537"/>
              <a:gd name="T41" fmla="*/ 319 h 537"/>
              <a:gd name="T42" fmla="*/ 217 w 537"/>
              <a:gd name="T43" fmla="*/ 369 h 537"/>
              <a:gd name="T44" fmla="*/ 385 w 537"/>
              <a:gd name="T45" fmla="*/ 319 h 537"/>
              <a:gd name="T46" fmla="*/ 536 w 537"/>
              <a:gd name="T47" fmla="*/ 369 h 537"/>
              <a:gd name="T48" fmla="*/ 536 w 537"/>
              <a:gd name="T49" fmla="*/ 369 h 537"/>
              <a:gd name="T50" fmla="*/ 536 w 537"/>
              <a:gd name="T51" fmla="*/ 84 h 537"/>
              <a:gd name="T52" fmla="*/ 536 w 537"/>
              <a:gd name="T53" fmla="*/ 84 h 537"/>
              <a:gd name="T54" fmla="*/ 385 w 537"/>
              <a:gd name="T55" fmla="*/ 34 h 537"/>
              <a:gd name="T56" fmla="*/ 16 w 537"/>
              <a:gd name="T57" fmla="*/ 0 h 537"/>
              <a:gd name="T58" fmla="*/ 16 w 537"/>
              <a:gd name="T59" fmla="*/ 0 h 537"/>
              <a:gd name="T60" fmla="*/ 16 w 537"/>
              <a:gd name="T61" fmla="*/ 0 h 537"/>
              <a:gd name="T62" fmla="*/ 16 w 537"/>
              <a:gd name="T63" fmla="*/ 0 h 537"/>
              <a:gd name="T64" fmla="*/ 0 w 537"/>
              <a:gd name="T65" fmla="*/ 17 h 537"/>
              <a:gd name="T66" fmla="*/ 0 w 537"/>
              <a:gd name="T67" fmla="*/ 17 h 537"/>
              <a:gd name="T68" fmla="*/ 0 w 537"/>
              <a:gd name="T69" fmla="*/ 519 h 537"/>
              <a:gd name="T70" fmla="*/ 0 w 537"/>
              <a:gd name="T71" fmla="*/ 519 h 537"/>
              <a:gd name="T72" fmla="*/ 16 w 537"/>
              <a:gd name="T73" fmla="*/ 536 h 537"/>
              <a:gd name="T74" fmla="*/ 33 w 537"/>
              <a:gd name="T75" fmla="*/ 519 h 537"/>
              <a:gd name="T76" fmla="*/ 33 w 537"/>
              <a:gd name="T77" fmla="*/ 519 h 537"/>
              <a:gd name="T78" fmla="*/ 33 w 537"/>
              <a:gd name="T79" fmla="*/ 17 h 537"/>
              <a:gd name="T80" fmla="*/ 33 w 537"/>
              <a:gd name="T81" fmla="*/ 17 h 537"/>
              <a:gd name="T82" fmla="*/ 16 w 537"/>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385" y="285"/>
                </a:moveTo>
                <a:lnTo>
                  <a:pt x="385" y="285"/>
                </a:lnTo>
                <a:lnTo>
                  <a:pt x="385" y="285"/>
                </a:lnTo>
                <a:lnTo>
                  <a:pt x="385" y="285"/>
                </a:lnTo>
                <a:cubicBezTo>
                  <a:pt x="326" y="285"/>
                  <a:pt x="285" y="336"/>
                  <a:pt x="217" y="336"/>
                </a:cubicBezTo>
                <a:cubicBezTo>
                  <a:pt x="169" y="336"/>
                  <a:pt x="128" y="319"/>
                  <a:pt x="101" y="305"/>
                </a:cubicBezTo>
                <a:cubicBezTo>
                  <a:pt x="101" y="260"/>
                  <a:pt x="100" y="159"/>
                  <a:pt x="100" y="88"/>
                </a:cubicBezTo>
                <a:cubicBezTo>
                  <a:pt x="127" y="103"/>
                  <a:pt x="167" y="118"/>
                  <a:pt x="217" y="118"/>
                </a:cubicBezTo>
                <a:cubicBezTo>
                  <a:pt x="286" y="118"/>
                  <a:pt x="318" y="67"/>
                  <a:pt x="385" y="67"/>
                </a:cubicBezTo>
                <a:cubicBezTo>
                  <a:pt x="432" y="67"/>
                  <a:pt x="474" y="83"/>
                  <a:pt x="501" y="98"/>
                </a:cubicBezTo>
                <a:cubicBezTo>
                  <a:pt x="501" y="206"/>
                  <a:pt x="502" y="255"/>
                  <a:pt x="502" y="315"/>
                </a:cubicBezTo>
                <a:cubicBezTo>
                  <a:pt x="475" y="301"/>
                  <a:pt x="433" y="285"/>
                  <a:pt x="385" y="285"/>
                </a:cubicBezTo>
                <a:close/>
                <a:moveTo>
                  <a:pt x="385" y="34"/>
                </a:moveTo>
                <a:lnTo>
                  <a:pt x="385" y="34"/>
                </a:lnTo>
                <a:lnTo>
                  <a:pt x="385" y="34"/>
                </a:lnTo>
                <a:lnTo>
                  <a:pt x="385" y="34"/>
                </a:lnTo>
                <a:cubicBezTo>
                  <a:pt x="318" y="34"/>
                  <a:pt x="286" y="84"/>
                  <a:pt x="217" y="84"/>
                </a:cubicBezTo>
                <a:cubicBezTo>
                  <a:pt x="127" y="84"/>
                  <a:pt x="67" y="34"/>
                  <a:pt x="67" y="34"/>
                </a:cubicBezTo>
                <a:lnTo>
                  <a:pt x="67" y="34"/>
                </a:lnTo>
                <a:lnTo>
                  <a:pt x="67" y="319"/>
                </a:lnTo>
                <a:lnTo>
                  <a:pt x="67" y="319"/>
                </a:lnTo>
                <a:cubicBezTo>
                  <a:pt x="67" y="319"/>
                  <a:pt x="133" y="369"/>
                  <a:pt x="217" y="369"/>
                </a:cubicBezTo>
                <a:cubicBezTo>
                  <a:pt x="285" y="369"/>
                  <a:pt x="326" y="319"/>
                  <a:pt x="385" y="319"/>
                </a:cubicBezTo>
                <a:cubicBezTo>
                  <a:pt x="469" y="319"/>
                  <a:pt x="536" y="369"/>
                  <a:pt x="536" y="369"/>
                </a:cubicBezTo>
                <a:lnTo>
                  <a:pt x="536" y="369"/>
                </a:lnTo>
                <a:lnTo>
                  <a:pt x="536" y="84"/>
                </a:lnTo>
                <a:lnTo>
                  <a:pt x="536" y="84"/>
                </a:lnTo>
                <a:cubicBezTo>
                  <a:pt x="536" y="84"/>
                  <a:pt x="469" y="34"/>
                  <a:pt x="385" y="34"/>
                </a:cubicBezTo>
                <a:close/>
                <a:moveTo>
                  <a:pt x="16" y="0"/>
                </a:moveTo>
                <a:lnTo>
                  <a:pt x="16" y="0"/>
                </a:lnTo>
                <a:lnTo>
                  <a:pt x="16" y="0"/>
                </a:lnTo>
                <a:lnTo>
                  <a:pt x="16" y="0"/>
                </a:lnTo>
                <a:cubicBezTo>
                  <a:pt x="7" y="0"/>
                  <a:pt x="0" y="8"/>
                  <a:pt x="0" y="17"/>
                </a:cubicBezTo>
                <a:lnTo>
                  <a:pt x="0" y="17"/>
                </a:lnTo>
                <a:lnTo>
                  <a:pt x="0" y="519"/>
                </a:lnTo>
                <a:lnTo>
                  <a:pt x="0" y="519"/>
                </a:lnTo>
                <a:cubicBezTo>
                  <a:pt x="0" y="529"/>
                  <a:pt x="7" y="536"/>
                  <a:pt x="16" y="536"/>
                </a:cubicBezTo>
                <a:cubicBezTo>
                  <a:pt x="26" y="536"/>
                  <a:pt x="33" y="529"/>
                  <a:pt x="33" y="519"/>
                </a:cubicBezTo>
                <a:lnTo>
                  <a:pt x="33" y="519"/>
                </a:lnTo>
                <a:lnTo>
                  <a:pt x="33" y="17"/>
                </a:lnTo>
                <a:lnTo>
                  <a:pt x="33" y="17"/>
                </a:lnTo>
                <a:cubicBezTo>
                  <a:pt x="33" y="8"/>
                  <a:pt x="26" y="0"/>
                  <a:pt x="16"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4" name="Freeform 22"/>
          <p:cNvSpPr>
            <a:spLocks noChangeArrowheads="1"/>
          </p:cNvSpPr>
          <p:nvPr/>
        </p:nvSpPr>
        <p:spPr bwMode="auto">
          <a:xfrm>
            <a:off x="5332014" y="3949682"/>
            <a:ext cx="193675" cy="193675"/>
          </a:xfrm>
          <a:custGeom>
            <a:avLst/>
            <a:gdLst>
              <a:gd name="T0" fmla="*/ 318 w 536"/>
              <a:gd name="T1" fmla="*/ 36 h 537"/>
              <a:gd name="T2" fmla="*/ 318 w 536"/>
              <a:gd name="T3" fmla="*/ 36 h 537"/>
              <a:gd name="T4" fmla="*/ 318 w 536"/>
              <a:gd name="T5" fmla="*/ 36 h 537"/>
              <a:gd name="T6" fmla="*/ 318 w 536"/>
              <a:gd name="T7" fmla="*/ 36 h 537"/>
              <a:gd name="T8" fmla="*/ 499 w 536"/>
              <a:gd name="T9" fmla="*/ 217 h 537"/>
              <a:gd name="T10" fmla="*/ 318 w 536"/>
              <a:gd name="T11" fmla="*/ 218 h 537"/>
              <a:gd name="T12" fmla="*/ 318 w 536"/>
              <a:gd name="T13" fmla="*/ 36 h 537"/>
              <a:gd name="T14" fmla="*/ 285 w 536"/>
              <a:gd name="T15" fmla="*/ 0 h 537"/>
              <a:gd name="T16" fmla="*/ 285 w 536"/>
              <a:gd name="T17" fmla="*/ 0 h 537"/>
              <a:gd name="T18" fmla="*/ 285 w 536"/>
              <a:gd name="T19" fmla="*/ 0 h 537"/>
              <a:gd name="T20" fmla="*/ 285 w 536"/>
              <a:gd name="T21" fmla="*/ 0 h 537"/>
              <a:gd name="T22" fmla="*/ 285 w 536"/>
              <a:gd name="T23" fmla="*/ 252 h 537"/>
              <a:gd name="T24" fmla="*/ 535 w 536"/>
              <a:gd name="T25" fmla="*/ 252 h 537"/>
              <a:gd name="T26" fmla="*/ 285 w 536"/>
              <a:gd name="T27" fmla="*/ 0 h 537"/>
              <a:gd name="T28" fmla="*/ 466 w 536"/>
              <a:gd name="T29" fmla="*/ 319 h 537"/>
              <a:gd name="T30" fmla="*/ 466 w 536"/>
              <a:gd name="T31" fmla="*/ 319 h 537"/>
              <a:gd name="T32" fmla="*/ 466 w 536"/>
              <a:gd name="T33" fmla="*/ 319 h 537"/>
              <a:gd name="T34" fmla="*/ 466 w 536"/>
              <a:gd name="T35" fmla="*/ 319 h 537"/>
              <a:gd name="T36" fmla="*/ 251 w 536"/>
              <a:gd name="T37" fmla="*/ 503 h 537"/>
              <a:gd name="T38" fmla="*/ 33 w 536"/>
              <a:gd name="T39" fmla="*/ 285 h 537"/>
              <a:gd name="T40" fmla="*/ 217 w 536"/>
              <a:gd name="T41" fmla="*/ 70 h 537"/>
              <a:gd name="T42" fmla="*/ 217 w 536"/>
              <a:gd name="T43" fmla="*/ 319 h 537"/>
              <a:gd name="T44" fmla="*/ 466 w 536"/>
              <a:gd name="T45" fmla="*/ 319 h 537"/>
              <a:gd name="T46" fmla="*/ 251 w 536"/>
              <a:gd name="T47" fmla="*/ 34 h 537"/>
              <a:gd name="T48" fmla="*/ 251 w 536"/>
              <a:gd name="T49" fmla="*/ 34 h 537"/>
              <a:gd name="T50" fmla="*/ 251 w 536"/>
              <a:gd name="T51" fmla="*/ 34 h 537"/>
              <a:gd name="T52" fmla="*/ 251 w 536"/>
              <a:gd name="T53" fmla="*/ 34 h 537"/>
              <a:gd name="T54" fmla="*/ 0 w 536"/>
              <a:gd name="T55" fmla="*/ 285 h 537"/>
              <a:gd name="T56" fmla="*/ 251 w 536"/>
              <a:gd name="T57" fmla="*/ 536 h 537"/>
              <a:gd name="T58" fmla="*/ 502 w 536"/>
              <a:gd name="T59" fmla="*/ 285 h 537"/>
              <a:gd name="T60" fmla="*/ 251 w 536"/>
              <a:gd name="T61" fmla="*/ 285 h 537"/>
              <a:gd name="T62" fmla="*/ 251 w 536"/>
              <a:gd name="T63" fmla="*/ 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6" h="537">
                <a:moveTo>
                  <a:pt x="318" y="36"/>
                </a:moveTo>
                <a:lnTo>
                  <a:pt x="318" y="36"/>
                </a:lnTo>
                <a:lnTo>
                  <a:pt x="318" y="36"/>
                </a:lnTo>
                <a:lnTo>
                  <a:pt x="318" y="36"/>
                </a:lnTo>
                <a:cubicBezTo>
                  <a:pt x="411" y="51"/>
                  <a:pt x="485" y="124"/>
                  <a:pt x="499" y="217"/>
                </a:cubicBezTo>
                <a:cubicBezTo>
                  <a:pt x="426" y="217"/>
                  <a:pt x="318" y="218"/>
                  <a:pt x="318" y="218"/>
                </a:cubicBezTo>
                <a:cubicBezTo>
                  <a:pt x="318" y="218"/>
                  <a:pt x="318" y="122"/>
                  <a:pt x="318" y="36"/>
                </a:cubicBezTo>
                <a:close/>
                <a:moveTo>
                  <a:pt x="285" y="0"/>
                </a:moveTo>
                <a:lnTo>
                  <a:pt x="285" y="0"/>
                </a:lnTo>
                <a:lnTo>
                  <a:pt x="285" y="0"/>
                </a:lnTo>
                <a:lnTo>
                  <a:pt x="285" y="0"/>
                </a:lnTo>
                <a:cubicBezTo>
                  <a:pt x="285" y="126"/>
                  <a:pt x="285" y="252"/>
                  <a:pt x="285" y="252"/>
                </a:cubicBezTo>
                <a:cubicBezTo>
                  <a:pt x="285" y="252"/>
                  <a:pt x="344" y="252"/>
                  <a:pt x="535" y="252"/>
                </a:cubicBezTo>
                <a:cubicBezTo>
                  <a:pt x="535" y="113"/>
                  <a:pt x="423" y="0"/>
                  <a:pt x="285" y="0"/>
                </a:cubicBezTo>
                <a:close/>
                <a:moveTo>
                  <a:pt x="466" y="319"/>
                </a:moveTo>
                <a:lnTo>
                  <a:pt x="466" y="319"/>
                </a:lnTo>
                <a:lnTo>
                  <a:pt x="466" y="319"/>
                </a:lnTo>
                <a:lnTo>
                  <a:pt x="466" y="319"/>
                </a:lnTo>
                <a:cubicBezTo>
                  <a:pt x="450" y="423"/>
                  <a:pt x="360" y="503"/>
                  <a:pt x="251" y="503"/>
                </a:cubicBezTo>
                <a:cubicBezTo>
                  <a:pt x="130" y="503"/>
                  <a:pt x="33" y="405"/>
                  <a:pt x="33" y="285"/>
                </a:cubicBezTo>
                <a:cubicBezTo>
                  <a:pt x="33" y="177"/>
                  <a:pt x="113" y="86"/>
                  <a:pt x="217" y="70"/>
                </a:cubicBezTo>
                <a:cubicBezTo>
                  <a:pt x="217" y="181"/>
                  <a:pt x="217" y="319"/>
                  <a:pt x="217" y="319"/>
                </a:cubicBezTo>
                <a:cubicBezTo>
                  <a:pt x="217" y="319"/>
                  <a:pt x="353" y="319"/>
                  <a:pt x="466" y="319"/>
                </a:cubicBezTo>
                <a:close/>
                <a:moveTo>
                  <a:pt x="251" y="34"/>
                </a:moveTo>
                <a:lnTo>
                  <a:pt x="251" y="34"/>
                </a:lnTo>
                <a:lnTo>
                  <a:pt x="251" y="34"/>
                </a:lnTo>
                <a:lnTo>
                  <a:pt x="251" y="34"/>
                </a:lnTo>
                <a:cubicBezTo>
                  <a:pt x="112" y="34"/>
                  <a:pt x="0" y="146"/>
                  <a:pt x="0" y="285"/>
                </a:cubicBezTo>
                <a:cubicBezTo>
                  <a:pt x="0" y="423"/>
                  <a:pt x="112" y="536"/>
                  <a:pt x="251" y="536"/>
                </a:cubicBezTo>
                <a:cubicBezTo>
                  <a:pt x="390" y="536"/>
                  <a:pt x="502" y="423"/>
                  <a:pt x="502" y="285"/>
                </a:cubicBezTo>
                <a:cubicBezTo>
                  <a:pt x="435" y="285"/>
                  <a:pt x="251" y="285"/>
                  <a:pt x="251" y="285"/>
                </a:cubicBezTo>
                <a:cubicBezTo>
                  <a:pt x="251" y="285"/>
                  <a:pt x="251" y="101"/>
                  <a:pt x="251" y="3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5" name="Freeform 23"/>
          <p:cNvSpPr>
            <a:spLocks noChangeArrowheads="1"/>
          </p:cNvSpPr>
          <p:nvPr/>
        </p:nvSpPr>
        <p:spPr bwMode="auto">
          <a:xfrm>
            <a:off x="4795439" y="3949682"/>
            <a:ext cx="193675" cy="193675"/>
          </a:xfrm>
          <a:custGeom>
            <a:avLst/>
            <a:gdLst>
              <a:gd name="T0" fmla="*/ 301 w 537"/>
              <a:gd name="T1" fmla="*/ 469 h 537"/>
              <a:gd name="T2" fmla="*/ 301 w 537"/>
              <a:gd name="T3" fmla="*/ 469 h 537"/>
              <a:gd name="T4" fmla="*/ 234 w 537"/>
              <a:gd name="T5" fmla="*/ 469 h 537"/>
              <a:gd name="T6" fmla="*/ 234 w 537"/>
              <a:gd name="T7" fmla="*/ 269 h 537"/>
              <a:gd name="T8" fmla="*/ 268 w 537"/>
              <a:gd name="T9" fmla="*/ 235 h 537"/>
              <a:gd name="T10" fmla="*/ 301 w 537"/>
              <a:gd name="T11" fmla="*/ 269 h 537"/>
              <a:gd name="T12" fmla="*/ 284 w 537"/>
              <a:gd name="T13" fmla="*/ 202 h 537"/>
              <a:gd name="T14" fmla="*/ 284 w 537"/>
              <a:gd name="T15" fmla="*/ 202 h 537"/>
              <a:gd name="T16" fmla="*/ 251 w 537"/>
              <a:gd name="T17" fmla="*/ 202 h 537"/>
              <a:gd name="T18" fmla="*/ 201 w 537"/>
              <a:gd name="T19" fmla="*/ 252 h 537"/>
              <a:gd name="T20" fmla="*/ 201 w 537"/>
              <a:gd name="T21" fmla="*/ 486 h 537"/>
              <a:gd name="T22" fmla="*/ 251 w 537"/>
              <a:gd name="T23" fmla="*/ 536 h 537"/>
              <a:gd name="T24" fmla="*/ 284 w 537"/>
              <a:gd name="T25" fmla="*/ 536 h 537"/>
              <a:gd name="T26" fmla="*/ 335 w 537"/>
              <a:gd name="T27" fmla="*/ 486 h 537"/>
              <a:gd name="T28" fmla="*/ 335 w 537"/>
              <a:gd name="T29" fmla="*/ 252 h 537"/>
              <a:gd name="T30" fmla="*/ 101 w 537"/>
              <a:gd name="T31" fmla="*/ 469 h 537"/>
              <a:gd name="T32" fmla="*/ 101 w 537"/>
              <a:gd name="T33" fmla="*/ 469 h 537"/>
              <a:gd name="T34" fmla="*/ 67 w 537"/>
              <a:gd name="T35" fmla="*/ 503 h 537"/>
              <a:gd name="T36" fmla="*/ 34 w 537"/>
              <a:gd name="T37" fmla="*/ 469 h 537"/>
              <a:gd name="T38" fmla="*/ 34 w 537"/>
              <a:gd name="T39" fmla="*/ 67 h 537"/>
              <a:gd name="T40" fmla="*/ 101 w 537"/>
              <a:gd name="T41" fmla="*/ 67 h 537"/>
              <a:gd name="T42" fmla="*/ 101 w 537"/>
              <a:gd name="T43" fmla="*/ 469 h 537"/>
              <a:gd name="T44" fmla="*/ 84 w 537"/>
              <a:gd name="T45" fmla="*/ 0 h 537"/>
              <a:gd name="T46" fmla="*/ 50 w 537"/>
              <a:gd name="T47" fmla="*/ 0 h 537"/>
              <a:gd name="T48" fmla="*/ 0 w 537"/>
              <a:gd name="T49" fmla="*/ 51 h 537"/>
              <a:gd name="T50" fmla="*/ 0 w 537"/>
              <a:gd name="T51" fmla="*/ 486 h 537"/>
              <a:gd name="T52" fmla="*/ 50 w 537"/>
              <a:gd name="T53" fmla="*/ 536 h 537"/>
              <a:gd name="T54" fmla="*/ 84 w 537"/>
              <a:gd name="T55" fmla="*/ 536 h 537"/>
              <a:gd name="T56" fmla="*/ 134 w 537"/>
              <a:gd name="T57" fmla="*/ 486 h 537"/>
              <a:gd name="T58" fmla="*/ 134 w 537"/>
              <a:gd name="T59" fmla="*/ 51 h 537"/>
              <a:gd name="T60" fmla="*/ 84 w 537"/>
              <a:gd name="T61" fmla="*/ 0 h 537"/>
              <a:gd name="T62" fmla="*/ 502 w 537"/>
              <a:gd name="T63" fmla="*/ 469 h 537"/>
              <a:gd name="T64" fmla="*/ 502 w 537"/>
              <a:gd name="T65" fmla="*/ 469 h 537"/>
              <a:gd name="T66" fmla="*/ 435 w 537"/>
              <a:gd name="T67" fmla="*/ 469 h 537"/>
              <a:gd name="T68" fmla="*/ 435 w 537"/>
              <a:gd name="T69" fmla="*/ 168 h 537"/>
              <a:gd name="T70" fmla="*/ 469 w 537"/>
              <a:gd name="T71" fmla="*/ 134 h 537"/>
              <a:gd name="T72" fmla="*/ 502 w 537"/>
              <a:gd name="T73" fmla="*/ 168 h 537"/>
              <a:gd name="T74" fmla="*/ 486 w 537"/>
              <a:gd name="T75" fmla="*/ 101 h 537"/>
              <a:gd name="T76" fmla="*/ 486 w 537"/>
              <a:gd name="T77" fmla="*/ 101 h 537"/>
              <a:gd name="T78" fmla="*/ 452 w 537"/>
              <a:gd name="T79" fmla="*/ 101 h 537"/>
              <a:gd name="T80" fmla="*/ 402 w 537"/>
              <a:gd name="T81" fmla="*/ 151 h 537"/>
              <a:gd name="T82" fmla="*/ 402 w 537"/>
              <a:gd name="T83" fmla="*/ 486 h 537"/>
              <a:gd name="T84" fmla="*/ 452 w 537"/>
              <a:gd name="T85" fmla="*/ 536 h 537"/>
              <a:gd name="T86" fmla="*/ 486 w 537"/>
              <a:gd name="T87" fmla="*/ 536 h 537"/>
              <a:gd name="T88" fmla="*/ 536 w 537"/>
              <a:gd name="T89" fmla="*/ 486 h 537"/>
              <a:gd name="T90" fmla="*/ 536 w 537"/>
              <a:gd name="T91" fmla="*/ 15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7" h="537">
                <a:moveTo>
                  <a:pt x="301" y="469"/>
                </a:moveTo>
                <a:lnTo>
                  <a:pt x="301" y="469"/>
                </a:lnTo>
                <a:lnTo>
                  <a:pt x="301" y="469"/>
                </a:lnTo>
                <a:lnTo>
                  <a:pt x="301" y="469"/>
                </a:lnTo>
                <a:cubicBezTo>
                  <a:pt x="301" y="488"/>
                  <a:pt x="286" y="503"/>
                  <a:pt x="268" y="503"/>
                </a:cubicBezTo>
                <a:cubicBezTo>
                  <a:pt x="249" y="503"/>
                  <a:pt x="234" y="488"/>
                  <a:pt x="234" y="469"/>
                </a:cubicBezTo>
                <a:lnTo>
                  <a:pt x="234" y="469"/>
                </a:lnTo>
                <a:lnTo>
                  <a:pt x="234" y="269"/>
                </a:lnTo>
                <a:lnTo>
                  <a:pt x="234" y="269"/>
                </a:lnTo>
                <a:cubicBezTo>
                  <a:pt x="234" y="250"/>
                  <a:pt x="249" y="235"/>
                  <a:pt x="268" y="235"/>
                </a:cubicBezTo>
                <a:cubicBezTo>
                  <a:pt x="286" y="235"/>
                  <a:pt x="301" y="250"/>
                  <a:pt x="301" y="269"/>
                </a:cubicBezTo>
                <a:lnTo>
                  <a:pt x="301" y="269"/>
                </a:lnTo>
                <a:lnTo>
                  <a:pt x="301" y="469"/>
                </a:lnTo>
                <a:close/>
                <a:moveTo>
                  <a:pt x="284" y="202"/>
                </a:moveTo>
                <a:lnTo>
                  <a:pt x="284" y="202"/>
                </a:lnTo>
                <a:lnTo>
                  <a:pt x="284" y="202"/>
                </a:lnTo>
                <a:lnTo>
                  <a:pt x="251" y="202"/>
                </a:lnTo>
                <a:lnTo>
                  <a:pt x="251" y="202"/>
                </a:lnTo>
                <a:cubicBezTo>
                  <a:pt x="223" y="202"/>
                  <a:pt x="201" y="224"/>
                  <a:pt x="201" y="252"/>
                </a:cubicBezTo>
                <a:lnTo>
                  <a:pt x="201" y="252"/>
                </a:lnTo>
                <a:lnTo>
                  <a:pt x="201" y="486"/>
                </a:lnTo>
                <a:lnTo>
                  <a:pt x="201" y="486"/>
                </a:lnTo>
                <a:cubicBezTo>
                  <a:pt x="201" y="514"/>
                  <a:pt x="223" y="536"/>
                  <a:pt x="251" y="536"/>
                </a:cubicBezTo>
                <a:lnTo>
                  <a:pt x="251" y="536"/>
                </a:lnTo>
                <a:lnTo>
                  <a:pt x="284" y="536"/>
                </a:lnTo>
                <a:lnTo>
                  <a:pt x="284" y="536"/>
                </a:lnTo>
                <a:cubicBezTo>
                  <a:pt x="313" y="536"/>
                  <a:pt x="335" y="514"/>
                  <a:pt x="335" y="486"/>
                </a:cubicBezTo>
                <a:lnTo>
                  <a:pt x="335" y="486"/>
                </a:lnTo>
                <a:lnTo>
                  <a:pt x="335" y="252"/>
                </a:lnTo>
                <a:lnTo>
                  <a:pt x="335" y="252"/>
                </a:lnTo>
                <a:cubicBezTo>
                  <a:pt x="335" y="224"/>
                  <a:pt x="313" y="202"/>
                  <a:pt x="284" y="202"/>
                </a:cubicBezTo>
                <a:close/>
                <a:moveTo>
                  <a:pt x="101" y="469"/>
                </a:moveTo>
                <a:lnTo>
                  <a:pt x="101" y="469"/>
                </a:lnTo>
                <a:lnTo>
                  <a:pt x="101" y="469"/>
                </a:lnTo>
                <a:lnTo>
                  <a:pt x="101" y="469"/>
                </a:lnTo>
                <a:cubicBezTo>
                  <a:pt x="101" y="488"/>
                  <a:pt x="85" y="503"/>
                  <a:pt x="67" y="503"/>
                </a:cubicBezTo>
                <a:cubicBezTo>
                  <a:pt x="49" y="503"/>
                  <a:pt x="34" y="488"/>
                  <a:pt x="34" y="469"/>
                </a:cubicBezTo>
                <a:lnTo>
                  <a:pt x="34" y="469"/>
                </a:lnTo>
                <a:lnTo>
                  <a:pt x="34" y="67"/>
                </a:lnTo>
                <a:lnTo>
                  <a:pt x="34" y="67"/>
                </a:lnTo>
                <a:cubicBezTo>
                  <a:pt x="34" y="49"/>
                  <a:pt x="49" y="34"/>
                  <a:pt x="67" y="34"/>
                </a:cubicBezTo>
                <a:cubicBezTo>
                  <a:pt x="85" y="34"/>
                  <a:pt x="101" y="49"/>
                  <a:pt x="101" y="67"/>
                </a:cubicBezTo>
                <a:lnTo>
                  <a:pt x="101" y="67"/>
                </a:lnTo>
                <a:lnTo>
                  <a:pt x="101" y="469"/>
                </a:lnTo>
                <a:close/>
                <a:moveTo>
                  <a:pt x="84" y="0"/>
                </a:moveTo>
                <a:lnTo>
                  <a:pt x="84" y="0"/>
                </a:lnTo>
                <a:lnTo>
                  <a:pt x="84" y="0"/>
                </a:lnTo>
                <a:lnTo>
                  <a:pt x="50" y="0"/>
                </a:lnTo>
                <a:lnTo>
                  <a:pt x="50" y="0"/>
                </a:lnTo>
                <a:cubicBezTo>
                  <a:pt x="23" y="0"/>
                  <a:pt x="0" y="23"/>
                  <a:pt x="0" y="51"/>
                </a:cubicBezTo>
                <a:lnTo>
                  <a:pt x="0" y="51"/>
                </a:lnTo>
                <a:lnTo>
                  <a:pt x="0" y="486"/>
                </a:lnTo>
                <a:lnTo>
                  <a:pt x="0" y="486"/>
                </a:lnTo>
                <a:cubicBezTo>
                  <a:pt x="0" y="514"/>
                  <a:pt x="23" y="536"/>
                  <a:pt x="50" y="536"/>
                </a:cubicBezTo>
                <a:lnTo>
                  <a:pt x="50" y="536"/>
                </a:lnTo>
                <a:lnTo>
                  <a:pt x="84" y="536"/>
                </a:lnTo>
                <a:lnTo>
                  <a:pt x="84" y="536"/>
                </a:lnTo>
                <a:cubicBezTo>
                  <a:pt x="111" y="536"/>
                  <a:pt x="134" y="514"/>
                  <a:pt x="134" y="486"/>
                </a:cubicBezTo>
                <a:lnTo>
                  <a:pt x="134" y="486"/>
                </a:lnTo>
                <a:lnTo>
                  <a:pt x="134" y="51"/>
                </a:lnTo>
                <a:lnTo>
                  <a:pt x="134" y="51"/>
                </a:lnTo>
                <a:cubicBezTo>
                  <a:pt x="134" y="23"/>
                  <a:pt x="111" y="0"/>
                  <a:pt x="84" y="0"/>
                </a:cubicBezTo>
                <a:close/>
                <a:moveTo>
                  <a:pt x="502" y="469"/>
                </a:moveTo>
                <a:lnTo>
                  <a:pt x="502" y="469"/>
                </a:lnTo>
                <a:lnTo>
                  <a:pt x="502" y="469"/>
                </a:lnTo>
                <a:lnTo>
                  <a:pt x="502" y="469"/>
                </a:lnTo>
                <a:cubicBezTo>
                  <a:pt x="502" y="488"/>
                  <a:pt x="487" y="503"/>
                  <a:pt x="469" y="503"/>
                </a:cubicBezTo>
                <a:cubicBezTo>
                  <a:pt x="451" y="503"/>
                  <a:pt x="435" y="488"/>
                  <a:pt x="435" y="469"/>
                </a:cubicBezTo>
                <a:lnTo>
                  <a:pt x="435" y="469"/>
                </a:lnTo>
                <a:lnTo>
                  <a:pt x="435" y="168"/>
                </a:lnTo>
                <a:lnTo>
                  <a:pt x="435" y="168"/>
                </a:lnTo>
                <a:cubicBezTo>
                  <a:pt x="435" y="150"/>
                  <a:pt x="451" y="134"/>
                  <a:pt x="469" y="134"/>
                </a:cubicBezTo>
                <a:cubicBezTo>
                  <a:pt x="487" y="134"/>
                  <a:pt x="502" y="150"/>
                  <a:pt x="502" y="168"/>
                </a:cubicBezTo>
                <a:lnTo>
                  <a:pt x="502" y="168"/>
                </a:lnTo>
                <a:lnTo>
                  <a:pt x="502" y="469"/>
                </a:lnTo>
                <a:close/>
                <a:moveTo>
                  <a:pt x="486" y="101"/>
                </a:moveTo>
                <a:lnTo>
                  <a:pt x="486" y="101"/>
                </a:lnTo>
                <a:lnTo>
                  <a:pt x="486" y="101"/>
                </a:lnTo>
                <a:lnTo>
                  <a:pt x="452" y="101"/>
                </a:lnTo>
                <a:lnTo>
                  <a:pt x="452" y="101"/>
                </a:lnTo>
                <a:cubicBezTo>
                  <a:pt x="425" y="101"/>
                  <a:pt x="402" y="124"/>
                  <a:pt x="402" y="151"/>
                </a:cubicBezTo>
                <a:lnTo>
                  <a:pt x="402" y="151"/>
                </a:lnTo>
                <a:lnTo>
                  <a:pt x="402" y="486"/>
                </a:lnTo>
                <a:lnTo>
                  <a:pt x="402" y="486"/>
                </a:lnTo>
                <a:cubicBezTo>
                  <a:pt x="402" y="514"/>
                  <a:pt x="425" y="536"/>
                  <a:pt x="452" y="536"/>
                </a:cubicBezTo>
                <a:lnTo>
                  <a:pt x="452" y="536"/>
                </a:lnTo>
                <a:lnTo>
                  <a:pt x="486" y="536"/>
                </a:lnTo>
                <a:lnTo>
                  <a:pt x="486" y="536"/>
                </a:lnTo>
                <a:cubicBezTo>
                  <a:pt x="513" y="536"/>
                  <a:pt x="536" y="514"/>
                  <a:pt x="536" y="486"/>
                </a:cubicBezTo>
                <a:lnTo>
                  <a:pt x="536" y="486"/>
                </a:lnTo>
                <a:lnTo>
                  <a:pt x="536" y="151"/>
                </a:lnTo>
                <a:lnTo>
                  <a:pt x="536" y="151"/>
                </a:lnTo>
                <a:cubicBezTo>
                  <a:pt x="536" y="124"/>
                  <a:pt x="513" y="101"/>
                  <a:pt x="486" y="1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6" name="Freeform 24"/>
          <p:cNvSpPr>
            <a:spLocks noChangeArrowheads="1"/>
          </p:cNvSpPr>
          <p:nvPr/>
        </p:nvSpPr>
        <p:spPr bwMode="auto">
          <a:xfrm>
            <a:off x="4260452" y="3949682"/>
            <a:ext cx="193675" cy="193675"/>
          </a:xfrm>
          <a:custGeom>
            <a:avLst/>
            <a:gdLst>
              <a:gd name="T0" fmla="*/ 167 w 536"/>
              <a:gd name="T1" fmla="*/ 118 h 537"/>
              <a:gd name="T2" fmla="*/ 368 w 536"/>
              <a:gd name="T3" fmla="*/ 118 h 537"/>
              <a:gd name="T4" fmla="*/ 385 w 536"/>
              <a:gd name="T5" fmla="*/ 101 h 537"/>
              <a:gd name="T6" fmla="*/ 368 w 536"/>
              <a:gd name="T7" fmla="*/ 84 h 537"/>
              <a:gd name="T8" fmla="*/ 167 w 536"/>
              <a:gd name="T9" fmla="*/ 84 h 537"/>
              <a:gd name="T10" fmla="*/ 167 w 536"/>
              <a:gd name="T11" fmla="*/ 118 h 537"/>
              <a:gd name="T12" fmla="*/ 418 w 536"/>
              <a:gd name="T13" fmla="*/ 235 h 537"/>
              <a:gd name="T14" fmla="*/ 418 w 536"/>
              <a:gd name="T15" fmla="*/ 235 h 537"/>
              <a:gd name="T16" fmla="*/ 401 w 536"/>
              <a:gd name="T17" fmla="*/ 218 h 537"/>
              <a:gd name="T18" fmla="*/ 133 w 536"/>
              <a:gd name="T19" fmla="*/ 218 h 537"/>
              <a:gd name="T20" fmla="*/ 133 w 536"/>
              <a:gd name="T21" fmla="*/ 252 h 537"/>
              <a:gd name="T22" fmla="*/ 401 w 536"/>
              <a:gd name="T23" fmla="*/ 252 h 537"/>
              <a:gd name="T24" fmla="*/ 418 w 536"/>
              <a:gd name="T25" fmla="*/ 235 h 537"/>
              <a:gd name="T26" fmla="*/ 150 w 536"/>
              <a:gd name="T27" fmla="*/ 185 h 537"/>
              <a:gd name="T28" fmla="*/ 385 w 536"/>
              <a:gd name="T29" fmla="*/ 185 h 537"/>
              <a:gd name="T30" fmla="*/ 401 w 536"/>
              <a:gd name="T31" fmla="*/ 168 h 537"/>
              <a:gd name="T32" fmla="*/ 385 w 536"/>
              <a:gd name="T33" fmla="*/ 151 h 537"/>
              <a:gd name="T34" fmla="*/ 150 w 536"/>
              <a:gd name="T35" fmla="*/ 151 h 537"/>
              <a:gd name="T36" fmla="*/ 150 w 536"/>
              <a:gd name="T37" fmla="*/ 185 h 537"/>
              <a:gd name="T38" fmla="*/ 501 w 536"/>
              <a:gd name="T39" fmla="*/ 469 h 537"/>
              <a:gd name="T40" fmla="*/ 501 w 536"/>
              <a:gd name="T41" fmla="*/ 469 h 537"/>
              <a:gd name="T42" fmla="*/ 468 w 536"/>
              <a:gd name="T43" fmla="*/ 503 h 537"/>
              <a:gd name="T44" fmla="*/ 66 w 536"/>
              <a:gd name="T45" fmla="*/ 503 h 537"/>
              <a:gd name="T46" fmla="*/ 33 w 536"/>
              <a:gd name="T47" fmla="*/ 469 h 537"/>
              <a:gd name="T48" fmla="*/ 150 w 536"/>
              <a:gd name="T49" fmla="*/ 336 h 537"/>
              <a:gd name="T50" fmla="*/ 150 w 536"/>
              <a:gd name="T51" fmla="*/ 386 h 537"/>
              <a:gd name="T52" fmla="*/ 183 w 536"/>
              <a:gd name="T53" fmla="*/ 419 h 537"/>
              <a:gd name="T54" fmla="*/ 351 w 536"/>
              <a:gd name="T55" fmla="*/ 419 h 537"/>
              <a:gd name="T56" fmla="*/ 385 w 536"/>
              <a:gd name="T57" fmla="*/ 386 h 537"/>
              <a:gd name="T58" fmla="*/ 501 w 536"/>
              <a:gd name="T59" fmla="*/ 336 h 537"/>
              <a:gd name="T60" fmla="*/ 100 w 536"/>
              <a:gd name="T61" fmla="*/ 51 h 537"/>
              <a:gd name="T62" fmla="*/ 100 w 536"/>
              <a:gd name="T63" fmla="*/ 51 h 537"/>
              <a:gd name="T64" fmla="*/ 116 w 536"/>
              <a:gd name="T65" fmla="*/ 34 h 537"/>
              <a:gd name="T66" fmla="*/ 401 w 536"/>
              <a:gd name="T67" fmla="*/ 34 h 537"/>
              <a:gd name="T68" fmla="*/ 418 w 536"/>
              <a:gd name="T69" fmla="*/ 51 h 537"/>
              <a:gd name="T70" fmla="*/ 497 w 536"/>
              <a:gd name="T71" fmla="*/ 302 h 537"/>
              <a:gd name="T72" fmla="*/ 368 w 536"/>
              <a:gd name="T73" fmla="*/ 302 h 537"/>
              <a:gd name="T74" fmla="*/ 351 w 536"/>
              <a:gd name="T75" fmla="*/ 319 h 537"/>
              <a:gd name="T76" fmla="*/ 351 w 536"/>
              <a:gd name="T77" fmla="*/ 369 h 537"/>
              <a:gd name="T78" fmla="*/ 334 w 536"/>
              <a:gd name="T79" fmla="*/ 386 h 537"/>
              <a:gd name="T80" fmla="*/ 200 w 536"/>
              <a:gd name="T81" fmla="*/ 386 h 537"/>
              <a:gd name="T82" fmla="*/ 183 w 536"/>
              <a:gd name="T83" fmla="*/ 369 h 537"/>
              <a:gd name="T84" fmla="*/ 183 w 536"/>
              <a:gd name="T85" fmla="*/ 319 h 537"/>
              <a:gd name="T86" fmla="*/ 167 w 536"/>
              <a:gd name="T87" fmla="*/ 302 h 537"/>
              <a:gd name="T88" fmla="*/ 100 w 536"/>
              <a:gd name="T89" fmla="*/ 51 h 537"/>
              <a:gd name="T90" fmla="*/ 451 w 536"/>
              <a:gd name="T91" fmla="*/ 34 h 537"/>
              <a:gd name="T92" fmla="*/ 451 w 536"/>
              <a:gd name="T93" fmla="*/ 34 h 537"/>
              <a:gd name="T94" fmla="*/ 418 w 536"/>
              <a:gd name="T95" fmla="*/ 0 h 537"/>
              <a:gd name="T96" fmla="*/ 100 w 536"/>
              <a:gd name="T97" fmla="*/ 0 h 537"/>
              <a:gd name="T98" fmla="*/ 66 w 536"/>
              <a:gd name="T99" fmla="*/ 34 h 537"/>
              <a:gd name="T100" fmla="*/ 0 w 536"/>
              <a:gd name="T101" fmla="*/ 486 h 537"/>
              <a:gd name="T102" fmla="*/ 50 w 536"/>
              <a:gd name="T103" fmla="*/ 536 h 537"/>
              <a:gd name="T104" fmla="*/ 485 w 536"/>
              <a:gd name="T105" fmla="*/ 536 h 537"/>
              <a:gd name="T106" fmla="*/ 535 w 536"/>
              <a:gd name="T107" fmla="*/ 486 h 537"/>
              <a:gd name="T108" fmla="*/ 535 w 536"/>
              <a:gd name="T109" fmla="*/ 31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6" h="537">
                <a:moveTo>
                  <a:pt x="167" y="118"/>
                </a:moveTo>
                <a:lnTo>
                  <a:pt x="167" y="118"/>
                </a:lnTo>
                <a:lnTo>
                  <a:pt x="167" y="118"/>
                </a:lnTo>
                <a:lnTo>
                  <a:pt x="368" y="118"/>
                </a:lnTo>
                <a:lnTo>
                  <a:pt x="368" y="118"/>
                </a:lnTo>
                <a:cubicBezTo>
                  <a:pt x="377" y="118"/>
                  <a:pt x="385" y="110"/>
                  <a:pt x="385" y="101"/>
                </a:cubicBezTo>
                <a:cubicBezTo>
                  <a:pt x="385" y="92"/>
                  <a:pt x="377" y="84"/>
                  <a:pt x="368" y="84"/>
                </a:cubicBezTo>
                <a:lnTo>
                  <a:pt x="368" y="84"/>
                </a:lnTo>
                <a:lnTo>
                  <a:pt x="167" y="84"/>
                </a:lnTo>
                <a:lnTo>
                  <a:pt x="167" y="84"/>
                </a:lnTo>
                <a:cubicBezTo>
                  <a:pt x="158" y="84"/>
                  <a:pt x="150" y="92"/>
                  <a:pt x="150" y="101"/>
                </a:cubicBezTo>
                <a:cubicBezTo>
                  <a:pt x="150" y="110"/>
                  <a:pt x="158" y="118"/>
                  <a:pt x="167" y="118"/>
                </a:cubicBezTo>
                <a:close/>
                <a:moveTo>
                  <a:pt x="418" y="235"/>
                </a:moveTo>
                <a:lnTo>
                  <a:pt x="418" y="235"/>
                </a:lnTo>
                <a:lnTo>
                  <a:pt x="418" y="235"/>
                </a:lnTo>
                <a:lnTo>
                  <a:pt x="418" y="235"/>
                </a:lnTo>
                <a:cubicBezTo>
                  <a:pt x="418" y="226"/>
                  <a:pt x="411" y="218"/>
                  <a:pt x="401" y="218"/>
                </a:cubicBezTo>
                <a:lnTo>
                  <a:pt x="401" y="218"/>
                </a:lnTo>
                <a:lnTo>
                  <a:pt x="133" y="218"/>
                </a:lnTo>
                <a:lnTo>
                  <a:pt x="133" y="218"/>
                </a:lnTo>
                <a:cubicBezTo>
                  <a:pt x="124" y="218"/>
                  <a:pt x="116" y="226"/>
                  <a:pt x="116" y="235"/>
                </a:cubicBezTo>
                <a:cubicBezTo>
                  <a:pt x="116" y="244"/>
                  <a:pt x="124" y="252"/>
                  <a:pt x="133" y="252"/>
                </a:cubicBezTo>
                <a:lnTo>
                  <a:pt x="133" y="252"/>
                </a:lnTo>
                <a:lnTo>
                  <a:pt x="401" y="252"/>
                </a:lnTo>
                <a:lnTo>
                  <a:pt x="401" y="252"/>
                </a:lnTo>
                <a:cubicBezTo>
                  <a:pt x="411" y="252"/>
                  <a:pt x="418" y="244"/>
                  <a:pt x="418" y="235"/>
                </a:cubicBezTo>
                <a:close/>
                <a:moveTo>
                  <a:pt x="150" y="185"/>
                </a:moveTo>
                <a:lnTo>
                  <a:pt x="150" y="185"/>
                </a:lnTo>
                <a:lnTo>
                  <a:pt x="150" y="185"/>
                </a:lnTo>
                <a:lnTo>
                  <a:pt x="385" y="185"/>
                </a:lnTo>
                <a:lnTo>
                  <a:pt x="385" y="185"/>
                </a:lnTo>
                <a:cubicBezTo>
                  <a:pt x="394" y="185"/>
                  <a:pt x="401" y="177"/>
                  <a:pt x="401" y="168"/>
                </a:cubicBezTo>
                <a:cubicBezTo>
                  <a:pt x="401" y="159"/>
                  <a:pt x="394" y="151"/>
                  <a:pt x="385" y="151"/>
                </a:cubicBezTo>
                <a:lnTo>
                  <a:pt x="385" y="151"/>
                </a:lnTo>
                <a:lnTo>
                  <a:pt x="150" y="151"/>
                </a:lnTo>
                <a:lnTo>
                  <a:pt x="150" y="151"/>
                </a:lnTo>
                <a:cubicBezTo>
                  <a:pt x="141" y="151"/>
                  <a:pt x="133" y="159"/>
                  <a:pt x="133" y="168"/>
                </a:cubicBezTo>
                <a:cubicBezTo>
                  <a:pt x="133" y="177"/>
                  <a:pt x="141" y="185"/>
                  <a:pt x="150" y="185"/>
                </a:cubicBezTo>
                <a:close/>
                <a:moveTo>
                  <a:pt x="501" y="469"/>
                </a:moveTo>
                <a:lnTo>
                  <a:pt x="501" y="469"/>
                </a:lnTo>
                <a:lnTo>
                  <a:pt x="501" y="469"/>
                </a:lnTo>
                <a:lnTo>
                  <a:pt x="501" y="469"/>
                </a:lnTo>
                <a:cubicBezTo>
                  <a:pt x="501" y="488"/>
                  <a:pt x="487" y="503"/>
                  <a:pt x="468" y="503"/>
                </a:cubicBezTo>
                <a:lnTo>
                  <a:pt x="468" y="503"/>
                </a:lnTo>
                <a:lnTo>
                  <a:pt x="66" y="503"/>
                </a:lnTo>
                <a:lnTo>
                  <a:pt x="66" y="503"/>
                </a:lnTo>
                <a:cubicBezTo>
                  <a:pt x="48" y="503"/>
                  <a:pt x="33" y="488"/>
                  <a:pt x="33" y="469"/>
                </a:cubicBezTo>
                <a:lnTo>
                  <a:pt x="33" y="469"/>
                </a:lnTo>
                <a:lnTo>
                  <a:pt x="33" y="336"/>
                </a:lnTo>
                <a:lnTo>
                  <a:pt x="150" y="336"/>
                </a:lnTo>
                <a:lnTo>
                  <a:pt x="150" y="386"/>
                </a:lnTo>
                <a:lnTo>
                  <a:pt x="150" y="386"/>
                </a:lnTo>
                <a:cubicBezTo>
                  <a:pt x="150" y="404"/>
                  <a:pt x="165" y="419"/>
                  <a:pt x="183" y="419"/>
                </a:cubicBezTo>
                <a:lnTo>
                  <a:pt x="183" y="419"/>
                </a:lnTo>
                <a:lnTo>
                  <a:pt x="351" y="419"/>
                </a:lnTo>
                <a:lnTo>
                  <a:pt x="351" y="419"/>
                </a:lnTo>
                <a:cubicBezTo>
                  <a:pt x="369" y="419"/>
                  <a:pt x="385" y="404"/>
                  <a:pt x="385" y="386"/>
                </a:cubicBezTo>
                <a:lnTo>
                  <a:pt x="385" y="386"/>
                </a:lnTo>
                <a:lnTo>
                  <a:pt x="385" y="336"/>
                </a:lnTo>
                <a:lnTo>
                  <a:pt x="501" y="336"/>
                </a:lnTo>
                <a:lnTo>
                  <a:pt x="501" y="469"/>
                </a:lnTo>
                <a:close/>
                <a:moveTo>
                  <a:pt x="100" y="51"/>
                </a:moveTo>
                <a:lnTo>
                  <a:pt x="100" y="51"/>
                </a:lnTo>
                <a:lnTo>
                  <a:pt x="100" y="51"/>
                </a:lnTo>
                <a:lnTo>
                  <a:pt x="100" y="51"/>
                </a:lnTo>
                <a:cubicBezTo>
                  <a:pt x="100" y="41"/>
                  <a:pt x="107" y="34"/>
                  <a:pt x="116" y="34"/>
                </a:cubicBezTo>
                <a:lnTo>
                  <a:pt x="116" y="34"/>
                </a:lnTo>
                <a:lnTo>
                  <a:pt x="401" y="34"/>
                </a:lnTo>
                <a:lnTo>
                  <a:pt x="401" y="34"/>
                </a:lnTo>
                <a:cubicBezTo>
                  <a:pt x="411" y="34"/>
                  <a:pt x="418" y="41"/>
                  <a:pt x="418" y="51"/>
                </a:cubicBezTo>
                <a:lnTo>
                  <a:pt x="418" y="51"/>
                </a:lnTo>
                <a:lnTo>
                  <a:pt x="497" y="302"/>
                </a:lnTo>
                <a:lnTo>
                  <a:pt x="368" y="302"/>
                </a:lnTo>
                <a:lnTo>
                  <a:pt x="368" y="302"/>
                </a:lnTo>
                <a:cubicBezTo>
                  <a:pt x="350" y="302"/>
                  <a:pt x="351" y="319"/>
                  <a:pt x="351" y="319"/>
                </a:cubicBezTo>
                <a:lnTo>
                  <a:pt x="351" y="319"/>
                </a:lnTo>
                <a:lnTo>
                  <a:pt x="351" y="369"/>
                </a:lnTo>
                <a:lnTo>
                  <a:pt x="351" y="369"/>
                </a:lnTo>
                <a:cubicBezTo>
                  <a:pt x="351" y="378"/>
                  <a:pt x="344" y="386"/>
                  <a:pt x="334" y="386"/>
                </a:cubicBezTo>
                <a:lnTo>
                  <a:pt x="334" y="386"/>
                </a:lnTo>
                <a:lnTo>
                  <a:pt x="200" y="386"/>
                </a:lnTo>
                <a:lnTo>
                  <a:pt x="200" y="386"/>
                </a:lnTo>
                <a:cubicBezTo>
                  <a:pt x="191" y="386"/>
                  <a:pt x="183" y="378"/>
                  <a:pt x="183" y="369"/>
                </a:cubicBezTo>
                <a:lnTo>
                  <a:pt x="183" y="369"/>
                </a:lnTo>
                <a:lnTo>
                  <a:pt x="183" y="319"/>
                </a:lnTo>
                <a:lnTo>
                  <a:pt x="183" y="319"/>
                </a:lnTo>
                <a:cubicBezTo>
                  <a:pt x="183" y="319"/>
                  <a:pt x="183" y="302"/>
                  <a:pt x="167" y="302"/>
                </a:cubicBezTo>
                <a:lnTo>
                  <a:pt x="167" y="302"/>
                </a:lnTo>
                <a:lnTo>
                  <a:pt x="37" y="302"/>
                </a:lnTo>
                <a:lnTo>
                  <a:pt x="100" y="51"/>
                </a:lnTo>
                <a:close/>
                <a:moveTo>
                  <a:pt x="451" y="34"/>
                </a:moveTo>
                <a:lnTo>
                  <a:pt x="451" y="34"/>
                </a:lnTo>
                <a:lnTo>
                  <a:pt x="451" y="34"/>
                </a:lnTo>
                <a:lnTo>
                  <a:pt x="451" y="34"/>
                </a:lnTo>
                <a:cubicBezTo>
                  <a:pt x="449" y="22"/>
                  <a:pt x="437" y="0"/>
                  <a:pt x="418" y="0"/>
                </a:cubicBezTo>
                <a:lnTo>
                  <a:pt x="418" y="0"/>
                </a:lnTo>
                <a:lnTo>
                  <a:pt x="100" y="0"/>
                </a:lnTo>
                <a:lnTo>
                  <a:pt x="100" y="0"/>
                </a:lnTo>
                <a:cubicBezTo>
                  <a:pt x="81" y="0"/>
                  <a:pt x="69" y="22"/>
                  <a:pt x="66" y="34"/>
                </a:cubicBezTo>
                <a:lnTo>
                  <a:pt x="66" y="34"/>
                </a:lnTo>
                <a:lnTo>
                  <a:pt x="0" y="319"/>
                </a:lnTo>
                <a:lnTo>
                  <a:pt x="0" y="486"/>
                </a:lnTo>
                <a:lnTo>
                  <a:pt x="0" y="486"/>
                </a:lnTo>
                <a:cubicBezTo>
                  <a:pt x="0" y="514"/>
                  <a:pt x="22" y="536"/>
                  <a:pt x="50" y="536"/>
                </a:cubicBezTo>
                <a:lnTo>
                  <a:pt x="50" y="536"/>
                </a:lnTo>
                <a:lnTo>
                  <a:pt x="485" y="536"/>
                </a:lnTo>
                <a:lnTo>
                  <a:pt x="485" y="536"/>
                </a:lnTo>
                <a:cubicBezTo>
                  <a:pt x="513" y="536"/>
                  <a:pt x="535" y="514"/>
                  <a:pt x="535" y="486"/>
                </a:cubicBezTo>
                <a:lnTo>
                  <a:pt x="535" y="486"/>
                </a:lnTo>
                <a:lnTo>
                  <a:pt x="535" y="319"/>
                </a:lnTo>
                <a:lnTo>
                  <a:pt x="451" y="34"/>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7" name="Freeform 25"/>
          <p:cNvSpPr>
            <a:spLocks noChangeArrowheads="1"/>
          </p:cNvSpPr>
          <p:nvPr/>
        </p:nvSpPr>
        <p:spPr bwMode="auto">
          <a:xfrm>
            <a:off x="3723877" y="3949682"/>
            <a:ext cx="193675" cy="193675"/>
          </a:xfrm>
          <a:custGeom>
            <a:avLst/>
            <a:gdLst>
              <a:gd name="T0" fmla="*/ 502 w 537"/>
              <a:gd name="T1" fmla="*/ 469 h 537"/>
              <a:gd name="T2" fmla="*/ 502 w 537"/>
              <a:gd name="T3" fmla="*/ 469 h 537"/>
              <a:gd name="T4" fmla="*/ 468 w 537"/>
              <a:gd name="T5" fmla="*/ 503 h 537"/>
              <a:gd name="T6" fmla="*/ 67 w 537"/>
              <a:gd name="T7" fmla="*/ 503 h 537"/>
              <a:gd name="T8" fmla="*/ 33 w 537"/>
              <a:gd name="T9" fmla="*/ 469 h 537"/>
              <a:gd name="T10" fmla="*/ 151 w 537"/>
              <a:gd name="T11" fmla="*/ 336 h 537"/>
              <a:gd name="T12" fmla="*/ 151 w 537"/>
              <a:gd name="T13" fmla="*/ 386 h 537"/>
              <a:gd name="T14" fmla="*/ 184 w 537"/>
              <a:gd name="T15" fmla="*/ 419 h 537"/>
              <a:gd name="T16" fmla="*/ 351 w 537"/>
              <a:gd name="T17" fmla="*/ 419 h 537"/>
              <a:gd name="T18" fmla="*/ 384 w 537"/>
              <a:gd name="T19" fmla="*/ 386 h 537"/>
              <a:gd name="T20" fmla="*/ 502 w 537"/>
              <a:gd name="T21" fmla="*/ 336 h 537"/>
              <a:gd name="T22" fmla="*/ 100 w 537"/>
              <a:gd name="T23" fmla="*/ 51 h 537"/>
              <a:gd name="T24" fmla="*/ 100 w 537"/>
              <a:gd name="T25" fmla="*/ 51 h 537"/>
              <a:gd name="T26" fmla="*/ 117 w 537"/>
              <a:gd name="T27" fmla="*/ 34 h 537"/>
              <a:gd name="T28" fmla="*/ 401 w 537"/>
              <a:gd name="T29" fmla="*/ 34 h 537"/>
              <a:gd name="T30" fmla="*/ 418 w 537"/>
              <a:gd name="T31" fmla="*/ 51 h 537"/>
              <a:gd name="T32" fmla="*/ 496 w 537"/>
              <a:gd name="T33" fmla="*/ 302 h 537"/>
              <a:gd name="T34" fmla="*/ 368 w 537"/>
              <a:gd name="T35" fmla="*/ 302 h 537"/>
              <a:gd name="T36" fmla="*/ 351 w 537"/>
              <a:gd name="T37" fmla="*/ 319 h 537"/>
              <a:gd name="T38" fmla="*/ 351 w 537"/>
              <a:gd name="T39" fmla="*/ 369 h 537"/>
              <a:gd name="T40" fmla="*/ 334 w 537"/>
              <a:gd name="T41" fmla="*/ 386 h 537"/>
              <a:gd name="T42" fmla="*/ 201 w 537"/>
              <a:gd name="T43" fmla="*/ 386 h 537"/>
              <a:gd name="T44" fmla="*/ 184 w 537"/>
              <a:gd name="T45" fmla="*/ 369 h 537"/>
              <a:gd name="T46" fmla="*/ 184 w 537"/>
              <a:gd name="T47" fmla="*/ 319 h 537"/>
              <a:gd name="T48" fmla="*/ 167 w 537"/>
              <a:gd name="T49" fmla="*/ 302 h 537"/>
              <a:gd name="T50" fmla="*/ 100 w 537"/>
              <a:gd name="T51" fmla="*/ 51 h 537"/>
              <a:gd name="T52" fmla="*/ 452 w 537"/>
              <a:gd name="T53" fmla="*/ 34 h 537"/>
              <a:gd name="T54" fmla="*/ 452 w 537"/>
              <a:gd name="T55" fmla="*/ 34 h 537"/>
              <a:gd name="T56" fmla="*/ 418 w 537"/>
              <a:gd name="T57" fmla="*/ 0 h 537"/>
              <a:gd name="T58" fmla="*/ 100 w 537"/>
              <a:gd name="T59" fmla="*/ 0 h 537"/>
              <a:gd name="T60" fmla="*/ 67 w 537"/>
              <a:gd name="T61" fmla="*/ 34 h 537"/>
              <a:gd name="T62" fmla="*/ 0 w 537"/>
              <a:gd name="T63" fmla="*/ 486 h 537"/>
              <a:gd name="T64" fmla="*/ 50 w 537"/>
              <a:gd name="T65" fmla="*/ 536 h 537"/>
              <a:gd name="T66" fmla="*/ 485 w 537"/>
              <a:gd name="T67" fmla="*/ 536 h 537"/>
              <a:gd name="T68" fmla="*/ 536 w 537"/>
              <a:gd name="T69" fmla="*/ 486 h 537"/>
              <a:gd name="T70" fmla="*/ 536 w 537"/>
              <a:gd name="T71" fmla="*/ 31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7" h="537">
                <a:moveTo>
                  <a:pt x="502" y="469"/>
                </a:moveTo>
                <a:lnTo>
                  <a:pt x="502" y="469"/>
                </a:lnTo>
                <a:lnTo>
                  <a:pt x="502" y="469"/>
                </a:lnTo>
                <a:lnTo>
                  <a:pt x="502" y="469"/>
                </a:lnTo>
                <a:cubicBezTo>
                  <a:pt x="502" y="488"/>
                  <a:pt x="487" y="503"/>
                  <a:pt x="468" y="503"/>
                </a:cubicBezTo>
                <a:lnTo>
                  <a:pt x="468" y="503"/>
                </a:lnTo>
                <a:lnTo>
                  <a:pt x="67" y="503"/>
                </a:lnTo>
                <a:lnTo>
                  <a:pt x="67" y="503"/>
                </a:lnTo>
                <a:cubicBezTo>
                  <a:pt x="48" y="503"/>
                  <a:pt x="33" y="488"/>
                  <a:pt x="33" y="469"/>
                </a:cubicBezTo>
                <a:lnTo>
                  <a:pt x="33" y="469"/>
                </a:lnTo>
                <a:lnTo>
                  <a:pt x="33" y="336"/>
                </a:lnTo>
                <a:lnTo>
                  <a:pt x="151" y="336"/>
                </a:lnTo>
                <a:lnTo>
                  <a:pt x="151" y="386"/>
                </a:lnTo>
                <a:lnTo>
                  <a:pt x="151" y="386"/>
                </a:lnTo>
                <a:cubicBezTo>
                  <a:pt x="151" y="404"/>
                  <a:pt x="165" y="419"/>
                  <a:pt x="184" y="419"/>
                </a:cubicBezTo>
                <a:lnTo>
                  <a:pt x="184" y="419"/>
                </a:lnTo>
                <a:lnTo>
                  <a:pt x="351" y="419"/>
                </a:lnTo>
                <a:lnTo>
                  <a:pt x="351" y="419"/>
                </a:lnTo>
                <a:cubicBezTo>
                  <a:pt x="370" y="419"/>
                  <a:pt x="384" y="404"/>
                  <a:pt x="384" y="386"/>
                </a:cubicBezTo>
                <a:lnTo>
                  <a:pt x="384" y="386"/>
                </a:lnTo>
                <a:lnTo>
                  <a:pt x="384" y="336"/>
                </a:lnTo>
                <a:lnTo>
                  <a:pt x="502" y="336"/>
                </a:lnTo>
                <a:lnTo>
                  <a:pt x="502" y="469"/>
                </a:lnTo>
                <a:close/>
                <a:moveTo>
                  <a:pt x="100" y="51"/>
                </a:moveTo>
                <a:lnTo>
                  <a:pt x="100" y="51"/>
                </a:lnTo>
                <a:lnTo>
                  <a:pt x="100" y="51"/>
                </a:lnTo>
                <a:lnTo>
                  <a:pt x="100" y="51"/>
                </a:lnTo>
                <a:cubicBezTo>
                  <a:pt x="100" y="41"/>
                  <a:pt x="108" y="34"/>
                  <a:pt x="117" y="34"/>
                </a:cubicBezTo>
                <a:lnTo>
                  <a:pt x="117" y="34"/>
                </a:lnTo>
                <a:lnTo>
                  <a:pt x="401" y="34"/>
                </a:lnTo>
                <a:lnTo>
                  <a:pt x="401" y="34"/>
                </a:lnTo>
                <a:cubicBezTo>
                  <a:pt x="411" y="34"/>
                  <a:pt x="418" y="41"/>
                  <a:pt x="418" y="51"/>
                </a:cubicBezTo>
                <a:lnTo>
                  <a:pt x="418" y="51"/>
                </a:lnTo>
                <a:lnTo>
                  <a:pt x="496" y="302"/>
                </a:lnTo>
                <a:lnTo>
                  <a:pt x="368" y="302"/>
                </a:lnTo>
                <a:lnTo>
                  <a:pt x="368" y="302"/>
                </a:lnTo>
                <a:cubicBezTo>
                  <a:pt x="351" y="302"/>
                  <a:pt x="351" y="319"/>
                  <a:pt x="351" y="319"/>
                </a:cubicBezTo>
                <a:lnTo>
                  <a:pt x="351" y="319"/>
                </a:lnTo>
                <a:lnTo>
                  <a:pt x="351" y="369"/>
                </a:lnTo>
                <a:lnTo>
                  <a:pt x="351" y="369"/>
                </a:lnTo>
                <a:cubicBezTo>
                  <a:pt x="351" y="378"/>
                  <a:pt x="343" y="386"/>
                  <a:pt x="334" y="386"/>
                </a:cubicBezTo>
                <a:lnTo>
                  <a:pt x="334" y="386"/>
                </a:lnTo>
                <a:lnTo>
                  <a:pt x="201" y="386"/>
                </a:lnTo>
                <a:lnTo>
                  <a:pt x="201" y="386"/>
                </a:lnTo>
                <a:cubicBezTo>
                  <a:pt x="192" y="386"/>
                  <a:pt x="184" y="378"/>
                  <a:pt x="184" y="369"/>
                </a:cubicBezTo>
                <a:lnTo>
                  <a:pt x="184" y="369"/>
                </a:lnTo>
                <a:lnTo>
                  <a:pt x="184" y="319"/>
                </a:lnTo>
                <a:lnTo>
                  <a:pt x="184" y="319"/>
                </a:lnTo>
                <a:cubicBezTo>
                  <a:pt x="184" y="319"/>
                  <a:pt x="184" y="302"/>
                  <a:pt x="167" y="302"/>
                </a:cubicBezTo>
                <a:lnTo>
                  <a:pt x="167" y="302"/>
                </a:lnTo>
                <a:lnTo>
                  <a:pt x="37" y="302"/>
                </a:lnTo>
                <a:lnTo>
                  <a:pt x="100" y="51"/>
                </a:lnTo>
                <a:close/>
                <a:moveTo>
                  <a:pt x="452" y="34"/>
                </a:moveTo>
                <a:lnTo>
                  <a:pt x="452" y="34"/>
                </a:lnTo>
                <a:lnTo>
                  <a:pt x="452" y="34"/>
                </a:lnTo>
                <a:lnTo>
                  <a:pt x="452" y="34"/>
                </a:lnTo>
                <a:cubicBezTo>
                  <a:pt x="449" y="22"/>
                  <a:pt x="436" y="0"/>
                  <a:pt x="418" y="0"/>
                </a:cubicBezTo>
                <a:lnTo>
                  <a:pt x="418" y="0"/>
                </a:lnTo>
                <a:lnTo>
                  <a:pt x="100" y="0"/>
                </a:lnTo>
                <a:lnTo>
                  <a:pt x="100" y="0"/>
                </a:lnTo>
                <a:cubicBezTo>
                  <a:pt x="82" y="0"/>
                  <a:pt x="70" y="22"/>
                  <a:pt x="67" y="34"/>
                </a:cubicBezTo>
                <a:lnTo>
                  <a:pt x="67" y="34"/>
                </a:lnTo>
                <a:lnTo>
                  <a:pt x="0" y="319"/>
                </a:lnTo>
                <a:lnTo>
                  <a:pt x="0" y="486"/>
                </a:lnTo>
                <a:lnTo>
                  <a:pt x="0" y="486"/>
                </a:lnTo>
                <a:cubicBezTo>
                  <a:pt x="0" y="514"/>
                  <a:pt x="23" y="536"/>
                  <a:pt x="50" y="536"/>
                </a:cubicBezTo>
                <a:lnTo>
                  <a:pt x="50" y="536"/>
                </a:lnTo>
                <a:lnTo>
                  <a:pt x="485" y="536"/>
                </a:lnTo>
                <a:lnTo>
                  <a:pt x="485" y="536"/>
                </a:lnTo>
                <a:cubicBezTo>
                  <a:pt x="513" y="536"/>
                  <a:pt x="536" y="514"/>
                  <a:pt x="536" y="486"/>
                </a:cubicBezTo>
                <a:lnTo>
                  <a:pt x="536" y="486"/>
                </a:lnTo>
                <a:lnTo>
                  <a:pt x="536" y="319"/>
                </a:lnTo>
                <a:lnTo>
                  <a:pt x="452" y="34"/>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8" name="Freeform 26"/>
          <p:cNvSpPr>
            <a:spLocks noChangeArrowheads="1"/>
          </p:cNvSpPr>
          <p:nvPr/>
        </p:nvSpPr>
        <p:spPr bwMode="auto">
          <a:xfrm>
            <a:off x="5892402" y="3413107"/>
            <a:ext cx="166687" cy="193675"/>
          </a:xfrm>
          <a:custGeom>
            <a:avLst/>
            <a:gdLst>
              <a:gd name="T0" fmla="*/ 363 w 462"/>
              <a:gd name="T1" fmla="*/ 362 h 538"/>
              <a:gd name="T2" fmla="*/ 363 w 462"/>
              <a:gd name="T3" fmla="*/ 362 h 538"/>
              <a:gd name="T4" fmla="*/ 363 w 462"/>
              <a:gd name="T5" fmla="*/ 362 h 538"/>
              <a:gd name="T6" fmla="*/ 363 w 462"/>
              <a:gd name="T7" fmla="*/ 362 h 538"/>
              <a:gd name="T8" fmla="*/ 363 w 462"/>
              <a:gd name="T9" fmla="*/ 7 h 538"/>
              <a:gd name="T10" fmla="*/ 339 w 462"/>
              <a:gd name="T11" fmla="*/ 7 h 538"/>
              <a:gd name="T12" fmla="*/ 339 w 462"/>
              <a:gd name="T13" fmla="*/ 31 h 538"/>
              <a:gd name="T14" fmla="*/ 340 w 462"/>
              <a:gd name="T15" fmla="*/ 339 h 538"/>
              <a:gd name="T16" fmla="*/ 30 w 462"/>
              <a:gd name="T17" fmla="*/ 339 h 538"/>
              <a:gd name="T18" fmla="*/ 7 w 462"/>
              <a:gd name="T19" fmla="*/ 339 h 538"/>
              <a:gd name="T20" fmla="*/ 7 w 462"/>
              <a:gd name="T21" fmla="*/ 362 h 538"/>
              <a:gd name="T22" fmla="*/ 169 w 462"/>
              <a:gd name="T23" fmla="*/ 435 h 538"/>
              <a:gd name="T24" fmla="*/ 169 w 462"/>
              <a:gd name="T25" fmla="*/ 435 h 538"/>
              <a:gd name="T26" fmla="*/ 169 w 462"/>
              <a:gd name="T27" fmla="*/ 503 h 538"/>
              <a:gd name="T28" fmla="*/ 135 w 462"/>
              <a:gd name="T29" fmla="*/ 503 h 538"/>
              <a:gd name="T30" fmla="*/ 135 w 462"/>
              <a:gd name="T31" fmla="*/ 503 h 538"/>
              <a:gd name="T32" fmla="*/ 119 w 462"/>
              <a:gd name="T33" fmla="*/ 520 h 538"/>
              <a:gd name="T34" fmla="*/ 135 w 462"/>
              <a:gd name="T35" fmla="*/ 537 h 538"/>
              <a:gd name="T36" fmla="*/ 135 w 462"/>
              <a:gd name="T37" fmla="*/ 537 h 538"/>
              <a:gd name="T38" fmla="*/ 236 w 462"/>
              <a:gd name="T39" fmla="*/ 537 h 538"/>
              <a:gd name="T40" fmla="*/ 236 w 462"/>
              <a:gd name="T41" fmla="*/ 537 h 538"/>
              <a:gd name="T42" fmla="*/ 252 w 462"/>
              <a:gd name="T43" fmla="*/ 520 h 538"/>
              <a:gd name="T44" fmla="*/ 236 w 462"/>
              <a:gd name="T45" fmla="*/ 503 h 538"/>
              <a:gd name="T46" fmla="*/ 236 w 462"/>
              <a:gd name="T47" fmla="*/ 503 h 538"/>
              <a:gd name="T48" fmla="*/ 202 w 462"/>
              <a:gd name="T49" fmla="*/ 503 h 538"/>
              <a:gd name="T50" fmla="*/ 202 w 462"/>
              <a:gd name="T51" fmla="*/ 435 h 538"/>
              <a:gd name="T52" fmla="*/ 202 w 462"/>
              <a:gd name="T53" fmla="*/ 435 h 538"/>
              <a:gd name="T54" fmla="*/ 363 w 462"/>
              <a:gd name="T55" fmla="*/ 362 h 538"/>
              <a:gd name="T56" fmla="*/ 90 w 462"/>
              <a:gd name="T57" fmla="*/ 91 h 538"/>
              <a:gd name="T58" fmla="*/ 90 w 462"/>
              <a:gd name="T59" fmla="*/ 91 h 538"/>
              <a:gd name="T60" fmla="*/ 90 w 462"/>
              <a:gd name="T61" fmla="*/ 91 h 538"/>
              <a:gd name="T62" fmla="*/ 90 w 462"/>
              <a:gd name="T63" fmla="*/ 91 h 538"/>
              <a:gd name="T64" fmla="*/ 280 w 462"/>
              <a:gd name="T65" fmla="*/ 91 h 538"/>
              <a:gd name="T66" fmla="*/ 280 w 462"/>
              <a:gd name="T67" fmla="*/ 280 h 538"/>
              <a:gd name="T68" fmla="*/ 90 w 462"/>
              <a:gd name="T69" fmla="*/ 280 h 538"/>
              <a:gd name="T70" fmla="*/ 90 w 462"/>
              <a:gd name="T71" fmla="*/ 91 h 538"/>
              <a:gd name="T72" fmla="*/ 304 w 462"/>
              <a:gd name="T73" fmla="*/ 303 h 538"/>
              <a:gd name="T74" fmla="*/ 304 w 462"/>
              <a:gd name="T75" fmla="*/ 303 h 538"/>
              <a:gd name="T76" fmla="*/ 304 w 462"/>
              <a:gd name="T77" fmla="*/ 303 h 538"/>
              <a:gd name="T78" fmla="*/ 304 w 462"/>
              <a:gd name="T79" fmla="*/ 303 h 538"/>
              <a:gd name="T80" fmla="*/ 304 w 462"/>
              <a:gd name="T81" fmla="*/ 67 h 538"/>
              <a:gd name="T82" fmla="*/ 67 w 462"/>
              <a:gd name="T83" fmla="*/ 67 h 538"/>
              <a:gd name="T84" fmla="*/ 67 w 462"/>
              <a:gd name="T85" fmla="*/ 303 h 538"/>
              <a:gd name="T86" fmla="*/ 304 w 462"/>
              <a:gd name="T87" fmla="*/ 303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2" h="538">
                <a:moveTo>
                  <a:pt x="363" y="362"/>
                </a:moveTo>
                <a:lnTo>
                  <a:pt x="363" y="362"/>
                </a:lnTo>
                <a:lnTo>
                  <a:pt x="363" y="362"/>
                </a:lnTo>
                <a:lnTo>
                  <a:pt x="363" y="362"/>
                </a:lnTo>
                <a:cubicBezTo>
                  <a:pt x="461" y="265"/>
                  <a:pt x="461" y="105"/>
                  <a:pt x="363" y="7"/>
                </a:cubicBezTo>
                <a:cubicBezTo>
                  <a:pt x="356" y="0"/>
                  <a:pt x="346" y="0"/>
                  <a:pt x="339" y="7"/>
                </a:cubicBezTo>
                <a:cubicBezTo>
                  <a:pt x="332" y="13"/>
                  <a:pt x="332" y="24"/>
                  <a:pt x="339" y="31"/>
                </a:cubicBezTo>
                <a:cubicBezTo>
                  <a:pt x="424" y="116"/>
                  <a:pt x="423" y="256"/>
                  <a:pt x="340" y="339"/>
                </a:cubicBezTo>
                <a:cubicBezTo>
                  <a:pt x="256" y="422"/>
                  <a:pt x="116" y="423"/>
                  <a:pt x="30" y="339"/>
                </a:cubicBezTo>
                <a:cubicBezTo>
                  <a:pt x="24" y="332"/>
                  <a:pt x="13" y="332"/>
                  <a:pt x="7" y="339"/>
                </a:cubicBezTo>
                <a:cubicBezTo>
                  <a:pt x="0" y="345"/>
                  <a:pt x="0" y="356"/>
                  <a:pt x="7" y="362"/>
                </a:cubicBezTo>
                <a:cubicBezTo>
                  <a:pt x="52" y="408"/>
                  <a:pt x="110" y="432"/>
                  <a:pt x="169" y="435"/>
                </a:cubicBezTo>
                <a:lnTo>
                  <a:pt x="169" y="435"/>
                </a:lnTo>
                <a:lnTo>
                  <a:pt x="169" y="503"/>
                </a:lnTo>
                <a:lnTo>
                  <a:pt x="135" y="503"/>
                </a:lnTo>
                <a:lnTo>
                  <a:pt x="135" y="503"/>
                </a:lnTo>
                <a:cubicBezTo>
                  <a:pt x="126" y="503"/>
                  <a:pt x="119" y="511"/>
                  <a:pt x="119" y="520"/>
                </a:cubicBezTo>
                <a:cubicBezTo>
                  <a:pt x="119" y="529"/>
                  <a:pt x="126" y="537"/>
                  <a:pt x="135" y="537"/>
                </a:cubicBezTo>
                <a:lnTo>
                  <a:pt x="135" y="537"/>
                </a:lnTo>
                <a:lnTo>
                  <a:pt x="236" y="537"/>
                </a:lnTo>
                <a:lnTo>
                  <a:pt x="236" y="537"/>
                </a:lnTo>
                <a:cubicBezTo>
                  <a:pt x="245" y="537"/>
                  <a:pt x="252" y="529"/>
                  <a:pt x="252" y="520"/>
                </a:cubicBezTo>
                <a:cubicBezTo>
                  <a:pt x="252" y="511"/>
                  <a:pt x="245" y="503"/>
                  <a:pt x="236" y="503"/>
                </a:cubicBezTo>
                <a:lnTo>
                  <a:pt x="236" y="503"/>
                </a:lnTo>
                <a:lnTo>
                  <a:pt x="202" y="503"/>
                </a:lnTo>
                <a:lnTo>
                  <a:pt x="202" y="435"/>
                </a:lnTo>
                <a:lnTo>
                  <a:pt x="202" y="435"/>
                </a:lnTo>
                <a:cubicBezTo>
                  <a:pt x="261" y="431"/>
                  <a:pt x="318" y="407"/>
                  <a:pt x="363" y="362"/>
                </a:cubicBezTo>
                <a:close/>
                <a:moveTo>
                  <a:pt x="90" y="91"/>
                </a:moveTo>
                <a:lnTo>
                  <a:pt x="90" y="91"/>
                </a:lnTo>
                <a:lnTo>
                  <a:pt x="90" y="91"/>
                </a:lnTo>
                <a:lnTo>
                  <a:pt x="90" y="91"/>
                </a:lnTo>
                <a:cubicBezTo>
                  <a:pt x="143" y="39"/>
                  <a:pt x="228" y="39"/>
                  <a:pt x="280" y="91"/>
                </a:cubicBezTo>
                <a:cubicBezTo>
                  <a:pt x="332" y="143"/>
                  <a:pt x="332" y="228"/>
                  <a:pt x="280" y="280"/>
                </a:cubicBezTo>
                <a:cubicBezTo>
                  <a:pt x="228" y="332"/>
                  <a:pt x="143" y="332"/>
                  <a:pt x="90" y="280"/>
                </a:cubicBezTo>
                <a:cubicBezTo>
                  <a:pt x="38" y="228"/>
                  <a:pt x="38" y="143"/>
                  <a:pt x="90" y="91"/>
                </a:cubicBezTo>
                <a:close/>
                <a:moveTo>
                  <a:pt x="304" y="303"/>
                </a:moveTo>
                <a:lnTo>
                  <a:pt x="304" y="303"/>
                </a:lnTo>
                <a:lnTo>
                  <a:pt x="304" y="303"/>
                </a:lnTo>
                <a:lnTo>
                  <a:pt x="304" y="303"/>
                </a:lnTo>
                <a:cubicBezTo>
                  <a:pt x="369" y="238"/>
                  <a:pt x="369" y="133"/>
                  <a:pt x="304" y="67"/>
                </a:cubicBezTo>
                <a:cubicBezTo>
                  <a:pt x="238" y="3"/>
                  <a:pt x="133" y="3"/>
                  <a:pt x="67" y="67"/>
                </a:cubicBezTo>
                <a:cubicBezTo>
                  <a:pt x="2" y="133"/>
                  <a:pt x="2" y="238"/>
                  <a:pt x="67" y="303"/>
                </a:cubicBezTo>
                <a:cubicBezTo>
                  <a:pt x="133" y="368"/>
                  <a:pt x="238" y="368"/>
                  <a:pt x="304" y="303"/>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29" name="Freeform 27"/>
          <p:cNvSpPr>
            <a:spLocks noChangeArrowheads="1"/>
          </p:cNvSpPr>
          <p:nvPr/>
        </p:nvSpPr>
        <p:spPr bwMode="auto">
          <a:xfrm>
            <a:off x="5332014" y="3413107"/>
            <a:ext cx="193675" cy="193675"/>
          </a:xfrm>
          <a:custGeom>
            <a:avLst/>
            <a:gdLst>
              <a:gd name="T0" fmla="*/ 485 w 536"/>
              <a:gd name="T1" fmla="*/ 0 h 536"/>
              <a:gd name="T2" fmla="*/ 234 w 536"/>
              <a:gd name="T3" fmla="*/ 0 h 536"/>
              <a:gd name="T4" fmla="*/ 184 w 536"/>
              <a:gd name="T5" fmla="*/ 50 h 536"/>
              <a:gd name="T6" fmla="*/ 184 w 536"/>
              <a:gd name="T7" fmla="*/ 184 h 536"/>
              <a:gd name="T8" fmla="*/ 184 w 536"/>
              <a:gd name="T9" fmla="*/ 184 h 536"/>
              <a:gd name="T10" fmla="*/ 217 w 536"/>
              <a:gd name="T11" fmla="*/ 184 h 536"/>
              <a:gd name="T12" fmla="*/ 217 w 536"/>
              <a:gd name="T13" fmla="*/ 183 h 536"/>
              <a:gd name="T14" fmla="*/ 217 w 536"/>
              <a:gd name="T15" fmla="*/ 67 h 536"/>
              <a:gd name="T16" fmla="*/ 251 w 536"/>
              <a:gd name="T17" fmla="*/ 34 h 536"/>
              <a:gd name="T18" fmla="*/ 468 w 536"/>
              <a:gd name="T19" fmla="*/ 34 h 536"/>
              <a:gd name="T20" fmla="*/ 502 w 536"/>
              <a:gd name="T21" fmla="*/ 67 h 536"/>
              <a:gd name="T22" fmla="*/ 502 w 536"/>
              <a:gd name="T23" fmla="*/ 468 h 536"/>
              <a:gd name="T24" fmla="*/ 468 w 536"/>
              <a:gd name="T25" fmla="*/ 501 h 536"/>
              <a:gd name="T26" fmla="*/ 251 w 536"/>
              <a:gd name="T27" fmla="*/ 501 h 536"/>
              <a:gd name="T28" fmla="*/ 217 w 536"/>
              <a:gd name="T29" fmla="*/ 468 h 536"/>
              <a:gd name="T30" fmla="*/ 217 w 536"/>
              <a:gd name="T31" fmla="*/ 352 h 536"/>
              <a:gd name="T32" fmla="*/ 201 w 536"/>
              <a:gd name="T33" fmla="*/ 334 h 536"/>
              <a:gd name="T34" fmla="*/ 184 w 536"/>
              <a:gd name="T35" fmla="*/ 350 h 536"/>
              <a:gd name="T36" fmla="*/ 184 w 536"/>
              <a:gd name="T37" fmla="*/ 485 h 536"/>
              <a:gd name="T38" fmla="*/ 234 w 536"/>
              <a:gd name="T39" fmla="*/ 535 h 536"/>
              <a:gd name="T40" fmla="*/ 485 w 536"/>
              <a:gd name="T41" fmla="*/ 535 h 536"/>
              <a:gd name="T42" fmla="*/ 535 w 536"/>
              <a:gd name="T43" fmla="*/ 485 h 536"/>
              <a:gd name="T44" fmla="*/ 535 w 536"/>
              <a:gd name="T45" fmla="*/ 50 h 536"/>
              <a:gd name="T46" fmla="*/ 485 w 536"/>
              <a:gd name="T47" fmla="*/ 0 h 536"/>
              <a:gd name="T48" fmla="*/ 59 w 536"/>
              <a:gd name="T49" fmla="*/ 284 h 536"/>
              <a:gd name="T50" fmla="*/ 368 w 536"/>
              <a:gd name="T51" fmla="*/ 284 h 536"/>
              <a:gd name="T52" fmla="*/ 385 w 536"/>
              <a:gd name="T53" fmla="*/ 267 h 536"/>
              <a:gd name="T54" fmla="*/ 368 w 536"/>
              <a:gd name="T55" fmla="*/ 251 h 536"/>
              <a:gd name="T56" fmla="*/ 112 w 536"/>
              <a:gd name="T57" fmla="*/ 199 h 536"/>
              <a:gd name="T58" fmla="*/ 112 w 536"/>
              <a:gd name="T59" fmla="*/ 173 h 536"/>
              <a:gd name="T60" fmla="*/ 86 w 536"/>
              <a:gd name="T61" fmla="*/ 173 h 536"/>
              <a:gd name="T62" fmla="*/ 5 w 536"/>
              <a:gd name="T63" fmla="*/ 254 h 536"/>
              <a:gd name="T64" fmla="*/ 5 w 536"/>
              <a:gd name="T65" fmla="*/ 282 h 536"/>
              <a:gd name="T66" fmla="*/ 86 w 536"/>
              <a:gd name="T67" fmla="*/ 361 h 536"/>
              <a:gd name="T68" fmla="*/ 112 w 536"/>
              <a:gd name="T69" fmla="*/ 361 h 536"/>
              <a:gd name="T70" fmla="*/ 112 w 536"/>
              <a:gd name="T71" fmla="*/ 3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536">
                <a:moveTo>
                  <a:pt x="485" y="0"/>
                </a:moveTo>
                <a:lnTo>
                  <a:pt x="485" y="0"/>
                </a:lnTo>
                <a:lnTo>
                  <a:pt x="485" y="0"/>
                </a:lnTo>
                <a:lnTo>
                  <a:pt x="234" y="0"/>
                </a:lnTo>
                <a:lnTo>
                  <a:pt x="234" y="0"/>
                </a:lnTo>
                <a:cubicBezTo>
                  <a:pt x="207" y="0"/>
                  <a:pt x="184" y="22"/>
                  <a:pt x="184" y="50"/>
                </a:cubicBezTo>
                <a:lnTo>
                  <a:pt x="184" y="50"/>
                </a:lnTo>
                <a:lnTo>
                  <a:pt x="184" y="184"/>
                </a:lnTo>
                <a:lnTo>
                  <a:pt x="184" y="184"/>
                </a:lnTo>
                <a:lnTo>
                  <a:pt x="184" y="184"/>
                </a:lnTo>
                <a:cubicBezTo>
                  <a:pt x="184" y="194"/>
                  <a:pt x="192" y="201"/>
                  <a:pt x="201" y="201"/>
                </a:cubicBezTo>
                <a:cubicBezTo>
                  <a:pt x="210" y="201"/>
                  <a:pt x="217" y="194"/>
                  <a:pt x="217" y="184"/>
                </a:cubicBezTo>
                <a:cubicBezTo>
                  <a:pt x="217" y="184"/>
                  <a:pt x="217" y="184"/>
                  <a:pt x="217" y="183"/>
                </a:cubicBezTo>
                <a:lnTo>
                  <a:pt x="217" y="183"/>
                </a:lnTo>
                <a:lnTo>
                  <a:pt x="217" y="67"/>
                </a:lnTo>
                <a:lnTo>
                  <a:pt x="217" y="67"/>
                </a:lnTo>
                <a:cubicBezTo>
                  <a:pt x="217" y="49"/>
                  <a:pt x="233" y="34"/>
                  <a:pt x="251" y="34"/>
                </a:cubicBezTo>
                <a:lnTo>
                  <a:pt x="251" y="34"/>
                </a:lnTo>
                <a:lnTo>
                  <a:pt x="468" y="34"/>
                </a:lnTo>
                <a:lnTo>
                  <a:pt x="468" y="34"/>
                </a:lnTo>
                <a:cubicBezTo>
                  <a:pt x="487" y="34"/>
                  <a:pt x="502" y="49"/>
                  <a:pt x="502" y="67"/>
                </a:cubicBezTo>
                <a:lnTo>
                  <a:pt x="502" y="67"/>
                </a:lnTo>
                <a:lnTo>
                  <a:pt x="502" y="468"/>
                </a:lnTo>
                <a:lnTo>
                  <a:pt x="502" y="468"/>
                </a:lnTo>
                <a:cubicBezTo>
                  <a:pt x="502" y="486"/>
                  <a:pt x="487" y="501"/>
                  <a:pt x="468" y="501"/>
                </a:cubicBezTo>
                <a:lnTo>
                  <a:pt x="468" y="501"/>
                </a:lnTo>
                <a:lnTo>
                  <a:pt x="251" y="501"/>
                </a:lnTo>
                <a:lnTo>
                  <a:pt x="251" y="501"/>
                </a:lnTo>
                <a:cubicBezTo>
                  <a:pt x="233" y="501"/>
                  <a:pt x="217" y="486"/>
                  <a:pt x="217" y="468"/>
                </a:cubicBezTo>
                <a:lnTo>
                  <a:pt x="217" y="468"/>
                </a:lnTo>
                <a:lnTo>
                  <a:pt x="217" y="352"/>
                </a:lnTo>
                <a:lnTo>
                  <a:pt x="217" y="352"/>
                </a:lnTo>
                <a:cubicBezTo>
                  <a:pt x="217" y="351"/>
                  <a:pt x="217" y="351"/>
                  <a:pt x="217" y="350"/>
                </a:cubicBezTo>
                <a:cubicBezTo>
                  <a:pt x="217" y="341"/>
                  <a:pt x="210" y="334"/>
                  <a:pt x="201" y="334"/>
                </a:cubicBezTo>
                <a:cubicBezTo>
                  <a:pt x="192" y="334"/>
                  <a:pt x="184" y="341"/>
                  <a:pt x="184" y="350"/>
                </a:cubicBezTo>
                <a:lnTo>
                  <a:pt x="184" y="350"/>
                </a:lnTo>
                <a:lnTo>
                  <a:pt x="184" y="350"/>
                </a:lnTo>
                <a:lnTo>
                  <a:pt x="184" y="485"/>
                </a:lnTo>
                <a:lnTo>
                  <a:pt x="184" y="485"/>
                </a:lnTo>
                <a:cubicBezTo>
                  <a:pt x="184" y="512"/>
                  <a:pt x="207" y="535"/>
                  <a:pt x="234" y="535"/>
                </a:cubicBezTo>
                <a:lnTo>
                  <a:pt x="234" y="535"/>
                </a:lnTo>
                <a:lnTo>
                  <a:pt x="485" y="535"/>
                </a:lnTo>
                <a:lnTo>
                  <a:pt x="485" y="535"/>
                </a:lnTo>
                <a:cubicBezTo>
                  <a:pt x="513" y="535"/>
                  <a:pt x="535" y="512"/>
                  <a:pt x="535" y="485"/>
                </a:cubicBezTo>
                <a:lnTo>
                  <a:pt x="535" y="485"/>
                </a:lnTo>
                <a:lnTo>
                  <a:pt x="535" y="50"/>
                </a:lnTo>
                <a:lnTo>
                  <a:pt x="535" y="50"/>
                </a:lnTo>
                <a:cubicBezTo>
                  <a:pt x="535" y="22"/>
                  <a:pt x="513" y="0"/>
                  <a:pt x="485" y="0"/>
                </a:cubicBezTo>
                <a:close/>
                <a:moveTo>
                  <a:pt x="59" y="284"/>
                </a:moveTo>
                <a:lnTo>
                  <a:pt x="59" y="284"/>
                </a:lnTo>
                <a:lnTo>
                  <a:pt x="59" y="284"/>
                </a:lnTo>
                <a:lnTo>
                  <a:pt x="368" y="284"/>
                </a:lnTo>
                <a:lnTo>
                  <a:pt x="368" y="284"/>
                </a:lnTo>
                <a:cubicBezTo>
                  <a:pt x="378" y="284"/>
                  <a:pt x="385" y="277"/>
                  <a:pt x="385" y="267"/>
                </a:cubicBezTo>
                <a:cubicBezTo>
                  <a:pt x="385" y="258"/>
                  <a:pt x="378" y="251"/>
                  <a:pt x="368" y="251"/>
                </a:cubicBezTo>
                <a:lnTo>
                  <a:pt x="368" y="251"/>
                </a:lnTo>
                <a:lnTo>
                  <a:pt x="59" y="251"/>
                </a:lnTo>
                <a:lnTo>
                  <a:pt x="112" y="199"/>
                </a:lnTo>
                <a:lnTo>
                  <a:pt x="112" y="199"/>
                </a:lnTo>
                <a:cubicBezTo>
                  <a:pt x="119" y="191"/>
                  <a:pt x="119" y="180"/>
                  <a:pt x="112" y="173"/>
                </a:cubicBezTo>
                <a:cubicBezTo>
                  <a:pt x="104" y="166"/>
                  <a:pt x="93" y="166"/>
                  <a:pt x="86" y="173"/>
                </a:cubicBezTo>
                <a:lnTo>
                  <a:pt x="86" y="173"/>
                </a:lnTo>
                <a:lnTo>
                  <a:pt x="5" y="254"/>
                </a:lnTo>
                <a:lnTo>
                  <a:pt x="5" y="254"/>
                </a:lnTo>
                <a:cubicBezTo>
                  <a:pt x="2" y="258"/>
                  <a:pt x="0" y="262"/>
                  <a:pt x="0" y="267"/>
                </a:cubicBezTo>
                <a:cubicBezTo>
                  <a:pt x="0" y="273"/>
                  <a:pt x="2" y="278"/>
                  <a:pt x="5" y="282"/>
                </a:cubicBezTo>
                <a:lnTo>
                  <a:pt x="5" y="282"/>
                </a:lnTo>
                <a:lnTo>
                  <a:pt x="86" y="361"/>
                </a:lnTo>
                <a:lnTo>
                  <a:pt x="86" y="361"/>
                </a:lnTo>
                <a:cubicBezTo>
                  <a:pt x="93" y="369"/>
                  <a:pt x="104" y="369"/>
                  <a:pt x="112" y="361"/>
                </a:cubicBezTo>
                <a:cubicBezTo>
                  <a:pt x="119" y="355"/>
                  <a:pt x="119" y="343"/>
                  <a:pt x="112" y="336"/>
                </a:cubicBezTo>
                <a:lnTo>
                  <a:pt x="112" y="336"/>
                </a:lnTo>
                <a:lnTo>
                  <a:pt x="59" y="284"/>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0" name="Freeform 28"/>
          <p:cNvSpPr>
            <a:spLocks noChangeArrowheads="1"/>
          </p:cNvSpPr>
          <p:nvPr/>
        </p:nvSpPr>
        <p:spPr bwMode="auto">
          <a:xfrm>
            <a:off x="4795439" y="3413107"/>
            <a:ext cx="193675" cy="193675"/>
          </a:xfrm>
          <a:custGeom>
            <a:avLst/>
            <a:gdLst>
              <a:gd name="T0" fmla="*/ 486 w 537"/>
              <a:gd name="T1" fmla="*/ 0 h 536"/>
              <a:gd name="T2" fmla="*/ 234 w 537"/>
              <a:gd name="T3" fmla="*/ 0 h 536"/>
              <a:gd name="T4" fmla="*/ 185 w 537"/>
              <a:gd name="T5" fmla="*/ 50 h 536"/>
              <a:gd name="T6" fmla="*/ 185 w 537"/>
              <a:gd name="T7" fmla="*/ 184 h 536"/>
              <a:gd name="T8" fmla="*/ 201 w 537"/>
              <a:gd name="T9" fmla="*/ 201 h 536"/>
              <a:gd name="T10" fmla="*/ 218 w 537"/>
              <a:gd name="T11" fmla="*/ 184 h 536"/>
              <a:gd name="T12" fmla="*/ 218 w 537"/>
              <a:gd name="T13" fmla="*/ 67 h 536"/>
              <a:gd name="T14" fmla="*/ 251 w 537"/>
              <a:gd name="T15" fmla="*/ 34 h 536"/>
              <a:gd name="T16" fmla="*/ 469 w 537"/>
              <a:gd name="T17" fmla="*/ 34 h 536"/>
              <a:gd name="T18" fmla="*/ 502 w 537"/>
              <a:gd name="T19" fmla="*/ 67 h 536"/>
              <a:gd name="T20" fmla="*/ 502 w 537"/>
              <a:gd name="T21" fmla="*/ 468 h 536"/>
              <a:gd name="T22" fmla="*/ 469 w 537"/>
              <a:gd name="T23" fmla="*/ 501 h 536"/>
              <a:gd name="T24" fmla="*/ 251 w 537"/>
              <a:gd name="T25" fmla="*/ 501 h 536"/>
              <a:gd name="T26" fmla="*/ 218 w 537"/>
              <a:gd name="T27" fmla="*/ 468 h 536"/>
              <a:gd name="T28" fmla="*/ 218 w 537"/>
              <a:gd name="T29" fmla="*/ 350 h 536"/>
              <a:gd name="T30" fmla="*/ 185 w 537"/>
              <a:gd name="T31" fmla="*/ 350 h 536"/>
              <a:gd name="T32" fmla="*/ 185 w 537"/>
              <a:gd name="T33" fmla="*/ 485 h 536"/>
              <a:gd name="T34" fmla="*/ 234 w 537"/>
              <a:gd name="T35" fmla="*/ 535 h 536"/>
              <a:gd name="T36" fmla="*/ 486 w 537"/>
              <a:gd name="T37" fmla="*/ 535 h 536"/>
              <a:gd name="T38" fmla="*/ 536 w 537"/>
              <a:gd name="T39" fmla="*/ 485 h 536"/>
              <a:gd name="T40" fmla="*/ 536 w 537"/>
              <a:gd name="T41" fmla="*/ 50 h 536"/>
              <a:gd name="T42" fmla="*/ 486 w 537"/>
              <a:gd name="T43" fmla="*/ 0 h 536"/>
              <a:gd name="T44" fmla="*/ 290 w 537"/>
              <a:gd name="T45" fmla="*/ 336 h 536"/>
              <a:gd name="T46" fmla="*/ 290 w 537"/>
              <a:gd name="T47" fmla="*/ 336 h 536"/>
              <a:gd name="T48" fmla="*/ 315 w 537"/>
              <a:gd name="T49" fmla="*/ 361 h 536"/>
              <a:gd name="T50" fmla="*/ 397 w 537"/>
              <a:gd name="T51" fmla="*/ 282 h 536"/>
              <a:gd name="T52" fmla="*/ 402 w 537"/>
              <a:gd name="T53" fmla="*/ 267 h 536"/>
              <a:gd name="T54" fmla="*/ 397 w 537"/>
              <a:gd name="T55" fmla="*/ 253 h 536"/>
              <a:gd name="T56" fmla="*/ 315 w 537"/>
              <a:gd name="T57" fmla="*/ 172 h 536"/>
              <a:gd name="T58" fmla="*/ 290 w 537"/>
              <a:gd name="T59" fmla="*/ 199 h 536"/>
              <a:gd name="T60" fmla="*/ 342 w 537"/>
              <a:gd name="T61" fmla="*/ 250 h 536"/>
              <a:gd name="T62" fmla="*/ 17 w 537"/>
              <a:gd name="T63" fmla="*/ 250 h 536"/>
              <a:gd name="T64" fmla="*/ 0 w 537"/>
              <a:gd name="T65" fmla="*/ 267 h 536"/>
              <a:gd name="T66" fmla="*/ 0 w 537"/>
              <a:gd name="T67" fmla="*/ 267 h 536"/>
              <a:gd name="T68" fmla="*/ 17 w 537"/>
              <a:gd name="T69" fmla="*/ 284 h 536"/>
              <a:gd name="T70" fmla="*/ 290 w 537"/>
              <a:gd name="T71" fmla="*/ 3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7" h="536">
                <a:moveTo>
                  <a:pt x="486" y="0"/>
                </a:moveTo>
                <a:lnTo>
                  <a:pt x="486" y="0"/>
                </a:lnTo>
                <a:lnTo>
                  <a:pt x="486" y="0"/>
                </a:lnTo>
                <a:lnTo>
                  <a:pt x="234" y="0"/>
                </a:lnTo>
                <a:lnTo>
                  <a:pt x="234" y="0"/>
                </a:lnTo>
                <a:cubicBezTo>
                  <a:pt x="207" y="0"/>
                  <a:pt x="185" y="22"/>
                  <a:pt x="185" y="50"/>
                </a:cubicBezTo>
                <a:lnTo>
                  <a:pt x="185" y="50"/>
                </a:lnTo>
                <a:lnTo>
                  <a:pt x="185" y="184"/>
                </a:lnTo>
                <a:lnTo>
                  <a:pt x="185" y="184"/>
                </a:lnTo>
                <a:cubicBezTo>
                  <a:pt x="185" y="194"/>
                  <a:pt x="192" y="201"/>
                  <a:pt x="201" y="201"/>
                </a:cubicBezTo>
                <a:cubicBezTo>
                  <a:pt x="210" y="201"/>
                  <a:pt x="218" y="194"/>
                  <a:pt x="218" y="184"/>
                </a:cubicBezTo>
                <a:lnTo>
                  <a:pt x="218" y="184"/>
                </a:lnTo>
                <a:lnTo>
                  <a:pt x="218" y="67"/>
                </a:lnTo>
                <a:lnTo>
                  <a:pt x="218" y="67"/>
                </a:lnTo>
                <a:cubicBezTo>
                  <a:pt x="218" y="49"/>
                  <a:pt x="233" y="34"/>
                  <a:pt x="251" y="34"/>
                </a:cubicBezTo>
                <a:lnTo>
                  <a:pt x="251" y="34"/>
                </a:lnTo>
                <a:lnTo>
                  <a:pt x="469" y="34"/>
                </a:lnTo>
                <a:lnTo>
                  <a:pt x="469" y="34"/>
                </a:lnTo>
                <a:cubicBezTo>
                  <a:pt x="487" y="34"/>
                  <a:pt x="502" y="49"/>
                  <a:pt x="502" y="67"/>
                </a:cubicBezTo>
                <a:lnTo>
                  <a:pt x="502" y="67"/>
                </a:lnTo>
                <a:lnTo>
                  <a:pt x="502" y="468"/>
                </a:lnTo>
                <a:lnTo>
                  <a:pt x="502" y="468"/>
                </a:lnTo>
                <a:cubicBezTo>
                  <a:pt x="502" y="486"/>
                  <a:pt x="487" y="501"/>
                  <a:pt x="469" y="501"/>
                </a:cubicBezTo>
                <a:lnTo>
                  <a:pt x="469" y="501"/>
                </a:lnTo>
                <a:lnTo>
                  <a:pt x="251" y="501"/>
                </a:lnTo>
                <a:lnTo>
                  <a:pt x="251" y="501"/>
                </a:lnTo>
                <a:cubicBezTo>
                  <a:pt x="233" y="501"/>
                  <a:pt x="218" y="486"/>
                  <a:pt x="218" y="468"/>
                </a:cubicBezTo>
                <a:lnTo>
                  <a:pt x="218" y="468"/>
                </a:lnTo>
                <a:lnTo>
                  <a:pt x="218" y="350"/>
                </a:lnTo>
                <a:lnTo>
                  <a:pt x="218" y="350"/>
                </a:lnTo>
                <a:cubicBezTo>
                  <a:pt x="218" y="341"/>
                  <a:pt x="210" y="334"/>
                  <a:pt x="201" y="334"/>
                </a:cubicBezTo>
                <a:cubicBezTo>
                  <a:pt x="192" y="334"/>
                  <a:pt x="185" y="341"/>
                  <a:pt x="185" y="350"/>
                </a:cubicBezTo>
                <a:lnTo>
                  <a:pt x="185" y="350"/>
                </a:lnTo>
                <a:lnTo>
                  <a:pt x="185" y="485"/>
                </a:lnTo>
                <a:lnTo>
                  <a:pt x="185" y="485"/>
                </a:lnTo>
                <a:cubicBezTo>
                  <a:pt x="185" y="512"/>
                  <a:pt x="207" y="535"/>
                  <a:pt x="234" y="535"/>
                </a:cubicBezTo>
                <a:lnTo>
                  <a:pt x="234" y="535"/>
                </a:lnTo>
                <a:lnTo>
                  <a:pt x="486" y="535"/>
                </a:lnTo>
                <a:lnTo>
                  <a:pt x="486" y="535"/>
                </a:lnTo>
                <a:cubicBezTo>
                  <a:pt x="513" y="535"/>
                  <a:pt x="536" y="512"/>
                  <a:pt x="536" y="485"/>
                </a:cubicBezTo>
                <a:lnTo>
                  <a:pt x="536" y="485"/>
                </a:lnTo>
                <a:lnTo>
                  <a:pt x="536" y="50"/>
                </a:lnTo>
                <a:lnTo>
                  <a:pt x="536" y="50"/>
                </a:lnTo>
                <a:cubicBezTo>
                  <a:pt x="536" y="22"/>
                  <a:pt x="513" y="0"/>
                  <a:pt x="486" y="0"/>
                </a:cubicBezTo>
                <a:close/>
                <a:moveTo>
                  <a:pt x="290" y="336"/>
                </a:moveTo>
                <a:lnTo>
                  <a:pt x="290" y="336"/>
                </a:lnTo>
                <a:lnTo>
                  <a:pt x="290" y="336"/>
                </a:lnTo>
                <a:lnTo>
                  <a:pt x="290" y="336"/>
                </a:lnTo>
                <a:cubicBezTo>
                  <a:pt x="283" y="343"/>
                  <a:pt x="283" y="355"/>
                  <a:pt x="290" y="361"/>
                </a:cubicBezTo>
                <a:cubicBezTo>
                  <a:pt x="297" y="369"/>
                  <a:pt x="308" y="369"/>
                  <a:pt x="315" y="361"/>
                </a:cubicBezTo>
                <a:lnTo>
                  <a:pt x="315" y="361"/>
                </a:lnTo>
                <a:lnTo>
                  <a:pt x="397" y="282"/>
                </a:lnTo>
                <a:lnTo>
                  <a:pt x="397" y="282"/>
                </a:lnTo>
                <a:cubicBezTo>
                  <a:pt x="401" y="277"/>
                  <a:pt x="402" y="272"/>
                  <a:pt x="402" y="267"/>
                </a:cubicBezTo>
                <a:cubicBezTo>
                  <a:pt x="402" y="262"/>
                  <a:pt x="401" y="258"/>
                  <a:pt x="397" y="253"/>
                </a:cubicBezTo>
                <a:lnTo>
                  <a:pt x="397" y="253"/>
                </a:lnTo>
                <a:lnTo>
                  <a:pt x="315" y="172"/>
                </a:lnTo>
                <a:lnTo>
                  <a:pt x="315" y="172"/>
                </a:lnTo>
                <a:cubicBezTo>
                  <a:pt x="308" y="165"/>
                  <a:pt x="297" y="165"/>
                  <a:pt x="290" y="172"/>
                </a:cubicBezTo>
                <a:cubicBezTo>
                  <a:pt x="283" y="179"/>
                  <a:pt x="283" y="191"/>
                  <a:pt x="290" y="199"/>
                </a:cubicBezTo>
                <a:lnTo>
                  <a:pt x="290" y="199"/>
                </a:lnTo>
                <a:lnTo>
                  <a:pt x="342" y="250"/>
                </a:lnTo>
                <a:lnTo>
                  <a:pt x="17" y="250"/>
                </a:lnTo>
                <a:lnTo>
                  <a:pt x="17" y="250"/>
                </a:lnTo>
                <a:cubicBezTo>
                  <a:pt x="8" y="250"/>
                  <a:pt x="0" y="258"/>
                  <a:pt x="0" y="267"/>
                </a:cubicBezTo>
                <a:lnTo>
                  <a:pt x="0" y="267"/>
                </a:lnTo>
                <a:lnTo>
                  <a:pt x="0" y="267"/>
                </a:lnTo>
                <a:lnTo>
                  <a:pt x="0" y="267"/>
                </a:lnTo>
                <a:cubicBezTo>
                  <a:pt x="0" y="277"/>
                  <a:pt x="8" y="284"/>
                  <a:pt x="17" y="284"/>
                </a:cubicBezTo>
                <a:lnTo>
                  <a:pt x="17" y="284"/>
                </a:lnTo>
                <a:lnTo>
                  <a:pt x="342" y="284"/>
                </a:lnTo>
                <a:lnTo>
                  <a:pt x="290" y="336"/>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1" name="Freeform 29"/>
          <p:cNvSpPr>
            <a:spLocks noChangeArrowheads="1"/>
          </p:cNvSpPr>
          <p:nvPr/>
        </p:nvSpPr>
        <p:spPr bwMode="auto">
          <a:xfrm>
            <a:off x="4260452" y="3411519"/>
            <a:ext cx="193675" cy="195263"/>
          </a:xfrm>
          <a:custGeom>
            <a:avLst/>
            <a:gdLst>
              <a:gd name="T0" fmla="*/ 501 w 536"/>
              <a:gd name="T1" fmla="*/ 272 h 541"/>
              <a:gd name="T2" fmla="*/ 501 w 536"/>
              <a:gd name="T3" fmla="*/ 272 h 541"/>
              <a:gd name="T4" fmla="*/ 485 w 536"/>
              <a:gd name="T5" fmla="*/ 289 h 541"/>
              <a:gd name="T6" fmla="*/ 50 w 536"/>
              <a:gd name="T7" fmla="*/ 289 h 541"/>
              <a:gd name="T8" fmla="*/ 33 w 536"/>
              <a:gd name="T9" fmla="*/ 272 h 541"/>
              <a:gd name="T10" fmla="*/ 33 w 536"/>
              <a:gd name="T11" fmla="*/ 206 h 541"/>
              <a:gd name="T12" fmla="*/ 50 w 536"/>
              <a:gd name="T13" fmla="*/ 189 h 541"/>
              <a:gd name="T14" fmla="*/ 217 w 536"/>
              <a:gd name="T15" fmla="*/ 189 h 541"/>
              <a:gd name="T16" fmla="*/ 302 w 536"/>
              <a:gd name="T17" fmla="*/ 224 h 541"/>
              <a:gd name="T18" fmla="*/ 337 w 536"/>
              <a:gd name="T19" fmla="*/ 189 h 541"/>
              <a:gd name="T20" fmla="*/ 485 w 536"/>
              <a:gd name="T21" fmla="*/ 189 h 541"/>
              <a:gd name="T22" fmla="*/ 501 w 536"/>
              <a:gd name="T23" fmla="*/ 206 h 541"/>
              <a:gd name="T24" fmla="*/ 451 w 536"/>
              <a:gd name="T25" fmla="*/ 490 h 541"/>
              <a:gd name="T26" fmla="*/ 451 w 536"/>
              <a:gd name="T27" fmla="*/ 490 h 541"/>
              <a:gd name="T28" fmla="*/ 435 w 536"/>
              <a:gd name="T29" fmla="*/ 506 h 541"/>
              <a:gd name="T30" fmla="*/ 385 w 536"/>
              <a:gd name="T31" fmla="*/ 506 h 541"/>
              <a:gd name="T32" fmla="*/ 385 w 536"/>
              <a:gd name="T33" fmla="*/ 406 h 541"/>
              <a:gd name="T34" fmla="*/ 351 w 536"/>
              <a:gd name="T35" fmla="*/ 406 h 541"/>
              <a:gd name="T36" fmla="*/ 351 w 536"/>
              <a:gd name="T37" fmla="*/ 506 h 541"/>
              <a:gd name="T38" fmla="*/ 284 w 536"/>
              <a:gd name="T39" fmla="*/ 406 h 541"/>
              <a:gd name="T40" fmla="*/ 267 w 536"/>
              <a:gd name="T41" fmla="*/ 389 h 541"/>
              <a:gd name="T42" fmla="*/ 251 w 536"/>
              <a:gd name="T43" fmla="*/ 406 h 541"/>
              <a:gd name="T44" fmla="*/ 183 w 536"/>
              <a:gd name="T45" fmla="*/ 506 h 541"/>
              <a:gd name="T46" fmla="*/ 183 w 536"/>
              <a:gd name="T47" fmla="*/ 406 h 541"/>
              <a:gd name="T48" fmla="*/ 150 w 536"/>
              <a:gd name="T49" fmla="*/ 406 h 541"/>
              <a:gd name="T50" fmla="*/ 150 w 536"/>
              <a:gd name="T51" fmla="*/ 506 h 541"/>
              <a:gd name="T52" fmla="*/ 100 w 536"/>
              <a:gd name="T53" fmla="*/ 506 h 541"/>
              <a:gd name="T54" fmla="*/ 83 w 536"/>
              <a:gd name="T55" fmla="*/ 490 h 541"/>
              <a:gd name="T56" fmla="*/ 451 w 536"/>
              <a:gd name="T57" fmla="*/ 322 h 541"/>
              <a:gd name="T58" fmla="*/ 256 w 536"/>
              <a:gd name="T59" fmla="*/ 169 h 541"/>
              <a:gd name="T60" fmla="*/ 256 w 536"/>
              <a:gd name="T61" fmla="*/ 169 h 541"/>
              <a:gd name="T62" fmla="*/ 381 w 536"/>
              <a:gd name="T63" fmla="*/ 44 h 541"/>
              <a:gd name="T64" fmla="*/ 411 w 536"/>
              <a:gd name="T65" fmla="*/ 75 h 541"/>
              <a:gd name="T66" fmla="*/ 287 w 536"/>
              <a:gd name="T67" fmla="*/ 199 h 541"/>
              <a:gd name="T68" fmla="*/ 256 w 536"/>
              <a:gd name="T69" fmla="*/ 199 h 541"/>
              <a:gd name="T70" fmla="*/ 485 w 536"/>
              <a:gd name="T71" fmla="*/ 156 h 541"/>
              <a:gd name="T72" fmla="*/ 485 w 536"/>
              <a:gd name="T73" fmla="*/ 156 h 541"/>
              <a:gd name="T74" fmla="*/ 436 w 536"/>
              <a:gd name="T75" fmla="*/ 90 h 541"/>
              <a:gd name="T76" fmla="*/ 436 w 536"/>
              <a:gd name="T77" fmla="*/ 20 h 541"/>
              <a:gd name="T78" fmla="*/ 366 w 536"/>
              <a:gd name="T79" fmla="*/ 20 h 541"/>
              <a:gd name="T80" fmla="*/ 232 w 536"/>
              <a:gd name="T81" fmla="*/ 154 h 541"/>
              <a:gd name="T82" fmla="*/ 230 w 536"/>
              <a:gd name="T83" fmla="*/ 156 h 541"/>
              <a:gd name="T84" fmla="*/ 50 w 536"/>
              <a:gd name="T85" fmla="*/ 156 h 541"/>
              <a:gd name="T86" fmla="*/ 0 w 536"/>
              <a:gd name="T87" fmla="*/ 206 h 541"/>
              <a:gd name="T88" fmla="*/ 0 w 536"/>
              <a:gd name="T89" fmla="*/ 272 h 541"/>
              <a:gd name="T90" fmla="*/ 50 w 536"/>
              <a:gd name="T91" fmla="*/ 322 h 541"/>
              <a:gd name="T92" fmla="*/ 50 w 536"/>
              <a:gd name="T93" fmla="*/ 490 h 541"/>
              <a:gd name="T94" fmla="*/ 100 w 536"/>
              <a:gd name="T95" fmla="*/ 540 h 541"/>
              <a:gd name="T96" fmla="*/ 435 w 536"/>
              <a:gd name="T97" fmla="*/ 540 h 541"/>
              <a:gd name="T98" fmla="*/ 485 w 536"/>
              <a:gd name="T99" fmla="*/ 490 h 541"/>
              <a:gd name="T100" fmla="*/ 485 w 536"/>
              <a:gd name="T101" fmla="*/ 322 h 541"/>
              <a:gd name="T102" fmla="*/ 535 w 536"/>
              <a:gd name="T103" fmla="*/ 272 h 541"/>
              <a:gd name="T104" fmla="*/ 535 w 536"/>
              <a:gd name="T105" fmla="*/ 206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6" h="541">
                <a:moveTo>
                  <a:pt x="501" y="272"/>
                </a:moveTo>
                <a:lnTo>
                  <a:pt x="501" y="272"/>
                </a:lnTo>
                <a:lnTo>
                  <a:pt x="501" y="272"/>
                </a:lnTo>
                <a:lnTo>
                  <a:pt x="501" y="272"/>
                </a:lnTo>
                <a:cubicBezTo>
                  <a:pt x="501" y="282"/>
                  <a:pt x="494" y="289"/>
                  <a:pt x="485" y="289"/>
                </a:cubicBezTo>
                <a:lnTo>
                  <a:pt x="485" y="289"/>
                </a:lnTo>
                <a:lnTo>
                  <a:pt x="50" y="289"/>
                </a:lnTo>
                <a:lnTo>
                  <a:pt x="50" y="289"/>
                </a:lnTo>
                <a:cubicBezTo>
                  <a:pt x="40" y="289"/>
                  <a:pt x="33" y="282"/>
                  <a:pt x="33" y="272"/>
                </a:cubicBezTo>
                <a:lnTo>
                  <a:pt x="33" y="272"/>
                </a:lnTo>
                <a:lnTo>
                  <a:pt x="33" y="206"/>
                </a:lnTo>
                <a:lnTo>
                  <a:pt x="33" y="206"/>
                </a:lnTo>
                <a:cubicBezTo>
                  <a:pt x="33" y="196"/>
                  <a:pt x="40" y="189"/>
                  <a:pt x="50" y="189"/>
                </a:cubicBezTo>
                <a:lnTo>
                  <a:pt x="50" y="189"/>
                </a:lnTo>
                <a:lnTo>
                  <a:pt x="217" y="189"/>
                </a:lnTo>
                <a:lnTo>
                  <a:pt x="217" y="189"/>
                </a:lnTo>
                <a:cubicBezTo>
                  <a:pt x="217" y="202"/>
                  <a:pt x="222" y="215"/>
                  <a:pt x="232" y="224"/>
                </a:cubicBezTo>
                <a:cubicBezTo>
                  <a:pt x="251" y="243"/>
                  <a:pt x="282" y="243"/>
                  <a:pt x="302" y="224"/>
                </a:cubicBezTo>
                <a:lnTo>
                  <a:pt x="302" y="224"/>
                </a:lnTo>
                <a:lnTo>
                  <a:pt x="337" y="189"/>
                </a:lnTo>
                <a:lnTo>
                  <a:pt x="485" y="189"/>
                </a:lnTo>
                <a:lnTo>
                  <a:pt x="485" y="189"/>
                </a:lnTo>
                <a:cubicBezTo>
                  <a:pt x="494" y="189"/>
                  <a:pt x="501" y="196"/>
                  <a:pt x="501" y="206"/>
                </a:cubicBezTo>
                <a:lnTo>
                  <a:pt x="501" y="206"/>
                </a:lnTo>
                <a:lnTo>
                  <a:pt x="501" y="272"/>
                </a:lnTo>
                <a:close/>
                <a:moveTo>
                  <a:pt x="451" y="490"/>
                </a:moveTo>
                <a:lnTo>
                  <a:pt x="451" y="490"/>
                </a:lnTo>
                <a:lnTo>
                  <a:pt x="451" y="490"/>
                </a:lnTo>
                <a:lnTo>
                  <a:pt x="451" y="490"/>
                </a:lnTo>
                <a:cubicBezTo>
                  <a:pt x="451" y="499"/>
                  <a:pt x="444" y="506"/>
                  <a:pt x="435" y="506"/>
                </a:cubicBezTo>
                <a:lnTo>
                  <a:pt x="435" y="506"/>
                </a:lnTo>
                <a:lnTo>
                  <a:pt x="385" y="506"/>
                </a:lnTo>
                <a:lnTo>
                  <a:pt x="385" y="406"/>
                </a:lnTo>
                <a:lnTo>
                  <a:pt x="385" y="406"/>
                </a:lnTo>
                <a:cubicBezTo>
                  <a:pt x="385" y="397"/>
                  <a:pt x="377" y="389"/>
                  <a:pt x="368" y="389"/>
                </a:cubicBezTo>
                <a:cubicBezTo>
                  <a:pt x="359" y="389"/>
                  <a:pt x="351" y="397"/>
                  <a:pt x="351" y="406"/>
                </a:cubicBezTo>
                <a:lnTo>
                  <a:pt x="351" y="406"/>
                </a:lnTo>
                <a:lnTo>
                  <a:pt x="351" y="506"/>
                </a:lnTo>
                <a:lnTo>
                  <a:pt x="284" y="506"/>
                </a:lnTo>
                <a:lnTo>
                  <a:pt x="284" y="406"/>
                </a:lnTo>
                <a:lnTo>
                  <a:pt x="284" y="406"/>
                </a:lnTo>
                <a:cubicBezTo>
                  <a:pt x="284" y="397"/>
                  <a:pt x="276" y="389"/>
                  <a:pt x="267" y="389"/>
                </a:cubicBezTo>
                <a:cubicBezTo>
                  <a:pt x="258" y="389"/>
                  <a:pt x="251" y="397"/>
                  <a:pt x="251" y="406"/>
                </a:cubicBezTo>
                <a:lnTo>
                  <a:pt x="251" y="406"/>
                </a:lnTo>
                <a:lnTo>
                  <a:pt x="251" y="506"/>
                </a:lnTo>
                <a:lnTo>
                  <a:pt x="183" y="506"/>
                </a:lnTo>
                <a:lnTo>
                  <a:pt x="183" y="406"/>
                </a:lnTo>
                <a:lnTo>
                  <a:pt x="183" y="406"/>
                </a:lnTo>
                <a:cubicBezTo>
                  <a:pt x="183" y="397"/>
                  <a:pt x="176" y="389"/>
                  <a:pt x="167" y="389"/>
                </a:cubicBezTo>
                <a:cubicBezTo>
                  <a:pt x="158" y="389"/>
                  <a:pt x="150" y="397"/>
                  <a:pt x="150" y="406"/>
                </a:cubicBezTo>
                <a:lnTo>
                  <a:pt x="150" y="406"/>
                </a:lnTo>
                <a:lnTo>
                  <a:pt x="150" y="506"/>
                </a:lnTo>
                <a:lnTo>
                  <a:pt x="100" y="506"/>
                </a:lnTo>
                <a:lnTo>
                  <a:pt x="100" y="506"/>
                </a:lnTo>
                <a:cubicBezTo>
                  <a:pt x="90" y="506"/>
                  <a:pt x="83" y="499"/>
                  <a:pt x="83" y="490"/>
                </a:cubicBezTo>
                <a:lnTo>
                  <a:pt x="83" y="490"/>
                </a:lnTo>
                <a:lnTo>
                  <a:pt x="83" y="322"/>
                </a:lnTo>
                <a:lnTo>
                  <a:pt x="451" y="322"/>
                </a:lnTo>
                <a:lnTo>
                  <a:pt x="451" y="490"/>
                </a:lnTo>
                <a:close/>
                <a:moveTo>
                  <a:pt x="256" y="169"/>
                </a:moveTo>
                <a:lnTo>
                  <a:pt x="256" y="169"/>
                </a:lnTo>
                <a:lnTo>
                  <a:pt x="256" y="169"/>
                </a:lnTo>
                <a:lnTo>
                  <a:pt x="381" y="44"/>
                </a:lnTo>
                <a:lnTo>
                  <a:pt x="381" y="44"/>
                </a:lnTo>
                <a:cubicBezTo>
                  <a:pt x="389" y="36"/>
                  <a:pt x="403" y="36"/>
                  <a:pt x="411" y="44"/>
                </a:cubicBezTo>
                <a:cubicBezTo>
                  <a:pt x="420" y="53"/>
                  <a:pt x="420" y="66"/>
                  <a:pt x="411" y="75"/>
                </a:cubicBezTo>
                <a:lnTo>
                  <a:pt x="411" y="75"/>
                </a:lnTo>
                <a:lnTo>
                  <a:pt x="287" y="199"/>
                </a:lnTo>
                <a:lnTo>
                  <a:pt x="287" y="199"/>
                </a:lnTo>
                <a:cubicBezTo>
                  <a:pt x="278" y="208"/>
                  <a:pt x="265" y="208"/>
                  <a:pt x="256" y="199"/>
                </a:cubicBezTo>
                <a:cubicBezTo>
                  <a:pt x="248" y="192"/>
                  <a:pt x="248" y="177"/>
                  <a:pt x="256" y="169"/>
                </a:cubicBezTo>
                <a:close/>
                <a:moveTo>
                  <a:pt x="485" y="156"/>
                </a:moveTo>
                <a:lnTo>
                  <a:pt x="485" y="156"/>
                </a:lnTo>
                <a:lnTo>
                  <a:pt x="485" y="156"/>
                </a:lnTo>
                <a:lnTo>
                  <a:pt x="370" y="156"/>
                </a:lnTo>
                <a:lnTo>
                  <a:pt x="436" y="90"/>
                </a:lnTo>
                <a:lnTo>
                  <a:pt x="436" y="90"/>
                </a:lnTo>
                <a:cubicBezTo>
                  <a:pt x="456" y="70"/>
                  <a:pt x="456" y="39"/>
                  <a:pt x="436" y="20"/>
                </a:cubicBezTo>
                <a:cubicBezTo>
                  <a:pt x="417" y="0"/>
                  <a:pt x="385" y="0"/>
                  <a:pt x="366" y="20"/>
                </a:cubicBezTo>
                <a:lnTo>
                  <a:pt x="366" y="20"/>
                </a:lnTo>
                <a:lnTo>
                  <a:pt x="232" y="154"/>
                </a:lnTo>
                <a:lnTo>
                  <a:pt x="232" y="154"/>
                </a:lnTo>
                <a:cubicBezTo>
                  <a:pt x="231" y="154"/>
                  <a:pt x="231" y="155"/>
                  <a:pt x="230" y="156"/>
                </a:cubicBezTo>
                <a:lnTo>
                  <a:pt x="230" y="156"/>
                </a:lnTo>
                <a:lnTo>
                  <a:pt x="50" y="156"/>
                </a:lnTo>
                <a:lnTo>
                  <a:pt x="50" y="156"/>
                </a:lnTo>
                <a:cubicBezTo>
                  <a:pt x="22" y="156"/>
                  <a:pt x="0" y="178"/>
                  <a:pt x="0" y="206"/>
                </a:cubicBezTo>
                <a:lnTo>
                  <a:pt x="0" y="206"/>
                </a:lnTo>
                <a:lnTo>
                  <a:pt x="0" y="272"/>
                </a:lnTo>
                <a:lnTo>
                  <a:pt x="0" y="272"/>
                </a:lnTo>
                <a:cubicBezTo>
                  <a:pt x="0" y="300"/>
                  <a:pt x="22" y="322"/>
                  <a:pt x="50" y="322"/>
                </a:cubicBezTo>
                <a:lnTo>
                  <a:pt x="50" y="322"/>
                </a:lnTo>
                <a:lnTo>
                  <a:pt x="50" y="490"/>
                </a:lnTo>
                <a:lnTo>
                  <a:pt x="50" y="490"/>
                </a:lnTo>
                <a:cubicBezTo>
                  <a:pt x="50" y="517"/>
                  <a:pt x="72" y="540"/>
                  <a:pt x="100" y="540"/>
                </a:cubicBezTo>
                <a:lnTo>
                  <a:pt x="100" y="540"/>
                </a:lnTo>
                <a:lnTo>
                  <a:pt x="435" y="540"/>
                </a:lnTo>
                <a:lnTo>
                  <a:pt x="435" y="540"/>
                </a:lnTo>
                <a:cubicBezTo>
                  <a:pt x="462" y="540"/>
                  <a:pt x="485" y="517"/>
                  <a:pt x="485" y="490"/>
                </a:cubicBezTo>
                <a:lnTo>
                  <a:pt x="485" y="490"/>
                </a:lnTo>
                <a:lnTo>
                  <a:pt x="485" y="322"/>
                </a:lnTo>
                <a:lnTo>
                  <a:pt x="485" y="322"/>
                </a:lnTo>
                <a:cubicBezTo>
                  <a:pt x="513" y="322"/>
                  <a:pt x="535" y="300"/>
                  <a:pt x="535" y="272"/>
                </a:cubicBezTo>
                <a:lnTo>
                  <a:pt x="535" y="272"/>
                </a:lnTo>
                <a:lnTo>
                  <a:pt x="535" y="206"/>
                </a:lnTo>
                <a:lnTo>
                  <a:pt x="535" y="206"/>
                </a:lnTo>
                <a:cubicBezTo>
                  <a:pt x="535" y="178"/>
                  <a:pt x="513" y="156"/>
                  <a:pt x="485" y="15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2" name="Freeform 30"/>
          <p:cNvSpPr>
            <a:spLocks noChangeArrowheads="1"/>
          </p:cNvSpPr>
          <p:nvPr/>
        </p:nvSpPr>
        <p:spPr bwMode="auto">
          <a:xfrm>
            <a:off x="3722289" y="3413107"/>
            <a:ext cx="193675" cy="193675"/>
          </a:xfrm>
          <a:custGeom>
            <a:avLst/>
            <a:gdLst>
              <a:gd name="T0" fmla="*/ 505 w 540"/>
              <a:gd name="T1" fmla="*/ 224 h 540"/>
              <a:gd name="T2" fmla="*/ 505 w 540"/>
              <a:gd name="T3" fmla="*/ 224 h 540"/>
              <a:gd name="T4" fmla="*/ 505 w 540"/>
              <a:gd name="T5" fmla="*/ 224 h 540"/>
              <a:gd name="T6" fmla="*/ 505 w 540"/>
              <a:gd name="T7" fmla="*/ 224 h 540"/>
              <a:gd name="T8" fmla="*/ 486 w 540"/>
              <a:gd name="T9" fmla="*/ 294 h 540"/>
              <a:gd name="T10" fmla="*/ 486 w 540"/>
              <a:gd name="T11" fmla="*/ 294 h 540"/>
              <a:gd name="T12" fmla="*/ 296 w 540"/>
              <a:gd name="T13" fmla="*/ 480 h 540"/>
              <a:gd name="T14" fmla="*/ 296 w 540"/>
              <a:gd name="T15" fmla="*/ 480 h 540"/>
              <a:gd name="T16" fmla="*/ 242 w 540"/>
              <a:gd name="T17" fmla="*/ 480 h 540"/>
              <a:gd name="T18" fmla="*/ 242 w 540"/>
              <a:gd name="T19" fmla="*/ 480 h 540"/>
              <a:gd name="T20" fmla="*/ 56 w 540"/>
              <a:gd name="T21" fmla="*/ 295 h 540"/>
              <a:gd name="T22" fmla="*/ 56 w 540"/>
              <a:gd name="T23" fmla="*/ 295 h 540"/>
              <a:gd name="T24" fmla="*/ 56 w 540"/>
              <a:gd name="T25" fmla="*/ 242 h 540"/>
              <a:gd name="T26" fmla="*/ 56 w 540"/>
              <a:gd name="T27" fmla="*/ 242 h 540"/>
              <a:gd name="T28" fmla="*/ 243 w 540"/>
              <a:gd name="T29" fmla="*/ 59 h 540"/>
              <a:gd name="T30" fmla="*/ 243 w 540"/>
              <a:gd name="T31" fmla="*/ 59 h 540"/>
              <a:gd name="T32" fmla="*/ 307 w 540"/>
              <a:gd name="T33" fmla="*/ 34 h 540"/>
              <a:gd name="T34" fmla="*/ 307 w 540"/>
              <a:gd name="T35" fmla="*/ 34 h 540"/>
              <a:gd name="T36" fmla="*/ 468 w 540"/>
              <a:gd name="T37" fmla="*/ 33 h 540"/>
              <a:gd name="T38" fmla="*/ 468 w 540"/>
              <a:gd name="T39" fmla="*/ 33 h 540"/>
              <a:gd name="T40" fmla="*/ 505 w 540"/>
              <a:gd name="T41" fmla="*/ 72 h 540"/>
              <a:gd name="T42" fmla="*/ 505 w 540"/>
              <a:gd name="T43" fmla="*/ 72 h 540"/>
              <a:gd name="T44" fmla="*/ 505 w 540"/>
              <a:gd name="T45" fmla="*/ 224 h 540"/>
              <a:gd name="T46" fmla="*/ 495 w 540"/>
              <a:gd name="T47" fmla="*/ 0 h 540"/>
              <a:gd name="T48" fmla="*/ 495 w 540"/>
              <a:gd name="T49" fmla="*/ 0 h 540"/>
              <a:gd name="T50" fmla="*/ 495 w 540"/>
              <a:gd name="T51" fmla="*/ 0 h 540"/>
              <a:gd name="T52" fmla="*/ 304 w 540"/>
              <a:gd name="T53" fmla="*/ 0 h 540"/>
              <a:gd name="T54" fmla="*/ 304 w 540"/>
              <a:gd name="T55" fmla="*/ 0 h 540"/>
              <a:gd name="T56" fmla="*/ 228 w 540"/>
              <a:gd name="T57" fmla="*/ 30 h 540"/>
              <a:gd name="T58" fmla="*/ 228 w 540"/>
              <a:gd name="T59" fmla="*/ 30 h 540"/>
              <a:gd name="T60" fmla="*/ 16 w 540"/>
              <a:gd name="T61" fmla="*/ 239 h 540"/>
              <a:gd name="T62" fmla="*/ 16 w 540"/>
              <a:gd name="T63" fmla="*/ 239 h 540"/>
              <a:gd name="T64" fmla="*/ 16 w 540"/>
              <a:gd name="T65" fmla="*/ 302 h 540"/>
              <a:gd name="T66" fmla="*/ 16 w 540"/>
              <a:gd name="T67" fmla="*/ 302 h 540"/>
              <a:gd name="T68" fmla="*/ 236 w 540"/>
              <a:gd name="T69" fmla="*/ 521 h 540"/>
              <a:gd name="T70" fmla="*/ 236 w 540"/>
              <a:gd name="T71" fmla="*/ 521 h 540"/>
              <a:gd name="T72" fmla="*/ 300 w 540"/>
              <a:gd name="T73" fmla="*/ 521 h 540"/>
              <a:gd name="T74" fmla="*/ 300 w 540"/>
              <a:gd name="T75" fmla="*/ 521 h 540"/>
              <a:gd name="T76" fmla="*/ 515 w 540"/>
              <a:gd name="T77" fmla="*/ 308 h 540"/>
              <a:gd name="T78" fmla="*/ 515 w 540"/>
              <a:gd name="T79" fmla="*/ 308 h 540"/>
              <a:gd name="T80" fmla="*/ 539 w 540"/>
              <a:gd name="T81" fmla="*/ 226 h 540"/>
              <a:gd name="T82" fmla="*/ 539 w 540"/>
              <a:gd name="T83" fmla="*/ 226 h 540"/>
              <a:gd name="T84" fmla="*/ 539 w 540"/>
              <a:gd name="T85" fmla="*/ 46 h 540"/>
              <a:gd name="T86" fmla="*/ 539 w 540"/>
              <a:gd name="T87" fmla="*/ 46 h 540"/>
              <a:gd name="T88" fmla="*/ 495 w 540"/>
              <a:gd name="T89" fmla="*/ 0 h 540"/>
              <a:gd name="T90" fmla="*/ 380 w 540"/>
              <a:gd name="T91" fmla="*/ 184 h 540"/>
              <a:gd name="T92" fmla="*/ 380 w 540"/>
              <a:gd name="T93" fmla="*/ 184 h 540"/>
              <a:gd name="T94" fmla="*/ 380 w 540"/>
              <a:gd name="T95" fmla="*/ 184 h 540"/>
              <a:gd name="T96" fmla="*/ 380 w 540"/>
              <a:gd name="T97" fmla="*/ 184 h 540"/>
              <a:gd name="T98" fmla="*/ 354 w 540"/>
              <a:gd name="T99" fmla="*/ 159 h 540"/>
              <a:gd name="T100" fmla="*/ 380 w 540"/>
              <a:gd name="T101" fmla="*/ 134 h 540"/>
              <a:gd name="T102" fmla="*/ 404 w 540"/>
              <a:gd name="T103" fmla="*/ 159 h 540"/>
              <a:gd name="T104" fmla="*/ 380 w 540"/>
              <a:gd name="T105" fmla="*/ 184 h 540"/>
              <a:gd name="T106" fmla="*/ 380 w 540"/>
              <a:gd name="T107" fmla="*/ 101 h 540"/>
              <a:gd name="T108" fmla="*/ 380 w 540"/>
              <a:gd name="T109" fmla="*/ 101 h 540"/>
              <a:gd name="T110" fmla="*/ 380 w 540"/>
              <a:gd name="T111" fmla="*/ 101 h 540"/>
              <a:gd name="T112" fmla="*/ 380 w 540"/>
              <a:gd name="T113" fmla="*/ 101 h 540"/>
              <a:gd name="T114" fmla="*/ 320 w 540"/>
              <a:gd name="T115" fmla="*/ 159 h 540"/>
              <a:gd name="T116" fmla="*/ 380 w 540"/>
              <a:gd name="T117" fmla="*/ 217 h 540"/>
              <a:gd name="T118" fmla="*/ 438 w 540"/>
              <a:gd name="T119" fmla="*/ 159 h 540"/>
              <a:gd name="T120" fmla="*/ 380 w 540"/>
              <a:gd name="T121" fmla="*/ 10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0" h="540">
                <a:moveTo>
                  <a:pt x="505" y="224"/>
                </a:moveTo>
                <a:lnTo>
                  <a:pt x="505" y="224"/>
                </a:lnTo>
                <a:lnTo>
                  <a:pt x="505" y="224"/>
                </a:lnTo>
                <a:lnTo>
                  <a:pt x="505" y="224"/>
                </a:lnTo>
                <a:cubicBezTo>
                  <a:pt x="505" y="234"/>
                  <a:pt x="505" y="275"/>
                  <a:pt x="486" y="294"/>
                </a:cubicBezTo>
                <a:lnTo>
                  <a:pt x="486" y="294"/>
                </a:lnTo>
                <a:lnTo>
                  <a:pt x="296" y="480"/>
                </a:lnTo>
                <a:lnTo>
                  <a:pt x="296" y="480"/>
                </a:lnTo>
                <a:cubicBezTo>
                  <a:pt x="281" y="494"/>
                  <a:pt x="257" y="494"/>
                  <a:pt x="242" y="480"/>
                </a:cubicBezTo>
                <a:lnTo>
                  <a:pt x="242" y="480"/>
                </a:lnTo>
                <a:lnTo>
                  <a:pt x="56" y="295"/>
                </a:lnTo>
                <a:lnTo>
                  <a:pt x="56" y="295"/>
                </a:lnTo>
                <a:cubicBezTo>
                  <a:pt x="42" y="282"/>
                  <a:pt x="42" y="258"/>
                  <a:pt x="56" y="242"/>
                </a:cubicBezTo>
                <a:lnTo>
                  <a:pt x="56" y="242"/>
                </a:lnTo>
                <a:lnTo>
                  <a:pt x="243" y="59"/>
                </a:lnTo>
                <a:lnTo>
                  <a:pt x="243" y="59"/>
                </a:lnTo>
                <a:cubicBezTo>
                  <a:pt x="262" y="40"/>
                  <a:pt x="281" y="34"/>
                  <a:pt x="307" y="34"/>
                </a:cubicBezTo>
                <a:lnTo>
                  <a:pt x="307" y="34"/>
                </a:lnTo>
                <a:lnTo>
                  <a:pt x="468" y="33"/>
                </a:lnTo>
                <a:lnTo>
                  <a:pt x="468" y="33"/>
                </a:lnTo>
                <a:cubicBezTo>
                  <a:pt x="489" y="33"/>
                  <a:pt x="505" y="51"/>
                  <a:pt x="505" y="72"/>
                </a:cubicBezTo>
                <a:lnTo>
                  <a:pt x="505" y="72"/>
                </a:lnTo>
                <a:lnTo>
                  <a:pt x="505" y="224"/>
                </a:lnTo>
                <a:close/>
                <a:moveTo>
                  <a:pt x="495" y="0"/>
                </a:moveTo>
                <a:lnTo>
                  <a:pt x="495" y="0"/>
                </a:lnTo>
                <a:lnTo>
                  <a:pt x="495" y="0"/>
                </a:lnTo>
                <a:lnTo>
                  <a:pt x="304" y="0"/>
                </a:lnTo>
                <a:lnTo>
                  <a:pt x="304" y="0"/>
                </a:lnTo>
                <a:cubicBezTo>
                  <a:pt x="273" y="0"/>
                  <a:pt x="251" y="8"/>
                  <a:pt x="228" y="30"/>
                </a:cubicBezTo>
                <a:lnTo>
                  <a:pt x="228" y="30"/>
                </a:lnTo>
                <a:lnTo>
                  <a:pt x="16" y="239"/>
                </a:lnTo>
                <a:lnTo>
                  <a:pt x="16" y="239"/>
                </a:lnTo>
                <a:cubicBezTo>
                  <a:pt x="0" y="258"/>
                  <a:pt x="0" y="286"/>
                  <a:pt x="16" y="302"/>
                </a:cubicBezTo>
                <a:lnTo>
                  <a:pt x="16" y="302"/>
                </a:lnTo>
                <a:lnTo>
                  <a:pt x="236" y="521"/>
                </a:lnTo>
                <a:lnTo>
                  <a:pt x="236" y="521"/>
                </a:lnTo>
                <a:cubicBezTo>
                  <a:pt x="254" y="539"/>
                  <a:pt x="282" y="539"/>
                  <a:pt x="300" y="521"/>
                </a:cubicBezTo>
                <a:lnTo>
                  <a:pt x="300" y="521"/>
                </a:lnTo>
                <a:lnTo>
                  <a:pt x="515" y="308"/>
                </a:lnTo>
                <a:lnTo>
                  <a:pt x="515" y="308"/>
                </a:lnTo>
                <a:cubicBezTo>
                  <a:pt x="539" y="286"/>
                  <a:pt x="539" y="237"/>
                  <a:pt x="539" y="226"/>
                </a:cubicBezTo>
                <a:lnTo>
                  <a:pt x="539" y="226"/>
                </a:lnTo>
                <a:lnTo>
                  <a:pt x="539" y="46"/>
                </a:lnTo>
                <a:lnTo>
                  <a:pt x="539" y="46"/>
                </a:lnTo>
                <a:cubicBezTo>
                  <a:pt x="539" y="20"/>
                  <a:pt x="520" y="0"/>
                  <a:pt x="495" y="0"/>
                </a:cubicBezTo>
                <a:close/>
                <a:moveTo>
                  <a:pt x="380" y="184"/>
                </a:moveTo>
                <a:lnTo>
                  <a:pt x="380" y="184"/>
                </a:lnTo>
                <a:lnTo>
                  <a:pt x="380" y="184"/>
                </a:lnTo>
                <a:lnTo>
                  <a:pt x="380" y="184"/>
                </a:lnTo>
                <a:cubicBezTo>
                  <a:pt x="366" y="184"/>
                  <a:pt x="354" y="173"/>
                  <a:pt x="354" y="159"/>
                </a:cubicBezTo>
                <a:cubicBezTo>
                  <a:pt x="354" y="145"/>
                  <a:pt x="366" y="134"/>
                  <a:pt x="380" y="134"/>
                </a:cubicBezTo>
                <a:cubicBezTo>
                  <a:pt x="393" y="134"/>
                  <a:pt x="404" y="145"/>
                  <a:pt x="404" y="159"/>
                </a:cubicBezTo>
                <a:cubicBezTo>
                  <a:pt x="404" y="173"/>
                  <a:pt x="393" y="184"/>
                  <a:pt x="380" y="184"/>
                </a:cubicBezTo>
                <a:close/>
                <a:moveTo>
                  <a:pt x="380" y="101"/>
                </a:moveTo>
                <a:lnTo>
                  <a:pt x="380" y="101"/>
                </a:lnTo>
                <a:lnTo>
                  <a:pt x="380" y="101"/>
                </a:lnTo>
                <a:lnTo>
                  <a:pt x="380" y="101"/>
                </a:lnTo>
                <a:cubicBezTo>
                  <a:pt x="347" y="101"/>
                  <a:pt x="320" y="127"/>
                  <a:pt x="320" y="159"/>
                </a:cubicBezTo>
                <a:cubicBezTo>
                  <a:pt x="320" y="191"/>
                  <a:pt x="347" y="217"/>
                  <a:pt x="380" y="217"/>
                </a:cubicBezTo>
                <a:cubicBezTo>
                  <a:pt x="412" y="217"/>
                  <a:pt x="438" y="191"/>
                  <a:pt x="438" y="159"/>
                </a:cubicBezTo>
                <a:cubicBezTo>
                  <a:pt x="438" y="127"/>
                  <a:pt x="412" y="101"/>
                  <a:pt x="380" y="1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3" name="Freeform 31"/>
          <p:cNvSpPr>
            <a:spLocks noChangeArrowheads="1"/>
          </p:cNvSpPr>
          <p:nvPr/>
        </p:nvSpPr>
        <p:spPr bwMode="auto">
          <a:xfrm>
            <a:off x="5868589" y="2900344"/>
            <a:ext cx="193675" cy="169863"/>
          </a:xfrm>
          <a:custGeom>
            <a:avLst/>
            <a:gdLst>
              <a:gd name="T0" fmla="*/ 320 w 537"/>
              <a:gd name="T1" fmla="*/ 390 h 470"/>
              <a:gd name="T2" fmla="*/ 301 w 537"/>
              <a:gd name="T3" fmla="*/ 409 h 470"/>
              <a:gd name="T4" fmla="*/ 301 w 537"/>
              <a:gd name="T5" fmla="*/ 268 h 470"/>
              <a:gd name="T6" fmla="*/ 284 w 537"/>
              <a:gd name="T7" fmla="*/ 251 h 470"/>
              <a:gd name="T8" fmla="*/ 284 w 537"/>
              <a:gd name="T9" fmla="*/ 251 h 470"/>
              <a:gd name="T10" fmla="*/ 267 w 537"/>
              <a:gd name="T11" fmla="*/ 268 h 470"/>
              <a:gd name="T12" fmla="*/ 248 w 537"/>
              <a:gd name="T13" fmla="*/ 390 h 470"/>
              <a:gd name="T14" fmla="*/ 222 w 537"/>
              <a:gd name="T15" fmla="*/ 390 h 470"/>
              <a:gd name="T16" fmla="*/ 222 w 537"/>
              <a:gd name="T17" fmla="*/ 416 h 470"/>
              <a:gd name="T18" fmla="*/ 270 w 537"/>
              <a:gd name="T19" fmla="*/ 463 h 470"/>
              <a:gd name="T20" fmla="*/ 298 w 537"/>
              <a:gd name="T21" fmla="*/ 463 h 470"/>
              <a:gd name="T22" fmla="*/ 345 w 537"/>
              <a:gd name="T23" fmla="*/ 416 h 470"/>
              <a:gd name="T24" fmla="*/ 345 w 537"/>
              <a:gd name="T25" fmla="*/ 390 h 470"/>
              <a:gd name="T26" fmla="*/ 465 w 537"/>
              <a:gd name="T27" fmla="*/ 179 h 470"/>
              <a:gd name="T28" fmla="*/ 465 w 537"/>
              <a:gd name="T29" fmla="*/ 179 h 470"/>
              <a:gd name="T30" fmla="*/ 464 w 537"/>
              <a:gd name="T31" fmla="*/ 178 h 470"/>
              <a:gd name="T32" fmla="*/ 322 w 537"/>
              <a:gd name="T33" fmla="*/ 2 h 470"/>
              <a:gd name="T34" fmla="*/ 180 w 537"/>
              <a:gd name="T35" fmla="*/ 88 h 470"/>
              <a:gd name="T36" fmla="*/ 107 w 537"/>
              <a:gd name="T37" fmla="*/ 103 h 470"/>
              <a:gd name="T38" fmla="*/ 51 w 537"/>
              <a:gd name="T39" fmla="*/ 212 h 470"/>
              <a:gd name="T40" fmla="*/ 0 w 537"/>
              <a:gd name="T41" fmla="*/ 294 h 470"/>
              <a:gd name="T42" fmla="*/ 0 w 537"/>
              <a:gd name="T43" fmla="*/ 309 h 470"/>
              <a:gd name="T44" fmla="*/ 92 w 537"/>
              <a:gd name="T45" fmla="*/ 401 h 470"/>
              <a:gd name="T46" fmla="*/ 166 w 537"/>
              <a:gd name="T47" fmla="*/ 401 h 470"/>
              <a:gd name="T48" fmla="*/ 184 w 537"/>
              <a:gd name="T49" fmla="*/ 385 h 470"/>
              <a:gd name="T50" fmla="*/ 167 w 537"/>
              <a:gd name="T51" fmla="*/ 368 h 470"/>
              <a:gd name="T52" fmla="*/ 101 w 537"/>
              <a:gd name="T53" fmla="*/ 368 h 470"/>
              <a:gd name="T54" fmla="*/ 96 w 537"/>
              <a:gd name="T55" fmla="*/ 235 h 470"/>
              <a:gd name="T56" fmla="*/ 159 w 537"/>
              <a:gd name="T57" fmla="*/ 118 h 470"/>
              <a:gd name="T58" fmla="*/ 318 w 537"/>
              <a:gd name="T59" fmla="*/ 34 h 470"/>
              <a:gd name="T60" fmla="*/ 423 w 537"/>
              <a:gd name="T61" fmla="*/ 202 h 470"/>
              <a:gd name="T62" fmla="*/ 418 w 537"/>
              <a:gd name="T63" fmla="*/ 368 h 470"/>
              <a:gd name="T64" fmla="*/ 401 w 537"/>
              <a:gd name="T65" fmla="*/ 368 h 470"/>
              <a:gd name="T66" fmla="*/ 385 w 537"/>
              <a:gd name="T67" fmla="*/ 385 h 470"/>
              <a:gd name="T68" fmla="*/ 403 w 537"/>
              <a:gd name="T69" fmla="*/ 401 h 470"/>
              <a:gd name="T70" fmla="*/ 411 w 537"/>
              <a:gd name="T71" fmla="*/ 401 h 470"/>
              <a:gd name="T72" fmla="*/ 533 w 537"/>
              <a:gd name="T73" fmla="*/ 291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7" h="470">
                <a:moveTo>
                  <a:pt x="320" y="390"/>
                </a:moveTo>
                <a:lnTo>
                  <a:pt x="320" y="390"/>
                </a:lnTo>
                <a:lnTo>
                  <a:pt x="320" y="390"/>
                </a:lnTo>
                <a:lnTo>
                  <a:pt x="301" y="409"/>
                </a:lnTo>
                <a:lnTo>
                  <a:pt x="301" y="268"/>
                </a:lnTo>
                <a:lnTo>
                  <a:pt x="301" y="268"/>
                </a:lnTo>
                <a:cubicBezTo>
                  <a:pt x="301" y="259"/>
                  <a:pt x="293" y="251"/>
                  <a:pt x="284" y="251"/>
                </a:cubicBezTo>
                <a:lnTo>
                  <a:pt x="284" y="251"/>
                </a:lnTo>
                <a:lnTo>
                  <a:pt x="284" y="251"/>
                </a:lnTo>
                <a:lnTo>
                  <a:pt x="284" y="251"/>
                </a:lnTo>
                <a:cubicBezTo>
                  <a:pt x="274" y="251"/>
                  <a:pt x="267" y="259"/>
                  <a:pt x="267" y="268"/>
                </a:cubicBezTo>
                <a:lnTo>
                  <a:pt x="267" y="268"/>
                </a:lnTo>
                <a:lnTo>
                  <a:pt x="267" y="409"/>
                </a:lnTo>
                <a:lnTo>
                  <a:pt x="248" y="390"/>
                </a:lnTo>
                <a:lnTo>
                  <a:pt x="248" y="390"/>
                </a:lnTo>
                <a:cubicBezTo>
                  <a:pt x="241" y="383"/>
                  <a:pt x="229" y="383"/>
                  <a:pt x="222" y="390"/>
                </a:cubicBezTo>
                <a:cubicBezTo>
                  <a:pt x="215" y="397"/>
                  <a:pt x="215" y="409"/>
                  <a:pt x="222" y="416"/>
                </a:cubicBezTo>
                <a:lnTo>
                  <a:pt x="222" y="416"/>
                </a:lnTo>
                <a:lnTo>
                  <a:pt x="270" y="463"/>
                </a:lnTo>
                <a:lnTo>
                  <a:pt x="270" y="463"/>
                </a:lnTo>
                <a:cubicBezTo>
                  <a:pt x="274" y="468"/>
                  <a:pt x="279" y="469"/>
                  <a:pt x="284" y="469"/>
                </a:cubicBezTo>
                <a:cubicBezTo>
                  <a:pt x="289" y="469"/>
                  <a:pt x="294" y="468"/>
                  <a:pt x="298" y="463"/>
                </a:cubicBezTo>
                <a:lnTo>
                  <a:pt x="298" y="463"/>
                </a:lnTo>
                <a:lnTo>
                  <a:pt x="345" y="416"/>
                </a:lnTo>
                <a:lnTo>
                  <a:pt x="345" y="416"/>
                </a:lnTo>
                <a:cubicBezTo>
                  <a:pt x="353" y="409"/>
                  <a:pt x="353" y="397"/>
                  <a:pt x="345" y="390"/>
                </a:cubicBezTo>
                <a:cubicBezTo>
                  <a:pt x="338" y="383"/>
                  <a:pt x="327" y="383"/>
                  <a:pt x="320" y="390"/>
                </a:cubicBezTo>
                <a:close/>
                <a:moveTo>
                  <a:pt x="465" y="179"/>
                </a:moveTo>
                <a:lnTo>
                  <a:pt x="465" y="179"/>
                </a:lnTo>
                <a:lnTo>
                  <a:pt x="465" y="179"/>
                </a:lnTo>
                <a:lnTo>
                  <a:pt x="465" y="179"/>
                </a:lnTo>
                <a:cubicBezTo>
                  <a:pt x="464" y="179"/>
                  <a:pt x="464" y="179"/>
                  <a:pt x="464" y="178"/>
                </a:cubicBezTo>
                <a:cubicBezTo>
                  <a:pt x="471" y="140"/>
                  <a:pt x="465" y="99"/>
                  <a:pt x="421" y="52"/>
                </a:cubicBezTo>
                <a:cubicBezTo>
                  <a:pt x="396" y="23"/>
                  <a:pt x="360" y="4"/>
                  <a:pt x="322" y="2"/>
                </a:cubicBezTo>
                <a:cubicBezTo>
                  <a:pt x="260" y="0"/>
                  <a:pt x="206" y="35"/>
                  <a:pt x="181" y="88"/>
                </a:cubicBezTo>
                <a:cubicBezTo>
                  <a:pt x="181" y="88"/>
                  <a:pt x="181" y="88"/>
                  <a:pt x="180" y="88"/>
                </a:cubicBezTo>
                <a:cubicBezTo>
                  <a:pt x="172" y="86"/>
                  <a:pt x="163" y="85"/>
                  <a:pt x="153" y="85"/>
                </a:cubicBezTo>
                <a:cubicBezTo>
                  <a:pt x="137" y="86"/>
                  <a:pt x="121" y="93"/>
                  <a:pt x="107" y="103"/>
                </a:cubicBezTo>
                <a:cubicBezTo>
                  <a:pt x="51" y="147"/>
                  <a:pt x="46" y="180"/>
                  <a:pt x="51" y="211"/>
                </a:cubicBezTo>
                <a:cubicBezTo>
                  <a:pt x="51" y="212"/>
                  <a:pt x="51" y="212"/>
                  <a:pt x="51" y="212"/>
                </a:cubicBezTo>
                <a:cubicBezTo>
                  <a:pt x="20" y="226"/>
                  <a:pt x="0" y="257"/>
                  <a:pt x="0" y="294"/>
                </a:cubicBezTo>
                <a:lnTo>
                  <a:pt x="0" y="294"/>
                </a:lnTo>
                <a:lnTo>
                  <a:pt x="0" y="309"/>
                </a:lnTo>
                <a:lnTo>
                  <a:pt x="0" y="309"/>
                </a:lnTo>
                <a:cubicBezTo>
                  <a:pt x="0" y="361"/>
                  <a:pt x="41" y="401"/>
                  <a:pt x="92" y="401"/>
                </a:cubicBezTo>
                <a:lnTo>
                  <a:pt x="92" y="401"/>
                </a:lnTo>
                <a:lnTo>
                  <a:pt x="166" y="401"/>
                </a:lnTo>
                <a:lnTo>
                  <a:pt x="166" y="401"/>
                </a:lnTo>
                <a:cubicBezTo>
                  <a:pt x="167" y="401"/>
                  <a:pt x="167" y="402"/>
                  <a:pt x="167" y="402"/>
                </a:cubicBezTo>
                <a:cubicBezTo>
                  <a:pt x="176" y="402"/>
                  <a:pt x="184" y="395"/>
                  <a:pt x="184" y="385"/>
                </a:cubicBezTo>
                <a:cubicBezTo>
                  <a:pt x="184" y="376"/>
                  <a:pt x="176" y="368"/>
                  <a:pt x="167" y="368"/>
                </a:cubicBezTo>
                <a:lnTo>
                  <a:pt x="167" y="368"/>
                </a:lnTo>
                <a:lnTo>
                  <a:pt x="101" y="368"/>
                </a:lnTo>
                <a:lnTo>
                  <a:pt x="101" y="368"/>
                </a:lnTo>
                <a:cubicBezTo>
                  <a:pt x="63" y="368"/>
                  <a:pt x="33" y="339"/>
                  <a:pt x="33" y="301"/>
                </a:cubicBezTo>
                <a:cubicBezTo>
                  <a:pt x="33" y="266"/>
                  <a:pt x="61" y="237"/>
                  <a:pt x="96" y="235"/>
                </a:cubicBezTo>
                <a:cubicBezTo>
                  <a:pt x="89" y="223"/>
                  <a:pt x="84" y="209"/>
                  <a:pt x="84" y="193"/>
                </a:cubicBezTo>
                <a:cubicBezTo>
                  <a:pt x="84" y="152"/>
                  <a:pt x="117" y="118"/>
                  <a:pt x="159" y="118"/>
                </a:cubicBezTo>
                <a:cubicBezTo>
                  <a:pt x="175" y="118"/>
                  <a:pt x="190" y="123"/>
                  <a:pt x="202" y="132"/>
                </a:cubicBezTo>
                <a:cubicBezTo>
                  <a:pt x="212" y="76"/>
                  <a:pt x="260" y="34"/>
                  <a:pt x="318" y="34"/>
                </a:cubicBezTo>
                <a:cubicBezTo>
                  <a:pt x="382" y="34"/>
                  <a:pt x="435" y="86"/>
                  <a:pt x="435" y="151"/>
                </a:cubicBezTo>
                <a:cubicBezTo>
                  <a:pt x="435" y="169"/>
                  <a:pt x="431" y="186"/>
                  <a:pt x="423" y="202"/>
                </a:cubicBezTo>
                <a:cubicBezTo>
                  <a:pt x="467" y="204"/>
                  <a:pt x="502" y="240"/>
                  <a:pt x="502" y="285"/>
                </a:cubicBezTo>
                <a:cubicBezTo>
                  <a:pt x="502" y="331"/>
                  <a:pt x="465" y="368"/>
                  <a:pt x="418" y="368"/>
                </a:cubicBezTo>
                <a:lnTo>
                  <a:pt x="418" y="368"/>
                </a:lnTo>
                <a:lnTo>
                  <a:pt x="401" y="368"/>
                </a:lnTo>
                <a:lnTo>
                  <a:pt x="401" y="368"/>
                </a:lnTo>
                <a:cubicBezTo>
                  <a:pt x="392" y="368"/>
                  <a:pt x="385" y="376"/>
                  <a:pt x="385" y="385"/>
                </a:cubicBezTo>
                <a:cubicBezTo>
                  <a:pt x="385" y="395"/>
                  <a:pt x="392" y="402"/>
                  <a:pt x="401" y="402"/>
                </a:cubicBezTo>
                <a:cubicBezTo>
                  <a:pt x="402" y="402"/>
                  <a:pt x="402" y="401"/>
                  <a:pt x="403" y="401"/>
                </a:cubicBezTo>
                <a:lnTo>
                  <a:pt x="403" y="401"/>
                </a:lnTo>
                <a:lnTo>
                  <a:pt x="411" y="401"/>
                </a:lnTo>
                <a:lnTo>
                  <a:pt x="411" y="401"/>
                </a:lnTo>
                <a:cubicBezTo>
                  <a:pt x="474" y="401"/>
                  <a:pt x="530" y="354"/>
                  <a:pt x="533" y="291"/>
                </a:cubicBezTo>
                <a:cubicBezTo>
                  <a:pt x="536" y="242"/>
                  <a:pt x="506" y="198"/>
                  <a:pt x="465" y="17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4" name="Freeform 32"/>
          <p:cNvSpPr>
            <a:spLocks noChangeArrowheads="1"/>
          </p:cNvSpPr>
          <p:nvPr/>
        </p:nvSpPr>
        <p:spPr bwMode="auto">
          <a:xfrm>
            <a:off x="5332014" y="2900344"/>
            <a:ext cx="193675" cy="169863"/>
          </a:xfrm>
          <a:custGeom>
            <a:avLst/>
            <a:gdLst>
              <a:gd name="T0" fmla="*/ 464 w 536"/>
              <a:gd name="T1" fmla="*/ 179 h 470"/>
              <a:gd name="T2" fmla="*/ 464 w 536"/>
              <a:gd name="T3" fmla="*/ 179 h 470"/>
              <a:gd name="T4" fmla="*/ 422 w 536"/>
              <a:gd name="T5" fmla="*/ 52 h 470"/>
              <a:gd name="T6" fmla="*/ 181 w 536"/>
              <a:gd name="T7" fmla="*/ 88 h 470"/>
              <a:gd name="T8" fmla="*/ 154 w 536"/>
              <a:gd name="T9" fmla="*/ 85 h 470"/>
              <a:gd name="T10" fmla="*/ 52 w 536"/>
              <a:gd name="T11" fmla="*/ 211 h 470"/>
              <a:gd name="T12" fmla="*/ 0 w 536"/>
              <a:gd name="T13" fmla="*/ 294 h 470"/>
              <a:gd name="T14" fmla="*/ 0 w 536"/>
              <a:gd name="T15" fmla="*/ 309 h 470"/>
              <a:gd name="T16" fmla="*/ 92 w 536"/>
              <a:gd name="T17" fmla="*/ 401 h 470"/>
              <a:gd name="T18" fmla="*/ 166 w 536"/>
              <a:gd name="T19" fmla="*/ 401 h 470"/>
              <a:gd name="T20" fmla="*/ 167 w 536"/>
              <a:gd name="T21" fmla="*/ 402 h 470"/>
              <a:gd name="T22" fmla="*/ 167 w 536"/>
              <a:gd name="T23" fmla="*/ 368 h 470"/>
              <a:gd name="T24" fmla="*/ 100 w 536"/>
              <a:gd name="T25" fmla="*/ 368 h 470"/>
              <a:gd name="T26" fmla="*/ 33 w 536"/>
              <a:gd name="T27" fmla="*/ 301 h 470"/>
              <a:gd name="T28" fmla="*/ 83 w 536"/>
              <a:gd name="T29" fmla="*/ 193 h 470"/>
              <a:gd name="T30" fmla="*/ 202 w 536"/>
              <a:gd name="T31" fmla="*/ 132 h 470"/>
              <a:gd name="T32" fmla="*/ 435 w 536"/>
              <a:gd name="T33" fmla="*/ 151 h 470"/>
              <a:gd name="T34" fmla="*/ 502 w 536"/>
              <a:gd name="T35" fmla="*/ 285 h 470"/>
              <a:gd name="T36" fmla="*/ 418 w 536"/>
              <a:gd name="T37" fmla="*/ 368 h 470"/>
              <a:gd name="T38" fmla="*/ 402 w 536"/>
              <a:gd name="T39" fmla="*/ 368 h 470"/>
              <a:gd name="T40" fmla="*/ 402 w 536"/>
              <a:gd name="T41" fmla="*/ 402 h 470"/>
              <a:gd name="T42" fmla="*/ 402 w 536"/>
              <a:gd name="T43" fmla="*/ 401 h 470"/>
              <a:gd name="T44" fmla="*/ 411 w 536"/>
              <a:gd name="T45" fmla="*/ 401 h 470"/>
              <a:gd name="T46" fmla="*/ 464 w 536"/>
              <a:gd name="T47" fmla="*/ 179 h 470"/>
              <a:gd name="T48" fmla="*/ 299 w 536"/>
              <a:gd name="T49" fmla="*/ 256 h 470"/>
              <a:gd name="T50" fmla="*/ 299 w 536"/>
              <a:gd name="T51" fmla="*/ 256 h 470"/>
              <a:gd name="T52" fmla="*/ 271 w 536"/>
              <a:gd name="T53" fmla="*/ 256 h 470"/>
              <a:gd name="T54" fmla="*/ 223 w 536"/>
              <a:gd name="T55" fmla="*/ 304 h 470"/>
              <a:gd name="T56" fmla="*/ 223 w 536"/>
              <a:gd name="T57" fmla="*/ 330 h 470"/>
              <a:gd name="T58" fmla="*/ 249 w 536"/>
              <a:gd name="T59" fmla="*/ 330 h 470"/>
              <a:gd name="T60" fmla="*/ 268 w 536"/>
              <a:gd name="T61" fmla="*/ 452 h 470"/>
              <a:gd name="T62" fmla="*/ 285 w 536"/>
              <a:gd name="T63" fmla="*/ 469 h 470"/>
              <a:gd name="T64" fmla="*/ 285 w 536"/>
              <a:gd name="T65" fmla="*/ 469 h 470"/>
              <a:gd name="T66" fmla="*/ 302 w 536"/>
              <a:gd name="T67" fmla="*/ 452 h 470"/>
              <a:gd name="T68" fmla="*/ 302 w 536"/>
              <a:gd name="T69" fmla="*/ 311 h 470"/>
              <a:gd name="T70" fmla="*/ 321 w 536"/>
              <a:gd name="T71" fmla="*/ 330 h 470"/>
              <a:gd name="T72" fmla="*/ 347 w 536"/>
              <a:gd name="T73" fmla="*/ 304 h 470"/>
              <a:gd name="T74" fmla="*/ 299 w 536"/>
              <a:gd name="T75" fmla="*/ 256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470">
                <a:moveTo>
                  <a:pt x="464" y="179"/>
                </a:moveTo>
                <a:lnTo>
                  <a:pt x="464" y="179"/>
                </a:lnTo>
                <a:lnTo>
                  <a:pt x="464" y="179"/>
                </a:lnTo>
                <a:lnTo>
                  <a:pt x="464" y="179"/>
                </a:lnTo>
                <a:cubicBezTo>
                  <a:pt x="464" y="179"/>
                  <a:pt x="464" y="179"/>
                  <a:pt x="464" y="178"/>
                </a:cubicBezTo>
                <a:cubicBezTo>
                  <a:pt x="470" y="140"/>
                  <a:pt x="466" y="99"/>
                  <a:pt x="422" y="52"/>
                </a:cubicBezTo>
                <a:cubicBezTo>
                  <a:pt x="396" y="23"/>
                  <a:pt x="361" y="4"/>
                  <a:pt x="322" y="2"/>
                </a:cubicBezTo>
                <a:cubicBezTo>
                  <a:pt x="260" y="0"/>
                  <a:pt x="207" y="35"/>
                  <a:pt x="181" y="88"/>
                </a:cubicBezTo>
                <a:cubicBezTo>
                  <a:pt x="181" y="88"/>
                  <a:pt x="181" y="88"/>
                  <a:pt x="180" y="88"/>
                </a:cubicBezTo>
                <a:cubicBezTo>
                  <a:pt x="172" y="86"/>
                  <a:pt x="163" y="85"/>
                  <a:pt x="154" y="85"/>
                </a:cubicBezTo>
                <a:cubicBezTo>
                  <a:pt x="137" y="86"/>
                  <a:pt x="121" y="93"/>
                  <a:pt x="108" y="103"/>
                </a:cubicBezTo>
                <a:cubicBezTo>
                  <a:pt x="51" y="147"/>
                  <a:pt x="46" y="180"/>
                  <a:pt x="52" y="211"/>
                </a:cubicBezTo>
                <a:cubicBezTo>
                  <a:pt x="52" y="212"/>
                  <a:pt x="51" y="212"/>
                  <a:pt x="51" y="212"/>
                </a:cubicBezTo>
                <a:cubicBezTo>
                  <a:pt x="21" y="226"/>
                  <a:pt x="0" y="257"/>
                  <a:pt x="0" y="294"/>
                </a:cubicBezTo>
                <a:lnTo>
                  <a:pt x="0" y="294"/>
                </a:lnTo>
                <a:lnTo>
                  <a:pt x="0" y="309"/>
                </a:lnTo>
                <a:lnTo>
                  <a:pt x="0" y="309"/>
                </a:lnTo>
                <a:cubicBezTo>
                  <a:pt x="0" y="361"/>
                  <a:pt x="41" y="401"/>
                  <a:pt x="92" y="401"/>
                </a:cubicBezTo>
                <a:lnTo>
                  <a:pt x="92" y="401"/>
                </a:lnTo>
                <a:lnTo>
                  <a:pt x="166" y="401"/>
                </a:lnTo>
                <a:lnTo>
                  <a:pt x="166" y="401"/>
                </a:lnTo>
                <a:lnTo>
                  <a:pt x="167" y="402"/>
                </a:lnTo>
                <a:cubicBezTo>
                  <a:pt x="176" y="402"/>
                  <a:pt x="184" y="395"/>
                  <a:pt x="184" y="385"/>
                </a:cubicBezTo>
                <a:cubicBezTo>
                  <a:pt x="184" y="376"/>
                  <a:pt x="176" y="368"/>
                  <a:pt x="167" y="368"/>
                </a:cubicBezTo>
                <a:lnTo>
                  <a:pt x="167" y="368"/>
                </a:lnTo>
                <a:lnTo>
                  <a:pt x="100" y="368"/>
                </a:lnTo>
                <a:lnTo>
                  <a:pt x="100" y="368"/>
                </a:lnTo>
                <a:cubicBezTo>
                  <a:pt x="64" y="368"/>
                  <a:pt x="33" y="339"/>
                  <a:pt x="33" y="301"/>
                </a:cubicBezTo>
                <a:cubicBezTo>
                  <a:pt x="33" y="266"/>
                  <a:pt x="62" y="237"/>
                  <a:pt x="97" y="235"/>
                </a:cubicBezTo>
                <a:cubicBezTo>
                  <a:pt x="88" y="223"/>
                  <a:pt x="83" y="209"/>
                  <a:pt x="83" y="193"/>
                </a:cubicBezTo>
                <a:cubicBezTo>
                  <a:pt x="83" y="152"/>
                  <a:pt x="117" y="118"/>
                  <a:pt x="159" y="118"/>
                </a:cubicBezTo>
                <a:cubicBezTo>
                  <a:pt x="175" y="118"/>
                  <a:pt x="190" y="123"/>
                  <a:pt x="202" y="132"/>
                </a:cubicBezTo>
                <a:cubicBezTo>
                  <a:pt x="211" y="76"/>
                  <a:pt x="260" y="34"/>
                  <a:pt x="318" y="34"/>
                </a:cubicBezTo>
                <a:cubicBezTo>
                  <a:pt x="382" y="34"/>
                  <a:pt x="435" y="86"/>
                  <a:pt x="435" y="151"/>
                </a:cubicBezTo>
                <a:cubicBezTo>
                  <a:pt x="435" y="169"/>
                  <a:pt x="431" y="186"/>
                  <a:pt x="423" y="202"/>
                </a:cubicBezTo>
                <a:cubicBezTo>
                  <a:pt x="467" y="204"/>
                  <a:pt x="502" y="240"/>
                  <a:pt x="502" y="285"/>
                </a:cubicBezTo>
                <a:cubicBezTo>
                  <a:pt x="502" y="331"/>
                  <a:pt x="465" y="368"/>
                  <a:pt x="418" y="368"/>
                </a:cubicBezTo>
                <a:lnTo>
                  <a:pt x="418" y="368"/>
                </a:lnTo>
                <a:lnTo>
                  <a:pt x="402" y="368"/>
                </a:lnTo>
                <a:lnTo>
                  <a:pt x="402" y="368"/>
                </a:lnTo>
                <a:cubicBezTo>
                  <a:pt x="392" y="368"/>
                  <a:pt x="385" y="376"/>
                  <a:pt x="385" y="385"/>
                </a:cubicBezTo>
                <a:cubicBezTo>
                  <a:pt x="385" y="395"/>
                  <a:pt x="392" y="402"/>
                  <a:pt x="402" y="402"/>
                </a:cubicBezTo>
                <a:lnTo>
                  <a:pt x="402" y="401"/>
                </a:lnTo>
                <a:lnTo>
                  <a:pt x="402" y="401"/>
                </a:lnTo>
                <a:lnTo>
                  <a:pt x="411" y="401"/>
                </a:lnTo>
                <a:lnTo>
                  <a:pt x="411" y="401"/>
                </a:lnTo>
                <a:cubicBezTo>
                  <a:pt x="474" y="401"/>
                  <a:pt x="530" y="354"/>
                  <a:pt x="533" y="291"/>
                </a:cubicBezTo>
                <a:cubicBezTo>
                  <a:pt x="535" y="242"/>
                  <a:pt x="506" y="198"/>
                  <a:pt x="464" y="179"/>
                </a:cubicBezTo>
                <a:close/>
                <a:moveTo>
                  <a:pt x="299" y="256"/>
                </a:moveTo>
                <a:lnTo>
                  <a:pt x="299" y="256"/>
                </a:lnTo>
                <a:lnTo>
                  <a:pt x="299" y="256"/>
                </a:lnTo>
                <a:lnTo>
                  <a:pt x="299" y="256"/>
                </a:lnTo>
                <a:cubicBezTo>
                  <a:pt x="295" y="252"/>
                  <a:pt x="290" y="251"/>
                  <a:pt x="285" y="252"/>
                </a:cubicBezTo>
                <a:cubicBezTo>
                  <a:pt x="280" y="251"/>
                  <a:pt x="275" y="252"/>
                  <a:pt x="271" y="256"/>
                </a:cubicBezTo>
                <a:lnTo>
                  <a:pt x="271" y="256"/>
                </a:lnTo>
                <a:lnTo>
                  <a:pt x="223" y="304"/>
                </a:lnTo>
                <a:lnTo>
                  <a:pt x="223" y="304"/>
                </a:lnTo>
                <a:cubicBezTo>
                  <a:pt x="216" y="311"/>
                  <a:pt x="216" y="323"/>
                  <a:pt x="223" y="330"/>
                </a:cubicBezTo>
                <a:cubicBezTo>
                  <a:pt x="231" y="337"/>
                  <a:pt x="242" y="337"/>
                  <a:pt x="249" y="330"/>
                </a:cubicBezTo>
                <a:lnTo>
                  <a:pt x="249" y="330"/>
                </a:lnTo>
                <a:lnTo>
                  <a:pt x="268" y="311"/>
                </a:lnTo>
                <a:lnTo>
                  <a:pt x="268" y="452"/>
                </a:lnTo>
                <a:lnTo>
                  <a:pt x="268" y="452"/>
                </a:lnTo>
                <a:cubicBezTo>
                  <a:pt x="268" y="461"/>
                  <a:pt x="275" y="469"/>
                  <a:pt x="285" y="469"/>
                </a:cubicBezTo>
                <a:lnTo>
                  <a:pt x="285" y="469"/>
                </a:lnTo>
                <a:lnTo>
                  <a:pt x="285" y="469"/>
                </a:lnTo>
                <a:lnTo>
                  <a:pt x="285" y="469"/>
                </a:lnTo>
                <a:cubicBezTo>
                  <a:pt x="295" y="469"/>
                  <a:pt x="302" y="461"/>
                  <a:pt x="302" y="452"/>
                </a:cubicBezTo>
                <a:lnTo>
                  <a:pt x="302" y="452"/>
                </a:lnTo>
                <a:lnTo>
                  <a:pt x="302" y="311"/>
                </a:lnTo>
                <a:lnTo>
                  <a:pt x="321" y="330"/>
                </a:lnTo>
                <a:lnTo>
                  <a:pt x="321" y="330"/>
                </a:lnTo>
                <a:cubicBezTo>
                  <a:pt x="328" y="337"/>
                  <a:pt x="340" y="337"/>
                  <a:pt x="347" y="330"/>
                </a:cubicBezTo>
                <a:cubicBezTo>
                  <a:pt x="354" y="323"/>
                  <a:pt x="354" y="311"/>
                  <a:pt x="347" y="304"/>
                </a:cubicBezTo>
                <a:lnTo>
                  <a:pt x="347" y="304"/>
                </a:lnTo>
                <a:lnTo>
                  <a:pt x="299" y="256"/>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5" name="Freeform 33"/>
          <p:cNvSpPr>
            <a:spLocks noChangeArrowheads="1"/>
          </p:cNvSpPr>
          <p:nvPr/>
        </p:nvSpPr>
        <p:spPr bwMode="auto">
          <a:xfrm>
            <a:off x="4795439" y="2925744"/>
            <a:ext cx="193675" cy="144463"/>
          </a:xfrm>
          <a:custGeom>
            <a:avLst/>
            <a:gdLst>
              <a:gd name="T0" fmla="*/ 419 w 537"/>
              <a:gd name="T1" fmla="*/ 368 h 403"/>
              <a:gd name="T2" fmla="*/ 419 w 537"/>
              <a:gd name="T3" fmla="*/ 368 h 403"/>
              <a:gd name="T4" fmla="*/ 419 w 537"/>
              <a:gd name="T5" fmla="*/ 368 h 403"/>
              <a:gd name="T6" fmla="*/ 101 w 537"/>
              <a:gd name="T7" fmla="*/ 368 h 403"/>
              <a:gd name="T8" fmla="*/ 101 w 537"/>
              <a:gd name="T9" fmla="*/ 368 h 403"/>
              <a:gd name="T10" fmla="*/ 34 w 537"/>
              <a:gd name="T11" fmla="*/ 301 h 403"/>
              <a:gd name="T12" fmla="*/ 97 w 537"/>
              <a:gd name="T13" fmla="*/ 235 h 403"/>
              <a:gd name="T14" fmla="*/ 84 w 537"/>
              <a:gd name="T15" fmla="*/ 193 h 403"/>
              <a:gd name="T16" fmla="*/ 159 w 537"/>
              <a:gd name="T17" fmla="*/ 118 h 403"/>
              <a:gd name="T18" fmla="*/ 203 w 537"/>
              <a:gd name="T19" fmla="*/ 132 h 403"/>
              <a:gd name="T20" fmla="*/ 318 w 537"/>
              <a:gd name="T21" fmla="*/ 34 h 403"/>
              <a:gd name="T22" fmla="*/ 435 w 537"/>
              <a:gd name="T23" fmla="*/ 151 h 403"/>
              <a:gd name="T24" fmla="*/ 424 w 537"/>
              <a:gd name="T25" fmla="*/ 201 h 403"/>
              <a:gd name="T26" fmla="*/ 503 w 537"/>
              <a:gd name="T27" fmla="*/ 284 h 403"/>
              <a:gd name="T28" fmla="*/ 419 w 537"/>
              <a:gd name="T29" fmla="*/ 368 h 403"/>
              <a:gd name="T30" fmla="*/ 465 w 537"/>
              <a:gd name="T31" fmla="*/ 179 h 403"/>
              <a:gd name="T32" fmla="*/ 465 w 537"/>
              <a:gd name="T33" fmla="*/ 179 h 403"/>
              <a:gd name="T34" fmla="*/ 465 w 537"/>
              <a:gd name="T35" fmla="*/ 179 h 403"/>
              <a:gd name="T36" fmla="*/ 465 w 537"/>
              <a:gd name="T37" fmla="*/ 179 h 403"/>
              <a:gd name="T38" fmla="*/ 465 w 537"/>
              <a:gd name="T39" fmla="*/ 178 h 403"/>
              <a:gd name="T40" fmla="*/ 422 w 537"/>
              <a:gd name="T41" fmla="*/ 51 h 403"/>
              <a:gd name="T42" fmla="*/ 322 w 537"/>
              <a:gd name="T43" fmla="*/ 2 h 403"/>
              <a:gd name="T44" fmla="*/ 182 w 537"/>
              <a:gd name="T45" fmla="*/ 87 h 403"/>
              <a:gd name="T46" fmla="*/ 181 w 537"/>
              <a:gd name="T47" fmla="*/ 88 h 403"/>
              <a:gd name="T48" fmla="*/ 154 w 537"/>
              <a:gd name="T49" fmla="*/ 85 h 403"/>
              <a:gd name="T50" fmla="*/ 109 w 537"/>
              <a:gd name="T51" fmla="*/ 103 h 403"/>
              <a:gd name="T52" fmla="*/ 51 w 537"/>
              <a:gd name="T53" fmla="*/ 210 h 403"/>
              <a:gd name="T54" fmla="*/ 51 w 537"/>
              <a:gd name="T55" fmla="*/ 211 h 403"/>
              <a:gd name="T56" fmla="*/ 0 w 537"/>
              <a:gd name="T57" fmla="*/ 294 h 403"/>
              <a:gd name="T58" fmla="*/ 0 w 537"/>
              <a:gd name="T59" fmla="*/ 294 h 403"/>
              <a:gd name="T60" fmla="*/ 0 w 537"/>
              <a:gd name="T61" fmla="*/ 310 h 403"/>
              <a:gd name="T62" fmla="*/ 0 w 537"/>
              <a:gd name="T63" fmla="*/ 310 h 403"/>
              <a:gd name="T64" fmla="*/ 92 w 537"/>
              <a:gd name="T65" fmla="*/ 402 h 403"/>
              <a:gd name="T66" fmla="*/ 92 w 537"/>
              <a:gd name="T67" fmla="*/ 402 h 403"/>
              <a:gd name="T68" fmla="*/ 412 w 537"/>
              <a:gd name="T69" fmla="*/ 402 h 403"/>
              <a:gd name="T70" fmla="*/ 412 w 537"/>
              <a:gd name="T71" fmla="*/ 402 h 403"/>
              <a:gd name="T72" fmla="*/ 533 w 537"/>
              <a:gd name="T73" fmla="*/ 292 h 403"/>
              <a:gd name="T74" fmla="*/ 465 w 537"/>
              <a:gd name="T75" fmla="*/ 179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7" h="403">
                <a:moveTo>
                  <a:pt x="419" y="368"/>
                </a:moveTo>
                <a:lnTo>
                  <a:pt x="419" y="368"/>
                </a:lnTo>
                <a:lnTo>
                  <a:pt x="419" y="368"/>
                </a:lnTo>
                <a:lnTo>
                  <a:pt x="101" y="368"/>
                </a:lnTo>
                <a:lnTo>
                  <a:pt x="101" y="368"/>
                </a:lnTo>
                <a:cubicBezTo>
                  <a:pt x="63" y="368"/>
                  <a:pt x="34" y="339"/>
                  <a:pt x="34" y="301"/>
                </a:cubicBezTo>
                <a:cubicBezTo>
                  <a:pt x="34" y="266"/>
                  <a:pt x="62" y="237"/>
                  <a:pt x="97" y="235"/>
                </a:cubicBezTo>
                <a:cubicBezTo>
                  <a:pt x="89" y="223"/>
                  <a:pt x="84" y="209"/>
                  <a:pt x="84" y="193"/>
                </a:cubicBezTo>
                <a:cubicBezTo>
                  <a:pt x="84" y="151"/>
                  <a:pt x="118" y="118"/>
                  <a:pt x="159" y="118"/>
                </a:cubicBezTo>
                <a:cubicBezTo>
                  <a:pt x="175" y="118"/>
                  <a:pt x="191" y="123"/>
                  <a:pt x="203" y="132"/>
                </a:cubicBezTo>
                <a:cubicBezTo>
                  <a:pt x="212" y="76"/>
                  <a:pt x="260" y="34"/>
                  <a:pt x="318" y="34"/>
                </a:cubicBezTo>
                <a:cubicBezTo>
                  <a:pt x="383" y="34"/>
                  <a:pt x="435" y="86"/>
                  <a:pt x="435" y="151"/>
                </a:cubicBezTo>
                <a:cubicBezTo>
                  <a:pt x="435" y="169"/>
                  <a:pt x="431" y="187"/>
                  <a:pt x="424" y="201"/>
                </a:cubicBezTo>
                <a:cubicBezTo>
                  <a:pt x="467" y="204"/>
                  <a:pt x="503" y="240"/>
                  <a:pt x="503" y="284"/>
                </a:cubicBezTo>
                <a:cubicBezTo>
                  <a:pt x="503" y="331"/>
                  <a:pt x="465" y="368"/>
                  <a:pt x="419" y="368"/>
                </a:cubicBezTo>
                <a:close/>
                <a:moveTo>
                  <a:pt x="465" y="179"/>
                </a:moveTo>
                <a:lnTo>
                  <a:pt x="465" y="179"/>
                </a:lnTo>
                <a:lnTo>
                  <a:pt x="465" y="179"/>
                </a:lnTo>
                <a:lnTo>
                  <a:pt x="465" y="179"/>
                </a:lnTo>
                <a:cubicBezTo>
                  <a:pt x="465" y="179"/>
                  <a:pt x="464" y="179"/>
                  <a:pt x="465" y="178"/>
                </a:cubicBezTo>
                <a:cubicBezTo>
                  <a:pt x="471" y="141"/>
                  <a:pt x="466" y="99"/>
                  <a:pt x="422" y="51"/>
                </a:cubicBezTo>
                <a:cubicBezTo>
                  <a:pt x="396" y="23"/>
                  <a:pt x="361" y="4"/>
                  <a:pt x="322" y="2"/>
                </a:cubicBezTo>
                <a:cubicBezTo>
                  <a:pt x="260" y="0"/>
                  <a:pt x="206" y="35"/>
                  <a:pt x="182" y="87"/>
                </a:cubicBezTo>
                <a:cubicBezTo>
                  <a:pt x="182" y="88"/>
                  <a:pt x="181" y="88"/>
                  <a:pt x="181" y="88"/>
                </a:cubicBezTo>
                <a:cubicBezTo>
                  <a:pt x="173" y="86"/>
                  <a:pt x="163" y="85"/>
                  <a:pt x="154" y="85"/>
                </a:cubicBezTo>
                <a:cubicBezTo>
                  <a:pt x="137" y="86"/>
                  <a:pt x="121" y="93"/>
                  <a:pt x="109" y="103"/>
                </a:cubicBezTo>
                <a:cubicBezTo>
                  <a:pt x="51" y="147"/>
                  <a:pt x="47" y="180"/>
                  <a:pt x="51" y="210"/>
                </a:cubicBezTo>
                <a:cubicBezTo>
                  <a:pt x="51" y="211"/>
                  <a:pt x="51" y="211"/>
                  <a:pt x="51" y="211"/>
                </a:cubicBezTo>
                <a:cubicBezTo>
                  <a:pt x="21" y="227"/>
                  <a:pt x="0" y="258"/>
                  <a:pt x="0" y="294"/>
                </a:cubicBezTo>
                <a:lnTo>
                  <a:pt x="0" y="294"/>
                </a:lnTo>
                <a:lnTo>
                  <a:pt x="0" y="310"/>
                </a:lnTo>
                <a:lnTo>
                  <a:pt x="0" y="310"/>
                </a:lnTo>
                <a:cubicBezTo>
                  <a:pt x="0" y="361"/>
                  <a:pt x="41" y="402"/>
                  <a:pt x="92" y="402"/>
                </a:cubicBezTo>
                <a:lnTo>
                  <a:pt x="92" y="402"/>
                </a:lnTo>
                <a:lnTo>
                  <a:pt x="412" y="402"/>
                </a:lnTo>
                <a:lnTo>
                  <a:pt x="412" y="402"/>
                </a:lnTo>
                <a:cubicBezTo>
                  <a:pt x="475" y="402"/>
                  <a:pt x="530" y="354"/>
                  <a:pt x="533" y="292"/>
                </a:cubicBezTo>
                <a:cubicBezTo>
                  <a:pt x="536" y="242"/>
                  <a:pt x="507" y="198"/>
                  <a:pt x="465" y="17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6" name="Freeform 34"/>
          <p:cNvSpPr>
            <a:spLocks noChangeArrowheads="1"/>
          </p:cNvSpPr>
          <p:nvPr/>
        </p:nvSpPr>
        <p:spPr bwMode="auto">
          <a:xfrm>
            <a:off x="4271564" y="2876532"/>
            <a:ext cx="168275" cy="193675"/>
          </a:xfrm>
          <a:custGeom>
            <a:avLst/>
            <a:gdLst>
              <a:gd name="T0" fmla="*/ 234 w 469"/>
              <a:gd name="T1" fmla="*/ 201 h 537"/>
              <a:gd name="T2" fmla="*/ 234 w 469"/>
              <a:gd name="T3" fmla="*/ 201 h 537"/>
              <a:gd name="T4" fmla="*/ 234 w 469"/>
              <a:gd name="T5" fmla="*/ 201 h 537"/>
              <a:gd name="T6" fmla="*/ 234 w 469"/>
              <a:gd name="T7" fmla="*/ 201 h 537"/>
              <a:gd name="T8" fmla="*/ 251 w 469"/>
              <a:gd name="T9" fmla="*/ 184 h 537"/>
              <a:gd name="T10" fmla="*/ 251 w 469"/>
              <a:gd name="T11" fmla="*/ 184 h 537"/>
              <a:gd name="T12" fmla="*/ 251 w 469"/>
              <a:gd name="T13" fmla="*/ 16 h 537"/>
              <a:gd name="T14" fmla="*/ 251 w 469"/>
              <a:gd name="T15" fmla="*/ 16 h 537"/>
              <a:gd name="T16" fmla="*/ 234 w 469"/>
              <a:gd name="T17" fmla="*/ 0 h 537"/>
              <a:gd name="T18" fmla="*/ 218 w 469"/>
              <a:gd name="T19" fmla="*/ 16 h 537"/>
              <a:gd name="T20" fmla="*/ 218 w 469"/>
              <a:gd name="T21" fmla="*/ 16 h 537"/>
              <a:gd name="T22" fmla="*/ 218 w 469"/>
              <a:gd name="T23" fmla="*/ 184 h 537"/>
              <a:gd name="T24" fmla="*/ 218 w 469"/>
              <a:gd name="T25" fmla="*/ 184 h 537"/>
              <a:gd name="T26" fmla="*/ 234 w 469"/>
              <a:gd name="T27" fmla="*/ 201 h 537"/>
              <a:gd name="T28" fmla="*/ 337 w 469"/>
              <a:gd name="T29" fmla="*/ 86 h 537"/>
              <a:gd name="T30" fmla="*/ 337 w 469"/>
              <a:gd name="T31" fmla="*/ 86 h 537"/>
              <a:gd name="T32" fmla="*/ 337 w 469"/>
              <a:gd name="T33" fmla="*/ 86 h 537"/>
              <a:gd name="T34" fmla="*/ 337 w 469"/>
              <a:gd name="T35" fmla="*/ 86 h 537"/>
              <a:gd name="T36" fmla="*/ 314 w 469"/>
              <a:gd name="T37" fmla="*/ 94 h 537"/>
              <a:gd name="T38" fmla="*/ 321 w 469"/>
              <a:gd name="T39" fmla="*/ 117 h 537"/>
              <a:gd name="T40" fmla="*/ 435 w 469"/>
              <a:gd name="T41" fmla="*/ 300 h 537"/>
              <a:gd name="T42" fmla="*/ 234 w 469"/>
              <a:gd name="T43" fmla="*/ 502 h 537"/>
              <a:gd name="T44" fmla="*/ 33 w 469"/>
              <a:gd name="T45" fmla="*/ 300 h 537"/>
              <a:gd name="T46" fmla="*/ 147 w 469"/>
              <a:gd name="T47" fmla="*/ 117 h 537"/>
              <a:gd name="T48" fmla="*/ 154 w 469"/>
              <a:gd name="T49" fmla="*/ 94 h 537"/>
              <a:gd name="T50" fmla="*/ 131 w 469"/>
              <a:gd name="T51" fmla="*/ 86 h 537"/>
              <a:gd name="T52" fmla="*/ 0 w 469"/>
              <a:gd name="T53" fmla="*/ 299 h 537"/>
              <a:gd name="T54" fmla="*/ 234 w 469"/>
              <a:gd name="T55" fmla="*/ 536 h 537"/>
              <a:gd name="T56" fmla="*/ 468 w 469"/>
              <a:gd name="T57" fmla="*/ 299 h 537"/>
              <a:gd name="T58" fmla="*/ 337 w 469"/>
              <a:gd name="T59" fmla="*/ 8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9" h="537">
                <a:moveTo>
                  <a:pt x="234" y="201"/>
                </a:moveTo>
                <a:lnTo>
                  <a:pt x="234" y="201"/>
                </a:lnTo>
                <a:lnTo>
                  <a:pt x="234" y="201"/>
                </a:lnTo>
                <a:lnTo>
                  <a:pt x="234" y="201"/>
                </a:lnTo>
                <a:cubicBezTo>
                  <a:pt x="243" y="201"/>
                  <a:pt x="251" y="193"/>
                  <a:pt x="251" y="184"/>
                </a:cubicBezTo>
                <a:lnTo>
                  <a:pt x="251" y="184"/>
                </a:lnTo>
                <a:lnTo>
                  <a:pt x="251" y="16"/>
                </a:lnTo>
                <a:lnTo>
                  <a:pt x="251" y="16"/>
                </a:lnTo>
                <a:cubicBezTo>
                  <a:pt x="251" y="7"/>
                  <a:pt x="243" y="0"/>
                  <a:pt x="234" y="0"/>
                </a:cubicBezTo>
                <a:cubicBezTo>
                  <a:pt x="225" y="0"/>
                  <a:pt x="218" y="7"/>
                  <a:pt x="218" y="16"/>
                </a:cubicBezTo>
                <a:lnTo>
                  <a:pt x="218" y="16"/>
                </a:lnTo>
                <a:lnTo>
                  <a:pt x="218" y="184"/>
                </a:lnTo>
                <a:lnTo>
                  <a:pt x="218" y="184"/>
                </a:lnTo>
                <a:cubicBezTo>
                  <a:pt x="218" y="193"/>
                  <a:pt x="225" y="201"/>
                  <a:pt x="234" y="201"/>
                </a:cubicBezTo>
                <a:close/>
                <a:moveTo>
                  <a:pt x="337" y="86"/>
                </a:moveTo>
                <a:lnTo>
                  <a:pt x="337" y="86"/>
                </a:lnTo>
                <a:lnTo>
                  <a:pt x="337" y="86"/>
                </a:lnTo>
                <a:lnTo>
                  <a:pt x="337" y="86"/>
                </a:lnTo>
                <a:cubicBezTo>
                  <a:pt x="328" y="81"/>
                  <a:pt x="318" y="85"/>
                  <a:pt x="314" y="94"/>
                </a:cubicBezTo>
                <a:cubicBezTo>
                  <a:pt x="309" y="102"/>
                  <a:pt x="313" y="113"/>
                  <a:pt x="321" y="117"/>
                </a:cubicBezTo>
                <a:cubicBezTo>
                  <a:pt x="391" y="151"/>
                  <a:pt x="435" y="221"/>
                  <a:pt x="435" y="300"/>
                </a:cubicBezTo>
                <a:cubicBezTo>
                  <a:pt x="435" y="412"/>
                  <a:pt x="345" y="502"/>
                  <a:pt x="234" y="502"/>
                </a:cubicBezTo>
                <a:cubicBezTo>
                  <a:pt x="124" y="502"/>
                  <a:pt x="33" y="412"/>
                  <a:pt x="33" y="300"/>
                </a:cubicBezTo>
                <a:cubicBezTo>
                  <a:pt x="33" y="221"/>
                  <a:pt x="78" y="152"/>
                  <a:pt x="147" y="117"/>
                </a:cubicBezTo>
                <a:cubicBezTo>
                  <a:pt x="155" y="113"/>
                  <a:pt x="159" y="102"/>
                  <a:pt x="154" y="94"/>
                </a:cubicBezTo>
                <a:cubicBezTo>
                  <a:pt x="150" y="85"/>
                  <a:pt x="140" y="81"/>
                  <a:pt x="131" y="86"/>
                </a:cubicBezTo>
                <a:cubicBezTo>
                  <a:pt x="50" y="126"/>
                  <a:pt x="0" y="207"/>
                  <a:pt x="0" y="299"/>
                </a:cubicBezTo>
                <a:cubicBezTo>
                  <a:pt x="0" y="430"/>
                  <a:pt x="105" y="536"/>
                  <a:pt x="234" y="536"/>
                </a:cubicBezTo>
                <a:cubicBezTo>
                  <a:pt x="364" y="536"/>
                  <a:pt x="468" y="430"/>
                  <a:pt x="468" y="299"/>
                </a:cubicBezTo>
                <a:cubicBezTo>
                  <a:pt x="468" y="207"/>
                  <a:pt x="418" y="126"/>
                  <a:pt x="337" y="8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7" name="Freeform 35"/>
          <p:cNvSpPr>
            <a:spLocks noChangeArrowheads="1"/>
          </p:cNvSpPr>
          <p:nvPr/>
        </p:nvSpPr>
        <p:spPr bwMode="auto">
          <a:xfrm>
            <a:off x="3723877" y="2936857"/>
            <a:ext cx="193675" cy="133350"/>
          </a:xfrm>
          <a:custGeom>
            <a:avLst/>
            <a:gdLst>
              <a:gd name="T0" fmla="*/ 267 w 537"/>
              <a:gd name="T1" fmla="*/ 250 h 369"/>
              <a:gd name="T2" fmla="*/ 267 w 537"/>
              <a:gd name="T3" fmla="*/ 250 h 369"/>
              <a:gd name="T4" fmla="*/ 267 w 537"/>
              <a:gd name="T5" fmla="*/ 250 h 369"/>
              <a:gd name="T6" fmla="*/ 267 w 537"/>
              <a:gd name="T7" fmla="*/ 250 h 369"/>
              <a:gd name="T8" fmla="*/ 201 w 537"/>
              <a:gd name="T9" fmla="*/ 184 h 369"/>
              <a:gd name="T10" fmla="*/ 267 w 537"/>
              <a:gd name="T11" fmla="*/ 117 h 369"/>
              <a:gd name="T12" fmla="*/ 334 w 537"/>
              <a:gd name="T13" fmla="*/ 184 h 369"/>
              <a:gd name="T14" fmla="*/ 267 w 537"/>
              <a:gd name="T15" fmla="*/ 250 h 369"/>
              <a:gd name="T16" fmla="*/ 267 w 537"/>
              <a:gd name="T17" fmla="*/ 83 h 369"/>
              <a:gd name="T18" fmla="*/ 267 w 537"/>
              <a:gd name="T19" fmla="*/ 83 h 369"/>
              <a:gd name="T20" fmla="*/ 267 w 537"/>
              <a:gd name="T21" fmla="*/ 83 h 369"/>
              <a:gd name="T22" fmla="*/ 267 w 537"/>
              <a:gd name="T23" fmla="*/ 83 h 369"/>
              <a:gd name="T24" fmla="*/ 167 w 537"/>
              <a:gd name="T25" fmla="*/ 184 h 369"/>
              <a:gd name="T26" fmla="*/ 267 w 537"/>
              <a:gd name="T27" fmla="*/ 284 h 369"/>
              <a:gd name="T28" fmla="*/ 368 w 537"/>
              <a:gd name="T29" fmla="*/ 184 h 369"/>
              <a:gd name="T30" fmla="*/ 267 w 537"/>
              <a:gd name="T31" fmla="*/ 83 h 369"/>
              <a:gd name="T32" fmla="*/ 267 w 537"/>
              <a:gd name="T33" fmla="*/ 334 h 369"/>
              <a:gd name="T34" fmla="*/ 267 w 537"/>
              <a:gd name="T35" fmla="*/ 334 h 369"/>
              <a:gd name="T36" fmla="*/ 267 w 537"/>
              <a:gd name="T37" fmla="*/ 334 h 369"/>
              <a:gd name="T38" fmla="*/ 267 w 537"/>
              <a:gd name="T39" fmla="*/ 334 h 369"/>
              <a:gd name="T40" fmla="*/ 33 w 537"/>
              <a:gd name="T41" fmla="*/ 184 h 369"/>
              <a:gd name="T42" fmla="*/ 267 w 537"/>
              <a:gd name="T43" fmla="*/ 33 h 369"/>
              <a:gd name="T44" fmla="*/ 502 w 537"/>
              <a:gd name="T45" fmla="*/ 184 h 369"/>
              <a:gd name="T46" fmla="*/ 267 w 537"/>
              <a:gd name="T47" fmla="*/ 334 h 369"/>
              <a:gd name="T48" fmla="*/ 267 w 537"/>
              <a:gd name="T49" fmla="*/ 0 h 369"/>
              <a:gd name="T50" fmla="*/ 267 w 537"/>
              <a:gd name="T51" fmla="*/ 0 h 369"/>
              <a:gd name="T52" fmla="*/ 267 w 537"/>
              <a:gd name="T53" fmla="*/ 0 h 369"/>
              <a:gd name="T54" fmla="*/ 267 w 537"/>
              <a:gd name="T55" fmla="*/ 0 h 369"/>
              <a:gd name="T56" fmla="*/ 0 w 537"/>
              <a:gd name="T57" fmla="*/ 184 h 369"/>
              <a:gd name="T58" fmla="*/ 267 w 537"/>
              <a:gd name="T59" fmla="*/ 368 h 369"/>
              <a:gd name="T60" fmla="*/ 536 w 537"/>
              <a:gd name="T61" fmla="*/ 184 h 369"/>
              <a:gd name="T62" fmla="*/ 267 w 537"/>
              <a:gd name="T6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369">
                <a:moveTo>
                  <a:pt x="267" y="250"/>
                </a:moveTo>
                <a:lnTo>
                  <a:pt x="267" y="250"/>
                </a:lnTo>
                <a:lnTo>
                  <a:pt x="267" y="250"/>
                </a:lnTo>
                <a:lnTo>
                  <a:pt x="267" y="250"/>
                </a:lnTo>
                <a:cubicBezTo>
                  <a:pt x="231" y="250"/>
                  <a:pt x="201" y="221"/>
                  <a:pt x="201" y="184"/>
                </a:cubicBezTo>
                <a:cubicBezTo>
                  <a:pt x="201" y="147"/>
                  <a:pt x="231" y="117"/>
                  <a:pt x="267" y="117"/>
                </a:cubicBezTo>
                <a:cubicBezTo>
                  <a:pt x="305" y="117"/>
                  <a:pt x="334" y="147"/>
                  <a:pt x="334" y="184"/>
                </a:cubicBezTo>
                <a:cubicBezTo>
                  <a:pt x="334" y="221"/>
                  <a:pt x="305" y="250"/>
                  <a:pt x="267" y="250"/>
                </a:cubicBezTo>
                <a:close/>
                <a:moveTo>
                  <a:pt x="267" y="83"/>
                </a:moveTo>
                <a:lnTo>
                  <a:pt x="267" y="83"/>
                </a:lnTo>
                <a:lnTo>
                  <a:pt x="267" y="83"/>
                </a:lnTo>
                <a:lnTo>
                  <a:pt x="267" y="83"/>
                </a:lnTo>
                <a:cubicBezTo>
                  <a:pt x="212" y="83"/>
                  <a:pt x="167" y="128"/>
                  <a:pt x="167" y="184"/>
                </a:cubicBezTo>
                <a:cubicBezTo>
                  <a:pt x="167" y="239"/>
                  <a:pt x="212" y="284"/>
                  <a:pt x="267" y="284"/>
                </a:cubicBezTo>
                <a:cubicBezTo>
                  <a:pt x="323" y="284"/>
                  <a:pt x="368" y="239"/>
                  <a:pt x="368" y="184"/>
                </a:cubicBezTo>
                <a:cubicBezTo>
                  <a:pt x="368" y="128"/>
                  <a:pt x="323" y="83"/>
                  <a:pt x="267" y="83"/>
                </a:cubicBezTo>
                <a:close/>
                <a:moveTo>
                  <a:pt x="267" y="334"/>
                </a:moveTo>
                <a:lnTo>
                  <a:pt x="267" y="334"/>
                </a:lnTo>
                <a:lnTo>
                  <a:pt x="267" y="334"/>
                </a:lnTo>
                <a:lnTo>
                  <a:pt x="267" y="334"/>
                </a:lnTo>
                <a:cubicBezTo>
                  <a:pt x="138" y="334"/>
                  <a:pt x="33" y="267"/>
                  <a:pt x="33" y="184"/>
                </a:cubicBezTo>
                <a:cubicBezTo>
                  <a:pt x="33" y="101"/>
                  <a:pt x="138" y="33"/>
                  <a:pt x="267" y="33"/>
                </a:cubicBezTo>
                <a:cubicBezTo>
                  <a:pt x="397" y="33"/>
                  <a:pt x="502" y="101"/>
                  <a:pt x="502" y="184"/>
                </a:cubicBezTo>
                <a:cubicBezTo>
                  <a:pt x="502" y="267"/>
                  <a:pt x="397" y="334"/>
                  <a:pt x="267" y="334"/>
                </a:cubicBezTo>
                <a:close/>
                <a:moveTo>
                  <a:pt x="267" y="0"/>
                </a:moveTo>
                <a:lnTo>
                  <a:pt x="267" y="0"/>
                </a:lnTo>
                <a:lnTo>
                  <a:pt x="267" y="0"/>
                </a:lnTo>
                <a:lnTo>
                  <a:pt x="267" y="0"/>
                </a:lnTo>
                <a:cubicBezTo>
                  <a:pt x="120" y="0"/>
                  <a:pt x="0" y="82"/>
                  <a:pt x="0" y="184"/>
                </a:cubicBezTo>
                <a:cubicBezTo>
                  <a:pt x="0" y="286"/>
                  <a:pt x="120" y="368"/>
                  <a:pt x="267" y="368"/>
                </a:cubicBezTo>
                <a:cubicBezTo>
                  <a:pt x="415" y="368"/>
                  <a:pt x="536" y="286"/>
                  <a:pt x="536" y="184"/>
                </a:cubicBezTo>
                <a:cubicBezTo>
                  <a:pt x="536" y="82"/>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8" name="Freeform 36"/>
          <p:cNvSpPr>
            <a:spLocks noChangeArrowheads="1"/>
          </p:cNvSpPr>
          <p:nvPr/>
        </p:nvSpPr>
        <p:spPr bwMode="auto">
          <a:xfrm>
            <a:off x="5868589" y="2339957"/>
            <a:ext cx="193675" cy="193675"/>
          </a:xfrm>
          <a:custGeom>
            <a:avLst/>
            <a:gdLst>
              <a:gd name="T0" fmla="*/ 502 w 537"/>
              <a:gd name="T1" fmla="*/ 113 h 537"/>
              <a:gd name="T2" fmla="*/ 502 w 537"/>
              <a:gd name="T3" fmla="*/ 113 h 537"/>
              <a:gd name="T4" fmla="*/ 502 w 537"/>
              <a:gd name="T5" fmla="*/ 113 h 537"/>
              <a:gd name="T6" fmla="*/ 200 w 537"/>
              <a:gd name="T7" fmla="*/ 147 h 537"/>
              <a:gd name="T8" fmla="*/ 200 w 537"/>
              <a:gd name="T9" fmla="*/ 71 h 537"/>
              <a:gd name="T10" fmla="*/ 502 w 537"/>
              <a:gd name="T11" fmla="*/ 37 h 537"/>
              <a:gd name="T12" fmla="*/ 502 w 537"/>
              <a:gd name="T13" fmla="*/ 113 h 537"/>
              <a:gd name="T14" fmla="*/ 435 w 537"/>
              <a:gd name="T15" fmla="*/ 452 h 537"/>
              <a:gd name="T16" fmla="*/ 435 w 537"/>
              <a:gd name="T17" fmla="*/ 452 h 537"/>
              <a:gd name="T18" fmla="*/ 435 w 537"/>
              <a:gd name="T19" fmla="*/ 452 h 537"/>
              <a:gd name="T20" fmla="*/ 435 w 537"/>
              <a:gd name="T21" fmla="*/ 452 h 537"/>
              <a:gd name="T22" fmla="*/ 368 w 537"/>
              <a:gd name="T23" fmla="*/ 402 h 537"/>
              <a:gd name="T24" fmla="*/ 435 w 537"/>
              <a:gd name="T25" fmla="*/ 352 h 537"/>
              <a:gd name="T26" fmla="*/ 502 w 537"/>
              <a:gd name="T27" fmla="*/ 402 h 537"/>
              <a:gd name="T28" fmla="*/ 435 w 537"/>
              <a:gd name="T29" fmla="*/ 452 h 537"/>
              <a:gd name="T30" fmla="*/ 100 w 537"/>
              <a:gd name="T31" fmla="*/ 503 h 537"/>
              <a:gd name="T32" fmla="*/ 100 w 537"/>
              <a:gd name="T33" fmla="*/ 503 h 537"/>
              <a:gd name="T34" fmla="*/ 100 w 537"/>
              <a:gd name="T35" fmla="*/ 503 h 537"/>
              <a:gd name="T36" fmla="*/ 100 w 537"/>
              <a:gd name="T37" fmla="*/ 503 h 537"/>
              <a:gd name="T38" fmla="*/ 33 w 537"/>
              <a:gd name="T39" fmla="*/ 452 h 537"/>
              <a:gd name="T40" fmla="*/ 100 w 537"/>
              <a:gd name="T41" fmla="*/ 402 h 537"/>
              <a:gd name="T42" fmla="*/ 167 w 537"/>
              <a:gd name="T43" fmla="*/ 452 h 537"/>
              <a:gd name="T44" fmla="*/ 100 w 537"/>
              <a:gd name="T45" fmla="*/ 503 h 537"/>
              <a:gd name="T46" fmla="*/ 167 w 537"/>
              <a:gd name="T47" fmla="*/ 34 h 537"/>
              <a:gd name="T48" fmla="*/ 167 w 537"/>
              <a:gd name="T49" fmla="*/ 34 h 537"/>
              <a:gd name="T50" fmla="*/ 167 w 537"/>
              <a:gd name="T51" fmla="*/ 34 h 537"/>
              <a:gd name="T52" fmla="*/ 167 w 537"/>
              <a:gd name="T53" fmla="*/ 390 h 537"/>
              <a:gd name="T54" fmla="*/ 167 w 537"/>
              <a:gd name="T55" fmla="*/ 390 h 537"/>
              <a:gd name="T56" fmla="*/ 100 w 537"/>
              <a:gd name="T57" fmla="*/ 369 h 537"/>
              <a:gd name="T58" fmla="*/ 0 w 537"/>
              <a:gd name="T59" fmla="*/ 452 h 537"/>
              <a:gd name="T60" fmla="*/ 100 w 537"/>
              <a:gd name="T61" fmla="*/ 536 h 537"/>
              <a:gd name="T62" fmla="*/ 198 w 537"/>
              <a:gd name="T63" fmla="*/ 469 h 537"/>
              <a:gd name="T64" fmla="*/ 198 w 537"/>
              <a:gd name="T65" fmla="*/ 469 h 537"/>
              <a:gd name="T66" fmla="*/ 200 w 537"/>
              <a:gd name="T67" fmla="*/ 469 h 537"/>
              <a:gd name="T68" fmla="*/ 200 w 537"/>
              <a:gd name="T69" fmla="*/ 184 h 537"/>
              <a:gd name="T70" fmla="*/ 502 w 537"/>
              <a:gd name="T71" fmla="*/ 150 h 537"/>
              <a:gd name="T72" fmla="*/ 502 w 537"/>
              <a:gd name="T73" fmla="*/ 340 h 537"/>
              <a:gd name="T74" fmla="*/ 502 w 537"/>
              <a:gd name="T75" fmla="*/ 340 h 537"/>
              <a:gd name="T76" fmla="*/ 435 w 537"/>
              <a:gd name="T77" fmla="*/ 318 h 537"/>
              <a:gd name="T78" fmla="*/ 334 w 537"/>
              <a:gd name="T79" fmla="*/ 402 h 537"/>
              <a:gd name="T80" fmla="*/ 435 w 537"/>
              <a:gd name="T81" fmla="*/ 486 h 537"/>
              <a:gd name="T82" fmla="*/ 536 w 537"/>
              <a:gd name="T83" fmla="*/ 402 h 537"/>
              <a:gd name="T84" fmla="*/ 536 w 537"/>
              <a:gd name="T85" fmla="*/ 402 h 537"/>
              <a:gd name="T86" fmla="*/ 536 w 537"/>
              <a:gd name="T87" fmla="*/ 0 h 537"/>
              <a:gd name="T88" fmla="*/ 167 w 537"/>
              <a:gd name="T89" fmla="*/ 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7" h="537">
                <a:moveTo>
                  <a:pt x="502" y="113"/>
                </a:moveTo>
                <a:lnTo>
                  <a:pt x="502" y="113"/>
                </a:lnTo>
                <a:lnTo>
                  <a:pt x="502" y="113"/>
                </a:lnTo>
                <a:lnTo>
                  <a:pt x="200" y="147"/>
                </a:lnTo>
                <a:lnTo>
                  <a:pt x="200" y="71"/>
                </a:lnTo>
                <a:lnTo>
                  <a:pt x="502" y="37"/>
                </a:lnTo>
                <a:lnTo>
                  <a:pt x="502" y="113"/>
                </a:lnTo>
                <a:close/>
                <a:moveTo>
                  <a:pt x="435" y="452"/>
                </a:moveTo>
                <a:lnTo>
                  <a:pt x="435" y="452"/>
                </a:lnTo>
                <a:lnTo>
                  <a:pt x="435" y="452"/>
                </a:lnTo>
                <a:lnTo>
                  <a:pt x="435" y="452"/>
                </a:lnTo>
                <a:cubicBezTo>
                  <a:pt x="397" y="452"/>
                  <a:pt x="368" y="430"/>
                  <a:pt x="368" y="402"/>
                </a:cubicBezTo>
                <a:cubicBezTo>
                  <a:pt x="368" y="375"/>
                  <a:pt x="397" y="352"/>
                  <a:pt x="435" y="352"/>
                </a:cubicBezTo>
                <a:cubicBezTo>
                  <a:pt x="471" y="352"/>
                  <a:pt x="502" y="375"/>
                  <a:pt x="502" y="402"/>
                </a:cubicBezTo>
                <a:cubicBezTo>
                  <a:pt x="502" y="430"/>
                  <a:pt x="471" y="452"/>
                  <a:pt x="435" y="452"/>
                </a:cubicBezTo>
                <a:close/>
                <a:moveTo>
                  <a:pt x="100" y="503"/>
                </a:moveTo>
                <a:lnTo>
                  <a:pt x="100" y="503"/>
                </a:lnTo>
                <a:lnTo>
                  <a:pt x="100" y="503"/>
                </a:lnTo>
                <a:lnTo>
                  <a:pt x="100" y="503"/>
                </a:lnTo>
                <a:cubicBezTo>
                  <a:pt x="63" y="503"/>
                  <a:pt x="33" y="480"/>
                  <a:pt x="33" y="452"/>
                </a:cubicBezTo>
                <a:cubicBezTo>
                  <a:pt x="33" y="425"/>
                  <a:pt x="63" y="402"/>
                  <a:pt x="100" y="402"/>
                </a:cubicBezTo>
                <a:cubicBezTo>
                  <a:pt x="137" y="402"/>
                  <a:pt x="167" y="425"/>
                  <a:pt x="167" y="452"/>
                </a:cubicBezTo>
                <a:cubicBezTo>
                  <a:pt x="167" y="480"/>
                  <a:pt x="137" y="503"/>
                  <a:pt x="100" y="503"/>
                </a:cubicBezTo>
                <a:close/>
                <a:moveTo>
                  <a:pt x="167" y="34"/>
                </a:moveTo>
                <a:lnTo>
                  <a:pt x="167" y="34"/>
                </a:lnTo>
                <a:lnTo>
                  <a:pt x="167" y="34"/>
                </a:lnTo>
                <a:lnTo>
                  <a:pt x="167" y="390"/>
                </a:lnTo>
                <a:lnTo>
                  <a:pt x="167" y="390"/>
                </a:lnTo>
                <a:cubicBezTo>
                  <a:pt x="149" y="377"/>
                  <a:pt x="126" y="369"/>
                  <a:pt x="100" y="369"/>
                </a:cubicBezTo>
                <a:cubicBezTo>
                  <a:pt x="44" y="369"/>
                  <a:pt x="0" y="406"/>
                  <a:pt x="0" y="452"/>
                </a:cubicBezTo>
                <a:cubicBezTo>
                  <a:pt x="0" y="498"/>
                  <a:pt x="44" y="536"/>
                  <a:pt x="100" y="536"/>
                </a:cubicBezTo>
                <a:cubicBezTo>
                  <a:pt x="148" y="536"/>
                  <a:pt x="189" y="507"/>
                  <a:pt x="198" y="469"/>
                </a:cubicBezTo>
                <a:lnTo>
                  <a:pt x="198" y="469"/>
                </a:lnTo>
                <a:lnTo>
                  <a:pt x="200" y="469"/>
                </a:lnTo>
                <a:lnTo>
                  <a:pt x="200" y="184"/>
                </a:lnTo>
                <a:lnTo>
                  <a:pt x="502" y="150"/>
                </a:lnTo>
                <a:lnTo>
                  <a:pt x="502" y="340"/>
                </a:lnTo>
                <a:lnTo>
                  <a:pt x="502" y="340"/>
                </a:lnTo>
                <a:cubicBezTo>
                  <a:pt x="484" y="327"/>
                  <a:pt x="460" y="318"/>
                  <a:pt x="435" y="318"/>
                </a:cubicBezTo>
                <a:cubicBezTo>
                  <a:pt x="379" y="318"/>
                  <a:pt x="334" y="356"/>
                  <a:pt x="334" y="402"/>
                </a:cubicBezTo>
                <a:cubicBezTo>
                  <a:pt x="334" y="449"/>
                  <a:pt x="379" y="486"/>
                  <a:pt x="435" y="486"/>
                </a:cubicBezTo>
                <a:cubicBezTo>
                  <a:pt x="491" y="486"/>
                  <a:pt x="536" y="449"/>
                  <a:pt x="536" y="402"/>
                </a:cubicBezTo>
                <a:lnTo>
                  <a:pt x="536" y="402"/>
                </a:lnTo>
                <a:lnTo>
                  <a:pt x="536" y="0"/>
                </a:lnTo>
                <a:lnTo>
                  <a:pt x="167" y="34"/>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39" name="Freeform 37"/>
          <p:cNvSpPr>
            <a:spLocks noChangeArrowheads="1"/>
          </p:cNvSpPr>
          <p:nvPr/>
        </p:nvSpPr>
        <p:spPr bwMode="auto">
          <a:xfrm>
            <a:off x="5332014" y="2339957"/>
            <a:ext cx="193675" cy="193675"/>
          </a:xfrm>
          <a:custGeom>
            <a:avLst/>
            <a:gdLst>
              <a:gd name="T0" fmla="*/ 502 w 536"/>
              <a:gd name="T1" fmla="*/ 101 h 537"/>
              <a:gd name="T2" fmla="*/ 435 w 536"/>
              <a:gd name="T3" fmla="*/ 101 h 537"/>
              <a:gd name="T4" fmla="*/ 468 w 536"/>
              <a:gd name="T5" fmla="*/ 34 h 537"/>
              <a:gd name="T6" fmla="*/ 502 w 536"/>
              <a:gd name="T7" fmla="*/ 68 h 537"/>
              <a:gd name="T8" fmla="*/ 502 w 536"/>
              <a:gd name="T9" fmla="*/ 101 h 537"/>
              <a:gd name="T10" fmla="*/ 435 w 536"/>
              <a:gd name="T11" fmla="*/ 135 h 537"/>
              <a:gd name="T12" fmla="*/ 502 w 536"/>
              <a:gd name="T13" fmla="*/ 135 h 537"/>
              <a:gd name="T14" fmla="*/ 435 w 536"/>
              <a:gd name="T15" fmla="*/ 201 h 537"/>
              <a:gd name="T16" fmla="*/ 435 w 536"/>
              <a:gd name="T17" fmla="*/ 234 h 537"/>
              <a:gd name="T18" fmla="*/ 435 w 536"/>
              <a:gd name="T19" fmla="*/ 234 h 537"/>
              <a:gd name="T20" fmla="*/ 502 w 536"/>
              <a:gd name="T21" fmla="*/ 302 h 537"/>
              <a:gd name="T22" fmla="*/ 435 w 536"/>
              <a:gd name="T23" fmla="*/ 234 h 537"/>
              <a:gd name="T24" fmla="*/ 435 w 536"/>
              <a:gd name="T25" fmla="*/ 335 h 537"/>
              <a:gd name="T26" fmla="*/ 502 w 536"/>
              <a:gd name="T27" fmla="*/ 335 h 537"/>
              <a:gd name="T28" fmla="*/ 435 w 536"/>
              <a:gd name="T29" fmla="*/ 402 h 537"/>
              <a:gd name="T30" fmla="*/ 502 w 536"/>
              <a:gd name="T31" fmla="*/ 469 h 537"/>
              <a:gd name="T32" fmla="*/ 502 w 536"/>
              <a:gd name="T33" fmla="*/ 469 h 537"/>
              <a:gd name="T34" fmla="*/ 468 w 536"/>
              <a:gd name="T35" fmla="*/ 503 h 537"/>
              <a:gd name="T36" fmla="*/ 435 w 536"/>
              <a:gd name="T37" fmla="*/ 503 h 537"/>
              <a:gd name="T38" fmla="*/ 502 w 536"/>
              <a:gd name="T39" fmla="*/ 436 h 537"/>
              <a:gd name="T40" fmla="*/ 134 w 536"/>
              <a:gd name="T41" fmla="*/ 34 h 537"/>
              <a:gd name="T42" fmla="*/ 134 w 536"/>
              <a:gd name="T43" fmla="*/ 34 h 537"/>
              <a:gd name="T44" fmla="*/ 402 w 536"/>
              <a:gd name="T45" fmla="*/ 503 h 537"/>
              <a:gd name="T46" fmla="*/ 134 w 536"/>
              <a:gd name="T47" fmla="*/ 34 h 537"/>
              <a:gd name="T48" fmla="*/ 100 w 536"/>
              <a:gd name="T49" fmla="*/ 101 h 537"/>
              <a:gd name="T50" fmla="*/ 33 w 536"/>
              <a:gd name="T51" fmla="*/ 101 h 537"/>
              <a:gd name="T52" fmla="*/ 33 w 536"/>
              <a:gd name="T53" fmla="*/ 68 h 537"/>
              <a:gd name="T54" fmla="*/ 66 w 536"/>
              <a:gd name="T55" fmla="*/ 34 h 537"/>
              <a:gd name="T56" fmla="*/ 100 w 536"/>
              <a:gd name="T57" fmla="*/ 101 h 537"/>
              <a:gd name="T58" fmla="*/ 33 w 536"/>
              <a:gd name="T59" fmla="*/ 135 h 537"/>
              <a:gd name="T60" fmla="*/ 100 w 536"/>
              <a:gd name="T61" fmla="*/ 135 h 537"/>
              <a:gd name="T62" fmla="*/ 33 w 536"/>
              <a:gd name="T63" fmla="*/ 201 h 537"/>
              <a:gd name="T64" fmla="*/ 33 w 536"/>
              <a:gd name="T65" fmla="*/ 234 h 537"/>
              <a:gd name="T66" fmla="*/ 33 w 536"/>
              <a:gd name="T67" fmla="*/ 234 h 537"/>
              <a:gd name="T68" fmla="*/ 100 w 536"/>
              <a:gd name="T69" fmla="*/ 302 h 537"/>
              <a:gd name="T70" fmla="*/ 33 w 536"/>
              <a:gd name="T71" fmla="*/ 234 h 537"/>
              <a:gd name="T72" fmla="*/ 33 w 536"/>
              <a:gd name="T73" fmla="*/ 335 h 537"/>
              <a:gd name="T74" fmla="*/ 100 w 536"/>
              <a:gd name="T75" fmla="*/ 335 h 537"/>
              <a:gd name="T76" fmla="*/ 33 w 536"/>
              <a:gd name="T77" fmla="*/ 402 h 537"/>
              <a:gd name="T78" fmla="*/ 100 w 536"/>
              <a:gd name="T79" fmla="*/ 503 h 537"/>
              <a:gd name="T80" fmla="*/ 100 w 536"/>
              <a:gd name="T81" fmla="*/ 503 h 537"/>
              <a:gd name="T82" fmla="*/ 66 w 536"/>
              <a:gd name="T83" fmla="*/ 503 h 537"/>
              <a:gd name="T84" fmla="*/ 33 w 536"/>
              <a:gd name="T85" fmla="*/ 469 h 537"/>
              <a:gd name="T86" fmla="*/ 100 w 536"/>
              <a:gd name="T87" fmla="*/ 436 h 537"/>
              <a:gd name="T88" fmla="*/ 485 w 536"/>
              <a:gd name="T89" fmla="*/ 0 h 537"/>
              <a:gd name="T90" fmla="*/ 485 w 536"/>
              <a:gd name="T91" fmla="*/ 0 h 537"/>
              <a:gd name="T92" fmla="*/ 50 w 536"/>
              <a:gd name="T93" fmla="*/ 0 h 537"/>
              <a:gd name="T94" fmla="*/ 0 w 536"/>
              <a:gd name="T95" fmla="*/ 51 h 537"/>
              <a:gd name="T96" fmla="*/ 0 w 536"/>
              <a:gd name="T97" fmla="*/ 486 h 537"/>
              <a:gd name="T98" fmla="*/ 50 w 536"/>
              <a:gd name="T99" fmla="*/ 536 h 537"/>
              <a:gd name="T100" fmla="*/ 485 w 536"/>
              <a:gd name="T101" fmla="*/ 536 h 537"/>
              <a:gd name="T102" fmla="*/ 535 w 536"/>
              <a:gd name="T103" fmla="*/ 486 h 537"/>
              <a:gd name="T104" fmla="*/ 535 w 536"/>
              <a:gd name="T105" fmla="*/ 51 h 537"/>
              <a:gd name="T106" fmla="*/ 233 w 536"/>
              <a:gd name="T107" fmla="*/ 350 h 537"/>
              <a:gd name="T108" fmla="*/ 233 w 536"/>
              <a:gd name="T109" fmla="*/ 350 h 537"/>
              <a:gd name="T110" fmla="*/ 328 w 536"/>
              <a:gd name="T111" fmla="*/ 287 h 537"/>
              <a:gd name="T112" fmla="*/ 328 w 536"/>
              <a:gd name="T113" fmla="*/ 268 h 537"/>
              <a:gd name="T114" fmla="*/ 233 w 536"/>
              <a:gd name="T115" fmla="*/ 204 h 537"/>
              <a:gd name="T116" fmla="*/ 217 w 536"/>
              <a:gd name="T117" fmla="*/ 213 h 537"/>
              <a:gd name="T118" fmla="*/ 217 w 536"/>
              <a:gd name="T119" fmla="*/ 34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537">
                <a:moveTo>
                  <a:pt x="502" y="101"/>
                </a:moveTo>
                <a:lnTo>
                  <a:pt x="502" y="101"/>
                </a:lnTo>
                <a:lnTo>
                  <a:pt x="502" y="101"/>
                </a:lnTo>
                <a:lnTo>
                  <a:pt x="435" y="101"/>
                </a:lnTo>
                <a:lnTo>
                  <a:pt x="435" y="34"/>
                </a:lnTo>
                <a:lnTo>
                  <a:pt x="468" y="34"/>
                </a:lnTo>
                <a:lnTo>
                  <a:pt x="468" y="34"/>
                </a:lnTo>
                <a:cubicBezTo>
                  <a:pt x="487" y="34"/>
                  <a:pt x="502" y="49"/>
                  <a:pt x="502" y="68"/>
                </a:cubicBezTo>
                <a:lnTo>
                  <a:pt x="502" y="68"/>
                </a:lnTo>
                <a:lnTo>
                  <a:pt x="502" y="101"/>
                </a:lnTo>
                <a:close/>
                <a:moveTo>
                  <a:pt x="435" y="135"/>
                </a:moveTo>
                <a:lnTo>
                  <a:pt x="435" y="135"/>
                </a:lnTo>
                <a:lnTo>
                  <a:pt x="435" y="135"/>
                </a:lnTo>
                <a:lnTo>
                  <a:pt x="502" y="135"/>
                </a:lnTo>
                <a:lnTo>
                  <a:pt x="502" y="201"/>
                </a:lnTo>
                <a:lnTo>
                  <a:pt x="435" y="201"/>
                </a:lnTo>
                <a:lnTo>
                  <a:pt x="435" y="135"/>
                </a:lnTo>
                <a:close/>
                <a:moveTo>
                  <a:pt x="435" y="234"/>
                </a:moveTo>
                <a:lnTo>
                  <a:pt x="435" y="234"/>
                </a:lnTo>
                <a:lnTo>
                  <a:pt x="435" y="234"/>
                </a:lnTo>
                <a:lnTo>
                  <a:pt x="502" y="234"/>
                </a:lnTo>
                <a:lnTo>
                  <a:pt x="502" y="302"/>
                </a:lnTo>
                <a:lnTo>
                  <a:pt x="435" y="302"/>
                </a:lnTo>
                <a:lnTo>
                  <a:pt x="435" y="234"/>
                </a:lnTo>
                <a:close/>
                <a:moveTo>
                  <a:pt x="435" y="335"/>
                </a:moveTo>
                <a:lnTo>
                  <a:pt x="435" y="335"/>
                </a:lnTo>
                <a:lnTo>
                  <a:pt x="435" y="335"/>
                </a:lnTo>
                <a:lnTo>
                  <a:pt x="502" y="335"/>
                </a:lnTo>
                <a:lnTo>
                  <a:pt x="502" y="402"/>
                </a:lnTo>
                <a:lnTo>
                  <a:pt x="435" y="402"/>
                </a:lnTo>
                <a:lnTo>
                  <a:pt x="435" y="335"/>
                </a:lnTo>
                <a:close/>
                <a:moveTo>
                  <a:pt x="502" y="469"/>
                </a:moveTo>
                <a:lnTo>
                  <a:pt x="502" y="469"/>
                </a:lnTo>
                <a:lnTo>
                  <a:pt x="502" y="469"/>
                </a:lnTo>
                <a:lnTo>
                  <a:pt x="502" y="469"/>
                </a:lnTo>
                <a:cubicBezTo>
                  <a:pt x="502" y="487"/>
                  <a:pt x="487" y="503"/>
                  <a:pt x="468" y="503"/>
                </a:cubicBezTo>
                <a:lnTo>
                  <a:pt x="468" y="503"/>
                </a:lnTo>
                <a:lnTo>
                  <a:pt x="435" y="503"/>
                </a:lnTo>
                <a:lnTo>
                  <a:pt x="435" y="436"/>
                </a:lnTo>
                <a:lnTo>
                  <a:pt x="502" y="436"/>
                </a:lnTo>
                <a:lnTo>
                  <a:pt x="502" y="469"/>
                </a:lnTo>
                <a:close/>
                <a:moveTo>
                  <a:pt x="134" y="34"/>
                </a:moveTo>
                <a:lnTo>
                  <a:pt x="134" y="34"/>
                </a:lnTo>
                <a:lnTo>
                  <a:pt x="134" y="34"/>
                </a:lnTo>
                <a:lnTo>
                  <a:pt x="402" y="34"/>
                </a:lnTo>
                <a:lnTo>
                  <a:pt x="402" y="503"/>
                </a:lnTo>
                <a:lnTo>
                  <a:pt x="134" y="503"/>
                </a:lnTo>
                <a:lnTo>
                  <a:pt x="134" y="34"/>
                </a:lnTo>
                <a:close/>
                <a:moveTo>
                  <a:pt x="100" y="101"/>
                </a:moveTo>
                <a:lnTo>
                  <a:pt x="100" y="101"/>
                </a:lnTo>
                <a:lnTo>
                  <a:pt x="100" y="101"/>
                </a:lnTo>
                <a:lnTo>
                  <a:pt x="33" y="101"/>
                </a:lnTo>
                <a:lnTo>
                  <a:pt x="33" y="68"/>
                </a:lnTo>
                <a:lnTo>
                  <a:pt x="33" y="68"/>
                </a:lnTo>
                <a:cubicBezTo>
                  <a:pt x="33" y="49"/>
                  <a:pt x="48" y="34"/>
                  <a:pt x="66" y="34"/>
                </a:cubicBezTo>
                <a:lnTo>
                  <a:pt x="66" y="34"/>
                </a:lnTo>
                <a:lnTo>
                  <a:pt x="100" y="34"/>
                </a:lnTo>
                <a:lnTo>
                  <a:pt x="100" y="101"/>
                </a:lnTo>
                <a:close/>
                <a:moveTo>
                  <a:pt x="33" y="135"/>
                </a:moveTo>
                <a:lnTo>
                  <a:pt x="33" y="135"/>
                </a:lnTo>
                <a:lnTo>
                  <a:pt x="33" y="135"/>
                </a:lnTo>
                <a:lnTo>
                  <a:pt x="100" y="135"/>
                </a:lnTo>
                <a:lnTo>
                  <a:pt x="100" y="201"/>
                </a:lnTo>
                <a:lnTo>
                  <a:pt x="33" y="201"/>
                </a:lnTo>
                <a:lnTo>
                  <a:pt x="33" y="135"/>
                </a:lnTo>
                <a:close/>
                <a:moveTo>
                  <a:pt x="33" y="234"/>
                </a:moveTo>
                <a:lnTo>
                  <a:pt x="33" y="234"/>
                </a:lnTo>
                <a:lnTo>
                  <a:pt x="33" y="234"/>
                </a:lnTo>
                <a:lnTo>
                  <a:pt x="100" y="234"/>
                </a:lnTo>
                <a:lnTo>
                  <a:pt x="100" y="302"/>
                </a:lnTo>
                <a:lnTo>
                  <a:pt x="33" y="302"/>
                </a:lnTo>
                <a:lnTo>
                  <a:pt x="33" y="234"/>
                </a:lnTo>
                <a:close/>
                <a:moveTo>
                  <a:pt x="33" y="335"/>
                </a:moveTo>
                <a:lnTo>
                  <a:pt x="33" y="335"/>
                </a:lnTo>
                <a:lnTo>
                  <a:pt x="33" y="335"/>
                </a:lnTo>
                <a:lnTo>
                  <a:pt x="100" y="335"/>
                </a:lnTo>
                <a:lnTo>
                  <a:pt x="100" y="402"/>
                </a:lnTo>
                <a:lnTo>
                  <a:pt x="33" y="402"/>
                </a:lnTo>
                <a:lnTo>
                  <a:pt x="33" y="335"/>
                </a:lnTo>
                <a:close/>
                <a:moveTo>
                  <a:pt x="100" y="503"/>
                </a:moveTo>
                <a:lnTo>
                  <a:pt x="100" y="503"/>
                </a:lnTo>
                <a:lnTo>
                  <a:pt x="100" y="503"/>
                </a:lnTo>
                <a:lnTo>
                  <a:pt x="66" y="503"/>
                </a:lnTo>
                <a:lnTo>
                  <a:pt x="66" y="503"/>
                </a:lnTo>
                <a:cubicBezTo>
                  <a:pt x="48" y="503"/>
                  <a:pt x="33" y="487"/>
                  <a:pt x="33" y="469"/>
                </a:cubicBezTo>
                <a:lnTo>
                  <a:pt x="33" y="469"/>
                </a:lnTo>
                <a:lnTo>
                  <a:pt x="33" y="436"/>
                </a:lnTo>
                <a:lnTo>
                  <a:pt x="100" y="436"/>
                </a:lnTo>
                <a:lnTo>
                  <a:pt x="100" y="503"/>
                </a:lnTo>
                <a:close/>
                <a:moveTo>
                  <a:pt x="485" y="0"/>
                </a:moveTo>
                <a:lnTo>
                  <a:pt x="485" y="0"/>
                </a:lnTo>
                <a:lnTo>
                  <a:pt x="485" y="0"/>
                </a:lnTo>
                <a:lnTo>
                  <a:pt x="50" y="0"/>
                </a:lnTo>
                <a:lnTo>
                  <a:pt x="50" y="0"/>
                </a:lnTo>
                <a:cubicBezTo>
                  <a:pt x="22" y="0"/>
                  <a:pt x="0" y="23"/>
                  <a:pt x="0" y="51"/>
                </a:cubicBezTo>
                <a:lnTo>
                  <a:pt x="0" y="51"/>
                </a:lnTo>
                <a:lnTo>
                  <a:pt x="0" y="486"/>
                </a:lnTo>
                <a:lnTo>
                  <a:pt x="0" y="486"/>
                </a:lnTo>
                <a:cubicBezTo>
                  <a:pt x="0" y="513"/>
                  <a:pt x="22" y="536"/>
                  <a:pt x="50" y="536"/>
                </a:cubicBezTo>
                <a:lnTo>
                  <a:pt x="50" y="536"/>
                </a:lnTo>
                <a:lnTo>
                  <a:pt x="485" y="536"/>
                </a:lnTo>
                <a:lnTo>
                  <a:pt x="485" y="536"/>
                </a:lnTo>
                <a:cubicBezTo>
                  <a:pt x="513" y="536"/>
                  <a:pt x="535" y="513"/>
                  <a:pt x="535" y="486"/>
                </a:cubicBezTo>
                <a:lnTo>
                  <a:pt x="535" y="486"/>
                </a:lnTo>
                <a:lnTo>
                  <a:pt x="535" y="51"/>
                </a:lnTo>
                <a:lnTo>
                  <a:pt x="535" y="51"/>
                </a:lnTo>
                <a:cubicBezTo>
                  <a:pt x="535" y="23"/>
                  <a:pt x="513" y="0"/>
                  <a:pt x="485" y="0"/>
                </a:cubicBezTo>
                <a:close/>
                <a:moveTo>
                  <a:pt x="233" y="350"/>
                </a:moveTo>
                <a:lnTo>
                  <a:pt x="233" y="350"/>
                </a:lnTo>
                <a:lnTo>
                  <a:pt x="233" y="350"/>
                </a:lnTo>
                <a:lnTo>
                  <a:pt x="328" y="287"/>
                </a:lnTo>
                <a:lnTo>
                  <a:pt x="328" y="287"/>
                </a:lnTo>
                <a:cubicBezTo>
                  <a:pt x="338" y="281"/>
                  <a:pt x="335" y="271"/>
                  <a:pt x="328" y="268"/>
                </a:cubicBezTo>
                <a:lnTo>
                  <a:pt x="328" y="268"/>
                </a:lnTo>
                <a:lnTo>
                  <a:pt x="233" y="204"/>
                </a:lnTo>
                <a:lnTo>
                  <a:pt x="233" y="204"/>
                </a:lnTo>
                <a:cubicBezTo>
                  <a:pt x="225" y="198"/>
                  <a:pt x="217" y="202"/>
                  <a:pt x="217" y="213"/>
                </a:cubicBezTo>
                <a:lnTo>
                  <a:pt x="217" y="213"/>
                </a:lnTo>
                <a:lnTo>
                  <a:pt x="217" y="341"/>
                </a:lnTo>
                <a:lnTo>
                  <a:pt x="217" y="341"/>
                </a:lnTo>
                <a:cubicBezTo>
                  <a:pt x="217" y="351"/>
                  <a:pt x="225" y="355"/>
                  <a:pt x="233" y="35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0" name="Freeform 38"/>
          <p:cNvSpPr>
            <a:spLocks noChangeArrowheads="1"/>
          </p:cNvSpPr>
          <p:nvPr/>
        </p:nvSpPr>
        <p:spPr bwMode="auto">
          <a:xfrm>
            <a:off x="4790677" y="2346307"/>
            <a:ext cx="204787" cy="180975"/>
          </a:xfrm>
          <a:custGeom>
            <a:avLst/>
            <a:gdLst>
              <a:gd name="T0" fmla="*/ 480 w 567"/>
              <a:gd name="T1" fmla="*/ 277 h 503"/>
              <a:gd name="T2" fmla="*/ 480 w 567"/>
              <a:gd name="T3" fmla="*/ 277 h 503"/>
              <a:gd name="T4" fmla="*/ 480 w 567"/>
              <a:gd name="T5" fmla="*/ 277 h 503"/>
              <a:gd name="T6" fmla="*/ 480 w 567"/>
              <a:gd name="T7" fmla="*/ 277 h 503"/>
              <a:gd name="T8" fmla="*/ 283 w 567"/>
              <a:gd name="T9" fmla="*/ 459 h 503"/>
              <a:gd name="T10" fmla="*/ 85 w 567"/>
              <a:gd name="T11" fmla="*/ 276 h 503"/>
              <a:gd name="T12" fmla="*/ 49 w 567"/>
              <a:gd name="T13" fmla="*/ 190 h 503"/>
              <a:gd name="T14" fmla="*/ 86 w 567"/>
              <a:gd name="T15" fmla="*/ 103 h 503"/>
              <a:gd name="T16" fmla="*/ 160 w 567"/>
              <a:gd name="T17" fmla="*/ 66 h 503"/>
              <a:gd name="T18" fmla="*/ 261 w 567"/>
              <a:gd name="T19" fmla="*/ 115 h 503"/>
              <a:gd name="T20" fmla="*/ 261 w 567"/>
              <a:gd name="T21" fmla="*/ 115 h 503"/>
              <a:gd name="T22" fmla="*/ 283 w 567"/>
              <a:gd name="T23" fmla="*/ 136 h 503"/>
              <a:gd name="T24" fmla="*/ 305 w 567"/>
              <a:gd name="T25" fmla="*/ 115 h 503"/>
              <a:gd name="T26" fmla="*/ 305 w 567"/>
              <a:gd name="T27" fmla="*/ 115 h 503"/>
              <a:gd name="T28" fmla="*/ 406 w 567"/>
              <a:gd name="T29" fmla="*/ 67 h 503"/>
              <a:gd name="T30" fmla="*/ 480 w 567"/>
              <a:gd name="T31" fmla="*/ 103 h 503"/>
              <a:gd name="T32" fmla="*/ 517 w 567"/>
              <a:gd name="T33" fmla="*/ 190 h 503"/>
              <a:gd name="T34" fmla="*/ 480 w 567"/>
              <a:gd name="T35" fmla="*/ 277 h 503"/>
              <a:gd name="T36" fmla="*/ 504 w 567"/>
              <a:gd name="T37" fmla="*/ 79 h 503"/>
              <a:gd name="T38" fmla="*/ 504 w 567"/>
              <a:gd name="T39" fmla="*/ 79 h 503"/>
              <a:gd name="T40" fmla="*/ 504 w 567"/>
              <a:gd name="T41" fmla="*/ 79 h 503"/>
              <a:gd name="T42" fmla="*/ 504 w 567"/>
              <a:gd name="T43" fmla="*/ 79 h 503"/>
              <a:gd name="T44" fmla="*/ 283 w 567"/>
              <a:gd name="T45" fmla="*/ 91 h 503"/>
              <a:gd name="T46" fmla="*/ 62 w 567"/>
              <a:gd name="T47" fmla="*/ 79 h 503"/>
              <a:gd name="T48" fmla="*/ 62 w 567"/>
              <a:gd name="T49" fmla="*/ 304 h 503"/>
              <a:gd name="T50" fmla="*/ 283 w 567"/>
              <a:gd name="T51" fmla="*/ 502 h 503"/>
              <a:gd name="T52" fmla="*/ 504 w 567"/>
              <a:gd name="T53" fmla="*/ 304 h 503"/>
              <a:gd name="T54" fmla="*/ 504 w 567"/>
              <a:gd name="T55" fmla="*/ 7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7" h="503">
                <a:moveTo>
                  <a:pt x="480" y="277"/>
                </a:moveTo>
                <a:lnTo>
                  <a:pt x="480" y="277"/>
                </a:lnTo>
                <a:lnTo>
                  <a:pt x="480" y="277"/>
                </a:lnTo>
                <a:lnTo>
                  <a:pt x="480" y="277"/>
                </a:lnTo>
                <a:cubicBezTo>
                  <a:pt x="362" y="381"/>
                  <a:pt x="308" y="437"/>
                  <a:pt x="283" y="459"/>
                </a:cubicBezTo>
                <a:cubicBezTo>
                  <a:pt x="257" y="437"/>
                  <a:pt x="202" y="381"/>
                  <a:pt x="85" y="276"/>
                </a:cubicBezTo>
                <a:cubicBezTo>
                  <a:pt x="62" y="254"/>
                  <a:pt x="49" y="223"/>
                  <a:pt x="49" y="190"/>
                </a:cubicBezTo>
                <a:cubicBezTo>
                  <a:pt x="49" y="157"/>
                  <a:pt x="62" y="126"/>
                  <a:pt x="86" y="103"/>
                </a:cubicBezTo>
                <a:cubicBezTo>
                  <a:pt x="111" y="78"/>
                  <a:pt x="135" y="66"/>
                  <a:pt x="160" y="66"/>
                </a:cubicBezTo>
                <a:cubicBezTo>
                  <a:pt x="190" y="66"/>
                  <a:pt x="224" y="83"/>
                  <a:pt x="261" y="115"/>
                </a:cubicBezTo>
                <a:lnTo>
                  <a:pt x="261" y="115"/>
                </a:lnTo>
                <a:lnTo>
                  <a:pt x="283" y="136"/>
                </a:lnTo>
                <a:lnTo>
                  <a:pt x="305" y="115"/>
                </a:lnTo>
                <a:lnTo>
                  <a:pt x="305" y="115"/>
                </a:lnTo>
                <a:cubicBezTo>
                  <a:pt x="342" y="83"/>
                  <a:pt x="375" y="67"/>
                  <a:pt x="406" y="67"/>
                </a:cubicBezTo>
                <a:cubicBezTo>
                  <a:pt x="431" y="67"/>
                  <a:pt x="456" y="78"/>
                  <a:pt x="480" y="103"/>
                </a:cubicBezTo>
                <a:cubicBezTo>
                  <a:pt x="504" y="126"/>
                  <a:pt x="517" y="157"/>
                  <a:pt x="517" y="190"/>
                </a:cubicBezTo>
                <a:cubicBezTo>
                  <a:pt x="517" y="223"/>
                  <a:pt x="504" y="254"/>
                  <a:pt x="480" y="277"/>
                </a:cubicBezTo>
                <a:close/>
                <a:moveTo>
                  <a:pt x="504" y="79"/>
                </a:moveTo>
                <a:lnTo>
                  <a:pt x="504" y="79"/>
                </a:lnTo>
                <a:lnTo>
                  <a:pt x="504" y="79"/>
                </a:lnTo>
                <a:lnTo>
                  <a:pt x="504" y="79"/>
                </a:lnTo>
                <a:cubicBezTo>
                  <a:pt x="425" y="0"/>
                  <a:pt x="346" y="35"/>
                  <a:pt x="283" y="91"/>
                </a:cubicBezTo>
                <a:cubicBezTo>
                  <a:pt x="220" y="35"/>
                  <a:pt x="142" y="0"/>
                  <a:pt x="62" y="79"/>
                </a:cubicBezTo>
                <a:cubicBezTo>
                  <a:pt x="0" y="142"/>
                  <a:pt x="0" y="242"/>
                  <a:pt x="62" y="304"/>
                </a:cubicBezTo>
                <a:cubicBezTo>
                  <a:pt x="283" y="502"/>
                  <a:pt x="283" y="502"/>
                  <a:pt x="283" y="502"/>
                </a:cubicBezTo>
                <a:cubicBezTo>
                  <a:pt x="283" y="502"/>
                  <a:pt x="283" y="502"/>
                  <a:pt x="504" y="304"/>
                </a:cubicBezTo>
                <a:cubicBezTo>
                  <a:pt x="566" y="242"/>
                  <a:pt x="566" y="142"/>
                  <a:pt x="504" y="7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1" name="Freeform 39"/>
          <p:cNvSpPr>
            <a:spLocks noChangeArrowheads="1"/>
          </p:cNvSpPr>
          <p:nvPr/>
        </p:nvSpPr>
        <p:spPr bwMode="auto">
          <a:xfrm>
            <a:off x="4258864" y="2339957"/>
            <a:ext cx="195263" cy="187325"/>
          </a:xfrm>
          <a:custGeom>
            <a:avLst/>
            <a:gdLst>
              <a:gd name="T0" fmla="*/ 387 w 541"/>
              <a:gd name="T1" fmla="*/ 323 h 521"/>
              <a:gd name="T2" fmla="*/ 387 w 541"/>
              <a:gd name="T3" fmla="*/ 323 h 521"/>
              <a:gd name="T4" fmla="*/ 387 w 541"/>
              <a:gd name="T5" fmla="*/ 323 h 521"/>
              <a:gd name="T6" fmla="*/ 414 w 541"/>
              <a:gd name="T7" fmla="*/ 486 h 521"/>
              <a:gd name="T8" fmla="*/ 270 w 541"/>
              <a:gd name="T9" fmla="*/ 411 h 521"/>
              <a:gd name="T10" fmla="*/ 126 w 541"/>
              <a:gd name="T11" fmla="*/ 486 h 521"/>
              <a:gd name="T12" fmla="*/ 153 w 541"/>
              <a:gd name="T13" fmla="*/ 323 h 521"/>
              <a:gd name="T14" fmla="*/ 36 w 541"/>
              <a:gd name="T15" fmla="*/ 204 h 521"/>
              <a:gd name="T16" fmla="*/ 199 w 541"/>
              <a:gd name="T17" fmla="*/ 182 h 521"/>
              <a:gd name="T18" fmla="*/ 270 w 541"/>
              <a:gd name="T19" fmla="*/ 34 h 521"/>
              <a:gd name="T20" fmla="*/ 342 w 541"/>
              <a:gd name="T21" fmla="*/ 182 h 521"/>
              <a:gd name="T22" fmla="*/ 504 w 541"/>
              <a:gd name="T23" fmla="*/ 204 h 521"/>
              <a:gd name="T24" fmla="*/ 387 w 541"/>
              <a:gd name="T25" fmla="*/ 323 h 521"/>
              <a:gd name="T26" fmla="*/ 536 w 541"/>
              <a:gd name="T27" fmla="*/ 194 h 521"/>
              <a:gd name="T28" fmla="*/ 536 w 541"/>
              <a:gd name="T29" fmla="*/ 194 h 521"/>
              <a:gd name="T30" fmla="*/ 536 w 541"/>
              <a:gd name="T31" fmla="*/ 194 h 521"/>
              <a:gd name="T32" fmla="*/ 536 w 541"/>
              <a:gd name="T33" fmla="*/ 194 h 521"/>
              <a:gd name="T34" fmla="*/ 505 w 541"/>
              <a:gd name="T35" fmla="*/ 168 h 521"/>
              <a:gd name="T36" fmla="*/ 505 w 541"/>
              <a:gd name="T37" fmla="*/ 168 h 521"/>
              <a:gd name="T38" fmla="*/ 366 w 541"/>
              <a:gd name="T39" fmla="*/ 148 h 521"/>
              <a:gd name="T40" fmla="*/ 305 w 541"/>
              <a:gd name="T41" fmla="*/ 22 h 521"/>
              <a:gd name="T42" fmla="*/ 305 w 541"/>
              <a:gd name="T43" fmla="*/ 22 h 521"/>
              <a:gd name="T44" fmla="*/ 270 w 541"/>
              <a:gd name="T45" fmla="*/ 0 h 521"/>
              <a:gd name="T46" fmla="*/ 235 w 541"/>
              <a:gd name="T47" fmla="*/ 22 h 521"/>
              <a:gd name="T48" fmla="*/ 235 w 541"/>
              <a:gd name="T49" fmla="*/ 22 h 521"/>
              <a:gd name="T50" fmla="*/ 175 w 541"/>
              <a:gd name="T51" fmla="*/ 148 h 521"/>
              <a:gd name="T52" fmla="*/ 36 w 541"/>
              <a:gd name="T53" fmla="*/ 168 h 521"/>
              <a:gd name="T54" fmla="*/ 36 w 541"/>
              <a:gd name="T55" fmla="*/ 168 h 521"/>
              <a:gd name="T56" fmla="*/ 5 w 541"/>
              <a:gd name="T57" fmla="*/ 194 h 521"/>
              <a:gd name="T58" fmla="*/ 14 w 541"/>
              <a:gd name="T59" fmla="*/ 232 h 521"/>
              <a:gd name="T60" fmla="*/ 14 w 541"/>
              <a:gd name="T61" fmla="*/ 232 h 521"/>
              <a:gd name="T62" fmla="*/ 116 w 541"/>
              <a:gd name="T63" fmla="*/ 334 h 521"/>
              <a:gd name="T64" fmla="*/ 92 w 541"/>
              <a:gd name="T65" fmla="*/ 475 h 521"/>
              <a:gd name="T66" fmla="*/ 92 w 541"/>
              <a:gd name="T67" fmla="*/ 475 h 521"/>
              <a:gd name="T68" fmla="*/ 108 w 541"/>
              <a:gd name="T69" fmla="*/ 512 h 521"/>
              <a:gd name="T70" fmla="*/ 130 w 541"/>
              <a:gd name="T71" fmla="*/ 520 h 521"/>
              <a:gd name="T72" fmla="*/ 149 w 541"/>
              <a:gd name="T73" fmla="*/ 515 h 521"/>
              <a:gd name="T74" fmla="*/ 149 w 541"/>
              <a:gd name="T75" fmla="*/ 515 h 521"/>
              <a:gd name="T76" fmla="*/ 270 w 541"/>
              <a:gd name="T77" fmla="*/ 451 h 521"/>
              <a:gd name="T78" fmla="*/ 392 w 541"/>
              <a:gd name="T79" fmla="*/ 515 h 521"/>
              <a:gd name="T80" fmla="*/ 392 w 541"/>
              <a:gd name="T81" fmla="*/ 515 h 521"/>
              <a:gd name="T82" fmla="*/ 410 w 541"/>
              <a:gd name="T83" fmla="*/ 520 h 521"/>
              <a:gd name="T84" fmla="*/ 433 w 541"/>
              <a:gd name="T85" fmla="*/ 512 h 521"/>
              <a:gd name="T86" fmla="*/ 449 w 541"/>
              <a:gd name="T87" fmla="*/ 475 h 521"/>
              <a:gd name="T88" fmla="*/ 449 w 541"/>
              <a:gd name="T89" fmla="*/ 475 h 521"/>
              <a:gd name="T90" fmla="*/ 425 w 541"/>
              <a:gd name="T91" fmla="*/ 334 h 521"/>
              <a:gd name="T92" fmla="*/ 527 w 541"/>
              <a:gd name="T93" fmla="*/ 232 h 521"/>
              <a:gd name="T94" fmla="*/ 527 w 541"/>
              <a:gd name="T95" fmla="*/ 232 h 521"/>
              <a:gd name="T96" fmla="*/ 536 w 541"/>
              <a:gd name="T97"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1" h="521">
                <a:moveTo>
                  <a:pt x="387" y="323"/>
                </a:moveTo>
                <a:lnTo>
                  <a:pt x="387" y="323"/>
                </a:lnTo>
                <a:lnTo>
                  <a:pt x="387" y="323"/>
                </a:lnTo>
                <a:lnTo>
                  <a:pt x="414" y="486"/>
                </a:lnTo>
                <a:lnTo>
                  <a:pt x="270" y="411"/>
                </a:lnTo>
                <a:lnTo>
                  <a:pt x="126" y="486"/>
                </a:lnTo>
                <a:lnTo>
                  <a:pt x="153" y="323"/>
                </a:lnTo>
                <a:lnTo>
                  <a:pt x="36" y="204"/>
                </a:lnTo>
                <a:lnTo>
                  <a:pt x="199" y="182"/>
                </a:lnTo>
                <a:lnTo>
                  <a:pt x="270" y="34"/>
                </a:lnTo>
                <a:lnTo>
                  <a:pt x="342" y="182"/>
                </a:lnTo>
                <a:lnTo>
                  <a:pt x="504" y="204"/>
                </a:lnTo>
                <a:lnTo>
                  <a:pt x="387" y="323"/>
                </a:lnTo>
                <a:close/>
                <a:moveTo>
                  <a:pt x="536" y="194"/>
                </a:moveTo>
                <a:lnTo>
                  <a:pt x="536" y="194"/>
                </a:lnTo>
                <a:lnTo>
                  <a:pt x="536" y="194"/>
                </a:lnTo>
                <a:lnTo>
                  <a:pt x="536" y="194"/>
                </a:lnTo>
                <a:cubicBezTo>
                  <a:pt x="531" y="180"/>
                  <a:pt x="519" y="170"/>
                  <a:pt x="505" y="168"/>
                </a:cubicBezTo>
                <a:lnTo>
                  <a:pt x="505" y="168"/>
                </a:lnTo>
                <a:lnTo>
                  <a:pt x="366" y="148"/>
                </a:lnTo>
                <a:lnTo>
                  <a:pt x="305" y="22"/>
                </a:lnTo>
                <a:lnTo>
                  <a:pt x="305" y="22"/>
                </a:lnTo>
                <a:cubicBezTo>
                  <a:pt x="299" y="9"/>
                  <a:pt x="285" y="0"/>
                  <a:pt x="270" y="0"/>
                </a:cubicBezTo>
                <a:cubicBezTo>
                  <a:pt x="255" y="0"/>
                  <a:pt x="242" y="9"/>
                  <a:pt x="235" y="22"/>
                </a:cubicBezTo>
                <a:lnTo>
                  <a:pt x="235" y="22"/>
                </a:lnTo>
                <a:lnTo>
                  <a:pt x="175" y="148"/>
                </a:lnTo>
                <a:lnTo>
                  <a:pt x="36" y="168"/>
                </a:lnTo>
                <a:lnTo>
                  <a:pt x="36" y="168"/>
                </a:lnTo>
                <a:cubicBezTo>
                  <a:pt x="21" y="170"/>
                  <a:pt x="9" y="180"/>
                  <a:pt x="5" y="194"/>
                </a:cubicBezTo>
                <a:cubicBezTo>
                  <a:pt x="0" y="207"/>
                  <a:pt x="3" y="222"/>
                  <a:pt x="14" y="232"/>
                </a:cubicBezTo>
                <a:lnTo>
                  <a:pt x="14" y="232"/>
                </a:lnTo>
                <a:lnTo>
                  <a:pt x="116" y="334"/>
                </a:lnTo>
                <a:lnTo>
                  <a:pt x="92" y="475"/>
                </a:lnTo>
                <a:lnTo>
                  <a:pt x="92" y="475"/>
                </a:lnTo>
                <a:cubicBezTo>
                  <a:pt x="90" y="490"/>
                  <a:pt x="95" y="504"/>
                  <a:pt x="108" y="512"/>
                </a:cubicBezTo>
                <a:cubicBezTo>
                  <a:pt x="114" y="517"/>
                  <a:pt x="122" y="520"/>
                  <a:pt x="130" y="520"/>
                </a:cubicBezTo>
                <a:cubicBezTo>
                  <a:pt x="136" y="520"/>
                  <a:pt x="143" y="518"/>
                  <a:pt x="149" y="515"/>
                </a:cubicBezTo>
                <a:lnTo>
                  <a:pt x="149" y="515"/>
                </a:lnTo>
                <a:lnTo>
                  <a:pt x="270" y="451"/>
                </a:lnTo>
                <a:lnTo>
                  <a:pt x="392" y="515"/>
                </a:lnTo>
                <a:lnTo>
                  <a:pt x="392" y="515"/>
                </a:lnTo>
                <a:cubicBezTo>
                  <a:pt x="397" y="518"/>
                  <a:pt x="404" y="520"/>
                  <a:pt x="410" y="520"/>
                </a:cubicBezTo>
                <a:cubicBezTo>
                  <a:pt x="418" y="520"/>
                  <a:pt x="426" y="517"/>
                  <a:pt x="433" y="512"/>
                </a:cubicBezTo>
                <a:cubicBezTo>
                  <a:pt x="445" y="504"/>
                  <a:pt x="451" y="490"/>
                  <a:pt x="449" y="475"/>
                </a:cubicBezTo>
                <a:lnTo>
                  <a:pt x="449" y="475"/>
                </a:lnTo>
                <a:lnTo>
                  <a:pt x="425" y="334"/>
                </a:lnTo>
                <a:lnTo>
                  <a:pt x="527" y="232"/>
                </a:lnTo>
                <a:lnTo>
                  <a:pt x="527" y="232"/>
                </a:lnTo>
                <a:cubicBezTo>
                  <a:pt x="537" y="222"/>
                  <a:pt x="540" y="207"/>
                  <a:pt x="536" y="19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2" name="Freeform 40"/>
          <p:cNvSpPr>
            <a:spLocks noChangeArrowheads="1"/>
          </p:cNvSpPr>
          <p:nvPr/>
        </p:nvSpPr>
        <p:spPr bwMode="auto">
          <a:xfrm>
            <a:off x="3747689" y="2339957"/>
            <a:ext cx="144463" cy="193675"/>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3" name="Freeform 41"/>
          <p:cNvSpPr>
            <a:spLocks noChangeArrowheads="1"/>
          </p:cNvSpPr>
          <p:nvPr/>
        </p:nvSpPr>
        <p:spPr bwMode="auto">
          <a:xfrm>
            <a:off x="5868589" y="1839894"/>
            <a:ext cx="193675" cy="120650"/>
          </a:xfrm>
          <a:custGeom>
            <a:avLst/>
            <a:gdLst>
              <a:gd name="T0" fmla="*/ 368 w 537"/>
              <a:gd name="T1" fmla="*/ 301 h 336"/>
              <a:gd name="T2" fmla="*/ 368 w 537"/>
              <a:gd name="T3" fmla="*/ 301 h 336"/>
              <a:gd name="T4" fmla="*/ 368 w 537"/>
              <a:gd name="T5" fmla="*/ 301 h 336"/>
              <a:gd name="T6" fmla="*/ 167 w 537"/>
              <a:gd name="T7" fmla="*/ 301 h 336"/>
              <a:gd name="T8" fmla="*/ 167 w 537"/>
              <a:gd name="T9" fmla="*/ 301 h 336"/>
              <a:gd name="T10" fmla="*/ 33 w 537"/>
              <a:gd name="T11" fmla="*/ 168 h 336"/>
              <a:gd name="T12" fmla="*/ 167 w 537"/>
              <a:gd name="T13" fmla="*/ 33 h 336"/>
              <a:gd name="T14" fmla="*/ 167 w 537"/>
              <a:gd name="T15" fmla="*/ 33 h 336"/>
              <a:gd name="T16" fmla="*/ 368 w 537"/>
              <a:gd name="T17" fmla="*/ 33 h 336"/>
              <a:gd name="T18" fmla="*/ 368 w 537"/>
              <a:gd name="T19" fmla="*/ 33 h 336"/>
              <a:gd name="T20" fmla="*/ 502 w 537"/>
              <a:gd name="T21" fmla="*/ 168 h 336"/>
              <a:gd name="T22" fmla="*/ 368 w 537"/>
              <a:gd name="T23" fmla="*/ 301 h 336"/>
              <a:gd name="T24" fmla="*/ 368 w 537"/>
              <a:gd name="T25" fmla="*/ 0 h 336"/>
              <a:gd name="T26" fmla="*/ 368 w 537"/>
              <a:gd name="T27" fmla="*/ 0 h 336"/>
              <a:gd name="T28" fmla="*/ 368 w 537"/>
              <a:gd name="T29" fmla="*/ 0 h 336"/>
              <a:gd name="T30" fmla="*/ 167 w 537"/>
              <a:gd name="T31" fmla="*/ 0 h 336"/>
              <a:gd name="T32" fmla="*/ 167 w 537"/>
              <a:gd name="T33" fmla="*/ 0 h 336"/>
              <a:gd name="T34" fmla="*/ 0 w 537"/>
              <a:gd name="T35" fmla="*/ 168 h 336"/>
              <a:gd name="T36" fmla="*/ 167 w 537"/>
              <a:gd name="T37" fmla="*/ 335 h 336"/>
              <a:gd name="T38" fmla="*/ 167 w 537"/>
              <a:gd name="T39" fmla="*/ 335 h 336"/>
              <a:gd name="T40" fmla="*/ 368 w 537"/>
              <a:gd name="T41" fmla="*/ 335 h 336"/>
              <a:gd name="T42" fmla="*/ 368 w 537"/>
              <a:gd name="T43" fmla="*/ 335 h 336"/>
              <a:gd name="T44" fmla="*/ 536 w 537"/>
              <a:gd name="T45" fmla="*/ 168 h 336"/>
              <a:gd name="T46" fmla="*/ 368 w 537"/>
              <a:gd name="T47" fmla="*/ 0 h 336"/>
              <a:gd name="T48" fmla="*/ 167 w 537"/>
              <a:gd name="T49" fmla="*/ 218 h 336"/>
              <a:gd name="T50" fmla="*/ 167 w 537"/>
              <a:gd name="T51" fmla="*/ 218 h 336"/>
              <a:gd name="T52" fmla="*/ 167 w 537"/>
              <a:gd name="T53" fmla="*/ 218 h 336"/>
              <a:gd name="T54" fmla="*/ 167 w 537"/>
              <a:gd name="T55" fmla="*/ 218 h 336"/>
              <a:gd name="T56" fmla="*/ 117 w 537"/>
              <a:gd name="T57" fmla="*/ 168 h 336"/>
              <a:gd name="T58" fmla="*/ 167 w 537"/>
              <a:gd name="T59" fmla="*/ 117 h 336"/>
              <a:gd name="T60" fmla="*/ 217 w 537"/>
              <a:gd name="T61" fmla="*/ 168 h 336"/>
              <a:gd name="T62" fmla="*/ 167 w 537"/>
              <a:gd name="T63" fmla="*/ 218 h 336"/>
              <a:gd name="T64" fmla="*/ 167 w 537"/>
              <a:gd name="T65" fmla="*/ 84 h 336"/>
              <a:gd name="T66" fmla="*/ 167 w 537"/>
              <a:gd name="T67" fmla="*/ 84 h 336"/>
              <a:gd name="T68" fmla="*/ 167 w 537"/>
              <a:gd name="T69" fmla="*/ 84 h 336"/>
              <a:gd name="T70" fmla="*/ 167 w 537"/>
              <a:gd name="T71" fmla="*/ 84 h 336"/>
              <a:gd name="T72" fmla="*/ 84 w 537"/>
              <a:gd name="T73" fmla="*/ 168 h 336"/>
              <a:gd name="T74" fmla="*/ 167 w 537"/>
              <a:gd name="T75" fmla="*/ 251 h 336"/>
              <a:gd name="T76" fmla="*/ 250 w 537"/>
              <a:gd name="T77" fmla="*/ 168 h 336"/>
              <a:gd name="T78" fmla="*/ 167 w 537"/>
              <a:gd name="T79" fmla="*/ 8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7" h="336">
                <a:moveTo>
                  <a:pt x="368" y="301"/>
                </a:moveTo>
                <a:lnTo>
                  <a:pt x="368" y="301"/>
                </a:lnTo>
                <a:lnTo>
                  <a:pt x="368" y="301"/>
                </a:lnTo>
                <a:lnTo>
                  <a:pt x="167" y="301"/>
                </a:lnTo>
                <a:lnTo>
                  <a:pt x="167" y="301"/>
                </a:lnTo>
                <a:cubicBezTo>
                  <a:pt x="93" y="301"/>
                  <a:pt x="33" y="242"/>
                  <a:pt x="33" y="168"/>
                </a:cubicBezTo>
                <a:cubicBezTo>
                  <a:pt x="33" y="94"/>
                  <a:pt x="93" y="33"/>
                  <a:pt x="167" y="33"/>
                </a:cubicBezTo>
                <a:lnTo>
                  <a:pt x="167" y="33"/>
                </a:lnTo>
                <a:lnTo>
                  <a:pt x="368" y="33"/>
                </a:lnTo>
                <a:lnTo>
                  <a:pt x="368" y="33"/>
                </a:lnTo>
                <a:cubicBezTo>
                  <a:pt x="442" y="33"/>
                  <a:pt x="502" y="94"/>
                  <a:pt x="502" y="168"/>
                </a:cubicBezTo>
                <a:cubicBezTo>
                  <a:pt x="502" y="242"/>
                  <a:pt x="442" y="301"/>
                  <a:pt x="368" y="301"/>
                </a:cubicBezTo>
                <a:close/>
                <a:moveTo>
                  <a:pt x="368" y="0"/>
                </a:moveTo>
                <a:lnTo>
                  <a:pt x="368" y="0"/>
                </a:lnTo>
                <a:lnTo>
                  <a:pt x="368" y="0"/>
                </a:lnTo>
                <a:lnTo>
                  <a:pt x="167" y="0"/>
                </a:lnTo>
                <a:lnTo>
                  <a:pt x="167" y="0"/>
                </a:lnTo>
                <a:cubicBezTo>
                  <a:pt x="74" y="0"/>
                  <a:pt x="0" y="75"/>
                  <a:pt x="0" y="168"/>
                </a:cubicBezTo>
                <a:cubicBezTo>
                  <a:pt x="0" y="260"/>
                  <a:pt x="74" y="335"/>
                  <a:pt x="167" y="335"/>
                </a:cubicBezTo>
                <a:lnTo>
                  <a:pt x="167" y="335"/>
                </a:lnTo>
                <a:lnTo>
                  <a:pt x="368" y="335"/>
                </a:lnTo>
                <a:lnTo>
                  <a:pt x="368" y="335"/>
                </a:lnTo>
                <a:cubicBezTo>
                  <a:pt x="460" y="335"/>
                  <a:pt x="536" y="260"/>
                  <a:pt x="536" y="168"/>
                </a:cubicBezTo>
                <a:cubicBezTo>
                  <a:pt x="536" y="75"/>
                  <a:pt x="460" y="0"/>
                  <a:pt x="368" y="0"/>
                </a:cubicBezTo>
                <a:close/>
                <a:moveTo>
                  <a:pt x="167" y="218"/>
                </a:moveTo>
                <a:lnTo>
                  <a:pt x="167" y="218"/>
                </a:lnTo>
                <a:lnTo>
                  <a:pt x="167" y="218"/>
                </a:lnTo>
                <a:lnTo>
                  <a:pt x="167" y="218"/>
                </a:lnTo>
                <a:cubicBezTo>
                  <a:pt x="139" y="218"/>
                  <a:pt x="117" y="195"/>
                  <a:pt x="117" y="168"/>
                </a:cubicBezTo>
                <a:cubicBezTo>
                  <a:pt x="117" y="140"/>
                  <a:pt x="139" y="117"/>
                  <a:pt x="167" y="117"/>
                </a:cubicBezTo>
                <a:cubicBezTo>
                  <a:pt x="195" y="117"/>
                  <a:pt x="217" y="140"/>
                  <a:pt x="217" y="168"/>
                </a:cubicBezTo>
                <a:cubicBezTo>
                  <a:pt x="217" y="195"/>
                  <a:pt x="195" y="218"/>
                  <a:pt x="167" y="218"/>
                </a:cubicBezTo>
                <a:close/>
                <a:moveTo>
                  <a:pt x="167" y="84"/>
                </a:moveTo>
                <a:lnTo>
                  <a:pt x="167" y="84"/>
                </a:lnTo>
                <a:lnTo>
                  <a:pt x="167" y="84"/>
                </a:lnTo>
                <a:lnTo>
                  <a:pt x="167" y="84"/>
                </a:lnTo>
                <a:cubicBezTo>
                  <a:pt x="121" y="84"/>
                  <a:pt x="84" y="121"/>
                  <a:pt x="84" y="168"/>
                </a:cubicBezTo>
                <a:cubicBezTo>
                  <a:pt x="84" y="213"/>
                  <a:pt x="121" y="251"/>
                  <a:pt x="167" y="251"/>
                </a:cubicBezTo>
                <a:cubicBezTo>
                  <a:pt x="213" y="251"/>
                  <a:pt x="250" y="213"/>
                  <a:pt x="250" y="168"/>
                </a:cubicBezTo>
                <a:cubicBezTo>
                  <a:pt x="250" y="121"/>
                  <a:pt x="213" y="84"/>
                  <a:pt x="167" y="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4" name="Freeform 42"/>
          <p:cNvSpPr>
            <a:spLocks noChangeArrowheads="1"/>
          </p:cNvSpPr>
          <p:nvPr/>
        </p:nvSpPr>
        <p:spPr bwMode="auto">
          <a:xfrm>
            <a:off x="5332014" y="1804969"/>
            <a:ext cx="193675" cy="193675"/>
          </a:xfrm>
          <a:custGeom>
            <a:avLst/>
            <a:gdLst>
              <a:gd name="T0" fmla="*/ 150 w 536"/>
              <a:gd name="T1" fmla="*/ 68 h 537"/>
              <a:gd name="T2" fmla="*/ 150 w 536"/>
              <a:gd name="T3" fmla="*/ 101 h 537"/>
              <a:gd name="T4" fmla="*/ 83 w 536"/>
              <a:gd name="T5" fmla="*/ 68 h 537"/>
              <a:gd name="T6" fmla="*/ 83 w 536"/>
              <a:gd name="T7" fmla="*/ 68 h 537"/>
              <a:gd name="T8" fmla="*/ 100 w 536"/>
              <a:gd name="T9" fmla="*/ 84 h 537"/>
              <a:gd name="T10" fmla="*/ 217 w 536"/>
              <a:gd name="T11" fmla="*/ 68 h 537"/>
              <a:gd name="T12" fmla="*/ 201 w 536"/>
              <a:gd name="T13" fmla="*/ 84 h 537"/>
              <a:gd name="T14" fmla="*/ 217 w 536"/>
              <a:gd name="T15" fmla="*/ 68 h 537"/>
              <a:gd name="T16" fmla="*/ 502 w 536"/>
              <a:gd name="T17" fmla="*/ 134 h 537"/>
              <a:gd name="T18" fmla="*/ 33 w 536"/>
              <a:gd name="T19" fmla="*/ 68 h 537"/>
              <a:gd name="T20" fmla="*/ 468 w 536"/>
              <a:gd name="T21" fmla="*/ 34 h 537"/>
              <a:gd name="T22" fmla="*/ 502 w 536"/>
              <a:gd name="T23" fmla="*/ 68 h 537"/>
              <a:gd name="T24" fmla="*/ 502 w 536"/>
              <a:gd name="T25" fmla="*/ 470 h 537"/>
              <a:gd name="T26" fmla="*/ 468 w 536"/>
              <a:gd name="T27" fmla="*/ 503 h 537"/>
              <a:gd name="T28" fmla="*/ 66 w 536"/>
              <a:gd name="T29" fmla="*/ 503 h 537"/>
              <a:gd name="T30" fmla="*/ 33 w 536"/>
              <a:gd name="T31" fmla="*/ 168 h 537"/>
              <a:gd name="T32" fmla="*/ 485 w 536"/>
              <a:gd name="T33" fmla="*/ 0 h 537"/>
              <a:gd name="T34" fmla="*/ 50 w 536"/>
              <a:gd name="T35" fmla="*/ 0 h 537"/>
              <a:gd name="T36" fmla="*/ 0 w 536"/>
              <a:gd name="T37" fmla="*/ 51 h 537"/>
              <a:gd name="T38" fmla="*/ 50 w 536"/>
              <a:gd name="T39" fmla="*/ 536 h 537"/>
              <a:gd name="T40" fmla="*/ 485 w 536"/>
              <a:gd name="T41" fmla="*/ 536 h 537"/>
              <a:gd name="T42" fmla="*/ 535 w 536"/>
              <a:gd name="T43" fmla="*/ 51 h 537"/>
              <a:gd name="T44" fmla="*/ 356 w 536"/>
              <a:gd name="T45" fmla="*/ 398 h 537"/>
              <a:gd name="T46" fmla="*/ 356 w 536"/>
              <a:gd name="T47" fmla="*/ 398 h 537"/>
              <a:gd name="T48" fmla="*/ 428 w 536"/>
              <a:gd name="T49" fmla="*/ 349 h 537"/>
              <a:gd name="T50" fmla="*/ 432 w 536"/>
              <a:gd name="T51" fmla="*/ 346 h 537"/>
              <a:gd name="T52" fmla="*/ 432 w 536"/>
              <a:gd name="T53" fmla="*/ 346 h 537"/>
              <a:gd name="T54" fmla="*/ 431 w 536"/>
              <a:gd name="T55" fmla="*/ 326 h 537"/>
              <a:gd name="T56" fmla="*/ 356 w 536"/>
              <a:gd name="T57" fmla="*/ 273 h 537"/>
              <a:gd name="T58" fmla="*/ 397 w 536"/>
              <a:gd name="T59" fmla="*/ 335 h 537"/>
              <a:gd name="T60" fmla="*/ 356 w 536"/>
              <a:gd name="T61" fmla="*/ 398 h 537"/>
              <a:gd name="T62" fmla="*/ 103 w 536"/>
              <a:gd name="T63" fmla="*/ 346 h 537"/>
              <a:gd name="T64" fmla="*/ 105 w 536"/>
              <a:gd name="T65" fmla="*/ 348 h 537"/>
              <a:gd name="T66" fmla="*/ 159 w 536"/>
              <a:gd name="T67" fmla="*/ 398 h 537"/>
              <a:gd name="T68" fmla="*/ 180 w 536"/>
              <a:gd name="T69" fmla="*/ 376 h 537"/>
              <a:gd name="T70" fmla="*/ 179 w 536"/>
              <a:gd name="T71" fmla="*/ 294 h 537"/>
              <a:gd name="T72" fmla="*/ 158 w 536"/>
              <a:gd name="T73" fmla="*/ 273 h 537"/>
              <a:gd name="T74" fmla="*/ 105 w 536"/>
              <a:gd name="T75" fmla="*/ 326 h 537"/>
              <a:gd name="T76" fmla="*/ 245 w 536"/>
              <a:gd name="T77" fmla="*/ 398 h 537"/>
              <a:gd name="T78" fmla="*/ 313 w 536"/>
              <a:gd name="T79" fmla="*/ 296 h 537"/>
              <a:gd name="T80" fmla="*/ 290 w 536"/>
              <a:gd name="T81" fmla="*/ 273 h 537"/>
              <a:gd name="T82" fmla="*/ 222 w 536"/>
              <a:gd name="T83" fmla="*/ 37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150" y="68"/>
                </a:moveTo>
                <a:lnTo>
                  <a:pt x="150" y="68"/>
                </a:lnTo>
                <a:lnTo>
                  <a:pt x="150" y="68"/>
                </a:lnTo>
                <a:lnTo>
                  <a:pt x="150" y="68"/>
                </a:lnTo>
                <a:cubicBezTo>
                  <a:pt x="141" y="68"/>
                  <a:pt x="134" y="75"/>
                  <a:pt x="134" y="84"/>
                </a:cubicBezTo>
                <a:cubicBezTo>
                  <a:pt x="134" y="94"/>
                  <a:pt x="141" y="101"/>
                  <a:pt x="150" y="101"/>
                </a:cubicBezTo>
                <a:cubicBezTo>
                  <a:pt x="160" y="101"/>
                  <a:pt x="167" y="94"/>
                  <a:pt x="167" y="84"/>
                </a:cubicBezTo>
                <a:cubicBezTo>
                  <a:pt x="167" y="75"/>
                  <a:pt x="160" y="68"/>
                  <a:pt x="150" y="68"/>
                </a:cubicBezTo>
                <a:close/>
                <a:moveTo>
                  <a:pt x="83" y="68"/>
                </a:moveTo>
                <a:lnTo>
                  <a:pt x="83" y="68"/>
                </a:lnTo>
                <a:lnTo>
                  <a:pt x="83" y="68"/>
                </a:lnTo>
                <a:lnTo>
                  <a:pt x="83" y="68"/>
                </a:lnTo>
                <a:cubicBezTo>
                  <a:pt x="74" y="68"/>
                  <a:pt x="66" y="75"/>
                  <a:pt x="66" y="84"/>
                </a:cubicBezTo>
                <a:cubicBezTo>
                  <a:pt x="66" y="94"/>
                  <a:pt x="74" y="101"/>
                  <a:pt x="83" y="101"/>
                </a:cubicBezTo>
                <a:cubicBezTo>
                  <a:pt x="92" y="101"/>
                  <a:pt x="100" y="94"/>
                  <a:pt x="100" y="84"/>
                </a:cubicBezTo>
                <a:cubicBezTo>
                  <a:pt x="100" y="75"/>
                  <a:pt x="92" y="68"/>
                  <a:pt x="83" y="68"/>
                </a:cubicBezTo>
                <a:close/>
                <a:moveTo>
                  <a:pt x="217" y="68"/>
                </a:moveTo>
                <a:lnTo>
                  <a:pt x="217" y="68"/>
                </a:lnTo>
                <a:lnTo>
                  <a:pt x="217" y="68"/>
                </a:lnTo>
                <a:lnTo>
                  <a:pt x="217" y="68"/>
                </a:lnTo>
                <a:cubicBezTo>
                  <a:pt x="208" y="68"/>
                  <a:pt x="201" y="75"/>
                  <a:pt x="201" y="84"/>
                </a:cubicBezTo>
                <a:cubicBezTo>
                  <a:pt x="201" y="94"/>
                  <a:pt x="208" y="101"/>
                  <a:pt x="217" y="101"/>
                </a:cubicBezTo>
                <a:cubicBezTo>
                  <a:pt x="227" y="101"/>
                  <a:pt x="234" y="94"/>
                  <a:pt x="234" y="84"/>
                </a:cubicBezTo>
                <a:cubicBezTo>
                  <a:pt x="234" y="75"/>
                  <a:pt x="227" y="68"/>
                  <a:pt x="217" y="68"/>
                </a:cubicBezTo>
                <a:close/>
                <a:moveTo>
                  <a:pt x="502" y="134"/>
                </a:moveTo>
                <a:lnTo>
                  <a:pt x="502" y="134"/>
                </a:lnTo>
                <a:lnTo>
                  <a:pt x="502" y="134"/>
                </a:lnTo>
                <a:lnTo>
                  <a:pt x="33" y="134"/>
                </a:lnTo>
                <a:lnTo>
                  <a:pt x="33" y="68"/>
                </a:lnTo>
                <a:lnTo>
                  <a:pt x="33" y="68"/>
                </a:lnTo>
                <a:cubicBezTo>
                  <a:pt x="33" y="49"/>
                  <a:pt x="48" y="34"/>
                  <a:pt x="66" y="34"/>
                </a:cubicBezTo>
                <a:lnTo>
                  <a:pt x="66" y="34"/>
                </a:lnTo>
                <a:lnTo>
                  <a:pt x="468" y="34"/>
                </a:lnTo>
                <a:lnTo>
                  <a:pt x="468" y="34"/>
                </a:lnTo>
                <a:cubicBezTo>
                  <a:pt x="487" y="34"/>
                  <a:pt x="502" y="49"/>
                  <a:pt x="502" y="68"/>
                </a:cubicBezTo>
                <a:lnTo>
                  <a:pt x="502" y="68"/>
                </a:lnTo>
                <a:lnTo>
                  <a:pt x="502" y="134"/>
                </a:lnTo>
                <a:close/>
                <a:moveTo>
                  <a:pt x="502" y="470"/>
                </a:moveTo>
                <a:lnTo>
                  <a:pt x="502" y="470"/>
                </a:lnTo>
                <a:lnTo>
                  <a:pt x="502" y="470"/>
                </a:lnTo>
                <a:lnTo>
                  <a:pt x="502" y="470"/>
                </a:lnTo>
                <a:cubicBezTo>
                  <a:pt x="502" y="488"/>
                  <a:pt x="487" y="503"/>
                  <a:pt x="468" y="503"/>
                </a:cubicBezTo>
                <a:lnTo>
                  <a:pt x="468" y="503"/>
                </a:lnTo>
                <a:lnTo>
                  <a:pt x="66" y="503"/>
                </a:lnTo>
                <a:lnTo>
                  <a:pt x="66" y="503"/>
                </a:lnTo>
                <a:cubicBezTo>
                  <a:pt x="48" y="503"/>
                  <a:pt x="33" y="488"/>
                  <a:pt x="33" y="470"/>
                </a:cubicBezTo>
                <a:lnTo>
                  <a:pt x="33" y="470"/>
                </a:lnTo>
                <a:lnTo>
                  <a:pt x="33" y="168"/>
                </a:lnTo>
                <a:lnTo>
                  <a:pt x="502" y="168"/>
                </a:lnTo>
                <a:lnTo>
                  <a:pt x="502" y="470"/>
                </a:lnTo>
                <a:close/>
                <a:moveTo>
                  <a:pt x="485" y="0"/>
                </a:moveTo>
                <a:lnTo>
                  <a:pt x="485" y="0"/>
                </a:lnTo>
                <a:lnTo>
                  <a:pt x="485" y="0"/>
                </a:lnTo>
                <a:lnTo>
                  <a:pt x="50" y="0"/>
                </a:lnTo>
                <a:lnTo>
                  <a:pt x="50" y="0"/>
                </a:lnTo>
                <a:cubicBezTo>
                  <a:pt x="22" y="0"/>
                  <a:pt x="0" y="23"/>
                  <a:pt x="0" y="51"/>
                </a:cubicBezTo>
                <a:lnTo>
                  <a:pt x="0" y="51"/>
                </a:lnTo>
                <a:lnTo>
                  <a:pt x="0" y="486"/>
                </a:lnTo>
                <a:lnTo>
                  <a:pt x="0" y="486"/>
                </a:lnTo>
                <a:cubicBezTo>
                  <a:pt x="0" y="514"/>
                  <a:pt x="22" y="536"/>
                  <a:pt x="50" y="536"/>
                </a:cubicBezTo>
                <a:lnTo>
                  <a:pt x="50" y="536"/>
                </a:lnTo>
                <a:lnTo>
                  <a:pt x="485" y="536"/>
                </a:lnTo>
                <a:lnTo>
                  <a:pt x="485" y="536"/>
                </a:lnTo>
                <a:cubicBezTo>
                  <a:pt x="513" y="536"/>
                  <a:pt x="535" y="514"/>
                  <a:pt x="535" y="486"/>
                </a:cubicBezTo>
                <a:lnTo>
                  <a:pt x="535" y="486"/>
                </a:lnTo>
                <a:lnTo>
                  <a:pt x="535" y="51"/>
                </a:lnTo>
                <a:lnTo>
                  <a:pt x="535" y="51"/>
                </a:lnTo>
                <a:cubicBezTo>
                  <a:pt x="535" y="23"/>
                  <a:pt x="513" y="0"/>
                  <a:pt x="485" y="0"/>
                </a:cubicBezTo>
                <a:close/>
                <a:moveTo>
                  <a:pt x="356" y="398"/>
                </a:moveTo>
                <a:lnTo>
                  <a:pt x="356" y="398"/>
                </a:lnTo>
                <a:lnTo>
                  <a:pt x="356" y="398"/>
                </a:lnTo>
                <a:lnTo>
                  <a:pt x="356" y="398"/>
                </a:lnTo>
                <a:cubicBezTo>
                  <a:pt x="362" y="404"/>
                  <a:pt x="371" y="404"/>
                  <a:pt x="378" y="398"/>
                </a:cubicBezTo>
                <a:lnTo>
                  <a:pt x="378" y="398"/>
                </a:lnTo>
                <a:lnTo>
                  <a:pt x="428" y="349"/>
                </a:lnTo>
                <a:lnTo>
                  <a:pt x="428" y="349"/>
                </a:lnTo>
                <a:cubicBezTo>
                  <a:pt x="429" y="349"/>
                  <a:pt x="430" y="348"/>
                  <a:pt x="431" y="348"/>
                </a:cubicBezTo>
                <a:cubicBezTo>
                  <a:pt x="431" y="347"/>
                  <a:pt x="432" y="346"/>
                  <a:pt x="432" y="346"/>
                </a:cubicBezTo>
                <a:lnTo>
                  <a:pt x="432" y="346"/>
                </a:lnTo>
                <a:lnTo>
                  <a:pt x="432" y="346"/>
                </a:lnTo>
                <a:lnTo>
                  <a:pt x="432" y="346"/>
                </a:lnTo>
                <a:cubicBezTo>
                  <a:pt x="433" y="345"/>
                  <a:pt x="434" y="344"/>
                  <a:pt x="434" y="343"/>
                </a:cubicBezTo>
                <a:cubicBezTo>
                  <a:pt x="436" y="338"/>
                  <a:pt x="435" y="331"/>
                  <a:pt x="431" y="326"/>
                </a:cubicBezTo>
                <a:lnTo>
                  <a:pt x="431" y="326"/>
                </a:lnTo>
                <a:lnTo>
                  <a:pt x="378" y="273"/>
                </a:lnTo>
                <a:lnTo>
                  <a:pt x="378" y="273"/>
                </a:lnTo>
                <a:cubicBezTo>
                  <a:pt x="372" y="267"/>
                  <a:pt x="362" y="267"/>
                  <a:pt x="356" y="273"/>
                </a:cubicBezTo>
                <a:cubicBezTo>
                  <a:pt x="351" y="279"/>
                  <a:pt x="351" y="289"/>
                  <a:pt x="356" y="294"/>
                </a:cubicBezTo>
                <a:lnTo>
                  <a:pt x="356" y="294"/>
                </a:lnTo>
                <a:lnTo>
                  <a:pt x="397" y="335"/>
                </a:lnTo>
                <a:lnTo>
                  <a:pt x="356" y="376"/>
                </a:lnTo>
                <a:lnTo>
                  <a:pt x="356" y="376"/>
                </a:lnTo>
                <a:cubicBezTo>
                  <a:pt x="350" y="382"/>
                  <a:pt x="350" y="392"/>
                  <a:pt x="356" y="398"/>
                </a:cubicBezTo>
                <a:close/>
                <a:moveTo>
                  <a:pt x="103" y="346"/>
                </a:moveTo>
                <a:lnTo>
                  <a:pt x="103" y="346"/>
                </a:lnTo>
                <a:lnTo>
                  <a:pt x="103" y="346"/>
                </a:lnTo>
                <a:lnTo>
                  <a:pt x="104" y="346"/>
                </a:lnTo>
                <a:lnTo>
                  <a:pt x="104" y="346"/>
                </a:lnTo>
                <a:cubicBezTo>
                  <a:pt x="104" y="346"/>
                  <a:pt x="104" y="347"/>
                  <a:pt x="105" y="348"/>
                </a:cubicBezTo>
                <a:cubicBezTo>
                  <a:pt x="106" y="348"/>
                  <a:pt x="107" y="349"/>
                  <a:pt x="107" y="349"/>
                </a:cubicBezTo>
                <a:lnTo>
                  <a:pt x="107" y="349"/>
                </a:lnTo>
                <a:lnTo>
                  <a:pt x="159" y="398"/>
                </a:lnTo>
                <a:lnTo>
                  <a:pt x="159" y="398"/>
                </a:lnTo>
                <a:cubicBezTo>
                  <a:pt x="164" y="404"/>
                  <a:pt x="174" y="404"/>
                  <a:pt x="180" y="398"/>
                </a:cubicBezTo>
                <a:cubicBezTo>
                  <a:pt x="186" y="392"/>
                  <a:pt x="186" y="382"/>
                  <a:pt x="180" y="376"/>
                </a:cubicBezTo>
                <a:lnTo>
                  <a:pt x="180" y="376"/>
                </a:lnTo>
                <a:lnTo>
                  <a:pt x="139" y="335"/>
                </a:lnTo>
                <a:lnTo>
                  <a:pt x="179" y="294"/>
                </a:lnTo>
                <a:lnTo>
                  <a:pt x="179" y="294"/>
                </a:lnTo>
                <a:cubicBezTo>
                  <a:pt x="186" y="289"/>
                  <a:pt x="186" y="279"/>
                  <a:pt x="179" y="273"/>
                </a:cubicBezTo>
                <a:cubicBezTo>
                  <a:pt x="174" y="267"/>
                  <a:pt x="164" y="267"/>
                  <a:pt x="158" y="273"/>
                </a:cubicBezTo>
                <a:lnTo>
                  <a:pt x="158" y="273"/>
                </a:lnTo>
                <a:lnTo>
                  <a:pt x="105" y="326"/>
                </a:lnTo>
                <a:lnTo>
                  <a:pt x="105" y="326"/>
                </a:lnTo>
                <a:cubicBezTo>
                  <a:pt x="100" y="331"/>
                  <a:pt x="100" y="338"/>
                  <a:pt x="102" y="343"/>
                </a:cubicBezTo>
                <a:cubicBezTo>
                  <a:pt x="102" y="344"/>
                  <a:pt x="102" y="345"/>
                  <a:pt x="103" y="346"/>
                </a:cubicBezTo>
                <a:close/>
                <a:moveTo>
                  <a:pt x="245" y="398"/>
                </a:moveTo>
                <a:lnTo>
                  <a:pt x="245" y="398"/>
                </a:lnTo>
                <a:lnTo>
                  <a:pt x="245" y="398"/>
                </a:lnTo>
                <a:lnTo>
                  <a:pt x="313" y="296"/>
                </a:lnTo>
                <a:lnTo>
                  <a:pt x="313" y="296"/>
                </a:lnTo>
                <a:cubicBezTo>
                  <a:pt x="319" y="290"/>
                  <a:pt x="319" y="279"/>
                  <a:pt x="313" y="273"/>
                </a:cubicBezTo>
                <a:cubicBezTo>
                  <a:pt x="307" y="267"/>
                  <a:pt x="297" y="267"/>
                  <a:pt x="290" y="273"/>
                </a:cubicBezTo>
                <a:lnTo>
                  <a:pt x="290" y="273"/>
                </a:lnTo>
                <a:lnTo>
                  <a:pt x="222" y="375"/>
                </a:lnTo>
                <a:lnTo>
                  <a:pt x="222" y="375"/>
                </a:lnTo>
                <a:cubicBezTo>
                  <a:pt x="216" y="381"/>
                  <a:pt x="216" y="391"/>
                  <a:pt x="222" y="398"/>
                </a:cubicBezTo>
                <a:cubicBezTo>
                  <a:pt x="228" y="404"/>
                  <a:pt x="239" y="404"/>
                  <a:pt x="245" y="39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5" name="Freeform 43"/>
          <p:cNvSpPr>
            <a:spLocks noChangeArrowheads="1"/>
          </p:cNvSpPr>
          <p:nvPr/>
        </p:nvSpPr>
        <p:spPr bwMode="auto">
          <a:xfrm>
            <a:off x="4827189" y="1804969"/>
            <a:ext cx="133350" cy="193675"/>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6" name="Freeform 44"/>
          <p:cNvSpPr>
            <a:spLocks noChangeArrowheads="1"/>
          </p:cNvSpPr>
          <p:nvPr/>
        </p:nvSpPr>
        <p:spPr bwMode="auto">
          <a:xfrm>
            <a:off x="4260452" y="1804969"/>
            <a:ext cx="193675" cy="193675"/>
          </a:xfrm>
          <a:custGeom>
            <a:avLst/>
            <a:gdLst>
              <a:gd name="T0" fmla="*/ 468 w 536"/>
              <a:gd name="T1" fmla="*/ 384 h 537"/>
              <a:gd name="T2" fmla="*/ 318 w 536"/>
              <a:gd name="T3" fmla="*/ 384 h 537"/>
              <a:gd name="T4" fmla="*/ 317 w 536"/>
              <a:gd name="T5" fmla="*/ 384 h 537"/>
              <a:gd name="T6" fmla="*/ 218 w 536"/>
              <a:gd name="T7" fmla="*/ 384 h 537"/>
              <a:gd name="T8" fmla="*/ 216 w 536"/>
              <a:gd name="T9" fmla="*/ 384 h 537"/>
              <a:gd name="T10" fmla="*/ 66 w 536"/>
              <a:gd name="T11" fmla="*/ 384 h 537"/>
              <a:gd name="T12" fmla="*/ 468 w 536"/>
              <a:gd name="T13" fmla="*/ 34 h 537"/>
              <a:gd name="T14" fmla="*/ 518 w 536"/>
              <a:gd name="T15" fmla="*/ 384 h 537"/>
              <a:gd name="T16" fmla="*/ 518 w 536"/>
              <a:gd name="T17" fmla="*/ 384 h 537"/>
              <a:gd name="T18" fmla="*/ 501 w 536"/>
              <a:gd name="T19" fmla="*/ 34 h 537"/>
              <a:gd name="T20" fmla="*/ 518 w 536"/>
              <a:gd name="T21" fmla="*/ 34 h 537"/>
              <a:gd name="T22" fmla="*/ 518 w 536"/>
              <a:gd name="T23" fmla="*/ 0 h 537"/>
              <a:gd name="T24" fmla="*/ 16 w 536"/>
              <a:gd name="T25" fmla="*/ 0 h 537"/>
              <a:gd name="T26" fmla="*/ 0 w 536"/>
              <a:gd name="T27" fmla="*/ 18 h 537"/>
              <a:gd name="T28" fmla="*/ 16 w 536"/>
              <a:gd name="T29" fmla="*/ 34 h 537"/>
              <a:gd name="T30" fmla="*/ 33 w 536"/>
              <a:gd name="T31" fmla="*/ 384 h 537"/>
              <a:gd name="T32" fmla="*/ 16 w 536"/>
              <a:gd name="T33" fmla="*/ 384 h 537"/>
              <a:gd name="T34" fmla="*/ 16 w 536"/>
              <a:gd name="T35" fmla="*/ 418 h 537"/>
              <a:gd name="T36" fmla="*/ 176 w 536"/>
              <a:gd name="T37" fmla="*/ 418 h 537"/>
              <a:gd name="T38" fmla="*/ 88 w 536"/>
              <a:gd name="T39" fmla="*/ 506 h 537"/>
              <a:gd name="T40" fmla="*/ 112 w 536"/>
              <a:gd name="T41" fmla="*/ 530 h 537"/>
              <a:gd name="T42" fmla="*/ 224 w 536"/>
              <a:gd name="T43" fmla="*/ 418 h 537"/>
              <a:gd name="T44" fmla="*/ 251 w 536"/>
              <a:gd name="T45" fmla="*/ 485 h 537"/>
              <a:gd name="T46" fmla="*/ 267 w 536"/>
              <a:gd name="T47" fmla="*/ 501 h 537"/>
              <a:gd name="T48" fmla="*/ 284 w 536"/>
              <a:gd name="T49" fmla="*/ 485 h 537"/>
              <a:gd name="T50" fmla="*/ 310 w 536"/>
              <a:gd name="T51" fmla="*/ 418 h 537"/>
              <a:gd name="T52" fmla="*/ 423 w 536"/>
              <a:gd name="T53" fmla="*/ 530 h 537"/>
              <a:gd name="T54" fmla="*/ 447 w 536"/>
              <a:gd name="T55" fmla="*/ 506 h 537"/>
              <a:gd name="T56" fmla="*/ 358 w 536"/>
              <a:gd name="T57" fmla="*/ 418 h 537"/>
              <a:gd name="T58" fmla="*/ 518 w 536"/>
              <a:gd name="T59" fmla="*/ 418 h 537"/>
              <a:gd name="T60" fmla="*/ 518 w 536"/>
              <a:gd name="T61" fmla="*/ 384 h 537"/>
              <a:gd name="T62" fmla="*/ 180 w 536"/>
              <a:gd name="T63" fmla="*/ 246 h 537"/>
              <a:gd name="T64" fmla="*/ 217 w 536"/>
              <a:gd name="T65" fmla="*/ 209 h 537"/>
              <a:gd name="T66" fmla="*/ 270 w 536"/>
              <a:gd name="T67" fmla="*/ 263 h 537"/>
              <a:gd name="T68" fmla="*/ 297 w 536"/>
              <a:gd name="T69" fmla="*/ 263 h 537"/>
              <a:gd name="T70" fmla="*/ 380 w 536"/>
              <a:gd name="T71" fmla="*/ 180 h 537"/>
              <a:gd name="T72" fmla="*/ 380 w 536"/>
              <a:gd name="T73" fmla="*/ 155 h 537"/>
              <a:gd name="T74" fmla="*/ 355 w 536"/>
              <a:gd name="T75" fmla="*/ 155 h 537"/>
              <a:gd name="T76" fmla="*/ 230 w 536"/>
              <a:gd name="T77" fmla="*/ 173 h 537"/>
              <a:gd name="T78" fmla="*/ 224 w 536"/>
              <a:gd name="T79" fmla="*/ 169 h 537"/>
              <a:gd name="T80" fmla="*/ 204 w 536"/>
              <a:gd name="T81" fmla="*/ 172 h 537"/>
              <a:gd name="T82" fmla="*/ 155 w 536"/>
              <a:gd name="T83" fmla="*/ 222 h 537"/>
              <a:gd name="T84" fmla="*/ 180 w 536"/>
              <a:gd name="T85" fmla="*/ 24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37">
                <a:moveTo>
                  <a:pt x="468" y="384"/>
                </a:moveTo>
                <a:lnTo>
                  <a:pt x="468" y="384"/>
                </a:lnTo>
                <a:lnTo>
                  <a:pt x="468" y="384"/>
                </a:lnTo>
                <a:lnTo>
                  <a:pt x="318" y="384"/>
                </a:lnTo>
                <a:lnTo>
                  <a:pt x="318" y="384"/>
                </a:lnTo>
                <a:lnTo>
                  <a:pt x="317" y="384"/>
                </a:lnTo>
                <a:lnTo>
                  <a:pt x="317" y="384"/>
                </a:lnTo>
                <a:lnTo>
                  <a:pt x="218" y="384"/>
                </a:lnTo>
                <a:lnTo>
                  <a:pt x="218" y="384"/>
                </a:lnTo>
                <a:cubicBezTo>
                  <a:pt x="217" y="384"/>
                  <a:pt x="217" y="384"/>
                  <a:pt x="216" y="384"/>
                </a:cubicBezTo>
                <a:lnTo>
                  <a:pt x="216" y="384"/>
                </a:lnTo>
                <a:lnTo>
                  <a:pt x="66" y="384"/>
                </a:lnTo>
                <a:lnTo>
                  <a:pt x="66" y="34"/>
                </a:lnTo>
                <a:lnTo>
                  <a:pt x="468" y="34"/>
                </a:lnTo>
                <a:lnTo>
                  <a:pt x="468" y="384"/>
                </a:lnTo>
                <a:close/>
                <a:moveTo>
                  <a:pt x="518" y="384"/>
                </a:moveTo>
                <a:lnTo>
                  <a:pt x="518" y="384"/>
                </a:lnTo>
                <a:lnTo>
                  <a:pt x="518" y="384"/>
                </a:lnTo>
                <a:lnTo>
                  <a:pt x="501" y="384"/>
                </a:lnTo>
                <a:lnTo>
                  <a:pt x="501" y="34"/>
                </a:lnTo>
                <a:lnTo>
                  <a:pt x="518" y="34"/>
                </a:lnTo>
                <a:lnTo>
                  <a:pt x="518" y="34"/>
                </a:lnTo>
                <a:cubicBezTo>
                  <a:pt x="527" y="34"/>
                  <a:pt x="535" y="27"/>
                  <a:pt x="535" y="18"/>
                </a:cubicBezTo>
                <a:cubicBezTo>
                  <a:pt x="535" y="8"/>
                  <a:pt x="527" y="0"/>
                  <a:pt x="518" y="0"/>
                </a:cubicBezTo>
                <a:lnTo>
                  <a:pt x="518" y="0"/>
                </a:lnTo>
                <a:lnTo>
                  <a:pt x="16" y="0"/>
                </a:lnTo>
                <a:lnTo>
                  <a:pt x="16" y="0"/>
                </a:lnTo>
                <a:cubicBezTo>
                  <a:pt x="7" y="0"/>
                  <a:pt x="0" y="8"/>
                  <a:pt x="0" y="18"/>
                </a:cubicBezTo>
                <a:cubicBezTo>
                  <a:pt x="0" y="27"/>
                  <a:pt x="7" y="34"/>
                  <a:pt x="16" y="34"/>
                </a:cubicBezTo>
                <a:lnTo>
                  <a:pt x="16" y="34"/>
                </a:lnTo>
                <a:lnTo>
                  <a:pt x="33" y="34"/>
                </a:lnTo>
                <a:lnTo>
                  <a:pt x="33" y="384"/>
                </a:lnTo>
                <a:lnTo>
                  <a:pt x="16" y="384"/>
                </a:lnTo>
                <a:lnTo>
                  <a:pt x="16" y="384"/>
                </a:lnTo>
                <a:cubicBezTo>
                  <a:pt x="7" y="384"/>
                  <a:pt x="0" y="392"/>
                  <a:pt x="0" y="401"/>
                </a:cubicBezTo>
                <a:cubicBezTo>
                  <a:pt x="0" y="410"/>
                  <a:pt x="7" y="418"/>
                  <a:pt x="16" y="418"/>
                </a:cubicBezTo>
                <a:lnTo>
                  <a:pt x="16" y="418"/>
                </a:lnTo>
                <a:lnTo>
                  <a:pt x="176" y="418"/>
                </a:lnTo>
                <a:lnTo>
                  <a:pt x="88" y="506"/>
                </a:lnTo>
                <a:lnTo>
                  <a:pt x="88" y="506"/>
                </a:lnTo>
                <a:cubicBezTo>
                  <a:pt x="81" y="512"/>
                  <a:pt x="81" y="523"/>
                  <a:pt x="88" y="530"/>
                </a:cubicBezTo>
                <a:cubicBezTo>
                  <a:pt x="95" y="536"/>
                  <a:pt x="105" y="536"/>
                  <a:pt x="112" y="530"/>
                </a:cubicBezTo>
                <a:lnTo>
                  <a:pt x="112" y="530"/>
                </a:lnTo>
                <a:lnTo>
                  <a:pt x="224" y="418"/>
                </a:lnTo>
                <a:lnTo>
                  <a:pt x="251" y="418"/>
                </a:lnTo>
                <a:lnTo>
                  <a:pt x="251" y="485"/>
                </a:lnTo>
                <a:lnTo>
                  <a:pt x="251" y="485"/>
                </a:lnTo>
                <a:cubicBezTo>
                  <a:pt x="251" y="494"/>
                  <a:pt x="258" y="501"/>
                  <a:pt x="267" y="501"/>
                </a:cubicBezTo>
                <a:cubicBezTo>
                  <a:pt x="276" y="501"/>
                  <a:pt x="284" y="494"/>
                  <a:pt x="284" y="485"/>
                </a:cubicBezTo>
                <a:lnTo>
                  <a:pt x="284" y="485"/>
                </a:lnTo>
                <a:lnTo>
                  <a:pt x="284" y="418"/>
                </a:lnTo>
                <a:lnTo>
                  <a:pt x="310" y="418"/>
                </a:lnTo>
                <a:lnTo>
                  <a:pt x="423" y="530"/>
                </a:lnTo>
                <a:lnTo>
                  <a:pt x="423" y="530"/>
                </a:lnTo>
                <a:cubicBezTo>
                  <a:pt x="429" y="536"/>
                  <a:pt x="440" y="536"/>
                  <a:pt x="447" y="530"/>
                </a:cubicBezTo>
                <a:cubicBezTo>
                  <a:pt x="453" y="523"/>
                  <a:pt x="453" y="512"/>
                  <a:pt x="447" y="506"/>
                </a:cubicBezTo>
                <a:lnTo>
                  <a:pt x="447" y="506"/>
                </a:lnTo>
                <a:lnTo>
                  <a:pt x="358" y="418"/>
                </a:lnTo>
                <a:lnTo>
                  <a:pt x="518" y="418"/>
                </a:lnTo>
                <a:lnTo>
                  <a:pt x="518" y="418"/>
                </a:lnTo>
                <a:cubicBezTo>
                  <a:pt x="527" y="418"/>
                  <a:pt x="535" y="410"/>
                  <a:pt x="535" y="401"/>
                </a:cubicBezTo>
                <a:cubicBezTo>
                  <a:pt x="535" y="392"/>
                  <a:pt x="527" y="384"/>
                  <a:pt x="518" y="384"/>
                </a:cubicBezTo>
                <a:close/>
                <a:moveTo>
                  <a:pt x="180" y="246"/>
                </a:moveTo>
                <a:lnTo>
                  <a:pt x="180" y="246"/>
                </a:lnTo>
                <a:lnTo>
                  <a:pt x="180" y="246"/>
                </a:lnTo>
                <a:lnTo>
                  <a:pt x="217" y="209"/>
                </a:lnTo>
                <a:lnTo>
                  <a:pt x="270" y="263"/>
                </a:lnTo>
                <a:lnTo>
                  <a:pt x="270" y="263"/>
                </a:lnTo>
                <a:cubicBezTo>
                  <a:pt x="274" y="266"/>
                  <a:pt x="279" y="268"/>
                  <a:pt x="284" y="267"/>
                </a:cubicBezTo>
                <a:cubicBezTo>
                  <a:pt x="288" y="268"/>
                  <a:pt x="293" y="266"/>
                  <a:pt x="297" y="263"/>
                </a:cubicBezTo>
                <a:lnTo>
                  <a:pt x="297" y="263"/>
                </a:lnTo>
                <a:lnTo>
                  <a:pt x="380" y="180"/>
                </a:lnTo>
                <a:lnTo>
                  <a:pt x="380" y="180"/>
                </a:lnTo>
                <a:cubicBezTo>
                  <a:pt x="386" y="174"/>
                  <a:pt x="386" y="163"/>
                  <a:pt x="380" y="155"/>
                </a:cubicBezTo>
                <a:cubicBezTo>
                  <a:pt x="373" y="149"/>
                  <a:pt x="361" y="149"/>
                  <a:pt x="355" y="155"/>
                </a:cubicBezTo>
                <a:lnTo>
                  <a:pt x="355" y="155"/>
                </a:lnTo>
                <a:lnTo>
                  <a:pt x="284" y="227"/>
                </a:lnTo>
                <a:lnTo>
                  <a:pt x="230" y="173"/>
                </a:lnTo>
                <a:lnTo>
                  <a:pt x="230" y="173"/>
                </a:lnTo>
                <a:cubicBezTo>
                  <a:pt x="228" y="171"/>
                  <a:pt x="226" y="170"/>
                  <a:pt x="224" y="169"/>
                </a:cubicBezTo>
                <a:cubicBezTo>
                  <a:pt x="217" y="166"/>
                  <a:pt x="209" y="167"/>
                  <a:pt x="204" y="172"/>
                </a:cubicBezTo>
                <a:lnTo>
                  <a:pt x="204" y="172"/>
                </a:lnTo>
                <a:lnTo>
                  <a:pt x="155" y="222"/>
                </a:lnTo>
                <a:lnTo>
                  <a:pt x="155" y="222"/>
                </a:lnTo>
                <a:cubicBezTo>
                  <a:pt x="148" y="228"/>
                  <a:pt x="148" y="239"/>
                  <a:pt x="155" y="246"/>
                </a:cubicBezTo>
                <a:cubicBezTo>
                  <a:pt x="162" y="253"/>
                  <a:pt x="173" y="253"/>
                  <a:pt x="180" y="24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7" name="Freeform 45"/>
          <p:cNvSpPr>
            <a:spLocks noChangeArrowheads="1"/>
          </p:cNvSpPr>
          <p:nvPr/>
        </p:nvSpPr>
        <p:spPr bwMode="auto">
          <a:xfrm>
            <a:off x="3739752" y="1804969"/>
            <a:ext cx="147637" cy="204788"/>
          </a:xfrm>
          <a:custGeom>
            <a:avLst/>
            <a:gdLst>
              <a:gd name="T0" fmla="*/ 259 w 411"/>
              <a:gd name="T1" fmla="*/ 329 h 568"/>
              <a:gd name="T2" fmla="*/ 259 w 411"/>
              <a:gd name="T3" fmla="*/ 329 h 568"/>
              <a:gd name="T4" fmla="*/ 259 w 411"/>
              <a:gd name="T5" fmla="*/ 329 h 568"/>
              <a:gd name="T6" fmla="*/ 259 w 411"/>
              <a:gd name="T7" fmla="*/ 329 h 568"/>
              <a:gd name="T8" fmla="*/ 154 w 411"/>
              <a:gd name="T9" fmla="*/ 460 h 568"/>
              <a:gd name="T10" fmla="*/ 158 w 411"/>
              <a:gd name="T11" fmla="*/ 448 h 568"/>
              <a:gd name="T12" fmla="*/ 185 w 411"/>
              <a:gd name="T13" fmla="*/ 352 h 568"/>
              <a:gd name="T14" fmla="*/ 185 w 411"/>
              <a:gd name="T15" fmla="*/ 352 h 568"/>
              <a:gd name="T16" fmla="*/ 186 w 411"/>
              <a:gd name="T17" fmla="*/ 352 h 568"/>
              <a:gd name="T18" fmla="*/ 186 w 411"/>
              <a:gd name="T19" fmla="*/ 351 h 568"/>
              <a:gd name="T20" fmla="*/ 186 w 411"/>
              <a:gd name="T21" fmla="*/ 351 h 568"/>
              <a:gd name="T22" fmla="*/ 180 w 411"/>
              <a:gd name="T23" fmla="*/ 303 h 568"/>
              <a:gd name="T24" fmla="*/ 139 w 411"/>
              <a:gd name="T25" fmla="*/ 285 h 568"/>
              <a:gd name="T26" fmla="*/ 139 w 411"/>
              <a:gd name="T27" fmla="*/ 285 h 568"/>
              <a:gd name="T28" fmla="*/ 44 w 411"/>
              <a:gd name="T29" fmla="*/ 285 h 568"/>
              <a:gd name="T30" fmla="*/ 44 w 411"/>
              <a:gd name="T31" fmla="*/ 285 h 568"/>
              <a:gd name="T32" fmla="*/ 132 w 411"/>
              <a:gd name="T33" fmla="*/ 53 h 568"/>
              <a:gd name="T34" fmla="*/ 132 w 411"/>
              <a:gd name="T35" fmla="*/ 53 h 568"/>
              <a:gd name="T36" fmla="*/ 137 w 411"/>
              <a:gd name="T37" fmla="*/ 41 h 568"/>
              <a:gd name="T38" fmla="*/ 137 w 411"/>
              <a:gd name="T39" fmla="*/ 41 h 568"/>
              <a:gd name="T40" fmla="*/ 140 w 411"/>
              <a:gd name="T41" fmla="*/ 34 h 568"/>
              <a:gd name="T42" fmla="*/ 140 w 411"/>
              <a:gd name="T43" fmla="*/ 34 h 568"/>
              <a:gd name="T44" fmla="*/ 308 w 411"/>
              <a:gd name="T45" fmla="*/ 34 h 568"/>
              <a:gd name="T46" fmla="*/ 308 w 411"/>
              <a:gd name="T47" fmla="*/ 34 h 568"/>
              <a:gd name="T48" fmla="*/ 247 w 411"/>
              <a:gd name="T49" fmla="*/ 151 h 568"/>
              <a:gd name="T50" fmla="*/ 244 w 411"/>
              <a:gd name="T51" fmla="*/ 197 h 568"/>
              <a:gd name="T52" fmla="*/ 289 w 411"/>
              <a:gd name="T53" fmla="*/ 218 h 568"/>
              <a:gd name="T54" fmla="*/ 289 w 411"/>
              <a:gd name="T55" fmla="*/ 218 h 568"/>
              <a:gd name="T56" fmla="*/ 347 w 411"/>
              <a:gd name="T57" fmla="*/ 218 h 568"/>
              <a:gd name="T58" fmla="*/ 347 w 411"/>
              <a:gd name="T59" fmla="*/ 218 h 568"/>
              <a:gd name="T60" fmla="*/ 259 w 411"/>
              <a:gd name="T61" fmla="*/ 329 h 568"/>
              <a:gd name="T62" fmla="*/ 395 w 411"/>
              <a:gd name="T63" fmla="*/ 185 h 568"/>
              <a:gd name="T64" fmla="*/ 395 w 411"/>
              <a:gd name="T65" fmla="*/ 185 h 568"/>
              <a:gd name="T66" fmla="*/ 395 w 411"/>
              <a:gd name="T67" fmla="*/ 185 h 568"/>
              <a:gd name="T68" fmla="*/ 289 w 411"/>
              <a:gd name="T69" fmla="*/ 185 h 568"/>
              <a:gd name="T70" fmla="*/ 289 w 411"/>
              <a:gd name="T71" fmla="*/ 185 h 568"/>
              <a:gd name="T72" fmla="*/ 277 w 411"/>
              <a:gd name="T73" fmla="*/ 167 h 568"/>
              <a:gd name="T74" fmla="*/ 348 w 411"/>
              <a:gd name="T75" fmla="*/ 30 h 568"/>
              <a:gd name="T76" fmla="*/ 342 w 411"/>
              <a:gd name="T77" fmla="*/ 0 h 568"/>
              <a:gd name="T78" fmla="*/ 342 w 411"/>
              <a:gd name="T79" fmla="*/ 0 h 568"/>
              <a:gd name="T80" fmla="*/ 141 w 411"/>
              <a:gd name="T81" fmla="*/ 0 h 568"/>
              <a:gd name="T82" fmla="*/ 141 w 411"/>
              <a:gd name="T83" fmla="*/ 0 h 568"/>
              <a:gd name="T84" fmla="*/ 106 w 411"/>
              <a:gd name="T85" fmla="*/ 27 h 568"/>
              <a:gd name="T86" fmla="*/ 7 w 411"/>
              <a:gd name="T87" fmla="*/ 290 h 568"/>
              <a:gd name="T88" fmla="*/ 28 w 411"/>
              <a:gd name="T89" fmla="*/ 319 h 568"/>
              <a:gd name="T90" fmla="*/ 28 w 411"/>
              <a:gd name="T91" fmla="*/ 319 h 568"/>
              <a:gd name="T92" fmla="*/ 139 w 411"/>
              <a:gd name="T93" fmla="*/ 319 h 568"/>
              <a:gd name="T94" fmla="*/ 139 w 411"/>
              <a:gd name="T95" fmla="*/ 319 h 568"/>
              <a:gd name="T96" fmla="*/ 153 w 411"/>
              <a:gd name="T97" fmla="*/ 342 h 568"/>
              <a:gd name="T98" fmla="*/ 107 w 411"/>
              <a:gd name="T99" fmla="*/ 505 h 568"/>
              <a:gd name="T100" fmla="*/ 147 w 411"/>
              <a:gd name="T101" fmla="*/ 517 h 568"/>
              <a:gd name="T102" fmla="*/ 399 w 411"/>
              <a:gd name="T103" fmla="*/ 210 h 568"/>
              <a:gd name="T104" fmla="*/ 395 w 411"/>
              <a:gd name="T105" fmla="*/ 18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1" h="568">
                <a:moveTo>
                  <a:pt x="259" y="329"/>
                </a:moveTo>
                <a:lnTo>
                  <a:pt x="259" y="329"/>
                </a:lnTo>
                <a:lnTo>
                  <a:pt x="259" y="329"/>
                </a:lnTo>
                <a:lnTo>
                  <a:pt x="259" y="329"/>
                </a:lnTo>
                <a:cubicBezTo>
                  <a:pt x="223" y="375"/>
                  <a:pt x="186" y="423"/>
                  <a:pt x="154" y="460"/>
                </a:cubicBezTo>
                <a:cubicBezTo>
                  <a:pt x="156" y="455"/>
                  <a:pt x="157" y="451"/>
                  <a:pt x="158" y="448"/>
                </a:cubicBezTo>
                <a:cubicBezTo>
                  <a:pt x="168" y="412"/>
                  <a:pt x="178" y="375"/>
                  <a:pt x="185" y="352"/>
                </a:cubicBezTo>
                <a:lnTo>
                  <a:pt x="185" y="352"/>
                </a:lnTo>
                <a:lnTo>
                  <a:pt x="186" y="352"/>
                </a:lnTo>
                <a:lnTo>
                  <a:pt x="186" y="351"/>
                </a:lnTo>
                <a:lnTo>
                  <a:pt x="186" y="351"/>
                </a:lnTo>
                <a:cubicBezTo>
                  <a:pt x="192" y="332"/>
                  <a:pt x="189" y="316"/>
                  <a:pt x="180" y="303"/>
                </a:cubicBezTo>
                <a:cubicBezTo>
                  <a:pt x="171" y="291"/>
                  <a:pt x="158" y="285"/>
                  <a:pt x="139" y="285"/>
                </a:cubicBezTo>
                <a:lnTo>
                  <a:pt x="139" y="285"/>
                </a:lnTo>
                <a:lnTo>
                  <a:pt x="44" y="285"/>
                </a:lnTo>
                <a:lnTo>
                  <a:pt x="44" y="285"/>
                </a:lnTo>
                <a:cubicBezTo>
                  <a:pt x="66" y="224"/>
                  <a:pt x="110" y="110"/>
                  <a:pt x="132" y="53"/>
                </a:cubicBezTo>
                <a:lnTo>
                  <a:pt x="132" y="53"/>
                </a:lnTo>
                <a:lnTo>
                  <a:pt x="137" y="41"/>
                </a:lnTo>
                <a:lnTo>
                  <a:pt x="137" y="41"/>
                </a:lnTo>
                <a:cubicBezTo>
                  <a:pt x="139" y="37"/>
                  <a:pt x="139" y="35"/>
                  <a:pt x="140" y="34"/>
                </a:cubicBezTo>
                <a:lnTo>
                  <a:pt x="140" y="34"/>
                </a:lnTo>
                <a:lnTo>
                  <a:pt x="308" y="34"/>
                </a:lnTo>
                <a:lnTo>
                  <a:pt x="308" y="34"/>
                </a:lnTo>
                <a:cubicBezTo>
                  <a:pt x="288" y="72"/>
                  <a:pt x="262" y="121"/>
                  <a:pt x="247" y="151"/>
                </a:cubicBezTo>
                <a:cubicBezTo>
                  <a:pt x="235" y="171"/>
                  <a:pt x="239" y="187"/>
                  <a:pt x="244" y="197"/>
                </a:cubicBezTo>
                <a:cubicBezTo>
                  <a:pt x="256" y="218"/>
                  <a:pt x="282" y="218"/>
                  <a:pt x="289" y="218"/>
                </a:cubicBezTo>
                <a:lnTo>
                  <a:pt x="289" y="218"/>
                </a:lnTo>
                <a:lnTo>
                  <a:pt x="347" y="218"/>
                </a:lnTo>
                <a:lnTo>
                  <a:pt x="347" y="218"/>
                </a:lnTo>
                <a:cubicBezTo>
                  <a:pt x="321" y="248"/>
                  <a:pt x="291" y="288"/>
                  <a:pt x="259" y="329"/>
                </a:cubicBezTo>
                <a:close/>
                <a:moveTo>
                  <a:pt x="395" y="185"/>
                </a:moveTo>
                <a:lnTo>
                  <a:pt x="395" y="185"/>
                </a:lnTo>
                <a:lnTo>
                  <a:pt x="395" y="185"/>
                </a:lnTo>
                <a:lnTo>
                  <a:pt x="289" y="185"/>
                </a:lnTo>
                <a:lnTo>
                  <a:pt x="289" y="185"/>
                </a:lnTo>
                <a:cubicBezTo>
                  <a:pt x="282" y="185"/>
                  <a:pt x="265" y="185"/>
                  <a:pt x="277" y="167"/>
                </a:cubicBezTo>
                <a:cubicBezTo>
                  <a:pt x="293" y="134"/>
                  <a:pt x="327" y="68"/>
                  <a:pt x="348" y="30"/>
                </a:cubicBezTo>
                <a:cubicBezTo>
                  <a:pt x="359" y="12"/>
                  <a:pt x="361" y="0"/>
                  <a:pt x="342" y="0"/>
                </a:cubicBezTo>
                <a:lnTo>
                  <a:pt x="342" y="0"/>
                </a:lnTo>
                <a:lnTo>
                  <a:pt x="141" y="0"/>
                </a:lnTo>
                <a:lnTo>
                  <a:pt x="141" y="0"/>
                </a:lnTo>
                <a:cubicBezTo>
                  <a:pt x="123" y="0"/>
                  <a:pt x="114" y="10"/>
                  <a:pt x="106" y="27"/>
                </a:cubicBezTo>
                <a:cubicBezTo>
                  <a:pt x="83" y="86"/>
                  <a:pt x="28" y="229"/>
                  <a:pt x="7" y="290"/>
                </a:cubicBezTo>
                <a:cubicBezTo>
                  <a:pt x="0" y="310"/>
                  <a:pt x="12" y="319"/>
                  <a:pt x="28" y="319"/>
                </a:cubicBezTo>
                <a:lnTo>
                  <a:pt x="28" y="319"/>
                </a:lnTo>
                <a:lnTo>
                  <a:pt x="139" y="319"/>
                </a:lnTo>
                <a:lnTo>
                  <a:pt x="139" y="319"/>
                </a:lnTo>
                <a:cubicBezTo>
                  <a:pt x="150" y="319"/>
                  <a:pt x="160" y="321"/>
                  <a:pt x="153" y="342"/>
                </a:cubicBezTo>
                <a:cubicBezTo>
                  <a:pt x="141" y="381"/>
                  <a:pt x="120" y="458"/>
                  <a:pt x="107" y="505"/>
                </a:cubicBezTo>
                <a:cubicBezTo>
                  <a:pt x="106" y="505"/>
                  <a:pt x="94" y="567"/>
                  <a:pt x="147" y="517"/>
                </a:cubicBezTo>
                <a:cubicBezTo>
                  <a:pt x="216" y="448"/>
                  <a:pt x="339" y="272"/>
                  <a:pt x="399" y="210"/>
                </a:cubicBezTo>
                <a:cubicBezTo>
                  <a:pt x="410" y="200"/>
                  <a:pt x="410" y="185"/>
                  <a:pt x="395" y="18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8" name="Freeform 46"/>
          <p:cNvSpPr>
            <a:spLocks noChangeArrowheads="1"/>
          </p:cNvSpPr>
          <p:nvPr/>
        </p:nvSpPr>
        <p:spPr bwMode="auto">
          <a:xfrm>
            <a:off x="5868589" y="1255694"/>
            <a:ext cx="193675" cy="193675"/>
          </a:xfrm>
          <a:custGeom>
            <a:avLst/>
            <a:gdLst>
              <a:gd name="T0" fmla="*/ 435 w 537"/>
              <a:gd name="T1" fmla="*/ 419 h 537"/>
              <a:gd name="T2" fmla="*/ 435 w 537"/>
              <a:gd name="T3" fmla="*/ 419 h 537"/>
              <a:gd name="T4" fmla="*/ 435 w 537"/>
              <a:gd name="T5" fmla="*/ 419 h 537"/>
              <a:gd name="T6" fmla="*/ 435 w 537"/>
              <a:gd name="T7" fmla="*/ 419 h 537"/>
              <a:gd name="T8" fmla="*/ 418 w 537"/>
              <a:gd name="T9" fmla="*/ 436 h 537"/>
              <a:gd name="T10" fmla="*/ 418 w 537"/>
              <a:gd name="T11" fmla="*/ 436 h 537"/>
              <a:gd name="T12" fmla="*/ 124 w 537"/>
              <a:gd name="T13" fmla="*/ 436 h 537"/>
              <a:gd name="T14" fmla="*/ 435 w 537"/>
              <a:gd name="T15" fmla="*/ 126 h 537"/>
              <a:gd name="T16" fmla="*/ 435 w 537"/>
              <a:gd name="T17" fmla="*/ 419 h 537"/>
              <a:gd name="T18" fmla="*/ 100 w 537"/>
              <a:gd name="T19" fmla="*/ 118 h 537"/>
              <a:gd name="T20" fmla="*/ 100 w 537"/>
              <a:gd name="T21" fmla="*/ 118 h 537"/>
              <a:gd name="T22" fmla="*/ 100 w 537"/>
              <a:gd name="T23" fmla="*/ 118 h 537"/>
              <a:gd name="T24" fmla="*/ 100 w 537"/>
              <a:gd name="T25" fmla="*/ 118 h 537"/>
              <a:gd name="T26" fmla="*/ 117 w 537"/>
              <a:gd name="T27" fmla="*/ 101 h 537"/>
              <a:gd name="T28" fmla="*/ 117 w 537"/>
              <a:gd name="T29" fmla="*/ 101 h 537"/>
              <a:gd name="T30" fmla="*/ 410 w 537"/>
              <a:gd name="T31" fmla="*/ 101 h 537"/>
              <a:gd name="T32" fmla="*/ 100 w 537"/>
              <a:gd name="T33" fmla="*/ 411 h 537"/>
              <a:gd name="T34" fmla="*/ 100 w 537"/>
              <a:gd name="T35" fmla="*/ 118 h 537"/>
              <a:gd name="T36" fmla="*/ 519 w 537"/>
              <a:gd name="T37" fmla="*/ 436 h 537"/>
              <a:gd name="T38" fmla="*/ 519 w 537"/>
              <a:gd name="T39" fmla="*/ 436 h 537"/>
              <a:gd name="T40" fmla="*/ 519 w 537"/>
              <a:gd name="T41" fmla="*/ 436 h 537"/>
              <a:gd name="T42" fmla="*/ 468 w 537"/>
              <a:gd name="T43" fmla="*/ 436 h 537"/>
              <a:gd name="T44" fmla="*/ 468 w 537"/>
              <a:gd name="T45" fmla="*/ 92 h 537"/>
              <a:gd name="T46" fmla="*/ 513 w 537"/>
              <a:gd name="T47" fmla="*/ 47 h 537"/>
              <a:gd name="T48" fmla="*/ 513 w 537"/>
              <a:gd name="T49" fmla="*/ 47 h 537"/>
              <a:gd name="T50" fmla="*/ 513 w 537"/>
              <a:gd name="T51" fmla="*/ 22 h 537"/>
              <a:gd name="T52" fmla="*/ 489 w 537"/>
              <a:gd name="T53" fmla="*/ 22 h 537"/>
              <a:gd name="T54" fmla="*/ 489 w 537"/>
              <a:gd name="T55" fmla="*/ 22 h 537"/>
              <a:gd name="T56" fmla="*/ 444 w 537"/>
              <a:gd name="T57" fmla="*/ 67 h 537"/>
              <a:gd name="T58" fmla="*/ 100 w 537"/>
              <a:gd name="T59" fmla="*/ 67 h 537"/>
              <a:gd name="T60" fmla="*/ 100 w 537"/>
              <a:gd name="T61" fmla="*/ 17 h 537"/>
              <a:gd name="T62" fmla="*/ 100 w 537"/>
              <a:gd name="T63" fmla="*/ 17 h 537"/>
              <a:gd name="T64" fmla="*/ 84 w 537"/>
              <a:gd name="T65" fmla="*/ 0 h 537"/>
              <a:gd name="T66" fmla="*/ 67 w 537"/>
              <a:gd name="T67" fmla="*/ 17 h 537"/>
              <a:gd name="T68" fmla="*/ 67 w 537"/>
              <a:gd name="T69" fmla="*/ 17 h 537"/>
              <a:gd name="T70" fmla="*/ 67 w 537"/>
              <a:gd name="T71" fmla="*/ 67 h 537"/>
              <a:gd name="T72" fmla="*/ 16 w 537"/>
              <a:gd name="T73" fmla="*/ 67 h 537"/>
              <a:gd name="T74" fmla="*/ 16 w 537"/>
              <a:gd name="T75" fmla="*/ 67 h 537"/>
              <a:gd name="T76" fmla="*/ 0 w 537"/>
              <a:gd name="T77" fmla="*/ 84 h 537"/>
              <a:gd name="T78" fmla="*/ 16 w 537"/>
              <a:gd name="T79" fmla="*/ 101 h 537"/>
              <a:gd name="T80" fmla="*/ 16 w 537"/>
              <a:gd name="T81" fmla="*/ 101 h 537"/>
              <a:gd name="T82" fmla="*/ 67 w 537"/>
              <a:gd name="T83" fmla="*/ 101 h 537"/>
              <a:gd name="T84" fmla="*/ 67 w 537"/>
              <a:gd name="T85" fmla="*/ 436 h 537"/>
              <a:gd name="T86" fmla="*/ 67 w 537"/>
              <a:gd name="T87" fmla="*/ 436 h 537"/>
              <a:gd name="T88" fmla="*/ 100 w 537"/>
              <a:gd name="T89" fmla="*/ 469 h 537"/>
              <a:gd name="T90" fmla="*/ 100 w 537"/>
              <a:gd name="T91" fmla="*/ 469 h 537"/>
              <a:gd name="T92" fmla="*/ 435 w 537"/>
              <a:gd name="T93" fmla="*/ 469 h 537"/>
              <a:gd name="T94" fmla="*/ 435 w 537"/>
              <a:gd name="T95" fmla="*/ 519 h 537"/>
              <a:gd name="T96" fmla="*/ 435 w 537"/>
              <a:gd name="T97" fmla="*/ 519 h 537"/>
              <a:gd name="T98" fmla="*/ 452 w 537"/>
              <a:gd name="T99" fmla="*/ 536 h 537"/>
              <a:gd name="T100" fmla="*/ 468 w 537"/>
              <a:gd name="T101" fmla="*/ 519 h 537"/>
              <a:gd name="T102" fmla="*/ 468 w 537"/>
              <a:gd name="T103" fmla="*/ 519 h 537"/>
              <a:gd name="T104" fmla="*/ 468 w 537"/>
              <a:gd name="T105" fmla="*/ 469 h 537"/>
              <a:gd name="T106" fmla="*/ 519 w 537"/>
              <a:gd name="T107" fmla="*/ 469 h 537"/>
              <a:gd name="T108" fmla="*/ 519 w 537"/>
              <a:gd name="T109" fmla="*/ 469 h 537"/>
              <a:gd name="T110" fmla="*/ 536 w 537"/>
              <a:gd name="T111" fmla="*/ 452 h 537"/>
              <a:gd name="T112" fmla="*/ 519 w 537"/>
              <a:gd name="T113" fmla="*/ 43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7" h="537">
                <a:moveTo>
                  <a:pt x="435" y="419"/>
                </a:moveTo>
                <a:lnTo>
                  <a:pt x="435" y="419"/>
                </a:lnTo>
                <a:lnTo>
                  <a:pt x="435" y="419"/>
                </a:lnTo>
                <a:lnTo>
                  <a:pt x="435" y="419"/>
                </a:lnTo>
                <a:cubicBezTo>
                  <a:pt x="435" y="428"/>
                  <a:pt x="427" y="436"/>
                  <a:pt x="418" y="436"/>
                </a:cubicBezTo>
                <a:lnTo>
                  <a:pt x="418" y="436"/>
                </a:lnTo>
                <a:lnTo>
                  <a:pt x="124" y="436"/>
                </a:lnTo>
                <a:lnTo>
                  <a:pt x="435" y="126"/>
                </a:lnTo>
                <a:lnTo>
                  <a:pt x="435" y="419"/>
                </a:lnTo>
                <a:close/>
                <a:moveTo>
                  <a:pt x="100" y="118"/>
                </a:moveTo>
                <a:lnTo>
                  <a:pt x="100" y="118"/>
                </a:lnTo>
                <a:lnTo>
                  <a:pt x="100" y="118"/>
                </a:lnTo>
                <a:lnTo>
                  <a:pt x="100" y="118"/>
                </a:lnTo>
                <a:cubicBezTo>
                  <a:pt x="100" y="109"/>
                  <a:pt x="107" y="101"/>
                  <a:pt x="117" y="101"/>
                </a:cubicBezTo>
                <a:lnTo>
                  <a:pt x="117" y="101"/>
                </a:lnTo>
                <a:lnTo>
                  <a:pt x="410" y="101"/>
                </a:lnTo>
                <a:lnTo>
                  <a:pt x="100" y="411"/>
                </a:lnTo>
                <a:lnTo>
                  <a:pt x="100" y="118"/>
                </a:lnTo>
                <a:close/>
                <a:moveTo>
                  <a:pt x="519" y="436"/>
                </a:moveTo>
                <a:lnTo>
                  <a:pt x="519" y="436"/>
                </a:lnTo>
                <a:lnTo>
                  <a:pt x="519" y="436"/>
                </a:lnTo>
                <a:lnTo>
                  <a:pt x="468" y="436"/>
                </a:lnTo>
                <a:lnTo>
                  <a:pt x="468" y="92"/>
                </a:lnTo>
                <a:lnTo>
                  <a:pt x="513" y="47"/>
                </a:lnTo>
                <a:lnTo>
                  <a:pt x="513" y="47"/>
                </a:lnTo>
                <a:cubicBezTo>
                  <a:pt x="520" y="40"/>
                  <a:pt x="520" y="29"/>
                  <a:pt x="513" y="22"/>
                </a:cubicBezTo>
                <a:cubicBezTo>
                  <a:pt x="507" y="16"/>
                  <a:pt x="495" y="16"/>
                  <a:pt x="489" y="22"/>
                </a:cubicBezTo>
                <a:lnTo>
                  <a:pt x="489" y="22"/>
                </a:lnTo>
                <a:lnTo>
                  <a:pt x="444" y="67"/>
                </a:lnTo>
                <a:lnTo>
                  <a:pt x="100" y="67"/>
                </a:lnTo>
                <a:lnTo>
                  <a:pt x="100" y="17"/>
                </a:lnTo>
                <a:lnTo>
                  <a:pt x="100" y="17"/>
                </a:lnTo>
                <a:cubicBezTo>
                  <a:pt x="100" y="8"/>
                  <a:pt x="93" y="0"/>
                  <a:pt x="84" y="0"/>
                </a:cubicBezTo>
                <a:cubicBezTo>
                  <a:pt x="74" y="0"/>
                  <a:pt x="67" y="8"/>
                  <a:pt x="67" y="17"/>
                </a:cubicBezTo>
                <a:lnTo>
                  <a:pt x="67" y="17"/>
                </a:lnTo>
                <a:lnTo>
                  <a:pt x="67" y="67"/>
                </a:lnTo>
                <a:lnTo>
                  <a:pt x="16" y="67"/>
                </a:lnTo>
                <a:lnTo>
                  <a:pt x="16" y="67"/>
                </a:lnTo>
                <a:cubicBezTo>
                  <a:pt x="7" y="67"/>
                  <a:pt x="0" y="75"/>
                  <a:pt x="0" y="84"/>
                </a:cubicBezTo>
                <a:cubicBezTo>
                  <a:pt x="0" y="93"/>
                  <a:pt x="7" y="101"/>
                  <a:pt x="16" y="101"/>
                </a:cubicBezTo>
                <a:lnTo>
                  <a:pt x="16" y="101"/>
                </a:lnTo>
                <a:lnTo>
                  <a:pt x="67" y="101"/>
                </a:lnTo>
                <a:lnTo>
                  <a:pt x="67" y="436"/>
                </a:lnTo>
                <a:lnTo>
                  <a:pt x="67" y="436"/>
                </a:lnTo>
                <a:cubicBezTo>
                  <a:pt x="67" y="454"/>
                  <a:pt x="82" y="469"/>
                  <a:pt x="100" y="469"/>
                </a:cubicBezTo>
                <a:lnTo>
                  <a:pt x="100" y="469"/>
                </a:lnTo>
                <a:lnTo>
                  <a:pt x="435" y="469"/>
                </a:lnTo>
                <a:lnTo>
                  <a:pt x="435" y="519"/>
                </a:lnTo>
                <a:lnTo>
                  <a:pt x="435" y="519"/>
                </a:lnTo>
                <a:cubicBezTo>
                  <a:pt x="435" y="529"/>
                  <a:pt x="442" y="536"/>
                  <a:pt x="452" y="536"/>
                </a:cubicBezTo>
                <a:cubicBezTo>
                  <a:pt x="461" y="536"/>
                  <a:pt x="468" y="529"/>
                  <a:pt x="468" y="519"/>
                </a:cubicBezTo>
                <a:lnTo>
                  <a:pt x="468" y="519"/>
                </a:lnTo>
                <a:lnTo>
                  <a:pt x="468" y="469"/>
                </a:lnTo>
                <a:lnTo>
                  <a:pt x="519" y="469"/>
                </a:lnTo>
                <a:lnTo>
                  <a:pt x="519" y="469"/>
                </a:lnTo>
                <a:cubicBezTo>
                  <a:pt x="528" y="469"/>
                  <a:pt x="536" y="462"/>
                  <a:pt x="536" y="452"/>
                </a:cubicBezTo>
                <a:cubicBezTo>
                  <a:pt x="536" y="443"/>
                  <a:pt x="528" y="436"/>
                  <a:pt x="519" y="43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49" name="Freeform 47"/>
          <p:cNvSpPr>
            <a:spLocks noChangeArrowheads="1"/>
          </p:cNvSpPr>
          <p:nvPr/>
        </p:nvSpPr>
        <p:spPr bwMode="auto">
          <a:xfrm>
            <a:off x="5328839" y="1265219"/>
            <a:ext cx="200025" cy="198438"/>
          </a:xfrm>
          <a:custGeom>
            <a:avLst/>
            <a:gdLst>
              <a:gd name="T0" fmla="*/ 245 w 554"/>
              <a:gd name="T1" fmla="*/ 431 h 553"/>
              <a:gd name="T2" fmla="*/ 211 w 554"/>
              <a:gd name="T3" fmla="*/ 464 h 553"/>
              <a:gd name="T4" fmla="*/ 183 w 554"/>
              <a:gd name="T5" fmla="*/ 493 h 553"/>
              <a:gd name="T6" fmla="*/ 108 w 554"/>
              <a:gd name="T7" fmla="*/ 493 h 553"/>
              <a:gd name="T8" fmla="*/ 59 w 554"/>
              <a:gd name="T9" fmla="*/ 444 h 553"/>
              <a:gd name="T10" fmla="*/ 59 w 554"/>
              <a:gd name="T11" fmla="*/ 369 h 553"/>
              <a:gd name="T12" fmla="*/ 219 w 554"/>
              <a:gd name="T13" fmla="*/ 209 h 553"/>
              <a:gd name="T14" fmla="*/ 294 w 554"/>
              <a:gd name="T15" fmla="*/ 209 h 553"/>
              <a:gd name="T16" fmla="*/ 330 w 554"/>
              <a:gd name="T17" fmla="*/ 246 h 553"/>
              <a:gd name="T18" fmla="*/ 343 w 554"/>
              <a:gd name="T19" fmla="*/ 251 h 553"/>
              <a:gd name="T20" fmla="*/ 356 w 554"/>
              <a:gd name="T21" fmla="*/ 221 h 553"/>
              <a:gd name="T22" fmla="*/ 318 w 554"/>
              <a:gd name="T23" fmla="*/ 184 h 553"/>
              <a:gd name="T24" fmla="*/ 195 w 554"/>
              <a:gd name="T25" fmla="*/ 184 h 553"/>
              <a:gd name="T26" fmla="*/ 34 w 554"/>
              <a:gd name="T27" fmla="*/ 344 h 553"/>
              <a:gd name="T28" fmla="*/ 34 w 554"/>
              <a:gd name="T29" fmla="*/ 468 h 553"/>
              <a:gd name="T30" fmla="*/ 83 w 554"/>
              <a:gd name="T31" fmla="*/ 518 h 553"/>
              <a:gd name="T32" fmla="*/ 207 w 554"/>
              <a:gd name="T33" fmla="*/ 518 h 553"/>
              <a:gd name="T34" fmla="*/ 219 w 554"/>
              <a:gd name="T35" fmla="*/ 506 h 553"/>
              <a:gd name="T36" fmla="*/ 270 w 554"/>
              <a:gd name="T37" fmla="*/ 456 h 553"/>
              <a:gd name="T38" fmla="*/ 245 w 554"/>
              <a:gd name="T39" fmla="*/ 431 h 553"/>
              <a:gd name="T40" fmla="*/ 518 w 554"/>
              <a:gd name="T41" fmla="*/ 78 h 553"/>
              <a:gd name="T42" fmla="*/ 473 w 554"/>
              <a:gd name="T43" fmla="*/ 33 h 553"/>
              <a:gd name="T44" fmla="*/ 346 w 554"/>
              <a:gd name="T45" fmla="*/ 32 h 553"/>
              <a:gd name="T46" fmla="*/ 334 w 554"/>
              <a:gd name="T47" fmla="*/ 44 h 553"/>
              <a:gd name="T48" fmla="*/ 280 w 554"/>
              <a:gd name="T49" fmla="*/ 96 h 553"/>
              <a:gd name="T50" fmla="*/ 292 w 554"/>
              <a:gd name="T51" fmla="*/ 125 h 553"/>
              <a:gd name="T52" fmla="*/ 305 w 554"/>
              <a:gd name="T53" fmla="*/ 120 h 553"/>
              <a:gd name="T54" fmla="*/ 371 w 554"/>
              <a:gd name="T55" fmla="*/ 56 h 553"/>
              <a:gd name="T56" fmla="*/ 448 w 554"/>
              <a:gd name="T57" fmla="*/ 57 h 553"/>
              <a:gd name="T58" fmla="*/ 493 w 554"/>
              <a:gd name="T59" fmla="*/ 102 h 553"/>
              <a:gd name="T60" fmla="*/ 495 w 554"/>
              <a:gd name="T61" fmla="*/ 175 h 553"/>
              <a:gd name="T62" fmla="*/ 387 w 554"/>
              <a:gd name="T63" fmla="*/ 287 h 553"/>
              <a:gd name="T64" fmla="*/ 340 w 554"/>
              <a:gd name="T65" fmla="*/ 326 h 553"/>
              <a:gd name="T66" fmla="*/ 258 w 554"/>
              <a:gd name="T67" fmla="*/ 329 h 553"/>
              <a:gd name="T68" fmla="*/ 237 w 554"/>
              <a:gd name="T69" fmla="*/ 309 h 553"/>
              <a:gd name="T70" fmla="*/ 235 w 554"/>
              <a:gd name="T71" fmla="*/ 306 h 553"/>
              <a:gd name="T72" fmla="*/ 222 w 554"/>
              <a:gd name="T73" fmla="*/ 295 h 553"/>
              <a:gd name="T74" fmla="*/ 197 w 554"/>
              <a:gd name="T75" fmla="*/ 295 h 553"/>
              <a:gd name="T76" fmla="*/ 197 w 554"/>
              <a:gd name="T77" fmla="*/ 319 h 553"/>
              <a:gd name="T78" fmla="*/ 232 w 554"/>
              <a:gd name="T79" fmla="*/ 353 h 553"/>
              <a:gd name="T80" fmla="*/ 234 w 554"/>
              <a:gd name="T81" fmla="*/ 355 h 553"/>
              <a:gd name="T82" fmla="*/ 358 w 554"/>
              <a:gd name="T83" fmla="*/ 354 h 553"/>
              <a:gd name="T84" fmla="*/ 358 w 554"/>
              <a:gd name="T85" fmla="*/ 355 h 553"/>
              <a:gd name="T86" fmla="*/ 362 w 554"/>
              <a:gd name="T87" fmla="*/ 352 h 553"/>
              <a:gd name="T88" fmla="*/ 365 w 554"/>
              <a:gd name="T89" fmla="*/ 349 h 553"/>
              <a:gd name="T90" fmla="*/ 520 w 554"/>
              <a:gd name="T91" fmla="*/ 19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4" h="553">
                <a:moveTo>
                  <a:pt x="245" y="431"/>
                </a:moveTo>
                <a:lnTo>
                  <a:pt x="245" y="431"/>
                </a:lnTo>
                <a:lnTo>
                  <a:pt x="245" y="431"/>
                </a:lnTo>
                <a:lnTo>
                  <a:pt x="211" y="464"/>
                </a:lnTo>
                <a:lnTo>
                  <a:pt x="183" y="493"/>
                </a:lnTo>
                <a:lnTo>
                  <a:pt x="183" y="493"/>
                </a:lnTo>
                <a:cubicBezTo>
                  <a:pt x="162" y="513"/>
                  <a:pt x="128" y="513"/>
                  <a:pt x="108" y="493"/>
                </a:cubicBezTo>
                <a:lnTo>
                  <a:pt x="108" y="493"/>
                </a:lnTo>
                <a:lnTo>
                  <a:pt x="59" y="444"/>
                </a:lnTo>
                <a:lnTo>
                  <a:pt x="59" y="444"/>
                </a:lnTo>
                <a:cubicBezTo>
                  <a:pt x="38" y="423"/>
                  <a:pt x="38" y="390"/>
                  <a:pt x="59" y="369"/>
                </a:cubicBezTo>
                <a:lnTo>
                  <a:pt x="59" y="369"/>
                </a:lnTo>
                <a:lnTo>
                  <a:pt x="219" y="209"/>
                </a:lnTo>
                <a:lnTo>
                  <a:pt x="219" y="209"/>
                </a:lnTo>
                <a:cubicBezTo>
                  <a:pt x="240" y="188"/>
                  <a:pt x="273" y="188"/>
                  <a:pt x="294" y="209"/>
                </a:cubicBezTo>
                <a:lnTo>
                  <a:pt x="294" y="209"/>
                </a:lnTo>
                <a:lnTo>
                  <a:pt x="318" y="233"/>
                </a:lnTo>
                <a:lnTo>
                  <a:pt x="330" y="246"/>
                </a:lnTo>
                <a:lnTo>
                  <a:pt x="330" y="246"/>
                </a:lnTo>
                <a:cubicBezTo>
                  <a:pt x="334" y="249"/>
                  <a:pt x="339" y="251"/>
                  <a:pt x="343" y="251"/>
                </a:cubicBezTo>
                <a:cubicBezTo>
                  <a:pt x="347" y="251"/>
                  <a:pt x="352" y="249"/>
                  <a:pt x="356" y="246"/>
                </a:cubicBezTo>
                <a:cubicBezTo>
                  <a:pt x="362" y="239"/>
                  <a:pt x="362" y="228"/>
                  <a:pt x="356" y="221"/>
                </a:cubicBezTo>
                <a:lnTo>
                  <a:pt x="356" y="221"/>
                </a:lnTo>
                <a:lnTo>
                  <a:pt x="318" y="184"/>
                </a:lnTo>
                <a:lnTo>
                  <a:pt x="318" y="184"/>
                </a:lnTo>
                <a:cubicBezTo>
                  <a:pt x="284" y="149"/>
                  <a:pt x="229" y="149"/>
                  <a:pt x="195" y="184"/>
                </a:cubicBezTo>
                <a:lnTo>
                  <a:pt x="195" y="184"/>
                </a:lnTo>
                <a:lnTo>
                  <a:pt x="34" y="344"/>
                </a:lnTo>
                <a:lnTo>
                  <a:pt x="34" y="344"/>
                </a:lnTo>
                <a:cubicBezTo>
                  <a:pt x="0" y="379"/>
                  <a:pt x="0" y="435"/>
                  <a:pt x="34" y="468"/>
                </a:cubicBezTo>
                <a:lnTo>
                  <a:pt x="34" y="468"/>
                </a:lnTo>
                <a:lnTo>
                  <a:pt x="83" y="518"/>
                </a:lnTo>
                <a:lnTo>
                  <a:pt x="83" y="518"/>
                </a:lnTo>
                <a:cubicBezTo>
                  <a:pt x="118" y="552"/>
                  <a:pt x="173" y="552"/>
                  <a:pt x="207" y="518"/>
                </a:cubicBezTo>
                <a:lnTo>
                  <a:pt x="207" y="518"/>
                </a:lnTo>
                <a:lnTo>
                  <a:pt x="219" y="506"/>
                </a:lnTo>
                <a:lnTo>
                  <a:pt x="270" y="456"/>
                </a:lnTo>
                <a:lnTo>
                  <a:pt x="270" y="456"/>
                </a:lnTo>
                <a:cubicBezTo>
                  <a:pt x="276" y="450"/>
                  <a:pt x="276" y="438"/>
                  <a:pt x="270" y="431"/>
                </a:cubicBezTo>
                <a:cubicBezTo>
                  <a:pt x="263" y="424"/>
                  <a:pt x="251" y="424"/>
                  <a:pt x="245" y="431"/>
                </a:cubicBezTo>
                <a:close/>
                <a:moveTo>
                  <a:pt x="518" y="78"/>
                </a:moveTo>
                <a:lnTo>
                  <a:pt x="518" y="78"/>
                </a:lnTo>
                <a:lnTo>
                  <a:pt x="518" y="78"/>
                </a:lnTo>
                <a:lnTo>
                  <a:pt x="473" y="33"/>
                </a:lnTo>
                <a:lnTo>
                  <a:pt x="473" y="33"/>
                </a:lnTo>
                <a:cubicBezTo>
                  <a:pt x="437" y="0"/>
                  <a:pt x="379" y="0"/>
                  <a:pt x="346" y="32"/>
                </a:cubicBezTo>
                <a:lnTo>
                  <a:pt x="346" y="32"/>
                </a:lnTo>
                <a:lnTo>
                  <a:pt x="334" y="44"/>
                </a:lnTo>
                <a:lnTo>
                  <a:pt x="280" y="96"/>
                </a:lnTo>
                <a:lnTo>
                  <a:pt x="280" y="96"/>
                </a:lnTo>
                <a:cubicBezTo>
                  <a:pt x="273" y="103"/>
                  <a:pt x="273" y="113"/>
                  <a:pt x="280" y="120"/>
                </a:cubicBezTo>
                <a:cubicBezTo>
                  <a:pt x="283" y="124"/>
                  <a:pt x="288" y="125"/>
                  <a:pt x="292" y="125"/>
                </a:cubicBezTo>
                <a:cubicBezTo>
                  <a:pt x="297" y="125"/>
                  <a:pt x="301" y="124"/>
                  <a:pt x="305" y="120"/>
                </a:cubicBezTo>
                <a:lnTo>
                  <a:pt x="305" y="120"/>
                </a:lnTo>
                <a:lnTo>
                  <a:pt x="358" y="68"/>
                </a:lnTo>
                <a:lnTo>
                  <a:pt x="371" y="56"/>
                </a:lnTo>
                <a:lnTo>
                  <a:pt x="371" y="56"/>
                </a:lnTo>
                <a:cubicBezTo>
                  <a:pt x="391" y="37"/>
                  <a:pt x="427" y="38"/>
                  <a:pt x="448" y="57"/>
                </a:cubicBezTo>
                <a:lnTo>
                  <a:pt x="448" y="57"/>
                </a:lnTo>
                <a:lnTo>
                  <a:pt x="493" y="102"/>
                </a:lnTo>
                <a:lnTo>
                  <a:pt x="493" y="102"/>
                </a:lnTo>
                <a:cubicBezTo>
                  <a:pt x="514" y="122"/>
                  <a:pt x="515" y="157"/>
                  <a:pt x="495" y="175"/>
                </a:cubicBezTo>
                <a:lnTo>
                  <a:pt x="495" y="175"/>
                </a:lnTo>
                <a:lnTo>
                  <a:pt x="387" y="287"/>
                </a:lnTo>
                <a:lnTo>
                  <a:pt x="340" y="326"/>
                </a:lnTo>
                <a:lnTo>
                  <a:pt x="340" y="326"/>
                </a:lnTo>
                <a:cubicBezTo>
                  <a:pt x="318" y="346"/>
                  <a:pt x="277" y="348"/>
                  <a:pt x="258" y="329"/>
                </a:cubicBezTo>
                <a:lnTo>
                  <a:pt x="258" y="329"/>
                </a:lnTo>
                <a:lnTo>
                  <a:pt x="237" y="309"/>
                </a:lnTo>
                <a:lnTo>
                  <a:pt x="237" y="309"/>
                </a:lnTo>
                <a:cubicBezTo>
                  <a:pt x="236" y="309"/>
                  <a:pt x="235" y="307"/>
                  <a:pt x="235" y="306"/>
                </a:cubicBezTo>
                <a:lnTo>
                  <a:pt x="235" y="306"/>
                </a:lnTo>
                <a:lnTo>
                  <a:pt x="234" y="307"/>
                </a:lnTo>
                <a:lnTo>
                  <a:pt x="222" y="295"/>
                </a:lnTo>
                <a:lnTo>
                  <a:pt x="222" y="295"/>
                </a:lnTo>
                <a:cubicBezTo>
                  <a:pt x="216" y="288"/>
                  <a:pt x="204" y="288"/>
                  <a:pt x="197" y="295"/>
                </a:cubicBezTo>
                <a:cubicBezTo>
                  <a:pt x="191" y="302"/>
                  <a:pt x="191" y="312"/>
                  <a:pt x="197" y="319"/>
                </a:cubicBezTo>
                <a:lnTo>
                  <a:pt x="197" y="319"/>
                </a:lnTo>
                <a:lnTo>
                  <a:pt x="212" y="333"/>
                </a:lnTo>
                <a:lnTo>
                  <a:pt x="232" y="353"/>
                </a:lnTo>
                <a:lnTo>
                  <a:pt x="234" y="355"/>
                </a:lnTo>
                <a:lnTo>
                  <a:pt x="234" y="355"/>
                </a:lnTo>
                <a:cubicBezTo>
                  <a:pt x="236" y="356"/>
                  <a:pt x="237" y="356"/>
                  <a:pt x="238" y="357"/>
                </a:cubicBezTo>
                <a:cubicBezTo>
                  <a:pt x="270" y="383"/>
                  <a:pt x="324" y="382"/>
                  <a:pt x="358" y="354"/>
                </a:cubicBezTo>
                <a:lnTo>
                  <a:pt x="358" y="354"/>
                </a:lnTo>
                <a:lnTo>
                  <a:pt x="358" y="355"/>
                </a:lnTo>
                <a:lnTo>
                  <a:pt x="358" y="355"/>
                </a:lnTo>
                <a:cubicBezTo>
                  <a:pt x="360" y="354"/>
                  <a:pt x="361" y="352"/>
                  <a:pt x="362" y="352"/>
                </a:cubicBezTo>
                <a:cubicBezTo>
                  <a:pt x="363" y="351"/>
                  <a:pt x="364" y="350"/>
                  <a:pt x="365" y="349"/>
                </a:cubicBezTo>
                <a:lnTo>
                  <a:pt x="365" y="349"/>
                </a:lnTo>
                <a:lnTo>
                  <a:pt x="520" y="199"/>
                </a:lnTo>
                <a:lnTo>
                  <a:pt x="520" y="199"/>
                </a:lnTo>
                <a:cubicBezTo>
                  <a:pt x="553" y="167"/>
                  <a:pt x="553" y="111"/>
                  <a:pt x="518" y="7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0" name="Freeform 48"/>
          <p:cNvSpPr>
            <a:spLocks noChangeArrowheads="1"/>
          </p:cNvSpPr>
          <p:nvPr/>
        </p:nvSpPr>
        <p:spPr bwMode="auto">
          <a:xfrm>
            <a:off x="4795439" y="1279507"/>
            <a:ext cx="193675" cy="169862"/>
          </a:xfrm>
          <a:custGeom>
            <a:avLst/>
            <a:gdLst>
              <a:gd name="T0" fmla="*/ 502 w 537"/>
              <a:gd name="T1" fmla="*/ 403 h 470"/>
              <a:gd name="T2" fmla="*/ 388 w 537"/>
              <a:gd name="T3" fmla="*/ 341 h 470"/>
              <a:gd name="T4" fmla="*/ 354 w 537"/>
              <a:gd name="T5" fmla="*/ 339 h 470"/>
              <a:gd name="T6" fmla="*/ 335 w 537"/>
              <a:gd name="T7" fmla="*/ 401 h 470"/>
              <a:gd name="T8" fmla="*/ 68 w 537"/>
              <a:gd name="T9" fmla="*/ 436 h 470"/>
              <a:gd name="T10" fmla="*/ 34 w 537"/>
              <a:gd name="T11" fmla="*/ 401 h 470"/>
              <a:gd name="T12" fmla="*/ 34 w 537"/>
              <a:gd name="T13" fmla="*/ 152 h 470"/>
              <a:gd name="T14" fmla="*/ 67 w 537"/>
              <a:gd name="T15" fmla="*/ 118 h 470"/>
              <a:gd name="T16" fmla="*/ 68 w 537"/>
              <a:gd name="T17" fmla="*/ 118 h 470"/>
              <a:gd name="T18" fmla="*/ 68 w 537"/>
              <a:gd name="T19" fmla="*/ 118 h 470"/>
              <a:gd name="T20" fmla="*/ 84 w 537"/>
              <a:gd name="T21" fmla="*/ 118 h 470"/>
              <a:gd name="T22" fmla="*/ 284 w 537"/>
              <a:gd name="T23" fmla="*/ 118 h 470"/>
              <a:gd name="T24" fmla="*/ 301 w 537"/>
              <a:gd name="T25" fmla="*/ 118 h 470"/>
              <a:gd name="T26" fmla="*/ 301 w 537"/>
              <a:gd name="T27" fmla="*/ 118 h 470"/>
              <a:gd name="T28" fmla="*/ 301 w 537"/>
              <a:gd name="T29" fmla="*/ 118 h 470"/>
              <a:gd name="T30" fmla="*/ 301 w 537"/>
              <a:gd name="T31" fmla="*/ 118 h 470"/>
              <a:gd name="T32" fmla="*/ 335 w 537"/>
              <a:gd name="T33" fmla="*/ 185 h 470"/>
              <a:gd name="T34" fmla="*/ 389 w 537"/>
              <a:gd name="T35" fmla="*/ 213 h 470"/>
              <a:gd name="T36" fmla="*/ 502 w 537"/>
              <a:gd name="T37" fmla="*/ 150 h 470"/>
              <a:gd name="T38" fmla="*/ 118 w 537"/>
              <a:gd name="T39" fmla="*/ 68 h 470"/>
              <a:gd name="T40" fmla="*/ 118 w 537"/>
              <a:gd name="T41" fmla="*/ 68 h 470"/>
              <a:gd name="T42" fmla="*/ 151 w 537"/>
              <a:gd name="T43" fmla="*/ 34 h 470"/>
              <a:gd name="T44" fmla="*/ 218 w 537"/>
              <a:gd name="T45" fmla="*/ 34 h 470"/>
              <a:gd name="T46" fmla="*/ 251 w 537"/>
              <a:gd name="T47" fmla="*/ 68 h 470"/>
              <a:gd name="T48" fmla="*/ 251 w 537"/>
              <a:gd name="T49" fmla="*/ 84 h 470"/>
              <a:gd name="T50" fmla="*/ 118 w 537"/>
              <a:gd name="T51" fmla="*/ 68 h 470"/>
              <a:gd name="T52" fmla="*/ 503 w 537"/>
              <a:gd name="T53" fmla="*/ 105 h 470"/>
              <a:gd name="T54" fmla="*/ 369 w 537"/>
              <a:gd name="T55" fmla="*/ 185 h 470"/>
              <a:gd name="T56" fmla="*/ 369 w 537"/>
              <a:gd name="T57" fmla="*/ 135 h 470"/>
              <a:gd name="T58" fmla="*/ 318 w 537"/>
              <a:gd name="T59" fmla="*/ 84 h 470"/>
              <a:gd name="T60" fmla="*/ 284 w 537"/>
              <a:gd name="T61" fmla="*/ 51 h 470"/>
              <a:gd name="T62" fmla="*/ 234 w 537"/>
              <a:gd name="T63" fmla="*/ 0 h 470"/>
              <a:gd name="T64" fmla="*/ 134 w 537"/>
              <a:gd name="T65" fmla="*/ 0 h 470"/>
              <a:gd name="T66" fmla="*/ 84 w 537"/>
              <a:gd name="T67" fmla="*/ 51 h 470"/>
              <a:gd name="T68" fmla="*/ 84 w 537"/>
              <a:gd name="T69" fmla="*/ 84 h 470"/>
              <a:gd name="T70" fmla="*/ 51 w 537"/>
              <a:gd name="T71" fmla="*/ 84 h 470"/>
              <a:gd name="T72" fmla="*/ 0 w 537"/>
              <a:gd name="T73" fmla="*/ 135 h 470"/>
              <a:gd name="T74" fmla="*/ 0 w 537"/>
              <a:gd name="T75" fmla="*/ 418 h 470"/>
              <a:gd name="T76" fmla="*/ 51 w 537"/>
              <a:gd name="T77" fmla="*/ 469 h 470"/>
              <a:gd name="T78" fmla="*/ 317 w 537"/>
              <a:gd name="T79" fmla="*/ 469 h 470"/>
              <a:gd name="T80" fmla="*/ 368 w 537"/>
              <a:gd name="T81" fmla="*/ 418 h 470"/>
              <a:gd name="T82" fmla="*/ 506 w 537"/>
              <a:gd name="T83" fmla="*/ 449 h 470"/>
              <a:gd name="T84" fmla="*/ 536 w 537"/>
              <a:gd name="T85" fmla="*/ 435 h 470"/>
              <a:gd name="T86" fmla="*/ 536 w 537"/>
              <a:gd name="T87" fmla="*/ 118 h 470"/>
              <a:gd name="T88" fmla="*/ 503 w 537"/>
              <a:gd name="T89" fmla="*/ 10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7" h="470">
                <a:moveTo>
                  <a:pt x="502" y="403"/>
                </a:moveTo>
                <a:lnTo>
                  <a:pt x="502" y="403"/>
                </a:lnTo>
                <a:lnTo>
                  <a:pt x="502" y="403"/>
                </a:lnTo>
                <a:lnTo>
                  <a:pt x="388" y="341"/>
                </a:lnTo>
                <a:lnTo>
                  <a:pt x="388" y="341"/>
                </a:lnTo>
                <a:cubicBezTo>
                  <a:pt x="375" y="332"/>
                  <a:pt x="361" y="335"/>
                  <a:pt x="354" y="339"/>
                </a:cubicBezTo>
                <a:cubicBezTo>
                  <a:pt x="342" y="345"/>
                  <a:pt x="335" y="356"/>
                  <a:pt x="335" y="369"/>
                </a:cubicBezTo>
                <a:cubicBezTo>
                  <a:pt x="335" y="369"/>
                  <a:pt x="335" y="382"/>
                  <a:pt x="335" y="401"/>
                </a:cubicBezTo>
                <a:cubicBezTo>
                  <a:pt x="335" y="420"/>
                  <a:pt x="320" y="436"/>
                  <a:pt x="301" y="436"/>
                </a:cubicBezTo>
                <a:cubicBezTo>
                  <a:pt x="282" y="436"/>
                  <a:pt x="68" y="436"/>
                  <a:pt x="68" y="436"/>
                </a:cubicBezTo>
                <a:cubicBezTo>
                  <a:pt x="49" y="436"/>
                  <a:pt x="34" y="420"/>
                  <a:pt x="34" y="401"/>
                </a:cubicBezTo>
                <a:lnTo>
                  <a:pt x="34" y="401"/>
                </a:lnTo>
                <a:lnTo>
                  <a:pt x="34" y="152"/>
                </a:lnTo>
                <a:lnTo>
                  <a:pt x="34" y="152"/>
                </a:lnTo>
                <a:cubicBezTo>
                  <a:pt x="34" y="133"/>
                  <a:pt x="48" y="118"/>
                  <a:pt x="67" y="118"/>
                </a:cubicBezTo>
                <a:lnTo>
                  <a:pt x="67" y="118"/>
                </a:lnTo>
                <a:lnTo>
                  <a:pt x="67" y="118"/>
                </a:lnTo>
                <a:lnTo>
                  <a:pt x="68" y="118"/>
                </a:lnTo>
                <a:lnTo>
                  <a:pt x="68" y="118"/>
                </a:lnTo>
                <a:lnTo>
                  <a:pt x="68" y="118"/>
                </a:lnTo>
                <a:lnTo>
                  <a:pt x="68" y="118"/>
                </a:lnTo>
                <a:lnTo>
                  <a:pt x="84" y="118"/>
                </a:lnTo>
                <a:lnTo>
                  <a:pt x="84" y="118"/>
                </a:lnTo>
                <a:lnTo>
                  <a:pt x="284" y="118"/>
                </a:lnTo>
                <a:lnTo>
                  <a:pt x="284" y="118"/>
                </a:lnTo>
                <a:lnTo>
                  <a:pt x="301" y="118"/>
                </a:lnTo>
                <a:lnTo>
                  <a:pt x="301" y="118"/>
                </a:lnTo>
                <a:lnTo>
                  <a:pt x="301" y="118"/>
                </a:lnTo>
                <a:lnTo>
                  <a:pt x="301" y="118"/>
                </a:lnTo>
                <a:lnTo>
                  <a:pt x="301" y="118"/>
                </a:lnTo>
                <a:lnTo>
                  <a:pt x="301" y="118"/>
                </a:lnTo>
                <a:lnTo>
                  <a:pt x="301" y="118"/>
                </a:lnTo>
                <a:cubicBezTo>
                  <a:pt x="320" y="118"/>
                  <a:pt x="335" y="132"/>
                  <a:pt x="335" y="152"/>
                </a:cubicBezTo>
                <a:cubicBezTo>
                  <a:pt x="335" y="172"/>
                  <a:pt x="335" y="185"/>
                  <a:pt x="335" y="185"/>
                </a:cubicBezTo>
                <a:cubicBezTo>
                  <a:pt x="335" y="197"/>
                  <a:pt x="342" y="209"/>
                  <a:pt x="353" y="215"/>
                </a:cubicBezTo>
                <a:cubicBezTo>
                  <a:pt x="360" y="218"/>
                  <a:pt x="376" y="220"/>
                  <a:pt x="389" y="213"/>
                </a:cubicBezTo>
                <a:lnTo>
                  <a:pt x="389" y="213"/>
                </a:lnTo>
                <a:lnTo>
                  <a:pt x="502" y="150"/>
                </a:lnTo>
                <a:lnTo>
                  <a:pt x="502" y="403"/>
                </a:lnTo>
                <a:close/>
                <a:moveTo>
                  <a:pt x="118" y="68"/>
                </a:moveTo>
                <a:lnTo>
                  <a:pt x="118" y="68"/>
                </a:lnTo>
                <a:lnTo>
                  <a:pt x="118" y="68"/>
                </a:lnTo>
                <a:lnTo>
                  <a:pt x="118" y="68"/>
                </a:lnTo>
                <a:cubicBezTo>
                  <a:pt x="118" y="49"/>
                  <a:pt x="132" y="34"/>
                  <a:pt x="151" y="34"/>
                </a:cubicBezTo>
                <a:lnTo>
                  <a:pt x="151" y="34"/>
                </a:lnTo>
                <a:lnTo>
                  <a:pt x="218" y="34"/>
                </a:lnTo>
                <a:lnTo>
                  <a:pt x="218" y="34"/>
                </a:lnTo>
                <a:cubicBezTo>
                  <a:pt x="236" y="34"/>
                  <a:pt x="251" y="49"/>
                  <a:pt x="251" y="68"/>
                </a:cubicBezTo>
                <a:lnTo>
                  <a:pt x="251" y="68"/>
                </a:lnTo>
                <a:lnTo>
                  <a:pt x="251" y="84"/>
                </a:lnTo>
                <a:lnTo>
                  <a:pt x="118" y="84"/>
                </a:lnTo>
                <a:lnTo>
                  <a:pt x="118" y="68"/>
                </a:lnTo>
                <a:close/>
                <a:moveTo>
                  <a:pt x="503" y="105"/>
                </a:moveTo>
                <a:lnTo>
                  <a:pt x="503" y="105"/>
                </a:lnTo>
                <a:lnTo>
                  <a:pt x="503" y="105"/>
                </a:lnTo>
                <a:lnTo>
                  <a:pt x="369" y="185"/>
                </a:lnTo>
                <a:lnTo>
                  <a:pt x="369" y="135"/>
                </a:lnTo>
                <a:lnTo>
                  <a:pt x="369" y="135"/>
                </a:lnTo>
                <a:cubicBezTo>
                  <a:pt x="369" y="107"/>
                  <a:pt x="346" y="84"/>
                  <a:pt x="318" y="84"/>
                </a:cubicBezTo>
                <a:lnTo>
                  <a:pt x="318" y="84"/>
                </a:lnTo>
                <a:lnTo>
                  <a:pt x="284" y="84"/>
                </a:lnTo>
                <a:lnTo>
                  <a:pt x="284" y="51"/>
                </a:lnTo>
                <a:lnTo>
                  <a:pt x="284" y="51"/>
                </a:lnTo>
                <a:cubicBezTo>
                  <a:pt x="284" y="23"/>
                  <a:pt x="262" y="0"/>
                  <a:pt x="234" y="0"/>
                </a:cubicBezTo>
                <a:lnTo>
                  <a:pt x="234" y="0"/>
                </a:lnTo>
                <a:lnTo>
                  <a:pt x="134" y="0"/>
                </a:lnTo>
                <a:lnTo>
                  <a:pt x="134" y="0"/>
                </a:lnTo>
                <a:cubicBezTo>
                  <a:pt x="106" y="0"/>
                  <a:pt x="84" y="23"/>
                  <a:pt x="84" y="51"/>
                </a:cubicBezTo>
                <a:lnTo>
                  <a:pt x="84" y="51"/>
                </a:lnTo>
                <a:lnTo>
                  <a:pt x="84" y="84"/>
                </a:lnTo>
                <a:lnTo>
                  <a:pt x="51" y="84"/>
                </a:lnTo>
                <a:lnTo>
                  <a:pt x="51" y="84"/>
                </a:lnTo>
                <a:cubicBezTo>
                  <a:pt x="23" y="84"/>
                  <a:pt x="0" y="106"/>
                  <a:pt x="0" y="135"/>
                </a:cubicBezTo>
                <a:lnTo>
                  <a:pt x="0" y="135"/>
                </a:lnTo>
                <a:lnTo>
                  <a:pt x="0" y="418"/>
                </a:lnTo>
                <a:lnTo>
                  <a:pt x="0" y="418"/>
                </a:lnTo>
                <a:cubicBezTo>
                  <a:pt x="0" y="446"/>
                  <a:pt x="23" y="469"/>
                  <a:pt x="51" y="469"/>
                </a:cubicBezTo>
                <a:lnTo>
                  <a:pt x="51" y="469"/>
                </a:lnTo>
                <a:lnTo>
                  <a:pt x="317" y="469"/>
                </a:lnTo>
                <a:lnTo>
                  <a:pt x="317" y="469"/>
                </a:lnTo>
                <a:cubicBezTo>
                  <a:pt x="346" y="469"/>
                  <a:pt x="368" y="446"/>
                  <a:pt x="368" y="418"/>
                </a:cubicBezTo>
                <a:lnTo>
                  <a:pt x="368" y="418"/>
                </a:lnTo>
                <a:lnTo>
                  <a:pt x="369" y="369"/>
                </a:lnTo>
                <a:lnTo>
                  <a:pt x="506" y="449"/>
                </a:lnTo>
                <a:lnTo>
                  <a:pt x="506" y="449"/>
                </a:lnTo>
                <a:cubicBezTo>
                  <a:pt x="515" y="458"/>
                  <a:pt x="536" y="448"/>
                  <a:pt x="536" y="435"/>
                </a:cubicBezTo>
                <a:lnTo>
                  <a:pt x="536" y="435"/>
                </a:lnTo>
                <a:lnTo>
                  <a:pt x="536" y="118"/>
                </a:lnTo>
                <a:lnTo>
                  <a:pt x="536" y="118"/>
                </a:lnTo>
                <a:cubicBezTo>
                  <a:pt x="536" y="106"/>
                  <a:pt x="515" y="93"/>
                  <a:pt x="503" y="1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1" name="Freeform 49"/>
          <p:cNvSpPr>
            <a:spLocks noChangeArrowheads="1"/>
          </p:cNvSpPr>
          <p:nvPr/>
        </p:nvSpPr>
        <p:spPr bwMode="auto">
          <a:xfrm>
            <a:off x="4255689" y="1265219"/>
            <a:ext cx="201613" cy="201613"/>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2" name="Freeform 50"/>
          <p:cNvSpPr>
            <a:spLocks noChangeArrowheads="1"/>
          </p:cNvSpPr>
          <p:nvPr/>
        </p:nvSpPr>
        <p:spPr bwMode="auto">
          <a:xfrm>
            <a:off x="3723877" y="1268394"/>
            <a:ext cx="193675" cy="193675"/>
          </a:xfrm>
          <a:custGeom>
            <a:avLst/>
            <a:gdLst>
              <a:gd name="T0" fmla="*/ 268 w 539"/>
              <a:gd name="T1" fmla="*/ 502 h 537"/>
              <a:gd name="T2" fmla="*/ 268 w 539"/>
              <a:gd name="T3" fmla="*/ 502 h 537"/>
              <a:gd name="T4" fmla="*/ 268 w 539"/>
              <a:gd name="T5" fmla="*/ 502 h 537"/>
              <a:gd name="T6" fmla="*/ 268 w 539"/>
              <a:gd name="T7" fmla="*/ 502 h 537"/>
              <a:gd name="T8" fmla="*/ 36 w 539"/>
              <a:gd name="T9" fmla="*/ 474 h 537"/>
              <a:gd name="T10" fmla="*/ 107 w 539"/>
              <a:gd name="T11" fmla="*/ 413 h 537"/>
              <a:gd name="T12" fmla="*/ 184 w 539"/>
              <a:gd name="T13" fmla="*/ 389 h 537"/>
              <a:gd name="T14" fmla="*/ 184 w 539"/>
              <a:gd name="T15" fmla="*/ 389 h 537"/>
              <a:gd name="T16" fmla="*/ 201 w 539"/>
              <a:gd name="T17" fmla="*/ 380 h 537"/>
              <a:gd name="T18" fmla="*/ 201 w 539"/>
              <a:gd name="T19" fmla="*/ 380 h 537"/>
              <a:gd name="T20" fmla="*/ 202 w 539"/>
              <a:gd name="T21" fmla="*/ 346 h 537"/>
              <a:gd name="T22" fmla="*/ 268 w 539"/>
              <a:gd name="T23" fmla="*/ 368 h 537"/>
              <a:gd name="T24" fmla="*/ 335 w 539"/>
              <a:gd name="T25" fmla="*/ 346 h 537"/>
              <a:gd name="T26" fmla="*/ 336 w 539"/>
              <a:gd name="T27" fmla="*/ 380 h 537"/>
              <a:gd name="T28" fmla="*/ 336 w 539"/>
              <a:gd name="T29" fmla="*/ 380 h 537"/>
              <a:gd name="T30" fmla="*/ 352 w 539"/>
              <a:gd name="T31" fmla="*/ 389 h 537"/>
              <a:gd name="T32" fmla="*/ 352 w 539"/>
              <a:gd name="T33" fmla="*/ 389 h 537"/>
              <a:gd name="T34" fmla="*/ 430 w 539"/>
              <a:gd name="T35" fmla="*/ 413 h 537"/>
              <a:gd name="T36" fmla="*/ 501 w 539"/>
              <a:gd name="T37" fmla="*/ 474 h 537"/>
              <a:gd name="T38" fmla="*/ 268 w 539"/>
              <a:gd name="T39" fmla="*/ 502 h 537"/>
              <a:gd name="T40" fmla="*/ 151 w 539"/>
              <a:gd name="T41" fmla="*/ 184 h 537"/>
              <a:gd name="T42" fmla="*/ 151 w 539"/>
              <a:gd name="T43" fmla="*/ 184 h 537"/>
              <a:gd name="T44" fmla="*/ 151 w 539"/>
              <a:gd name="T45" fmla="*/ 184 h 537"/>
              <a:gd name="T46" fmla="*/ 151 w 539"/>
              <a:gd name="T47" fmla="*/ 184 h 537"/>
              <a:gd name="T48" fmla="*/ 268 w 539"/>
              <a:gd name="T49" fmla="*/ 33 h 537"/>
              <a:gd name="T50" fmla="*/ 386 w 539"/>
              <a:gd name="T51" fmla="*/ 184 h 537"/>
              <a:gd name="T52" fmla="*/ 268 w 539"/>
              <a:gd name="T53" fmla="*/ 335 h 537"/>
              <a:gd name="T54" fmla="*/ 151 w 539"/>
              <a:gd name="T55" fmla="*/ 184 h 537"/>
              <a:gd name="T56" fmla="*/ 534 w 539"/>
              <a:gd name="T57" fmla="*/ 463 h 537"/>
              <a:gd name="T58" fmla="*/ 534 w 539"/>
              <a:gd name="T59" fmla="*/ 463 h 537"/>
              <a:gd name="T60" fmla="*/ 534 w 539"/>
              <a:gd name="T61" fmla="*/ 463 h 537"/>
              <a:gd name="T62" fmla="*/ 534 w 539"/>
              <a:gd name="T63" fmla="*/ 463 h 537"/>
              <a:gd name="T64" fmla="*/ 435 w 539"/>
              <a:gd name="T65" fmla="*/ 380 h 537"/>
              <a:gd name="T66" fmla="*/ 369 w 539"/>
              <a:gd name="T67" fmla="*/ 359 h 537"/>
              <a:gd name="T68" fmla="*/ 368 w 539"/>
              <a:gd name="T69" fmla="*/ 315 h 537"/>
              <a:gd name="T70" fmla="*/ 419 w 539"/>
              <a:gd name="T71" fmla="*/ 184 h 537"/>
              <a:gd name="T72" fmla="*/ 268 w 539"/>
              <a:gd name="T73" fmla="*/ 0 h 537"/>
              <a:gd name="T74" fmla="*/ 118 w 539"/>
              <a:gd name="T75" fmla="*/ 184 h 537"/>
              <a:gd name="T76" fmla="*/ 168 w 539"/>
              <a:gd name="T77" fmla="*/ 315 h 537"/>
              <a:gd name="T78" fmla="*/ 168 w 539"/>
              <a:gd name="T79" fmla="*/ 359 h 537"/>
              <a:gd name="T80" fmla="*/ 101 w 539"/>
              <a:gd name="T81" fmla="*/ 380 h 537"/>
              <a:gd name="T82" fmla="*/ 3 w 539"/>
              <a:gd name="T83" fmla="*/ 463 h 537"/>
              <a:gd name="T84" fmla="*/ 7 w 539"/>
              <a:gd name="T85" fmla="*/ 493 h 537"/>
              <a:gd name="T86" fmla="*/ 268 w 539"/>
              <a:gd name="T87" fmla="*/ 536 h 537"/>
              <a:gd name="T88" fmla="*/ 530 w 539"/>
              <a:gd name="T89" fmla="*/ 493 h 537"/>
              <a:gd name="T90" fmla="*/ 534 w 539"/>
              <a:gd name="T91" fmla="*/ 46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9" h="537">
                <a:moveTo>
                  <a:pt x="268" y="502"/>
                </a:moveTo>
                <a:lnTo>
                  <a:pt x="268" y="502"/>
                </a:lnTo>
                <a:lnTo>
                  <a:pt x="268" y="502"/>
                </a:lnTo>
                <a:lnTo>
                  <a:pt x="268" y="502"/>
                </a:lnTo>
                <a:cubicBezTo>
                  <a:pt x="64" y="502"/>
                  <a:pt x="36" y="475"/>
                  <a:pt x="36" y="474"/>
                </a:cubicBezTo>
                <a:cubicBezTo>
                  <a:pt x="54" y="426"/>
                  <a:pt x="82" y="418"/>
                  <a:pt x="107" y="413"/>
                </a:cubicBezTo>
                <a:cubicBezTo>
                  <a:pt x="137" y="408"/>
                  <a:pt x="168" y="397"/>
                  <a:pt x="184" y="389"/>
                </a:cubicBezTo>
                <a:lnTo>
                  <a:pt x="184" y="389"/>
                </a:lnTo>
                <a:lnTo>
                  <a:pt x="201" y="380"/>
                </a:lnTo>
                <a:lnTo>
                  <a:pt x="201" y="380"/>
                </a:lnTo>
                <a:cubicBezTo>
                  <a:pt x="201" y="380"/>
                  <a:pt x="201" y="359"/>
                  <a:pt x="202" y="346"/>
                </a:cubicBezTo>
                <a:cubicBezTo>
                  <a:pt x="221" y="360"/>
                  <a:pt x="244" y="368"/>
                  <a:pt x="268" y="368"/>
                </a:cubicBezTo>
                <a:cubicBezTo>
                  <a:pt x="292" y="368"/>
                  <a:pt x="315" y="360"/>
                  <a:pt x="335" y="346"/>
                </a:cubicBezTo>
                <a:cubicBezTo>
                  <a:pt x="335" y="359"/>
                  <a:pt x="336" y="380"/>
                  <a:pt x="336" y="380"/>
                </a:cubicBezTo>
                <a:lnTo>
                  <a:pt x="336" y="380"/>
                </a:lnTo>
                <a:lnTo>
                  <a:pt x="352" y="389"/>
                </a:lnTo>
                <a:lnTo>
                  <a:pt x="352" y="389"/>
                </a:lnTo>
                <a:cubicBezTo>
                  <a:pt x="368" y="397"/>
                  <a:pt x="400" y="408"/>
                  <a:pt x="430" y="413"/>
                </a:cubicBezTo>
                <a:cubicBezTo>
                  <a:pt x="454" y="418"/>
                  <a:pt x="483" y="426"/>
                  <a:pt x="501" y="474"/>
                </a:cubicBezTo>
                <a:cubicBezTo>
                  <a:pt x="501" y="475"/>
                  <a:pt x="473" y="502"/>
                  <a:pt x="268" y="502"/>
                </a:cubicBezTo>
                <a:close/>
                <a:moveTo>
                  <a:pt x="151" y="184"/>
                </a:moveTo>
                <a:lnTo>
                  <a:pt x="151" y="184"/>
                </a:lnTo>
                <a:lnTo>
                  <a:pt x="151" y="184"/>
                </a:lnTo>
                <a:lnTo>
                  <a:pt x="151" y="184"/>
                </a:lnTo>
                <a:cubicBezTo>
                  <a:pt x="151" y="101"/>
                  <a:pt x="190" y="33"/>
                  <a:pt x="268" y="33"/>
                </a:cubicBezTo>
                <a:cubicBezTo>
                  <a:pt x="347" y="33"/>
                  <a:pt x="386" y="101"/>
                  <a:pt x="386" y="184"/>
                </a:cubicBezTo>
                <a:cubicBezTo>
                  <a:pt x="386" y="252"/>
                  <a:pt x="333" y="335"/>
                  <a:pt x="268" y="335"/>
                </a:cubicBezTo>
                <a:cubicBezTo>
                  <a:pt x="204" y="335"/>
                  <a:pt x="151" y="253"/>
                  <a:pt x="151" y="184"/>
                </a:cubicBezTo>
                <a:close/>
                <a:moveTo>
                  <a:pt x="534" y="463"/>
                </a:moveTo>
                <a:lnTo>
                  <a:pt x="534" y="463"/>
                </a:lnTo>
                <a:lnTo>
                  <a:pt x="534" y="463"/>
                </a:lnTo>
                <a:lnTo>
                  <a:pt x="534" y="463"/>
                </a:lnTo>
                <a:cubicBezTo>
                  <a:pt x="510" y="401"/>
                  <a:pt x="468" y="386"/>
                  <a:pt x="435" y="380"/>
                </a:cubicBezTo>
                <a:cubicBezTo>
                  <a:pt x="408" y="376"/>
                  <a:pt x="381" y="365"/>
                  <a:pt x="369" y="359"/>
                </a:cubicBezTo>
                <a:cubicBezTo>
                  <a:pt x="369" y="331"/>
                  <a:pt x="368" y="322"/>
                  <a:pt x="368" y="315"/>
                </a:cubicBezTo>
                <a:cubicBezTo>
                  <a:pt x="400" y="279"/>
                  <a:pt x="419" y="229"/>
                  <a:pt x="419" y="184"/>
                </a:cubicBezTo>
                <a:cubicBezTo>
                  <a:pt x="419" y="82"/>
                  <a:pt x="369" y="0"/>
                  <a:pt x="268" y="0"/>
                </a:cubicBezTo>
                <a:cubicBezTo>
                  <a:pt x="169" y="0"/>
                  <a:pt x="118" y="82"/>
                  <a:pt x="118" y="184"/>
                </a:cubicBezTo>
                <a:cubicBezTo>
                  <a:pt x="118" y="229"/>
                  <a:pt x="137" y="278"/>
                  <a:pt x="168" y="315"/>
                </a:cubicBezTo>
                <a:cubicBezTo>
                  <a:pt x="168" y="331"/>
                  <a:pt x="168" y="356"/>
                  <a:pt x="168" y="359"/>
                </a:cubicBezTo>
                <a:cubicBezTo>
                  <a:pt x="155" y="365"/>
                  <a:pt x="128" y="376"/>
                  <a:pt x="101" y="380"/>
                </a:cubicBezTo>
                <a:cubicBezTo>
                  <a:pt x="68" y="386"/>
                  <a:pt x="27" y="401"/>
                  <a:pt x="3" y="463"/>
                </a:cubicBezTo>
                <a:cubicBezTo>
                  <a:pt x="0" y="473"/>
                  <a:pt x="1" y="484"/>
                  <a:pt x="7" y="493"/>
                </a:cubicBezTo>
                <a:cubicBezTo>
                  <a:pt x="32" y="528"/>
                  <a:pt x="163" y="536"/>
                  <a:pt x="268" y="536"/>
                </a:cubicBezTo>
                <a:cubicBezTo>
                  <a:pt x="374" y="536"/>
                  <a:pt x="505" y="528"/>
                  <a:pt x="530" y="493"/>
                </a:cubicBezTo>
                <a:cubicBezTo>
                  <a:pt x="537" y="484"/>
                  <a:pt x="538" y="473"/>
                  <a:pt x="534" y="463"/>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3" name="Freeform 51"/>
          <p:cNvSpPr>
            <a:spLocks noChangeArrowheads="1"/>
          </p:cNvSpPr>
          <p:nvPr/>
        </p:nvSpPr>
        <p:spPr bwMode="auto">
          <a:xfrm>
            <a:off x="5887639" y="731819"/>
            <a:ext cx="163513" cy="187325"/>
          </a:xfrm>
          <a:custGeom>
            <a:avLst/>
            <a:gdLst>
              <a:gd name="T0" fmla="*/ 421 w 453"/>
              <a:gd name="T1" fmla="*/ 179 h 519"/>
              <a:gd name="T2" fmla="*/ 421 w 453"/>
              <a:gd name="T3" fmla="*/ 179 h 519"/>
              <a:gd name="T4" fmla="*/ 421 w 453"/>
              <a:gd name="T5" fmla="*/ 179 h 519"/>
              <a:gd name="T6" fmla="*/ 421 w 453"/>
              <a:gd name="T7" fmla="*/ 179 h 519"/>
              <a:gd name="T8" fmla="*/ 388 w 453"/>
              <a:gd name="T9" fmla="*/ 135 h 519"/>
              <a:gd name="T10" fmla="*/ 364 w 453"/>
              <a:gd name="T11" fmla="*/ 135 h 519"/>
              <a:gd name="T12" fmla="*/ 363 w 453"/>
              <a:gd name="T13" fmla="*/ 159 h 519"/>
              <a:gd name="T14" fmla="*/ 392 w 453"/>
              <a:gd name="T15" fmla="*/ 196 h 519"/>
              <a:gd name="T16" fmla="*/ 418 w 453"/>
              <a:gd name="T17" fmla="*/ 293 h 519"/>
              <a:gd name="T18" fmla="*/ 226 w 453"/>
              <a:gd name="T19" fmla="*/ 485 h 519"/>
              <a:gd name="T20" fmla="*/ 34 w 453"/>
              <a:gd name="T21" fmla="*/ 293 h 519"/>
              <a:gd name="T22" fmla="*/ 226 w 453"/>
              <a:gd name="T23" fmla="*/ 101 h 519"/>
              <a:gd name="T24" fmla="*/ 233 w 453"/>
              <a:gd name="T25" fmla="*/ 101 h 519"/>
              <a:gd name="T26" fmla="*/ 233 w 453"/>
              <a:gd name="T27" fmla="*/ 101 h 519"/>
              <a:gd name="T28" fmla="*/ 186 w 453"/>
              <a:gd name="T29" fmla="*/ 157 h 519"/>
              <a:gd name="T30" fmla="*/ 186 w 453"/>
              <a:gd name="T31" fmla="*/ 157 h 519"/>
              <a:gd name="T32" fmla="*/ 188 w 453"/>
              <a:gd name="T33" fmla="*/ 180 h 519"/>
              <a:gd name="T34" fmla="*/ 213 w 453"/>
              <a:gd name="T35" fmla="*/ 178 h 519"/>
              <a:gd name="T36" fmla="*/ 213 w 453"/>
              <a:gd name="T37" fmla="*/ 178 h 519"/>
              <a:gd name="T38" fmla="*/ 281 w 453"/>
              <a:gd name="T39" fmla="*/ 97 h 519"/>
              <a:gd name="T40" fmla="*/ 281 w 453"/>
              <a:gd name="T41" fmla="*/ 97 h 519"/>
              <a:gd name="T42" fmla="*/ 284 w 453"/>
              <a:gd name="T43" fmla="*/ 84 h 519"/>
              <a:gd name="T44" fmla="*/ 278 w 453"/>
              <a:gd name="T45" fmla="*/ 71 h 519"/>
              <a:gd name="T46" fmla="*/ 278 w 453"/>
              <a:gd name="T47" fmla="*/ 71 h 519"/>
              <a:gd name="T48" fmla="*/ 195 w 453"/>
              <a:gd name="T49" fmla="*/ 5 h 519"/>
              <a:gd name="T50" fmla="*/ 195 w 453"/>
              <a:gd name="T51" fmla="*/ 5 h 519"/>
              <a:gd name="T52" fmla="*/ 171 w 453"/>
              <a:gd name="T53" fmla="*/ 7 h 519"/>
              <a:gd name="T54" fmla="*/ 173 w 453"/>
              <a:gd name="T55" fmla="*/ 30 h 519"/>
              <a:gd name="T56" fmla="*/ 173 w 453"/>
              <a:gd name="T57" fmla="*/ 30 h 519"/>
              <a:gd name="T58" fmla="*/ 219 w 453"/>
              <a:gd name="T59" fmla="*/ 68 h 519"/>
              <a:gd name="T60" fmla="*/ 219 w 453"/>
              <a:gd name="T61" fmla="*/ 68 h 519"/>
              <a:gd name="T62" fmla="*/ 0 w 453"/>
              <a:gd name="T63" fmla="*/ 293 h 519"/>
              <a:gd name="T64" fmla="*/ 226 w 453"/>
              <a:gd name="T65" fmla="*/ 518 h 519"/>
              <a:gd name="T66" fmla="*/ 452 w 453"/>
              <a:gd name="T67" fmla="*/ 293 h 519"/>
              <a:gd name="T68" fmla="*/ 421 w 453"/>
              <a:gd name="T69" fmla="*/ 179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3" h="519">
                <a:moveTo>
                  <a:pt x="421" y="179"/>
                </a:moveTo>
                <a:lnTo>
                  <a:pt x="421" y="179"/>
                </a:lnTo>
                <a:lnTo>
                  <a:pt x="421" y="179"/>
                </a:lnTo>
                <a:lnTo>
                  <a:pt x="421" y="179"/>
                </a:lnTo>
                <a:cubicBezTo>
                  <a:pt x="412" y="163"/>
                  <a:pt x="400" y="149"/>
                  <a:pt x="388" y="135"/>
                </a:cubicBezTo>
                <a:cubicBezTo>
                  <a:pt x="381" y="129"/>
                  <a:pt x="370" y="129"/>
                  <a:pt x="364" y="135"/>
                </a:cubicBezTo>
                <a:cubicBezTo>
                  <a:pt x="357" y="142"/>
                  <a:pt x="357" y="152"/>
                  <a:pt x="363" y="159"/>
                </a:cubicBezTo>
                <a:cubicBezTo>
                  <a:pt x="374" y="170"/>
                  <a:pt x="383" y="183"/>
                  <a:pt x="392" y="196"/>
                </a:cubicBezTo>
                <a:cubicBezTo>
                  <a:pt x="409" y="225"/>
                  <a:pt x="418" y="258"/>
                  <a:pt x="418" y="293"/>
                </a:cubicBezTo>
                <a:cubicBezTo>
                  <a:pt x="418" y="399"/>
                  <a:pt x="332" y="485"/>
                  <a:pt x="226" y="485"/>
                </a:cubicBezTo>
                <a:cubicBezTo>
                  <a:pt x="119" y="485"/>
                  <a:pt x="34" y="399"/>
                  <a:pt x="34" y="293"/>
                </a:cubicBezTo>
                <a:cubicBezTo>
                  <a:pt x="34" y="187"/>
                  <a:pt x="119" y="101"/>
                  <a:pt x="226" y="101"/>
                </a:cubicBezTo>
                <a:cubicBezTo>
                  <a:pt x="229" y="101"/>
                  <a:pt x="231" y="101"/>
                  <a:pt x="233" y="101"/>
                </a:cubicBezTo>
                <a:lnTo>
                  <a:pt x="233" y="101"/>
                </a:lnTo>
                <a:lnTo>
                  <a:pt x="186" y="157"/>
                </a:lnTo>
                <a:lnTo>
                  <a:pt x="186" y="157"/>
                </a:lnTo>
                <a:cubicBezTo>
                  <a:pt x="181" y="164"/>
                  <a:pt x="181" y="175"/>
                  <a:pt x="188" y="180"/>
                </a:cubicBezTo>
                <a:cubicBezTo>
                  <a:pt x="196" y="186"/>
                  <a:pt x="207" y="185"/>
                  <a:pt x="213" y="178"/>
                </a:cubicBezTo>
                <a:lnTo>
                  <a:pt x="213" y="178"/>
                </a:lnTo>
                <a:lnTo>
                  <a:pt x="281" y="97"/>
                </a:lnTo>
                <a:lnTo>
                  <a:pt x="281" y="97"/>
                </a:lnTo>
                <a:cubicBezTo>
                  <a:pt x="283" y="93"/>
                  <a:pt x="285" y="88"/>
                  <a:pt x="284" y="84"/>
                </a:cubicBezTo>
                <a:cubicBezTo>
                  <a:pt x="283" y="79"/>
                  <a:pt x="282" y="75"/>
                  <a:pt x="278" y="71"/>
                </a:cubicBezTo>
                <a:lnTo>
                  <a:pt x="278" y="71"/>
                </a:lnTo>
                <a:lnTo>
                  <a:pt x="195" y="5"/>
                </a:lnTo>
                <a:lnTo>
                  <a:pt x="195" y="5"/>
                </a:lnTo>
                <a:cubicBezTo>
                  <a:pt x="188" y="0"/>
                  <a:pt x="176" y="1"/>
                  <a:pt x="171" y="7"/>
                </a:cubicBezTo>
                <a:cubicBezTo>
                  <a:pt x="164" y="14"/>
                  <a:pt x="166" y="25"/>
                  <a:pt x="173" y="30"/>
                </a:cubicBezTo>
                <a:lnTo>
                  <a:pt x="173" y="30"/>
                </a:lnTo>
                <a:lnTo>
                  <a:pt x="219" y="68"/>
                </a:lnTo>
                <a:lnTo>
                  <a:pt x="219" y="68"/>
                </a:lnTo>
                <a:cubicBezTo>
                  <a:pt x="98" y="71"/>
                  <a:pt x="0" y="171"/>
                  <a:pt x="0" y="293"/>
                </a:cubicBezTo>
                <a:cubicBezTo>
                  <a:pt x="0" y="417"/>
                  <a:pt x="101" y="518"/>
                  <a:pt x="226" y="518"/>
                </a:cubicBezTo>
                <a:cubicBezTo>
                  <a:pt x="350" y="518"/>
                  <a:pt x="452" y="417"/>
                  <a:pt x="452" y="293"/>
                </a:cubicBezTo>
                <a:cubicBezTo>
                  <a:pt x="452" y="253"/>
                  <a:pt x="441" y="213"/>
                  <a:pt x="421" y="179"/>
                </a:cubicBezTo>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4" name="Freeform 52"/>
          <p:cNvSpPr>
            <a:spLocks noChangeArrowheads="1"/>
          </p:cNvSpPr>
          <p:nvPr/>
        </p:nvSpPr>
        <p:spPr bwMode="auto">
          <a:xfrm>
            <a:off x="5351064" y="731819"/>
            <a:ext cx="157163" cy="193675"/>
          </a:xfrm>
          <a:custGeom>
            <a:avLst/>
            <a:gdLst>
              <a:gd name="T0" fmla="*/ 435 w 436"/>
              <a:gd name="T1" fmla="*/ 267 h 536"/>
              <a:gd name="T2" fmla="*/ 435 w 436"/>
              <a:gd name="T3" fmla="*/ 267 h 536"/>
              <a:gd name="T4" fmla="*/ 435 w 436"/>
              <a:gd name="T5" fmla="*/ 267 h 536"/>
              <a:gd name="T6" fmla="*/ 435 w 436"/>
              <a:gd name="T7" fmla="*/ 267 h 536"/>
              <a:gd name="T8" fmla="*/ 394 w 436"/>
              <a:gd name="T9" fmla="*/ 141 h 536"/>
              <a:gd name="T10" fmla="*/ 338 w 436"/>
              <a:gd name="T11" fmla="*/ 87 h 536"/>
              <a:gd name="T12" fmla="*/ 329 w 436"/>
              <a:gd name="T13" fmla="*/ 84 h 536"/>
              <a:gd name="T14" fmla="*/ 316 w 436"/>
              <a:gd name="T15" fmla="*/ 92 h 536"/>
              <a:gd name="T16" fmla="*/ 320 w 436"/>
              <a:gd name="T17" fmla="*/ 113 h 536"/>
              <a:gd name="T18" fmla="*/ 368 w 436"/>
              <a:gd name="T19" fmla="*/ 160 h 536"/>
              <a:gd name="T20" fmla="*/ 403 w 436"/>
              <a:gd name="T21" fmla="*/ 267 h 536"/>
              <a:gd name="T22" fmla="*/ 227 w 436"/>
              <a:gd name="T23" fmla="*/ 450 h 536"/>
              <a:gd name="T24" fmla="*/ 227 w 436"/>
              <a:gd name="T25" fmla="*/ 450 h 536"/>
              <a:gd name="T26" fmla="*/ 246 w 436"/>
              <a:gd name="T27" fmla="*/ 431 h 536"/>
              <a:gd name="T28" fmla="*/ 246 w 436"/>
              <a:gd name="T29" fmla="*/ 431 h 536"/>
              <a:gd name="T30" fmla="*/ 246 w 436"/>
              <a:gd name="T31" fmla="*/ 406 h 536"/>
              <a:gd name="T32" fmla="*/ 221 w 436"/>
              <a:gd name="T33" fmla="*/ 406 h 536"/>
              <a:gd name="T34" fmla="*/ 221 w 436"/>
              <a:gd name="T35" fmla="*/ 406 h 536"/>
              <a:gd name="T36" fmla="*/ 173 w 436"/>
              <a:gd name="T37" fmla="*/ 453 h 536"/>
              <a:gd name="T38" fmla="*/ 173 w 436"/>
              <a:gd name="T39" fmla="*/ 453 h 536"/>
              <a:gd name="T40" fmla="*/ 168 w 436"/>
              <a:gd name="T41" fmla="*/ 467 h 536"/>
              <a:gd name="T42" fmla="*/ 173 w 436"/>
              <a:gd name="T43" fmla="*/ 480 h 536"/>
              <a:gd name="T44" fmla="*/ 173 w 436"/>
              <a:gd name="T45" fmla="*/ 480 h 536"/>
              <a:gd name="T46" fmla="*/ 221 w 436"/>
              <a:gd name="T47" fmla="*/ 528 h 536"/>
              <a:gd name="T48" fmla="*/ 221 w 436"/>
              <a:gd name="T49" fmla="*/ 528 h 536"/>
              <a:gd name="T50" fmla="*/ 246 w 436"/>
              <a:gd name="T51" fmla="*/ 528 h 536"/>
              <a:gd name="T52" fmla="*/ 246 w 436"/>
              <a:gd name="T53" fmla="*/ 502 h 536"/>
              <a:gd name="T54" fmla="*/ 246 w 436"/>
              <a:gd name="T55" fmla="*/ 502 h 536"/>
              <a:gd name="T56" fmla="*/ 226 w 436"/>
              <a:gd name="T57" fmla="*/ 482 h 536"/>
              <a:gd name="T58" fmla="*/ 226 w 436"/>
              <a:gd name="T59" fmla="*/ 482 h 536"/>
              <a:gd name="T60" fmla="*/ 435 w 436"/>
              <a:gd name="T61" fmla="*/ 267 h 536"/>
              <a:gd name="T62" fmla="*/ 115 w 436"/>
              <a:gd name="T63" fmla="*/ 420 h 536"/>
              <a:gd name="T64" fmla="*/ 115 w 436"/>
              <a:gd name="T65" fmla="*/ 420 h 536"/>
              <a:gd name="T66" fmla="*/ 115 w 436"/>
              <a:gd name="T67" fmla="*/ 420 h 536"/>
              <a:gd name="T68" fmla="*/ 115 w 436"/>
              <a:gd name="T69" fmla="*/ 420 h 536"/>
              <a:gd name="T70" fmla="*/ 67 w 436"/>
              <a:gd name="T71" fmla="*/ 374 h 536"/>
              <a:gd name="T72" fmla="*/ 33 w 436"/>
              <a:gd name="T73" fmla="*/ 267 h 536"/>
              <a:gd name="T74" fmla="*/ 208 w 436"/>
              <a:gd name="T75" fmla="*/ 84 h 536"/>
              <a:gd name="T76" fmla="*/ 208 w 436"/>
              <a:gd name="T77" fmla="*/ 84 h 536"/>
              <a:gd name="T78" fmla="*/ 189 w 436"/>
              <a:gd name="T79" fmla="*/ 103 h 536"/>
              <a:gd name="T80" fmla="*/ 189 w 436"/>
              <a:gd name="T81" fmla="*/ 103 h 536"/>
              <a:gd name="T82" fmla="*/ 189 w 436"/>
              <a:gd name="T83" fmla="*/ 128 h 536"/>
              <a:gd name="T84" fmla="*/ 215 w 436"/>
              <a:gd name="T85" fmla="*/ 128 h 536"/>
              <a:gd name="T86" fmla="*/ 215 w 436"/>
              <a:gd name="T87" fmla="*/ 128 h 536"/>
              <a:gd name="T88" fmla="*/ 262 w 436"/>
              <a:gd name="T89" fmla="*/ 81 h 536"/>
              <a:gd name="T90" fmla="*/ 262 w 436"/>
              <a:gd name="T91" fmla="*/ 81 h 536"/>
              <a:gd name="T92" fmla="*/ 267 w 436"/>
              <a:gd name="T93" fmla="*/ 67 h 536"/>
              <a:gd name="T94" fmla="*/ 262 w 436"/>
              <a:gd name="T95" fmla="*/ 54 h 536"/>
              <a:gd name="T96" fmla="*/ 262 w 436"/>
              <a:gd name="T97" fmla="*/ 54 h 536"/>
              <a:gd name="T98" fmla="*/ 215 w 436"/>
              <a:gd name="T99" fmla="*/ 6 h 536"/>
              <a:gd name="T100" fmla="*/ 215 w 436"/>
              <a:gd name="T101" fmla="*/ 6 h 536"/>
              <a:gd name="T102" fmla="*/ 189 w 436"/>
              <a:gd name="T103" fmla="*/ 6 h 536"/>
              <a:gd name="T104" fmla="*/ 189 w 436"/>
              <a:gd name="T105" fmla="*/ 32 h 536"/>
              <a:gd name="T106" fmla="*/ 189 w 436"/>
              <a:gd name="T107" fmla="*/ 32 h 536"/>
              <a:gd name="T108" fmla="*/ 209 w 436"/>
              <a:gd name="T109" fmla="*/ 52 h 536"/>
              <a:gd name="T110" fmla="*/ 209 w 436"/>
              <a:gd name="T111" fmla="*/ 52 h 536"/>
              <a:gd name="T112" fmla="*/ 0 w 436"/>
              <a:gd name="T113" fmla="*/ 267 h 536"/>
              <a:gd name="T114" fmla="*/ 40 w 436"/>
              <a:gd name="T115" fmla="*/ 393 h 536"/>
              <a:gd name="T116" fmla="*/ 97 w 436"/>
              <a:gd name="T117" fmla="*/ 447 h 536"/>
              <a:gd name="T118" fmla="*/ 106 w 436"/>
              <a:gd name="T119" fmla="*/ 450 h 536"/>
              <a:gd name="T120" fmla="*/ 120 w 436"/>
              <a:gd name="T121" fmla="*/ 442 h 536"/>
              <a:gd name="T122" fmla="*/ 115 w 436"/>
              <a:gd name="T123" fmla="*/ 42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536">
                <a:moveTo>
                  <a:pt x="435" y="267"/>
                </a:moveTo>
                <a:lnTo>
                  <a:pt x="435" y="267"/>
                </a:lnTo>
                <a:lnTo>
                  <a:pt x="435" y="267"/>
                </a:lnTo>
                <a:lnTo>
                  <a:pt x="435" y="267"/>
                </a:lnTo>
                <a:cubicBezTo>
                  <a:pt x="435" y="221"/>
                  <a:pt x="421" y="178"/>
                  <a:pt x="394" y="141"/>
                </a:cubicBezTo>
                <a:cubicBezTo>
                  <a:pt x="379" y="120"/>
                  <a:pt x="360" y="101"/>
                  <a:pt x="338" y="87"/>
                </a:cubicBezTo>
                <a:cubicBezTo>
                  <a:pt x="335" y="85"/>
                  <a:pt x="332" y="84"/>
                  <a:pt x="329" y="84"/>
                </a:cubicBezTo>
                <a:cubicBezTo>
                  <a:pt x="324" y="84"/>
                  <a:pt x="319" y="87"/>
                  <a:pt x="316" y="92"/>
                </a:cubicBezTo>
                <a:cubicBezTo>
                  <a:pt x="311" y="99"/>
                  <a:pt x="313" y="109"/>
                  <a:pt x="320" y="113"/>
                </a:cubicBezTo>
                <a:cubicBezTo>
                  <a:pt x="339" y="126"/>
                  <a:pt x="355" y="142"/>
                  <a:pt x="368" y="160"/>
                </a:cubicBezTo>
                <a:cubicBezTo>
                  <a:pt x="391" y="191"/>
                  <a:pt x="403" y="228"/>
                  <a:pt x="403" y="267"/>
                </a:cubicBezTo>
                <a:cubicBezTo>
                  <a:pt x="403" y="365"/>
                  <a:pt x="325" y="445"/>
                  <a:pt x="227" y="450"/>
                </a:cubicBezTo>
                <a:lnTo>
                  <a:pt x="227" y="450"/>
                </a:lnTo>
                <a:lnTo>
                  <a:pt x="246" y="431"/>
                </a:lnTo>
                <a:lnTo>
                  <a:pt x="246" y="431"/>
                </a:lnTo>
                <a:cubicBezTo>
                  <a:pt x="254" y="424"/>
                  <a:pt x="254" y="413"/>
                  <a:pt x="246" y="406"/>
                </a:cubicBezTo>
                <a:cubicBezTo>
                  <a:pt x="239" y="399"/>
                  <a:pt x="228" y="399"/>
                  <a:pt x="221" y="406"/>
                </a:cubicBezTo>
                <a:lnTo>
                  <a:pt x="221" y="406"/>
                </a:lnTo>
                <a:lnTo>
                  <a:pt x="173" y="453"/>
                </a:lnTo>
                <a:lnTo>
                  <a:pt x="173" y="453"/>
                </a:lnTo>
                <a:cubicBezTo>
                  <a:pt x="169" y="456"/>
                  <a:pt x="168" y="462"/>
                  <a:pt x="168" y="467"/>
                </a:cubicBezTo>
                <a:cubicBezTo>
                  <a:pt x="168" y="472"/>
                  <a:pt x="169" y="477"/>
                  <a:pt x="173" y="480"/>
                </a:cubicBezTo>
                <a:lnTo>
                  <a:pt x="173" y="480"/>
                </a:lnTo>
                <a:lnTo>
                  <a:pt x="221" y="528"/>
                </a:lnTo>
                <a:lnTo>
                  <a:pt x="221" y="528"/>
                </a:lnTo>
                <a:cubicBezTo>
                  <a:pt x="228" y="535"/>
                  <a:pt x="239" y="535"/>
                  <a:pt x="246" y="528"/>
                </a:cubicBezTo>
                <a:cubicBezTo>
                  <a:pt x="254" y="521"/>
                  <a:pt x="254" y="509"/>
                  <a:pt x="246" y="502"/>
                </a:cubicBezTo>
                <a:lnTo>
                  <a:pt x="246" y="502"/>
                </a:lnTo>
                <a:lnTo>
                  <a:pt x="226" y="482"/>
                </a:lnTo>
                <a:lnTo>
                  <a:pt x="226" y="482"/>
                </a:lnTo>
                <a:cubicBezTo>
                  <a:pt x="342" y="477"/>
                  <a:pt x="435" y="383"/>
                  <a:pt x="435" y="267"/>
                </a:cubicBezTo>
                <a:close/>
                <a:moveTo>
                  <a:pt x="115" y="420"/>
                </a:moveTo>
                <a:lnTo>
                  <a:pt x="115" y="420"/>
                </a:lnTo>
                <a:lnTo>
                  <a:pt x="115" y="420"/>
                </a:lnTo>
                <a:lnTo>
                  <a:pt x="115" y="420"/>
                </a:lnTo>
                <a:cubicBezTo>
                  <a:pt x="97" y="408"/>
                  <a:pt x="80" y="392"/>
                  <a:pt x="67" y="374"/>
                </a:cubicBezTo>
                <a:cubicBezTo>
                  <a:pt x="45" y="343"/>
                  <a:pt x="33" y="306"/>
                  <a:pt x="33" y="267"/>
                </a:cubicBezTo>
                <a:cubicBezTo>
                  <a:pt x="33" y="169"/>
                  <a:pt x="111" y="89"/>
                  <a:pt x="208" y="84"/>
                </a:cubicBezTo>
                <a:lnTo>
                  <a:pt x="208" y="84"/>
                </a:lnTo>
                <a:lnTo>
                  <a:pt x="189" y="103"/>
                </a:lnTo>
                <a:lnTo>
                  <a:pt x="189" y="103"/>
                </a:lnTo>
                <a:cubicBezTo>
                  <a:pt x="182" y="110"/>
                  <a:pt x="182" y="121"/>
                  <a:pt x="189" y="128"/>
                </a:cubicBezTo>
                <a:cubicBezTo>
                  <a:pt x="196" y="135"/>
                  <a:pt x="208" y="135"/>
                  <a:pt x="215" y="128"/>
                </a:cubicBezTo>
                <a:lnTo>
                  <a:pt x="215" y="128"/>
                </a:lnTo>
                <a:lnTo>
                  <a:pt x="262" y="81"/>
                </a:lnTo>
                <a:lnTo>
                  <a:pt x="262" y="81"/>
                </a:lnTo>
                <a:cubicBezTo>
                  <a:pt x="266" y="77"/>
                  <a:pt x="268" y="72"/>
                  <a:pt x="267" y="67"/>
                </a:cubicBezTo>
                <a:cubicBezTo>
                  <a:pt x="268" y="62"/>
                  <a:pt x="266" y="57"/>
                  <a:pt x="262" y="54"/>
                </a:cubicBezTo>
                <a:lnTo>
                  <a:pt x="262" y="54"/>
                </a:lnTo>
                <a:lnTo>
                  <a:pt x="215" y="6"/>
                </a:lnTo>
                <a:lnTo>
                  <a:pt x="215" y="6"/>
                </a:lnTo>
                <a:cubicBezTo>
                  <a:pt x="208" y="0"/>
                  <a:pt x="196" y="0"/>
                  <a:pt x="189" y="6"/>
                </a:cubicBezTo>
                <a:cubicBezTo>
                  <a:pt x="182" y="13"/>
                  <a:pt x="182" y="25"/>
                  <a:pt x="189" y="32"/>
                </a:cubicBezTo>
                <a:lnTo>
                  <a:pt x="189" y="32"/>
                </a:lnTo>
                <a:lnTo>
                  <a:pt x="209" y="52"/>
                </a:lnTo>
                <a:lnTo>
                  <a:pt x="209" y="52"/>
                </a:lnTo>
                <a:cubicBezTo>
                  <a:pt x="93" y="56"/>
                  <a:pt x="0" y="151"/>
                  <a:pt x="0" y="267"/>
                </a:cubicBezTo>
                <a:cubicBezTo>
                  <a:pt x="0" y="313"/>
                  <a:pt x="14" y="356"/>
                  <a:pt x="40" y="393"/>
                </a:cubicBezTo>
                <a:cubicBezTo>
                  <a:pt x="56" y="414"/>
                  <a:pt x="75" y="432"/>
                  <a:pt x="97" y="447"/>
                </a:cubicBezTo>
                <a:cubicBezTo>
                  <a:pt x="100" y="449"/>
                  <a:pt x="103" y="450"/>
                  <a:pt x="106" y="450"/>
                </a:cubicBezTo>
                <a:cubicBezTo>
                  <a:pt x="112" y="450"/>
                  <a:pt x="116" y="447"/>
                  <a:pt x="120" y="442"/>
                </a:cubicBezTo>
                <a:cubicBezTo>
                  <a:pt x="125" y="435"/>
                  <a:pt x="123" y="425"/>
                  <a:pt x="115" y="42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5" name="Freeform 53"/>
          <p:cNvSpPr>
            <a:spLocks noChangeArrowheads="1"/>
          </p:cNvSpPr>
          <p:nvPr/>
        </p:nvSpPr>
        <p:spPr bwMode="auto">
          <a:xfrm>
            <a:off x="4792264" y="793732"/>
            <a:ext cx="201613" cy="100012"/>
          </a:xfrm>
          <a:custGeom>
            <a:avLst/>
            <a:gdLst>
              <a:gd name="T0" fmla="*/ 513 w 562"/>
              <a:gd name="T1" fmla="*/ 49 h 277"/>
              <a:gd name="T2" fmla="*/ 513 w 562"/>
              <a:gd name="T3" fmla="*/ 49 h 277"/>
              <a:gd name="T4" fmla="*/ 513 w 562"/>
              <a:gd name="T5" fmla="*/ 49 h 277"/>
              <a:gd name="T6" fmla="*/ 513 w 562"/>
              <a:gd name="T7" fmla="*/ 49 h 277"/>
              <a:gd name="T8" fmla="*/ 352 w 562"/>
              <a:gd name="T9" fmla="*/ 39 h 277"/>
              <a:gd name="T10" fmla="*/ 347 w 562"/>
              <a:gd name="T11" fmla="*/ 42 h 277"/>
              <a:gd name="T12" fmla="*/ 347 w 562"/>
              <a:gd name="T13" fmla="*/ 42 h 277"/>
              <a:gd name="T14" fmla="*/ 340 w 562"/>
              <a:gd name="T15" fmla="*/ 49 h 277"/>
              <a:gd name="T16" fmla="*/ 321 w 562"/>
              <a:gd name="T17" fmla="*/ 70 h 277"/>
              <a:gd name="T18" fmla="*/ 321 w 562"/>
              <a:gd name="T19" fmla="*/ 70 h 277"/>
              <a:gd name="T20" fmla="*/ 321 w 562"/>
              <a:gd name="T21" fmla="*/ 97 h 277"/>
              <a:gd name="T22" fmla="*/ 348 w 562"/>
              <a:gd name="T23" fmla="*/ 90 h 277"/>
              <a:gd name="T24" fmla="*/ 348 w 562"/>
              <a:gd name="T25" fmla="*/ 90 h 277"/>
              <a:gd name="T26" fmla="*/ 375 w 562"/>
              <a:gd name="T27" fmla="*/ 64 h 277"/>
              <a:gd name="T28" fmla="*/ 376 w 562"/>
              <a:gd name="T29" fmla="*/ 65 h 277"/>
              <a:gd name="T30" fmla="*/ 376 w 562"/>
              <a:gd name="T31" fmla="*/ 65 h 277"/>
              <a:gd name="T32" fmla="*/ 490 w 562"/>
              <a:gd name="T33" fmla="*/ 71 h 277"/>
              <a:gd name="T34" fmla="*/ 490 w 562"/>
              <a:gd name="T35" fmla="*/ 202 h 277"/>
              <a:gd name="T36" fmla="*/ 376 w 562"/>
              <a:gd name="T37" fmla="*/ 209 h 277"/>
              <a:gd name="T38" fmla="*/ 376 w 562"/>
              <a:gd name="T39" fmla="*/ 209 h 277"/>
              <a:gd name="T40" fmla="*/ 376 w 562"/>
              <a:gd name="T41" fmla="*/ 209 h 277"/>
              <a:gd name="T42" fmla="*/ 213 w 562"/>
              <a:gd name="T43" fmla="*/ 42 h 277"/>
              <a:gd name="T44" fmla="*/ 348 w 562"/>
              <a:gd name="T45" fmla="*/ 233 h 277"/>
              <a:gd name="T46" fmla="*/ 348 w 562"/>
              <a:gd name="T47" fmla="*/ 233 h 277"/>
              <a:gd name="T48" fmla="*/ 513 w 562"/>
              <a:gd name="T49" fmla="*/ 227 h 277"/>
              <a:gd name="T50" fmla="*/ 513 w 562"/>
              <a:gd name="T51" fmla="*/ 49 h 277"/>
              <a:gd name="T52" fmla="*/ 186 w 562"/>
              <a:gd name="T53" fmla="*/ 65 h 277"/>
              <a:gd name="T54" fmla="*/ 186 w 562"/>
              <a:gd name="T55" fmla="*/ 65 h 277"/>
              <a:gd name="T56" fmla="*/ 186 w 562"/>
              <a:gd name="T57" fmla="*/ 65 h 277"/>
              <a:gd name="T58" fmla="*/ 186 w 562"/>
              <a:gd name="T59" fmla="*/ 64 h 277"/>
              <a:gd name="T60" fmla="*/ 348 w 562"/>
              <a:gd name="T61" fmla="*/ 233 h 277"/>
              <a:gd name="T62" fmla="*/ 213 w 562"/>
              <a:gd name="T63" fmla="*/ 42 h 277"/>
              <a:gd name="T64" fmla="*/ 213 w 562"/>
              <a:gd name="T65" fmla="*/ 42 h 277"/>
              <a:gd name="T66" fmla="*/ 48 w 562"/>
              <a:gd name="T67" fmla="*/ 49 h 277"/>
              <a:gd name="T68" fmla="*/ 48 w 562"/>
              <a:gd name="T69" fmla="*/ 227 h 277"/>
              <a:gd name="T70" fmla="*/ 208 w 562"/>
              <a:gd name="T71" fmla="*/ 237 h 277"/>
              <a:gd name="T72" fmla="*/ 214 w 562"/>
              <a:gd name="T73" fmla="*/ 233 h 277"/>
              <a:gd name="T74" fmla="*/ 214 w 562"/>
              <a:gd name="T75" fmla="*/ 233 h 277"/>
              <a:gd name="T76" fmla="*/ 221 w 562"/>
              <a:gd name="T77" fmla="*/ 227 h 277"/>
              <a:gd name="T78" fmla="*/ 241 w 562"/>
              <a:gd name="T79" fmla="*/ 207 h 277"/>
              <a:gd name="T80" fmla="*/ 241 w 562"/>
              <a:gd name="T81" fmla="*/ 207 h 277"/>
              <a:gd name="T82" fmla="*/ 242 w 562"/>
              <a:gd name="T83" fmla="*/ 185 h 277"/>
              <a:gd name="T84" fmla="*/ 215 w 562"/>
              <a:gd name="T85" fmla="*/ 185 h 277"/>
              <a:gd name="T86" fmla="*/ 215 w 562"/>
              <a:gd name="T87" fmla="*/ 185 h 277"/>
              <a:gd name="T88" fmla="*/ 202 w 562"/>
              <a:gd name="T89" fmla="*/ 198 h 277"/>
              <a:gd name="T90" fmla="*/ 188 w 562"/>
              <a:gd name="T91" fmla="*/ 211 h 277"/>
              <a:gd name="T92" fmla="*/ 188 w 562"/>
              <a:gd name="T93" fmla="*/ 211 h 277"/>
              <a:gd name="T94" fmla="*/ 188 w 562"/>
              <a:gd name="T95" fmla="*/ 211 h 277"/>
              <a:gd name="T96" fmla="*/ 74 w 562"/>
              <a:gd name="T97" fmla="*/ 205 h 277"/>
              <a:gd name="T98" fmla="*/ 71 w 562"/>
              <a:gd name="T99" fmla="*/ 71 h 277"/>
              <a:gd name="T100" fmla="*/ 186 w 562"/>
              <a:gd name="T101" fmla="*/ 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2" h="277">
                <a:moveTo>
                  <a:pt x="513" y="49"/>
                </a:moveTo>
                <a:lnTo>
                  <a:pt x="513" y="49"/>
                </a:lnTo>
                <a:lnTo>
                  <a:pt x="513" y="49"/>
                </a:lnTo>
                <a:lnTo>
                  <a:pt x="513" y="49"/>
                </a:lnTo>
                <a:cubicBezTo>
                  <a:pt x="469" y="4"/>
                  <a:pt x="400" y="1"/>
                  <a:pt x="352" y="39"/>
                </a:cubicBezTo>
                <a:cubicBezTo>
                  <a:pt x="350" y="40"/>
                  <a:pt x="349" y="41"/>
                  <a:pt x="347" y="42"/>
                </a:cubicBezTo>
                <a:lnTo>
                  <a:pt x="347" y="42"/>
                </a:lnTo>
                <a:lnTo>
                  <a:pt x="340" y="49"/>
                </a:lnTo>
                <a:lnTo>
                  <a:pt x="321" y="70"/>
                </a:lnTo>
                <a:lnTo>
                  <a:pt x="321" y="70"/>
                </a:lnTo>
                <a:cubicBezTo>
                  <a:pt x="313" y="77"/>
                  <a:pt x="313" y="90"/>
                  <a:pt x="321" y="97"/>
                </a:cubicBezTo>
                <a:cubicBezTo>
                  <a:pt x="328" y="104"/>
                  <a:pt x="341" y="98"/>
                  <a:pt x="348" y="90"/>
                </a:cubicBezTo>
                <a:lnTo>
                  <a:pt x="348" y="90"/>
                </a:lnTo>
                <a:lnTo>
                  <a:pt x="375" y="64"/>
                </a:lnTo>
                <a:lnTo>
                  <a:pt x="376" y="65"/>
                </a:lnTo>
                <a:lnTo>
                  <a:pt x="376" y="65"/>
                </a:lnTo>
                <a:cubicBezTo>
                  <a:pt x="409" y="37"/>
                  <a:pt x="459" y="39"/>
                  <a:pt x="490" y="71"/>
                </a:cubicBezTo>
                <a:cubicBezTo>
                  <a:pt x="524" y="106"/>
                  <a:pt x="524" y="165"/>
                  <a:pt x="490" y="202"/>
                </a:cubicBezTo>
                <a:cubicBezTo>
                  <a:pt x="459" y="237"/>
                  <a:pt x="409" y="239"/>
                  <a:pt x="376" y="209"/>
                </a:cubicBezTo>
                <a:lnTo>
                  <a:pt x="376" y="209"/>
                </a:lnTo>
                <a:lnTo>
                  <a:pt x="376" y="209"/>
                </a:lnTo>
                <a:lnTo>
                  <a:pt x="213" y="42"/>
                </a:lnTo>
                <a:lnTo>
                  <a:pt x="348" y="233"/>
                </a:lnTo>
                <a:lnTo>
                  <a:pt x="348" y="233"/>
                </a:lnTo>
                <a:cubicBezTo>
                  <a:pt x="396" y="276"/>
                  <a:pt x="468" y="273"/>
                  <a:pt x="513" y="227"/>
                </a:cubicBezTo>
                <a:cubicBezTo>
                  <a:pt x="561" y="178"/>
                  <a:pt x="561" y="98"/>
                  <a:pt x="513" y="49"/>
                </a:cubicBezTo>
                <a:close/>
                <a:moveTo>
                  <a:pt x="186" y="65"/>
                </a:moveTo>
                <a:lnTo>
                  <a:pt x="186" y="65"/>
                </a:lnTo>
                <a:lnTo>
                  <a:pt x="186" y="65"/>
                </a:lnTo>
                <a:lnTo>
                  <a:pt x="186" y="64"/>
                </a:lnTo>
                <a:lnTo>
                  <a:pt x="348" y="233"/>
                </a:lnTo>
                <a:lnTo>
                  <a:pt x="213" y="42"/>
                </a:lnTo>
                <a:lnTo>
                  <a:pt x="213" y="42"/>
                </a:lnTo>
                <a:cubicBezTo>
                  <a:pt x="165" y="0"/>
                  <a:pt x="94" y="2"/>
                  <a:pt x="48" y="49"/>
                </a:cubicBezTo>
                <a:cubicBezTo>
                  <a:pt x="0" y="98"/>
                  <a:pt x="0" y="178"/>
                  <a:pt x="48" y="227"/>
                </a:cubicBezTo>
                <a:cubicBezTo>
                  <a:pt x="92" y="271"/>
                  <a:pt x="160" y="275"/>
                  <a:pt x="208" y="237"/>
                </a:cubicBezTo>
                <a:cubicBezTo>
                  <a:pt x="210" y="237"/>
                  <a:pt x="212" y="235"/>
                  <a:pt x="214" y="233"/>
                </a:cubicBezTo>
                <a:lnTo>
                  <a:pt x="214" y="233"/>
                </a:lnTo>
                <a:lnTo>
                  <a:pt x="221" y="227"/>
                </a:lnTo>
                <a:lnTo>
                  <a:pt x="241" y="207"/>
                </a:lnTo>
                <a:lnTo>
                  <a:pt x="241" y="207"/>
                </a:lnTo>
                <a:cubicBezTo>
                  <a:pt x="242" y="205"/>
                  <a:pt x="249" y="192"/>
                  <a:pt x="242" y="185"/>
                </a:cubicBezTo>
                <a:cubicBezTo>
                  <a:pt x="234" y="178"/>
                  <a:pt x="222" y="178"/>
                  <a:pt x="215" y="185"/>
                </a:cubicBezTo>
                <a:lnTo>
                  <a:pt x="215" y="185"/>
                </a:lnTo>
                <a:lnTo>
                  <a:pt x="202" y="198"/>
                </a:lnTo>
                <a:lnTo>
                  <a:pt x="188" y="211"/>
                </a:lnTo>
                <a:lnTo>
                  <a:pt x="188" y="211"/>
                </a:lnTo>
                <a:lnTo>
                  <a:pt x="188" y="211"/>
                </a:lnTo>
                <a:cubicBezTo>
                  <a:pt x="154" y="238"/>
                  <a:pt x="104" y="236"/>
                  <a:pt x="74" y="205"/>
                </a:cubicBezTo>
                <a:cubicBezTo>
                  <a:pt x="41" y="172"/>
                  <a:pt x="39" y="106"/>
                  <a:pt x="71" y="71"/>
                </a:cubicBezTo>
                <a:cubicBezTo>
                  <a:pt x="103" y="40"/>
                  <a:pt x="152" y="38"/>
                  <a:pt x="186" y="6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6" name="Freeform 54"/>
          <p:cNvSpPr>
            <a:spLocks noChangeArrowheads="1"/>
          </p:cNvSpPr>
          <p:nvPr/>
        </p:nvSpPr>
        <p:spPr bwMode="auto">
          <a:xfrm>
            <a:off x="4260452" y="768332"/>
            <a:ext cx="193675" cy="157162"/>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7" name="Freeform 55"/>
          <p:cNvSpPr>
            <a:spLocks noChangeArrowheads="1"/>
          </p:cNvSpPr>
          <p:nvPr/>
        </p:nvSpPr>
        <p:spPr bwMode="auto">
          <a:xfrm>
            <a:off x="3723877" y="744519"/>
            <a:ext cx="193675" cy="180975"/>
          </a:xfrm>
          <a:custGeom>
            <a:avLst/>
            <a:gdLst>
              <a:gd name="T0" fmla="*/ 452 w 537"/>
              <a:gd name="T1" fmla="*/ 434 h 503"/>
              <a:gd name="T2" fmla="*/ 452 w 537"/>
              <a:gd name="T3" fmla="*/ 319 h 503"/>
              <a:gd name="T4" fmla="*/ 502 w 537"/>
              <a:gd name="T5" fmla="*/ 376 h 503"/>
              <a:gd name="T6" fmla="*/ 418 w 537"/>
              <a:gd name="T7" fmla="*/ 452 h 503"/>
              <a:gd name="T8" fmla="*/ 418 w 537"/>
              <a:gd name="T9" fmla="*/ 452 h 503"/>
              <a:gd name="T10" fmla="*/ 401 w 537"/>
              <a:gd name="T11" fmla="*/ 468 h 503"/>
              <a:gd name="T12" fmla="*/ 384 w 537"/>
              <a:gd name="T13" fmla="*/ 452 h 503"/>
              <a:gd name="T14" fmla="*/ 384 w 537"/>
              <a:gd name="T15" fmla="*/ 301 h 503"/>
              <a:gd name="T16" fmla="*/ 418 w 537"/>
              <a:gd name="T17" fmla="*/ 301 h 503"/>
              <a:gd name="T18" fmla="*/ 418 w 537"/>
              <a:gd name="T19" fmla="*/ 452 h 503"/>
              <a:gd name="T20" fmla="*/ 83 w 537"/>
              <a:gd name="T21" fmla="*/ 319 h 503"/>
              <a:gd name="T22" fmla="*/ 83 w 537"/>
              <a:gd name="T23" fmla="*/ 434 h 503"/>
              <a:gd name="T24" fmla="*/ 33 w 537"/>
              <a:gd name="T25" fmla="*/ 376 h 503"/>
              <a:gd name="T26" fmla="*/ 117 w 537"/>
              <a:gd name="T27" fmla="*/ 301 h 503"/>
              <a:gd name="T28" fmla="*/ 117 w 537"/>
              <a:gd name="T29" fmla="*/ 301 h 503"/>
              <a:gd name="T30" fmla="*/ 134 w 537"/>
              <a:gd name="T31" fmla="*/ 284 h 503"/>
              <a:gd name="T32" fmla="*/ 151 w 537"/>
              <a:gd name="T33" fmla="*/ 301 h 503"/>
              <a:gd name="T34" fmla="*/ 151 w 537"/>
              <a:gd name="T35" fmla="*/ 452 h 503"/>
              <a:gd name="T36" fmla="*/ 117 w 537"/>
              <a:gd name="T37" fmla="*/ 452 h 503"/>
              <a:gd name="T38" fmla="*/ 117 w 537"/>
              <a:gd name="T39" fmla="*/ 301 h 503"/>
              <a:gd name="T40" fmla="*/ 502 w 537"/>
              <a:gd name="T41" fmla="*/ 305 h 503"/>
              <a:gd name="T42" fmla="*/ 502 w 537"/>
              <a:gd name="T43" fmla="*/ 234 h 503"/>
              <a:gd name="T44" fmla="*/ 267 w 537"/>
              <a:gd name="T45" fmla="*/ 0 h 503"/>
              <a:gd name="T46" fmla="*/ 33 w 537"/>
              <a:gd name="T47" fmla="*/ 234 h 503"/>
              <a:gd name="T48" fmla="*/ 33 w 537"/>
              <a:gd name="T49" fmla="*/ 305 h 503"/>
              <a:gd name="T50" fmla="*/ 86 w 537"/>
              <a:gd name="T51" fmla="*/ 468 h 503"/>
              <a:gd name="T52" fmla="*/ 184 w 537"/>
              <a:gd name="T53" fmla="*/ 452 h 503"/>
              <a:gd name="T54" fmla="*/ 184 w 537"/>
              <a:gd name="T55" fmla="*/ 301 h 503"/>
              <a:gd name="T56" fmla="*/ 134 w 537"/>
              <a:gd name="T57" fmla="*/ 251 h 503"/>
              <a:gd name="T58" fmla="*/ 67 w 537"/>
              <a:gd name="T59" fmla="*/ 287 h 503"/>
              <a:gd name="T60" fmla="*/ 67 w 537"/>
              <a:gd name="T61" fmla="*/ 234 h 503"/>
              <a:gd name="T62" fmla="*/ 267 w 537"/>
              <a:gd name="T63" fmla="*/ 33 h 503"/>
              <a:gd name="T64" fmla="*/ 468 w 537"/>
              <a:gd name="T65" fmla="*/ 234 h 503"/>
              <a:gd name="T66" fmla="*/ 468 w 537"/>
              <a:gd name="T67" fmla="*/ 287 h 503"/>
              <a:gd name="T68" fmla="*/ 401 w 537"/>
              <a:gd name="T69" fmla="*/ 251 h 503"/>
              <a:gd name="T70" fmla="*/ 351 w 537"/>
              <a:gd name="T71" fmla="*/ 301 h 503"/>
              <a:gd name="T72" fmla="*/ 351 w 537"/>
              <a:gd name="T73" fmla="*/ 452 h 503"/>
              <a:gd name="T74" fmla="*/ 448 w 537"/>
              <a:gd name="T75" fmla="*/ 468 h 503"/>
              <a:gd name="T76" fmla="*/ 502 w 537"/>
              <a:gd name="T77" fmla="*/ 30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7" h="503">
                <a:moveTo>
                  <a:pt x="452" y="434"/>
                </a:moveTo>
                <a:lnTo>
                  <a:pt x="452" y="434"/>
                </a:lnTo>
                <a:lnTo>
                  <a:pt x="452" y="434"/>
                </a:lnTo>
                <a:lnTo>
                  <a:pt x="452" y="319"/>
                </a:lnTo>
                <a:lnTo>
                  <a:pt x="452" y="319"/>
                </a:lnTo>
                <a:cubicBezTo>
                  <a:pt x="480" y="324"/>
                  <a:pt x="502" y="348"/>
                  <a:pt x="502" y="376"/>
                </a:cubicBezTo>
                <a:cubicBezTo>
                  <a:pt x="502" y="405"/>
                  <a:pt x="480" y="429"/>
                  <a:pt x="452" y="434"/>
                </a:cubicBezTo>
                <a:close/>
                <a:moveTo>
                  <a:pt x="418" y="452"/>
                </a:moveTo>
                <a:lnTo>
                  <a:pt x="418" y="452"/>
                </a:lnTo>
                <a:lnTo>
                  <a:pt x="418" y="452"/>
                </a:lnTo>
                <a:lnTo>
                  <a:pt x="418" y="452"/>
                </a:lnTo>
                <a:cubicBezTo>
                  <a:pt x="418" y="461"/>
                  <a:pt x="411" y="468"/>
                  <a:pt x="401" y="468"/>
                </a:cubicBezTo>
                <a:cubicBezTo>
                  <a:pt x="392" y="468"/>
                  <a:pt x="384" y="461"/>
                  <a:pt x="384" y="452"/>
                </a:cubicBezTo>
                <a:lnTo>
                  <a:pt x="384" y="452"/>
                </a:lnTo>
                <a:lnTo>
                  <a:pt x="384" y="301"/>
                </a:lnTo>
                <a:lnTo>
                  <a:pt x="384" y="301"/>
                </a:lnTo>
                <a:cubicBezTo>
                  <a:pt x="384" y="292"/>
                  <a:pt x="392" y="284"/>
                  <a:pt x="401" y="284"/>
                </a:cubicBezTo>
                <a:cubicBezTo>
                  <a:pt x="411" y="284"/>
                  <a:pt x="418" y="292"/>
                  <a:pt x="418" y="301"/>
                </a:cubicBezTo>
                <a:lnTo>
                  <a:pt x="418" y="301"/>
                </a:lnTo>
                <a:lnTo>
                  <a:pt x="418" y="452"/>
                </a:lnTo>
                <a:close/>
                <a:moveTo>
                  <a:pt x="83" y="319"/>
                </a:moveTo>
                <a:lnTo>
                  <a:pt x="83" y="319"/>
                </a:lnTo>
                <a:lnTo>
                  <a:pt x="83" y="319"/>
                </a:lnTo>
                <a:lnTo>
                  <a:pt x="83" y="434"/>
                </a:lnTo>
                <a:lnTo>
                  <a:pt x="83" y="434"/>
                </a:lnTo>
                <a:cubicBezTo>
                  <a:pt x="55" y="429"/>
                  <a:pt x="33" y="405"/>
                  <a:pt x="33" y="376"/>
                </a:cubicBezTo>
                <a:cubicBezTo>
                  <a:pt x="33" y="348"/>
                  <a:pt x="55" y="324"/>
                  <a:pt x="83" y="319"/>
                </a:cubicBezTo>
                <a:close/>
                <a:moveTo>
                  <a:pt x="117" y="301"/>
                </a:moveTo>
                <a:lnTo>
                  <a:pt x="117" y="301"/>
                </a:lnTo>
                <a:lnTo>
                  <a:pt x="117" y="301"/>
                </a:lnTo>
                <a:lnTo>
                  <a:pt x="117" y="301"/>
                </a:lnTo>
                <a:cubicBezTo>
                  <a:pt x="117" y="292"/>
                  <a:pt x="125" y="284"/>
                  <a:pt x="134" y="284"/>
                </a:cubicBezTo>
                <a:cubicBezTo>
                  <a:pt x="143" y="284"/>
                  <a:pt x="151" y="292"/>
                  <a:pt x="151" y="301"/>
                </a:cubicBezTo>
                <a:lnTo>
                  <a:pt x="151" y="301"/>
                </a:lnTo>
                <a:lnTo>
                  <a:pt x="151" y="452"/>
                </a:lnTo>
                <a:lnTo>
                  <a:pt x="151" y="452"/>
                </a:lnTo>
                <a:cubicBezTo>
                  <a:pt x="151" y="461"/>
                  <a:pt x="143" y="468"/>
                  <a:pt x="134" y="468"/>
                </a:cubicBezTo>
                <a:cubicBezTo>
                  <a:pt x="125" y="468"/>
                  <a:pt x="117" y="461"/>
                  <a:pt x="117" y="452"/>
                </a:cubicBezTo>
                <a:lnTo>
                  <a:pt x="117" y="452"/>
                </a:lnTo>
                <a:lnTo>
                  <a:pt x="117" y="301"/>
                </a:lnTo>
                <a:close/>
                <a:moveTo>
                  <a:pt x="502" y="305"/>
                </a:moveTo>
                <a:lnTo>
                  <a:pt x="502" y="305"/>
                </a:lnTo>
                <a:lnTo>
                  <a:pt x="502" y="305"/>
                </a:lnTo>
                <a:lnTo>
                  <a:pt x="502" y="234"/>
                </a:lnTo>
                <a:lnTo>
                  <a:pt x="502" y="234"/>
                </a:lnTo>
                <a:cubicBezTo>
                  <a:pt x="502" y="104"/>
                  <a:pt x="397" y="0"/>
                  <a:pt x="267" y="0"/>
                </a:cubicBezTo>
                <a:cubicBezTo>
                  <a:pt x="138" y="0"/>
                  <a:pt x="33" y="104"/>
                  <a:pt x="33" y="234"/>
                </a:cubicBezTo>
                <a:lnTo>
                  <a:pt x="33" y="234"/>
                </a:lnTo>
                <a:lnTo>
                  <a:pt x="33" y="305"/>
                </a:lnTo>
                <a:lnTo>
                  <a:pt x="33" y="305"/>
                </a:lnTo>
                <a:cubicBezTo>
                  <a:pt x="13" y="322"/>
                  <a:pt x="0" y="347"/>
                  <a:pt x="0" y="376"/>
                </a:cubicBezTo>
                <a:cubicBezTo>
                  <a:pt x="0" y="426"/>
                  <a:pt x="38" y="466"/>
                  <a:pt x="86" y="468"/>
                </a:cubicBezTo>
                <a:cubicBezTo>
                  <a:pt x="94" y="488"/>
                  <a:pt x="112" y="502"/>
                  <a:pt x="134" y="502"/>
                </a:cubicBezTo>
                <a:cubicBezTo>
                  <a:pt x="161" y="502"/>
                  <a:pt x="184" y="480"/>
                  <a:pt x="184" y="452"/>
                </a:cubicBezTo>
                <a:lnTo>
                  <a:pt x="184" y="452"/>
                </a:lnTo>
                <a:lnTo>
                  <a:pt x="184" y="301"/>
                </a:lnTo>
                <a:lnTo>
                  <a:pt x="184" y="301"/>
                </a:lnTo>
                <a:cubicBezTo>
                  <a:pt x="184" y="273"/>
                  <a:pt x="161" y="251"/>
                  <a:pt x="134" y="251"/>
                </a:cubicBezTo>
                <a:cubicBezTo>
                  <a:pt x="112" y="251"/>
                  <a:pt x="93" y="265"/>
                  <a:pt x="86" y="285"/>
                </a:cubicBezTo>
                <a:cubicBezTo>
                  <a:pt x="80" y="285"/>
                  <a:pt x="73" y="286"/>
                  <a:pt x="67" y="287"/>
                </a:cubicBezTo>
                <a:lnTo>
                  <a:pt x="67" y="287"/>
                </a:lnTo>
                <a:lnTo>
                  <a:pt x="67" y="234"/>
                </a:lnTo>
                <a:lnTo>
                  <a:pt x="67" y="234"/>
                </a:lnTo>
                <a:cubicBezTo>
                  <a:pt x="67" y="124"/>
                  <a:pt x="156" y="33"/>
                  <a:pt x="267" y="33"/>
                </a:cubicBezTo>
                <a:cubicBezTo>
                  <a:pt x="379" y="33"/>
                  <a:pt x="468" y="124"/>
                  <a:pt x="468" y="234"/>
                </a:cubicBezTo>
                <a:lnTo>
                  <a:pt x="468" y="234"/>
                </a:lnTo>
                <a:lnTo>
                  <a:pt x="468" y="287"/>
                </a:lnTo>
                <a:lnTo>
                  <a:pt x="468" y="287"/>
                </a:lnTo>
                <a:cubicBezTo>
                  <a:pt x="462" y="286"/>
                  <a:pt x="455" y="285"/>
                  <a:pt x="448" y="285"/>
                </a:cubicBezTo>
                <a:cubicBezTo>
                  <a:pt x="442" y="265"/>
                  <a:pt x="423" y="251"/>
                  <a:pt x="401" y="251"/>
                </a:cubicBezTo>
                <a:cubicBezTo>
                  <a:pt x="374" y="251"/>
                  <a:pt x="351" y="273"/>
                  <a:pt x="351" y="301"/>
                </a:cubicBezTo>
                <a:lnTo>
                  <a:pt x="351" y="301"/>
                </a:lnTo>
                <a:lnTo>
                  <a:pt x="351" y="452"/>
                </a:lnTo>
                <a:lnTo>
                  <a:pt x="351" y="452"/>
                </a:lnTo>
                <a:cubicBezTo>
                  <a:pt x="351" y="480"/>
                  <a:pt x="374" y="502"/>
                  <a:pt x="401" y="502"/>
                </a:cubicBezTo>
                <a:cubicBezTo>
                  <a:pt x="423" y="502"/>
                  <a:pt x="442" y="488"/>
                  <a:pt x="448" y="468"/>
                </a:cubicBezTo>
                <a:cubicBezTo>
                  <a:pt x="497" y="466"/>
                  <a:pt x="536" y="426"/>
                  <a:pt x="536" y="376"/>
                </a:cubicBezTo>
                <a:cubicBezTo>
                  <a:pt x="536" y="347"/>
                  <a:pt x="522" y="322"/>
                  <a:pt x="502" y="3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8" name="Freeform 56"/>
          <p:cNvSpPr>
            <a:spLocks noChangeArrowheads="1"/>
          </p:cNvSpPr>
          <p:nvPr/>
        </p:nvSpPr>
        <p:spPr bwMode="auto">
          <a:xfrm>
            <a:off x="8572102" y="5051407"/>
            <a:ext cx="174625" cy="193675"/>
          </a:xfrm>
          <a:custGeom>
            <a:avLst/>
            <a:gdLst>
              <a:gd name="T0" fmla="*/ 376 w 486"/>
              <a:gd name="T1" fmla="*/ 184 h 537"/>
              <a:gd name="T2" fmla="*/ 376 w 486"/>
              <a:gd name="T3" fmla="*/ 184 h 537"/>
              <a:gd name="T4" fmla="*/ 376 w 486"/>
              <a:gd name="T5" fmla="*/ 184 h 537"/>
              <a:gd name="T6" fmla="*/ 376 w 486"/>
              <a:gd name="T7" fmla="*/ 184 h 537"/>
              <a:gd name="T8" fmla="*/ 343 w 486"/>
              <a:gd name="T9" fmla="*/ 176 h 537"/>
              <a:gd name="T10" fmla="*/ 343 w 486"/>
              <a:gd name="T11" fmla="*/ 176 h 537"/>
              <a:gd name="T12" fmla="*/ 396 w 486"/>
              <a:gd name="T13" fmla="*/ 112 h 537"/>
              <a:gd name="T14" fmla="*/ 396 w 486"/>
              <a:gd name="T15" fmla="*/ 112 h 537"/>
              <a:gd name="T16" fmla="*/ 400 w 486"/>
              <a:gd name="T17" fmla="*/ 94 h 537"/>
              <a:gd name="T18" fmla="*/ 384 w 486"/>
              <a:gd name="T19" fmla="*/ 84 h 537"/>
              <a:gd name="T20" fmla="*/ 384 w 486"/>
              <a:gd name="T21" fmla="*/ 84 h 537"/>
              <a:gd name="T22" fmla="*/ 306 w 486"/>
              <a:gd name="T23" fmla="*/ 84 h 537"/>
              <a:gd name="T24" fmla="*/ 306 w 486"/>
              <a:gd name="T25" fmla="*/ 84 h 537"/>
              <a:gd name="T26" fmla="*/ 376 w 486"/>
              <a:gd name="T27" fmla="*/ 33 h 537"/>
              <a:gd name="T28" fmla="*/ 451 w 486"/>
              <a:gd name="T29" fmla="*/ 109 h 537"/>
              <a:gd name="T30" fmla="*/ 376 w 486"/>
              <a:gd name="T31" fmla="*/ 184 h 537"/>
              <a:gd name="T32" fmla="*/ 201 w 486"/>
              <a:gd name="T33" fmla="*/ 295 h 537"/>
              <a:gd name="T34" fmla="*/ 201 w 486"/>
              <a:gd name="T35" fmla="*/ 295 h 537"/>
              <a:gd name="T36" fmla="*/ 201 w 486"/>
              <a:gd name="T37" fmla="*/ 295 h 537"/>
              <a:gd name="T38" fmla="*/ 57 w 486"/>
              <a:gd name="T39" fmla="*/ 117 h 537"/>
              <a:gd name="T40" fmla="*/ 345 w 486"/>
              <a:gd name="T41" fmla="*/ 117 h 537"/>
              <a:gd name="T42" fmla="*/ 201 w 486"/>
              <a:gd name="T43" fmla="*/ 295 h 537"/>
              <a:gd name="T44" fmla="*/ 377 w 486"/>
              <a:gd name="T45" fmla="*/ 0 h 537"/>
              <a:gd name="T46" fmla="*/ 377 w 486"/>
              <a:gd name="T47" fmla="*/ 0 h 537"/>
              <a:gd name="T48" fmla="*/ 377 w 486"/>
              <a:gd name="T49" fmla="*/ 0 h 537"/>
              <a:gd name="T50" fmla="*/ 377 w 486"/>
              <a:gd name="T51" fmla="*/ 0 h 537"/>
              <a:gd name="T52" fmla="*/ 271 w 486"/>
              <a:gd name="T53" fmla="*/ 84 h 537"/>
              <a:gd name="T54" fmla="*/ 271 w 486"/>
              <a:gd name="T55" fmla="*/ 84 h 537"/>
              <a:gd name="T56" fmla="*/ 18 w 486"/>
              <a:gd name="T57" fmla="*/ 84 h 537"/>
              <a:gd name="T58" fmla="*/ 18 w 486"/>
              <a:gd name="T59" fmla="*/ 84 h 537"/>
              <a:gd name="T60" fmla="*/ 2 w 486"/>
              <a:gd name="T61" fmla="*/ 94 h 537"/>
              <a:gd name="T62" fmla="*/ 6 w 486"/>
              <a:gd name="T63" fmla="*/ 112 h 537"/>
              <a:gd name="T64" fmla="*/ 6 w 486"/>
              <a:gd name="T65" fmla="*/ 112 h 537"/>
              <a:gd name="T66" fmla="*/ 184 w 486"/>
              <a:gd name="T67" fmla="*/ 324 h 537"/>
              <a:gd name="T68" fmla="*/ 184 w 486"/>
              <a:gd name="T69" fmla="*/ 502 h 537"/>
              <a:gd name="T70" fmla="*/ 134 w 486"/>
              <a:gd name="T71" fmla="*/ 502 h 537"/>
              <a:gd name="T72" fmla="*/ 134 w 486"/>
              <a:gd name="T73" fmla="*/ 502 h 537"/>
              <a:gd name="T74" fmla="*/ 117 w 486"/>
              <a:gd name="T75" fmla="*/ 519 h 537"/>
              <a:gd name="T76" fmla="*/ 134 w 486"/>
              <a:gd name="T77" fmla="*/ 535 h 537"/>
              <a:gd name="T78" fmla="*/ 134 w 486"/>
              <a:gd name="T79" fmla="*/ 535 h 537"/>
              <a:gd name="T80" fmla="*/ 201 w 486"/>
              <a:gd name="T81" fmla="*/ 535 h 537"/>
              <a:gd name="T82" fmla="*/ 201 w 486"/>
              <a:gd name="T83" fmla="*/ 535 h 537"/>
              <a:gd name="T84" fmla="*/ 201 w 486"/>
              <a:gd name="T85" fmla="*/ 536 h 537"/>
              <a:gd name="T86" fmla="*/ 201 w 486"/>
              <a:gd name="T87" fmla="*/ 536 h 537"/>
              <a:gd name="T88" fmla="*/ 201 w 486"/>
              <a:gd name="T89" fmla="*/ 535 h 537"/>
              <a:gd name="T90" fmla="*/ 268 w 486"/>
              <a:gd name="T91" fmla="*/ 535 h 537"/>
              <a:gd name="T92" fmla="*/ 268 w 486"/>
              <a:gd name="T93" fmla="*/ 535 h 537"/>
              <a:gd name="T94" fmla="*/ 284 w 486"/>
              <a:gd name="T95" fmla="*/ 519 h 537"/>
              <a:gd name="T96" fmla="*/ 268 w 486"/>
              <a:gd name="T97" fmla="*/ 502 h 537"/>
              <a:gd name="T98" fmla="*/ 268 w 486"/>
              <a:gd name="T99" fmla="*/ 502 h 537"/>
              <a:gd name="T100" fmla="*/ 218 w 486"/>
              <a:gd name="T101" fmla="*/ 502 h 537"/>
              <a:gd name="T102" fmla="*/ 218 w 486"/>
              <a:gd name="T103" fmla="*/ 324 h 537"/>
              <a:gd name="T104" fmla="*/ 321 w 486"/>
              <a:gd name="T105" fmla="*/ 201 h 537"/>
              <a:gd name="T106" fmla="*/ 321 w 486"/>
              <a:gd name="T107" fmla="*/ 201 h 537"/>
              <a:gd name="T108" fmla="*/ 377 w 486"/>
              <a:gd name="T109" fmla="*/ 218 h 537"/>
              <a:gd name="T110" fmla="*/ 485 w 486"/>
              <a:gd name="T111" fmla="*/ 109 h 537"/>
              <a:gd name="T112" fmla="*/ 377 w 486"/>
              <a:gd name="T11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6" h="537">
                <a:moveTo>
                  <a:pt x="376" y="184"/>
                </a:moveTo>
                <a:lnTo>
                  <a:pt x="376" y="184"/>
                </a:lnTo>
                <a:lnTo>
                  <a:pt x="376" y="184"/>
                </a:lnTo>
                <a:lnTo>
                  <a:pt x="376" y="184"/>
                </a:lnTo>
                <a:cubicBezTo>
                  <a:pt x="364" y="184"/>
                  <a:pt x="353" y="181"/>
                  <a:pt x="343" y="176"/>
                </a:cubicBezTo>
                <a:lnTo>
                  <a:pt x="343" y="176"/>
                </a:lnTo>
                <a:lnTo>
                  <a:pt x="396" y="112"/>
                </a:lnTo>
                <a:lnTo>
                  <a:pt x="396" y="112"/>
                </a:lnTo>
                <a:cubicBezTo>
                  <a:pt x="401" y="107"/>
                  <a:pt x="403" y="100"/>
                  <a:pt x="400" y="94"/>
                </a:cubicBezTo>
                <a:cubicBezTo>
                  <a:pt x="397" y="88"/>
                  <a:pt x="391" y="84"/>
                  <a:pt x="384" y="84"/>
                </a:cubicBezTo>
                <a:lnTo>
                  <a:pt x="384" y="84"/>
                </a:lnTo>
                <a:lnTo>
                  <a:pt x="306" y="84"/>
                </a:lnTo>
                <a:lnTo>
                  <a:pt x="306" y="84"/>
                </a:lnTo>
                <a:cubicBezTo>
                  <a:pt x="316" y="54"/>
                  <a:pt x="344" y="33"/>
                  <a:pt x="376" y="33"/>
                </a:cubicBezTo>
                <a:cubicBezTo>
                  <a:pt x="417" y="33"/>
                  <a:pt x="451" y="67"/>
                  <a:pt x="451" y="109"/>
                </a:cubicBezTo>
                <a:cubicBezTo>
                  <a:pt x="451" y="150"/>
                  <a:pt x="417" y="184"/>
                  <a:pt x="376" y="184"/>
                </a:cubicBezTo>
                <a:close/>
                <a:moveTo>
                  <a:pt x="201" y="295"/>
                </a:moveTo>
                <a:lnTo>
                  <a:pt x="201" y="295"/>
                </a:lnTo>
                <a:lnTo>
                  <a:pt x="201" y="295"/>
                </a:lnTo>
                <a:lnTo>
                  <a:pt x="57" y="117"/>
                </a:lnTo>
                <a:lnTo>
                  <a:pt x="345" y="117"/>
                </a:lnTo>
                <a:lnTo>
                  <a:pt x="201" y="295"/>
                </a:lnTo>
                <a:close/>
                <a:moveTo>
                  <a:pt x="377" y="0"/>
                </a:moveTo>
                <a:lnTo>
                  <a:pt x="377" y="0"/>
                </a:lnTo>
                <a:lnTo>
                  <a:pt x="377" y="0"/>
                </a:lnTo>
                <a:lnTo>
                  <a:pt x="377" y="0"/>
                </a:lnTo>
                <a:cubicBezTo>
                  <a:pt x="325" y="0"/>
                  <a:pt x="282" y="36"/>
                  <a:pt x="271" y="84"/>
                </a:cubicBezTo>
                <a:lnTo>
                  <a:pt x="271" y="84"/>
                </a:lnTo>
                <a:lnTo>
                  <a:pt x="18" y="84"/>
                </a:lnTo>
                <a:lnTo>
                  <a:pt x="18" y="84"/>
                </a:lnTo>
                <a:cubicBezTo>
                  <a:pt x="11" y="84"/>
                  <a:pt x="4" y="88"/>
                  <a:pt x="2" y="94"/>
                </a:cubicBezTo>
                <a:cubicBezTo>
                  <a:pt x="0" y="100"/>
                  <a:pt x="1" y="107"/>
                  <a:pt x="6" y="112"/>
                </a:cubicBezTo>
                <a:lnTo>
                  <a:pt x="6" y="112"/>
                </a:lnTo>
                <a:lnTo>
                  <a:pt x="184" y="324"/>
                </a:lnTo>
                <a:lnTo>
                  <a:pt x="184" y="502"/>
                </a:lnTo>
                <a:lnTo>
                  <a:pt x="134" y="502"/>
                </a:lnTo>
                <a:lnTo>
                  <a:pt x="134" y="502"/>
                </a:lnTo>
                <a:cubicBezTo>
                  <a:pt x="125" y="502"/>
                  <a:pt x="117" y="510"/>
                  <a:pt x="117" y="519"/>
                </a:cubicBezTo>
                <a:cubicBezTo>
                  <a:pt x="117" y="528"/>
                  <a:pt x="125" y="535"/>
                  <a:pt x="134" y="535"/>
                </a:cubicBezTo>
                <a:lnTo>
                  <a:pt x="134" y="535"/>
                </a:lnTo>
                <a:lnTo>
                  <a:pt x="201" y="535"/>
                </a:lnTo>
                <a:lnTo>
                  <a:pt x="201" y="535"/>
                </a:lnTo>
                <a:lnTo>
                  <a:pt x="201" y="536"/>
                </a:lnTo>
                <a:lnTo>
                  <a:pt x="201" y="536"/>
                </a:lnTo>
                <a:lnTo>
                  <a:pt x="201" y="535"/>
                </a:lnTo>
                <a:lnTo>
                  <a:pt x="268" y="535"/>
                </a:lnTo>
                <a:lnTo>
                  <a:pt x="268" y="535"/>
                </a:lnTo>
                <a:cubicBezTo>
                  <a:pt x="278" y="535"/>
                  <a:pt x="284" y="528"/>
                  <a:pt x="284" y="519"/>
                </a:cubicBezTo>
                <a:cubicBezTo>
                  <a:pt x="284" y="510"/>
                  <a:pt x="278" y="502"/>
                  <a:pt x="268" y="502"/>
                </a:cubicBezTo>
                <a:lnTo>
                  <a:pt x="268" y="502"/>
                </a:lnTo>
                <a:lnTo>
                  <a:pt x="218" y="502"/>
                </a:lnTo>
                <a:lnTo>
                  <a:pt x="218" y="324"/>
                </a:lnTo>
                <a:lnTo>
                  <a:pt x="321" y="201"/>
                </a:lnTo>
                <a:lnTo>
                  <a:pt x="321" y="201"/>
                </a:lnTo>
                <a:cubicBezTo>
                  <a:pt x="337" y="212"/>
                  <a:pt x="356" y="218"/>
                  <a:pt x="377" y="218"/>
                </a:cubicBezTo>
                <a:cubicBezTo>
                  <a:pt x="436" y="218"/>
                  <a:pt x="485" y="168"/>
                  <a:pt x="485" y="109"/>
                </a:cubicBezTo>
                <a:cubicBezTo>
                  <a:pt x="485" y="49"/>
                  <a:pt x="436" y="0"/>
                  <a:pt x="37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59" name="Freeform 57"/>
          <p:cNvSpPr>
            <a:spLocks noChangeArrowheads="1"/>
          </p:cNvSpPr>
          <p:nvPr/>
        </p:nvSpPr>
        <p:spPr bwMode="auto">
          <a:xfrm>
            <a:off x="8059339" y="5051407"/>
            <a:ext cx="133350" cy="193675"/>
          </a:xfrm>
          <a:custGeom>
            <a:avLst/>
            <a:gdLst>
              <a:gd name="T0" fmla="*/ 202 w 369"/>
              <a:gd name="T1" fmla="*/ 489 h 537"/>
              <a:gd name="T2" fmla="*/ 202 w 369"/>
              <a:gd name="T3" fmla="*/ 489 h 537"/>
              <a:gd name="T4" fmla="*/ 202 w 369"/>
              <a:gd name="T5" fmla="*/ 489 h 537"/>
              <a:gd name="T6" fmla="*/ 202 w 369"/>
              <a:gd name="T7" fmla="*/ 327 h 537"/>
              <a:gd name="T8" fmla="*/ 322 w 369"/>
              <a:gd name="T9" fmla="*/ 412 h 537"/>
              <a:gd name="T10" fmla="*/ 202 w 369"/>
              <a:gd name="T11" fmla="*/ 489 h 537"/>
              <a:gd name="T12" fmla="*/ 202 w 369"/>
              <a:gd name="T13" fmla="*/ 49 h 537"/>
              <a:gd name="T14" fmla="*/ 202 w 369"/>
              <a:gd name="T15" fmla="*/ 49 h 537"/>
              <a:gd name="T16" fmla="*/ 202 w 369"/>
              <a:gd name="T17" fmla="*/ 49 h 537"/>
              <a:gd name="T18" fmla="*/ 322 w 369"/>
              <a:gd name="T19" fmla="*/ 130 h 537"/>
              <a:gd name="T20" fmla="*/ 202 w 369"/>
              <a:gd name="T21" fmla="*/ 214 h 537"/>
              <a:gd name="T22" fmla="*/ 202 w 369"/>
              <a:gd name="T23" fmla="*/ 49 h 537"/>
              <a:gd name="T24" fmla="*/ 361 w 369"/>
              <a:gd name="T25" fmla="*/ 399 h 537"/>
              <a:gd name="T26" fmla="*/ 361 w 369"/>
              <a:gd name="T27" fmla="*/ 399 h 537"/>
              <a:gd name="T28" fmla="*/ 361 w 369"/>
              <a:gd name="T29" fmla="*/ 399 h 537"/>
              <a:gd name="T30" fmla="*/ 202 w 369"/>
              <a:gd name="T31" fmla="*/ 286 h 537"/>
              <a:gd name="T32" fmla="*/ 202 w 369"/>
              <a:gd name="T33" fmla="*/ 255 h 537"/>
              <a:gd name="T34" fmla="*/ 361 w 369"/>
              <a:gd name="T35" fmla="*/ 144 h 537"/>
              <a:gd name="T36" fmla="*/ 361 w 369"/>
              <a:gd name="T37" fmla="*/ 144 h 537"/>
              <a:gd name="T38" fmla="*/ 368 w 369"/>
              <a:gd name="T39" fmla="*/ 130 h 537"/>
              <a:gd name="T40" fmla="*/ 361 w 369"/>
              <a:gd name="T41" fmla="*/ 115 h 537"/>
              <a:gd name="T42" fmla="*/ 361 w 369"/>
              <a:gd name="T43" fmla="*/ 115 h 537"/>
              <a:gd name="T44" fmla="*/ 194 w 369"/>
              <a:gd name="T45" fmla="*/ 4 h 537"/>
              <a:gd name="T46" fmla="*/ 194 w 369"/>
              <a:gd name="T47" fmla="*/ 4 h 537"/>
              <a:gd name="T48" fmla="*/ 177 w 369"/>
              <a:gd name="T49" fmla="*/ 3 h 537"/>
              <a:gd name="T50" fmla="*/ 169 w 369"/>
              <a:gd name="T51" fmla="*/ 18 h 537"/>
              <a:gd name="T52" fmla="*/ 169 w 369"/>
              <a:gd name="T53" fmla="*/ 18 h 537"/>
              <a:gd name="T54" fmla="*/ 169 w 369"/>
              <a:gd name="T55" fmla="*/ 237 h 537"/>
              <a:gd name="T56" fmla="*/ 151 w 369"/>
              <a:gd name="T57" fmla="*/ 250 h 537"/>
              <a:gd name="T58" fmla="*/ 28 w 369"/>
              <a:gd name="T59" fmla="*/ 163 h 537"/>
              <a:gd name="T60" fmla="*/ 28 w 369"/>
              <a:gd name="T61" fmla="*/ 163 h 537"/>
              <a:gd name="T62" fmla="*/ 6 w 369"/>
              <a:gd name="T63" fmla="*/ 167 h 537"/>
              <a:gd name="T64" fmla="*/ 9 w 369"/>
              <a:gd name="T65" fmla="*/ 190 h 537"/>
              <a:gd name="T66" fmla="*/ 9 w 369"/>
              <a:gd name="T67" fmla="*/ 190 h 537"/>
              <a:gd name="T68" fmla="*/ 122 w 369"/>
              <a:gd name="T69" fmla="*/ 270 h 537"/>
              <a:gd name="T70" fmla="*/ 9 w 369"/>
              <a:gd name="T71" fmla="*/ 348 h 537"/>
              <a:gd name="T72" fmla="*/ 9 w 369"/>
              <a:gd name="T73" fmla="*/ 348 h 537"/>
              <a:gd name="T74" fmla="*/ 5 w 369"/>
              <a:gd name="T75" fmla="*/ 372 h 537"/>
              <a:gd name="T76" fmla="*/ 28 w 369"/>
              <a:gd name="T77" fmla="*/ 376 h 537"/>
              <a:gd name="T78" fmla="*/ 28 w 369"/>
              <a:gd name="T79" fmla="*/ 376 h 537"/>
              <a:gd name="T80" fmla="*/ 151 w 369"/>
              <a:gd name="T81" fmla="*/ 291 h 537"/>
              <a:gd name="T82" fmla="*/ 169 w 369"/>
              <a:gd name="T83" fmla="*/ 304 h 537"/>
              <a:gd name="T84" fmla="*/ 169 w 369"/>
              <a:gd name="T85" fmla="*/ 519 h 537"/>
              <a:gd name="T86" fmla="*/ 169 w 369"/>
              <a:gd name="T87" fmla="*/ 519 h 537"/>
              <a:gd name="T88" fmla="*/ 177 w 369"/>
              <a:gd name="T89" fmla="*/ 534 h 537"/>
              <a:gd name="T90" fmla="*/ 185 w 369"/>
              <a:gd name="T91" fmla="*/ 536 h 537"/>
              <a:gd name="T92" fmla="*/ 194 w 369"/>
              <a:gd name="T93" fmla="*/ 533 h 537"/>
              <a:gd name="T94" fmla="*/ 194 w 369"/>
              <a:gd name="T95" fmla="*/ 533 h 537"/>
              <a:gd name="T96" fmla="*/ 360 w 369"/>
              <a:gd name="T97" fmla="*/ 427 h 537"/>
              <a:gd name="T98" fmla="*/ 360 w 369"/>
              <a:gd name="T99" fmla="*/ 427 h 537"/>
              <a:gd name="T100" fmla="*/ 368 w 369"/>
              <a:gd name="T101" fmla="*/ 413 h 537"/>
              <a:gd name="T102" fmla="*/ 361 w 369"/>
              <a:gd name="T103" fmla="*/ 39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9" h="537">
                <a:moveTo>
                  <a:pt x="202" y="489"/>
                </a:moveTo>
                <a:lnTo>
                  <a:pt x="202" y="489"/>
                </a:lnTo>
                <a:lnTo>
                  <a:pt x="202" y="489"/>
                </a:lnTo>
                <a:lnTo>
                  <a:pt x="202" y="327"/>
                </a:lnTo>
                <a:lnTo>
                  <a:pt x="322" y="412"/>
                </a:lnTo>
                <a:lnTo>
                  <a:pt x="202" y="489"/>
                </a:lnTo>
                <a:close/>
                <a:moveTo>
                  <a:pt x="202" y="49"/>
                </a:moveTo>
                <a:lnTo>
                  <a:pt x="202" y="49"/>
                </a:lnTo>
                <a:lnTo>
                  <a:pt x="202" y="49"/>
                </a:lnTo>
                <a:lnTo>
                  <a:pt x="322" y="130"/>
                </a:lnTo>
                <a:lnTo>
                  <a:pt x="202" y="214"/>
                </a:lnTo>
                <a:lnTo>
                  <a:pt x="202" y="49"/>
                </a:lnTo>
                <a:close/>
                <a:moveTo>
                  <a:pt x="361" y="399"/>
                </a:moveTo>
                <a:lnTo>
                  <a:pt x="361" y="399"/>
                </a:lnTo>
                <a:lnTo>
                  <a:pt x="361" y="399"/>
                </a:lnTo>
                <a:lnTo>
                  <a:pt x="202" y="286"/>
                </a:lnTo>
                <a:lnTo>
                  <a:pt x="202" y="255"/>
                </a:lnTo>
                <a:lnTo>
                  <a:pt x="361" y="144"/>
                </a:lnTo>
                <a:lnTo>
                  <a:pt x="361" y="144"/>
                </a:lnTo>
                <a:cubicBezTo>
                  <a:pt x="366" y="140"/>
                  <a:pt x="368" y="135"/>
                  <a:pt x="368" y="130"/>
                </a:cubicBezTo>
                <a:cubicBezTo>
                  <a:pt x="368" y="124"/>
                  <a:pt x="365" y="119"/>
                  <a:pt x="361" y="115"/>
                </a:cubicBezTo>
                <a:lnTo>
                  <a:pt x="361" y="115"/>
                </a:lnTo>
                <a:lnTo>
                  <a:pt x="194" y="4"/>
                </a:lnTo>
                <a:lnTo>
                  <a:pt x="194" y="4"/>
                </a:lnTo>
                <a:cubicBezTo>
                  <a:pt x="189" y="0"/>
                  <a:pt x="183" y="0"/>
                  <a:pt x="177" y="3"/>
                </a:cubicBezTo>
                <a:cubicBezTo>
                  <a:pt x="172" y="6"/>
                  <a:pt x="169" y="11"/>
                  <a:pt x="169" y="18"/>
                </a:cubicBezTo>
                <a:lnTo>
                  <a:pt x="169" y="18"/>
                </a:lnTo>
                <a:lnTo>
                  <a:pt x="169" y="237"/>
                </a:lnTo>
                <a:lnTo>
                  <a:pt x="151" y="250"/>
                </a:lnTo>
                <a:lnTo>
                  <a:pt x="28" y="163"/>
                </a:lnTo>
                <a:lnTo>
                  <a:pt x="28" y="163"/>
                </a:lnTo>
                <a:cubicBezTo>
                  <a:pt x="21" y="158"/>
                  <a:pt x="11" y="159"/>
                  <a:pt x="6" y="167"/>
                </a:cubicBezTo>
                <a:cubicBezTo>
                  <a:pt x="0" y="175"/>
                  <a:pt x="2" y="185"/>
                  <a:pt x="9" y="190"/>
                </a:cubicBezTo>
                <a:lnTo>
                  <a:pt x="9" y="190"/>
                </a:lnTo>
                <a:lnTo>
                  <a:pt x="122" y="270"/>
                </a:lnTo>
                <a:lnTo>
                  <a:pt x="9" y="348"/>
                </a:lnTo>
                <a:lnTo>
                  <a:pt x="9" y="348"/>
                </a:lnTo>
                <a:cubicBezTo>
                  <a:pt x="2" y="354"/>
                  <a:pt x="0" y="364"/>
                  <a:pt x="5" y="372"/>
                </a:cubicBezTo>
                <a:cubicBezTo>
                  <a:pt x="11" y="379"/>
                  <a:pt x="21" y="381"/>
                  <a:pt x="28" y="376"/>
                </a:cubicBezTo>
                <a:lnTo>
                  <a:pt x="28" y="376"/>
                </a:lnTo>
                <a:lnTo>
                  <a:pt x="151" y="291"/>
                </a:lnTo>
                <a:lnTo>
                  <a:pt x="169" y="304"/>
                </a:lnTo>
                <a:lnTo>
                  <a:pt x="169" y="519"/>
                </a:lnTo>
                <a:lnTo>
                  <a:pt x="169" y="519"/>
                </a:lnTo>
                <a:cubicBezTo>
                  <a:pt x="169" y="525"/>
                  <a:pt x="172" y="530"/>
                  <a:pt x="177" y="534"/>
                </a:cubicBezTo>
                <a:cubicBezTo>
                  <a:pt x="179" y="535"/>
                  <a:pt x="182" y="536"/>
                  <a:pt x="185" y="536"/>
                </a:cubicBezTo>
                <a:cubicBezTo>
                  <a:pt x="189" y="536"/>
                  <a:pt x="191" y="534"/>
                  <a:pt x="194" y="533"/>
                </a:cubicBezTo>
                <a:lnTo>
                  <a:pt x="194" y="533"/>
                </a:lnTo>
                <a:lnTo>
                  <a:pt x="360" y="427"/>
                </a:lnTo>
                <a:lnTo>
                  <a:pt x="360" y="427"/>
                </a:lnTo>
                <a:cubicBezTo>
                  <a:pt x="365" y="424"/>
                  <a:pt x="368" y="419"/>
                  <a:pt x="368" y="413"/>
                </a:cubicBezTo>
                <a:cubicBezTo>
                  <a:pt x="368" y="408"/>
                  <a:pt x="366" y="402"/>
                  <a:pt x="361" y="39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0" name="Freeform 58"/>
          <p:cNvSpPr>
            <a:spLocks noChangeArrowheads="1"/>
          </p:cNvSpPr>
          <p:nvPr/>
        </p:nvSpPr>
        <p:spPr bwMode="auto">
          <a:xfrm>
            <a:off x="7494189" y="5051407"/>
            <a:ext cx="193675" cy="193675"/>
          </a:xfrm>
          <a:custGeom>
            <a:avLst/>
            <a:gdLst>
              <a:gd name="T0" fmla="*/ 518 w 536"/>
              <a:gd name="T1" fmla="*/ 0 h 537"/>
              <a:gd name="T2" fmla="*/ 518 w 536"/>
              <a:gd name="T3" fmla="*/ 0 h 537"/>
              <a:gd name="T4" fmla="*/ 518 w 536"/>
              <a:gd name="T5" fmla="*/ 0 h 537"/>
              <a:gd name="T6" fmla="*/ 351 w 536"/>
              <a:gd name="T7" fmla="*/ 0 h 537"/>
              <a:gd name="T8" fmla="*/ 351 w 536"/>
              <a:gd name="T9" fmla="*/ 0 h 537"/>
              <a:gd name="T10" fmla="*/ 334 w 536"/>
              <a:gd name="T11" fmla="*/ 16 h 537"/>
              <a:gd name="T12" fmla="*/ 351 w 536"/>
              <a:gd name="T13" fmla="*/ 33 h 537"/>
              <a:gd name="T14" fmla="*/ 351 w 536"/>
              <a:gd name="T15" fmla="*/ 33 h 537"/>
              <a:gd name="T16" fmla="*/ 476 w 536"/>
              <a:gd name="T17" fmla="*/ 33 h 537"/>
              <a:gd name="T18" fmla="*/ 255 w 536"/>
              <a:gd name="T19" fmla="*/ 254 h 537"/>
              <a:gd name="T20" fmla="*/ 255 w 536"/>
              <a:gd name="T21" fmla="*/ 254 h 537"/>
              <a:gd name="T22" fmla="*/ 255 w 536"/>
              <a:gd name="T23" fmla="*/ 279 h 537"/>
              <a:gd name="T24" fmla="*/ 280 w 536"/>
              <a:gd name="T25" fmla="*/ 279 h 537"/>
              <a:gd name="T26" fmla="*/ 280 w 536"/>
              <a:gd name="T27" fmla="*/ 279 h 537"/>
              <a:gd name="T28" fmla="*/ 501 w 536"/>
              <a:gd name="T29" fmla="*/ 58 h 537"/>
              <a:gd name="T30" fmla="*/ 501 w 536"/>
              <a:gd name="T31" fmla="*/ 167 h 537"/>
              <a:gd name="T32" fmla="*/ 501 w 536"/>
              <a:gd name="T33" fmla="*/ 167 h 537"/>
              <a:gd name="T34" fmla="*/ 518 w 536"/>
              <a:gd name="T35" fmla="*/ 184 h 537"/>
              <a:gd name="T36" fmla="*/ 535 w 536"/>
              <a:gd name="T37" fmla="*/ 167 h 537"/>
              <a:gd name="T38" fmla="*/ 535 w 536"/>
              <a:gd name="T39" fmla="*/ 167 h 537"/>
              <a:gd name="T40" fmla="*/ 535 w 536"/>
              <a:gd name="T41" fmla="*/ 16 h 537"/>
              <a:gd name="T42" fmla="*/ 535 w 536"/>
              <a:gd name="T43" fmla="*/ 16 h 537"/>
              <a:gd name="T44" fmla="*/ 518 w 536"/>
              <a:gd name="T45" fmla="*/ 0 h 537"/>
              <a:gd name="T46" fmla="*/ 451 w 536"/>
              <a:gd name="T47" fmla="*/ 284 h 537"/>
              <a:gd name="T48" fmla="*/ 451 w 536"/>
              <a:gd name="T49" fmla="*/ 284 h 537"/>
              <a:gd name="T50" fmla="*/ 451 w 536"/>
              <a:gd name="T51" fmla="*/ 284 h 537"/>
              <a:gd name="T52" fmla="*/ 451 w 536"/>
              <a:gd name="T53" fmla="*/ 284 h 537"/>
              <a:gd name="T54" fmla="*/ 435 w 536"/>
              <a:gd name="T55" fmla="*/ 301 h 537"/>
              <a:gd name="T56" fmla="*/ 435 w 536"/>
              <a:gd name="T57" fmla="*/ 314 h 537"/>
              <a:gd name="T58" fmla="*/ 435 w 536"/>
              <a:gd name="T59" fmla="*/ 314 h 537"/>
              <a:gd name="T60" fmla="*/ 435 w 536"/>
              <a:gd name="T61" fmla="*/ 468 h 537"/>
              <a:gd name="T62" fmla="*/ 435 w 536"/>
              <a:gd name="T63" fmla="*/ 468 h 537"/>
              <a:gd name="T64" fmla="*/ 401 w 536"/>
              <a:gd name="T65" fmla="*/ 502 h 537"/>
              <a:gd name="T66" fmla="*/ 401 w 536"/>
              <a:gd name="T67" fmla="*/ 502 h 537"/>
              <a:gd name="T68" fmla="*/ 66 w 536"/>
              <a:gd name="T69" fmla="*/ 502 h 537"/>
              <a:gd name="T70" fmla="*/ 66 w 536"/>
              <a:gd name="T71" fmla="*/ 502 h 537"/>
              <a:gd name="T72" fmla="*/ 33 w 536"/>
              <a:gd name="T73" fmla="*/ 468 h 537"/>
              <a:gd name="T74" fmla="*/ 33 w 536"/>
              <a:gd name="T75" fmla="*/ 468 h 537"/>
              <a:gd name="T76" fmla="*/ 33 w 536"/>
              <a:gd name="T77" fmla="*/ 134 h 537"/>
              <a:gd name="T78" fmla="*/ 33 w 536"/>
              <a:gd name="T79" fmla="*/ 134 h 537"/>
              <a:gd name="T80" fmla="*/ 66 w 536"/>
              <a:gd name="T81" fmla="*/ 100 h 537"/>
              <a:gd name="T82" fmla="*/ 66 w 536"/>
              <a:gd name="T83" fmla="*/ 100 h 537"/>
              <a:gd name="T84" fmla="*/ 204 w 536"/>
              <a:gd name="T85" fmla="*/ 100 h 537"/>
              <a:gd name="T86" fmla="*/ 204 w 536"/>
              <a:gd name="T87" fmla="*/ 100 h 537"/>
              <a:gd name="T88" fmla="*/ 217 w 536"/>
              <a:gd name="T89" fmla="*/ 100 h 537"/>
              <a:gd name="T90" fmla="*/ 234 w 536"/>
              <a:gd name="T91" fmla="*/ 84 h 537"/>
              <a:gd name="T92" fmla="*/ 217 w 536"/>
              <a:gd name="T93" fmla="*/ 67 h 537"/>
              <a:gd name="T94" fmla="*/ 217 w 536"/>
              <a:gd name="T95" fmla="*/ 67 h 537"/>
              <a:gd name="T96" fmla="*/ 50 w 536"/>
              <a:gd name="T97" fmla="*/ 67 h 537"/>
              <a:gd name="T98" fmla="*/ 50 w 536"/>
              <a:gd name="T99" fmla="*/ 67 h 537"/>
              <a:gd name="T100" fmla="*/ 0 w 536"/>
              <a:gd name="T101" fmla="*/ 117 h 537"/>
              <a:gd name="T102" fmla="*/ 0 w 536"/>
              <a:gd name="T103" fmla="*/ 117 h 537"/>
              <a:gd name="T104" fmla="*/ 0 w 536"/>
              <a:gd name="T105" fmla="*/ 485 h 537"/>
              <a:gd name="T106" fmla="*/ 0 w 536"/>
              <a:gd name="T107" fmla="*/ 485 h 537"/>
              <a:gd name="T108" fmla="*/ 50 w 536"/>
              <a:gd name="T109" fmla="*/ 536 h 537"/>
              <a:gd name="T110" fmla="*/ 50 w 536"/>
              <a:gd name="T111" fmla="*/ 536 h 537"/>
              <a:gd name="T112" fmla="*/ 417 w 536"/>
              <a:gd name="T113" fmla="*/ 536 h 537"/>
              <a:gd name="T114" fmla="*/ 417 w 536"/>
              <a:gd name="T115" fmla="*/ 536 h 537"/>
              <a:gd name="T116" fmla="*/ 468 w 536"/>
              <a:gd name="T117" fmla="*/ 485 h 537"/>
              <a:gd name="T118" fmla="*/ 468 w 536"/>
              <a:gd name="T119" fmla="*/ 485 h 537"/>
              <a:gd name="T120" fmla="*/ 468 w 536"/>
              <a:gd name="T121" fmla="*/ 301 h 537"/>
              <a:gd name="T122" fmla="*/ 468 w 536"/>
              <a:gd name="T123" fmla="*/ 301 h 537"/>
              <a:gd name="T124" fmla="*/ 451 w 536"/>
              <a:gd name="T125" fmla="*/ 28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7">
                <a:moveTo>
                  <a:pt x="518" y="0"/>
                </a:moveTo>
                <a:lnTo>
                  <a:pt x="518" y="0"/>
                </a:lnTo>
                <a:lnTo>
                  <a:pt x="518" y="0"/>
                </a:lnTo>
                <a:lnTo>
                  <a:pt x="351" y="0"/>
                </a:lnTo>
                <a:lnTo>
                  <a:pt x="351" y="0"/>
                </a:lnTo>
                <a:cubicBezTo>
                  <a:pt x="342" y="0"/>
                  <a:pt x="334" y="7"/>
                  <a:pt x="334" y="16"/>
                </a:cubicBezTo>
                <a:cubicBezTo>
                  <a:pt x="334" y="26"/>
                  <a:pt x="342" y="33"/>
                  <a:pt x="351" y="33"/>
                </a:cubicBezTo>
                <a:lnTo>
                  <a:pt x="351" y="33"/>
                </a:lnTo>
                <a:lnTo>
                  <a:pt x="476" y="33"/>
                </a:lnTo>
                <a:lnTo>
                  <a:pt x="255" y="254"/>
                </a:lnTo>
                <a:lnTo>
                  <a:pt x="255" y="254"/>
                </a:lnTo>
                <a:cubicBezTo>
                  <a:pt x="248" y="261"/>
                  <a:pt x="248" y="272"/>
                  <a:pt x="255" y="279"/>
                </a:cubicBezTo>
                <a:cubicBezTo>
                  <a:pt x="262" y="286"/>
                  <a:pt x="273" y="286"/>
                  <a:pt x="280" y="279"/>
                </a:cubicBezTo>
                <a:lnTo>
                  <a:pt x="280" y="279"/>
                </a:lnTo>
                <a:lnTo>
                  <a:pt x="501" y="58"/>
                </a:lnTo>
                <a:lnTo>
                  <a:pt x="501" y="167"/>
                </a:lnTo>
                <a:lnTo>
                  <a:pt x="501" y="167"/>
                </a:lnTo>
                <a:cubicBezTo>
                  <a:pt x="501" y="177"/>
                  <a:pt x="509" y="184"/>
                  <a:pt x="518" y="184"/>
                </a:cubicBezTo>
                <a:cubicBezTo>
                  <a:pt x="527" y="184"/>
                  <a:pt x="535" y="177"/>
                  <a:pt x="535" y="167"/>
                </a:cubicBezTo>
                <a:lnTo>
                  <a:pt x="535" y="167"/>
                </a:lnTo>
                <a:lnTo>
                  <a:pt x="535" y="16"/>
                </a:lnTo>
                <a:lnTo>
                  <a:pt x="535" y="16"/>
                </a:lnTo>
                <a:cubicBezTo>
                  <a:pt x="535" y="7"/>
                  <a:pt x="527" y="0"/>
                  <a:pt x="518" y="0"/>
                </a:cubicBezTo>
                <a:close/>
                <a:moveTo>
                  <a:pt x="451" y="284"/>
                </a:moveTo>
                <a:lnTo>
                  <a:pt x="451" y="284"/>
                </a:lnTo>
                <a:lnTo>
                  <a:pt x="451" y="284"/>
                </a:lnTo>
                <a:lnTo>
                  <a:pt x="451" y="284"/>
                </a:lnTo>
                <a:cubicBezTo>
                  <a:pt x="442" y="284"/>
                  <a:pt x="435" y="292"/>
                  <a:pt x="435" y="301"/>
                </a:cubicBezTo>
                <a:cubicBezTo>
                  <a:pt x="435" y="310"/>
                  <a:pt x="435" y="314"/>
                  <a:pt x="435" y="314"/>
                </a:cubicBezTo>
                <a:lnTo>
                  <a:pt x="435" y="314"/>
                </a:lnTo>
                <a:lnTo>
                  <a:pt x="435" y="468"/>
                </a:lnTo>
                <a:lnTo>
                  <a:pt x="435" y="468"/>
                </a:lnTo>
                <a:cubicBezTo>
                  <a:pt x="435" y="487"/>
                  <a:pt x="420" y="502"/>
                  <a:pt x="401" y="502"/>
                </a:cubicBezTo>
                <a:lnTo>
                  <a:pt x="401" y="502"/>
                </a:lnTo>
                <a:lnTo>
                  <a:pt x="66" y="502"/>
                </a:lnTo>
                <a:lnTo>
                  <a:pt x="66" y="502"/>
                </a:lnTo>
                <a:cubicBezTo>
                  <a:pt x="48" y="502"/>
                  <a:pt x="33" y="487"/>
                  <a:pt x="33" y="468"/>
                </a:cubicBezTo>
                <a:lnTo>
                  <a:pt x="33" y="468"/>
                </a:lnTo>
                <a:lnTo>
                  <a:pt x="33" y="134"/>
                </a:lnTo>
                <a:lnTo>
                  <a:pt x="33" y="134"/>
                </a:lnTo>
                <a:cubicBezTo>
                  <a:pt x="33" y="115"/>
                  <a:pt x="48" y="100"/>
                  <a:pt x="66" y="100"/>
                </a:cubicBezTo>
                <a:lnTo>
                  <a:pt x="66" y="100"/>
                </a:lnTo>
                <a:lnTo>
                  <a:pt x="204" y="100"/>
                </a:lnTo>
                <a:lnTo>
                  <a:pt x="204" y="100"/>
                </a:lnTo>
                <a:cubicBezTo>
                  <a:pt x="204" y="100"/>
                  <a:pt x="208" y="100"/>
                  <a:pt x="217" y="100"/>
                </a:cubicBezTo>
                <a:cubicBezTo>
                  <a:pt x="226" y="100"/>
                  <a:pt x="234" y="93"/>
                  <a:pt x="234" y="84"/>
                </a:cubicBezTo>
                <a:cubicBezTo>
                  <a:pt x="234" y="74"/>
                  <a:pt x="226" y="67"/>
                  <a:pt x="217" y="67"/>
                </a:cubicBezTo>
                <a:lnTo>
                  <a:pt x="217" y="67"/>
                </a:lnTo>
                <a:lnTo>
                  <a:pt x="50" y="67"/>
                </a:lnTo>
                <a:lnTo>
                  <a:pt x="50" y="67"/>
                </a:lnTo>
                <a:cubicBezTo>
                  <a:pt x="22" y="67"/>
                  <a:pt x="0" y="89"/>
                  <a:pt x="0" y="117"/>
                </a:cubicBezTo>
                <a:lnTo>
                  <a:pt x="0" y="117"/>
                </a:lnTo>
                <a:lnTo>
                  <a:pt x="0" y="485"/>
                </a:lnTo>
                <a:lnTo>
                  <a:pt x="0" y="485"/>
                </a:lnTo>
                <a:cubicBezTo>
                  <a:pt x="0" y="513"/>
                  <a:pt x="22" y="536"/>
                  <a:pt x="50" y="536"/>
                </a:cubicBezTo>
                <a:lnTo>
                  <a:pt x="50" y="536"/>
                </a:lnTo>
                <a:lnTo>
                  <a:pt x="417" y="536"/>
                </a:lnTo>
                <a:lnTo>
                  <a:pt x="417" y="536"/>
                </a:lnTo>
                <a:cubicBezTo>
                  <a:pt x="446" y="536"/>
                  <a:pt x="468" y="513"/>
                  <a:pt x="468" y="485"/>
                </a:cubicBezTo>
                <a:lnTo>
                  <a:pt x="468" y="485"/>
                </a:lnTo>
                <a:lnTo>
                  <a:pt x="468" y="301"/>
                </a:lnTo>
                <a:lnTo>
                  <a:pt x="468" y="301"/>
                </a:lnTo>
                <a:cubicBezTo>
                  <a:pt x="468" y="292"/>
                  <a:pt x="461" y="284"/>
                  <a:pt x="451" y="2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1" name="Freeform 59"/>
          <p:cNvSpPr>
            <a:spLocks noChangeArrowheads="1"/>
          </p:cNvSpPr>
          <p:nvPr/>
        </p:nvSpPr>
        <p:spPr bwMode="auto">
          <a:xfrm>
            <a:off x="6957614" y="5051407"/>
            <a:ext cx="193675" cy="193675"/>
          </a:xfrm>
          <a:custGeom>
            <a:avLst/>
            <a:gdLst>
              <a:gd name="T0" fmla="*/ 486 w 537"/>
              <a:gd name="T1" fmla="*/ 502 h 537"/>
              <a:gd name="T2" fmla="*/ 436 w 537"/>
              <a:gd name="T3" fmla="*/ 452 h 537"/>
              <a:gd name="T4" fmla="*/ 503 w 537"/>
              <a:gd name="T5" fmla="*/ 452 h 537"/>
              <a:gd name="T6" fmla="*/ 453 w 537"/>
              <a:gd name="T7" fmla="*/ 401 h 537"/>
              <a:gd name="T8" fmla="*/ 453 w 537"/>
              <a:gd name="T9" fmla="*/ 536 h 537"/>
              <a:gd name="T10" fmla="*/ 536 w 537"/>
              <a:gd name="T11" fmla="*/ 452 h 537"/>
              <a:gd name="T12" fmla="*/ 285 w 537"/>
              <a:gd name="T13" fmla="*/ 502 h 537"/>
              <a:gd name="T14" fmla="*/ 235 w 537"/>
              <a:gd name="T15" fmla="*/ 452 h 537"/>
              <a:gd name="T16" fmla="*/ 302 w 537"/>
              <a:gd name="T17" fmla="*/ 452 h 537"/>
              <a:gd name="T18" fmla="*/ 252 w 537"/>
              <a:gd name="T19" fmla="*/ 401 h 537"/>
              <a:gd name="T20" fmla="*/ 252 w 537"/>
              <a:gd name="T21" fmla="*/ 536 h 537"/>
              <a:gd name="T22" fmla="*/ 335 w 537"/>
              <a:gd name="T23" fmla="*/ 452 h 537"/>
              <a:gd name="T24" fmla="*/ 101 w 537"/>
              <a:gd name="T25" fmla="*/ 485 h 537"/>
              <a:gd name="T26" fmla="*/ 34 w 537"/>
              <a:gd name="T27" fmla="*/ 485 h 537"/>
              <a:gd name="T28" fmla="*/ 84 w 537"/>
              <a:gd name="T29" fmla="*/ 435 h 537"/>
              <a:gd name="T30" fmla="*/ 84 w 537"/>
              <a:gd name="T31" fmla="*/ 401 h 537"/>
              <a:gd name="T32" fmla="*/ 0 w 537"/>
              <a:gd name="T33" fmla="*/ 485 h 537"/>
              <a:gd name="T34" fmla="*/ 135 w 537"/>
              <a:gd name="T35" fmla="*/ 485 h 537"/>
              <a:gd name="T36" fmla="*/ 101 w 537"/>
              <a:gd name="T37" fmla="*/ 284 h 537"/>
              <a:gd name="T38" fmla="*/ 34 w 537"/>
              <a:gd name="T39" fmla="*/ 284 h 537"/>
              <a:gd name="T40" fmla="*/ 84 w 537"/>
              <a:gd name="T41" fmla="*/ 234 h 537"/>
              <a:gd name="T42" fmla="*/ 84 w 537"/>
              <a:gd name="T43" fmla="*/ 201 h 537"/>
              <a:gd name="T44" fmla="*/ 0 w 537"/>
              <a:gd name="T45" fmla="*/ 284 h 537"/>
              <a:gd name="T46" fmla="*/ 135 w 537"/>
              <a:gd name="T47" fmla="*/ 284 h 537"/>
              <a:gd name="T48" fmla="*/ 302 w 537"/>
              <a:gd name="T49" fmla="*/ 284 h 537"/>
              <a:gd name="T50" fmla="*/ 252 w 537"/>
              <a:gd name="T51" fmla="*/ 301 h 537"/>
              <a:gd name="T52" fmla="*/ 252 w 537"/>
              <a:gd name="T53" fmla="*/ 234 h 537"/>
              <a:gd name="T54" fmla="*/ 285 w 537"/>
              <a:gd name="T55" fmla="*/ 201 h 537"/>
              <a:gd name="T56" fmla="*/ 202 w 537"/>
              <a:gd name="T57" fmla="*/ 251 h 537"/>
              <a:gd name="T58" fmla="*/ 285 w 537"/>
              <a:gd name="T59" fmla="*/ 334 h 537"/>
              <a:gd name="T60" fmla="*/ 503 w 537"/>
              <a:gd name="T61" fmla="*/ 284 h 537"/>
              <a:gd name="T62" fmla="*/ 453 w 537"/>
              <a:gd name="T63" fmla="*/ 301 h 537"/>
              <a:gd name="T64" fmla="*/ 453 w 537"/>
              <a:gd name="T65" fmla="*/ 234 h 537"/>
              <a:gd name="T66" fmla="*/ 503 w 537"/>
              <a:gd name="T67" fmla="*/ 284 h 537"/>
              <a:gd name="T68" fmla="*/ 402 w 537"/>
              <a:gd name="T69" fmla="*/ 251 h 537"/>
              <a:gd name="T70" fmla="*/ 486 w 537"/>
              <a:gd name="T71" fmla="*/ 334 h 537"/>
              <a:gd name="T72" fmla="*/ 486 w 537"/>
              <a:gd name="T73" fmla="*/ 201 h 537"/>
              <a:gd name="T74" fmla="*/ 486 w 537"/>
              <a:gd name="T75" fmla="*/ 100 h 537"/>
              <a:gd name="T76" fmla="*/ 436 w 537"/>
              <a:gd name="T77" fmla="*/ 50 h 537"/>
              <a:gd name="T78" fmla="*/ 503 w 537"/>
              <a:gd name="T79" fmla="*/ 50 h 537"/>
              <a:gd name="T80" fmla="*/ 453 w 537"/>
              <a:gd name="T81" fmla="*/ 0 h 537"/>
              <a:gd name="T82" fmla="*/ 453 w 537"/>
              <a:gd name="T83" fmla="*/ 134 h 537"/>
              <a:gd name="T84" fmla="*/ 536 w 537"/>
              <a:gd name="T85" fmla="*/ 50 h 537"/>
              <a:gd name="T86" fmla="*/ 285 w 537"/>
              <a:gd name="T87" fmla="*/ 100 h 537"/>
              <a:gd name="T88" fmla="*/ 235 w 537"/>
              <a:gd name="T89" fmla="*/ 50 h 537"/>
              <a:gd name="T90" fmla="*/ 302 w 537"/>
              <a:gd name="T91" fmla="*/ 50 h 537"/>
              <a:gd name="T92" fmla="*/ 252 w 537"/>
              <a:gd name="T93" fmla="*/ 0 h 537"/>
              <a:gd name="T94" fmla="*/ 252 w 537"/>
              <a:gd name="T95" fmla="*/ 134 h 537"/>
              <a:gd name="T96" fmla="*/ 335 w 537"/>
              <a:gd name="T97" fmla="*/ 50 h 537"/>
              <a:gd name="T98" fmla="*/ 101 w 537"/>
              <a:gd name="T99" fmla="*/ 84 h 537"/>
              <a:gd name="T100" fmla="*/ 34 w 537"/>
              <a:gd name="T101" fmla="*/ 84 h 537"/>
              <a:gd name="T102" fmla="*/ 84 w 537"/>
              <a:gd name="T103" fmla="*/ 33 h 537"/>
              <a:gd name="T104" fmla="*/ 84 w 537"/>
              <a:gd name="T105" fmla="*/ 0 h 537"/>
              <a:gd name="T106" fmla="*/ 0 w 537"/>
              <a:gd name="T107" fmla="*/ 84 h 537"/>
              <a:gd name="T108" fmla="*/ 135 w 537"/>
              <a:gd name="T109" fmla="*/ 8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7" h="537">
                <a:moveTo>
                  <a:pt x="503" y="485"/>
                </a:moveTo>
                <a:lnTo>
                  <a:pt x="503" y="485"/>
                </a:lnTo>
                <a:lnTo>
                  <a:pt x="503" y="485"/>
                </a:lnTo>
                <a:lnTo>
                  <a:pt x="503" y="485"/>
                </a:lnTo>
                <a:cubicBezTo>
                  <a:pt x="503" y="494"/>
                  <a:pt x="495" y="502"/>
                  <a:pt x="486" y="502"/>
                </a:cubicBezTo>
                <a:lnTo>
                  <a:pt x="486" y="502"/>
                </a:lnTo>
                <a:lnTo>
                  <a:pt x="453" y="502"/>
                </a:lnTo>
                <a:lnTo>
                  <a:pt x="453" y="502"/>
                </a:lnTo>
                <a:cubicBezTo>
                  <a:pt x="443" y="502"/>
                  <a:pt x="436" y="494"/>
                  <a:pt x="436" y="485"/>
                </a:cubicBezTo>
                <a:lnTo>
                  <a:pt x="436" y="485"/>
                </a:lnTo>
                <a:lnTo>
                  <a:pt x="436" y="452"/>
                </a:lnTo>
                <a:lnTo>
                  <a:pt x="436" y="452"/>
                </a:lnTo>
                <a:cubicBezTo>
                  <a:pt x="436" y="442"/>
                  <a:pt x="443" y="435"/>
                  <a:pt x="453" y="435"/>
                </a:cubicBezTo>
                <a:lnTo>
                  <a:pt x="453" y="435"/>
                </a:lnTo>
                <a:lnTo>
                  <a:pt x="486" y="435"/>
                </a:lnTo>
                <a:lnTo>
                  <a:pt x="486" y="435"/>
                </a:lnTo>
                <a:cubicBezTo>
                  <a:pt x="495" y="435"/>
                  <a:pt x="503" y="442"/>
                  <a:pt x="503" y="452"/>
                </a:cubicBezTo>
                <a:lnTo>
                  <a:pt x="503" y="452"/>
                </a:lnTo>
                <a:lnTo>
                  <a:pt x="503" y="485"/>
                </a:lnTo>
                <a:close/>
                <a:moveTo>
                  <a:pt x="486" y="401"/>
                </a:moveTo>
                <a:lnTo>
                  <a:pt x="486" y="401"/>
                </a:lnTo>
                <a:lnTo>
                  <a:pt x="486" y="401"/>
                </a:lnTo>
                <a:lnTo>
                  <a:pt x="453" y="401"/>
                </a:lnTo>
                <a:lnTo>
                  <a:pt x="453" y="401"/>
                </a:lnTo>
                <a:cubicBezTo>
                  <a:pt x="425" y="401"/>
                  <a:pt x="402" y="424"/>
                  <a:pt x="402" y="452"/>
                </a:cubicBezTo>
                <a:lnTo>
                  <a:pt x="402" y="452"/>
                </a:lnTo>
                <a:lnTo>
                  <a:pt x="402" y="485"/>
                </a:lnTo>
                <a:lnTo>
                  <a:pt x="402" y="485"/>
                </a:lnTo>
                <a:cubicBezTo>
                  <a:pt x="402" y="513"/>
                  <a:pt x="425" y="536"/>
                  <a:pt x="453" y="536"/>
                </a:cubicBezTo>
                <a:lnTo>
                  <a:pt x="453" y="536"/>
                </a:lnTo>
                <a:lnTo>
                  <a:pt x="486" y="536"/>
                </a:lnTo>
                <a:lnTo>
                  <a:pt x="486" y="536"/>
                </a:lnTo>
                <a:cubicBezTo>
                  <a:pt x="513" y="536"/>
                  <a:pt x="536" y="513"/>
                  <a:pt x="536" y="485"/>
                </a:cubicBezTo>
                <a:lnTo>
                  <a:pt x="536" y="485"/>
                </a:lnTo>
                <a:lnTo>
                  <a:pt x="536" y="452"/>
                </a:lnTo>
                <a:lnTo>
                  <a:pt x="536" y="452"/>
                </a:lnTo>
                <a:cubicBezTo>
                  <a:pt x="536" y="424"/>
                  <a:pt x="513" y="401"/>
                  <a:pt x="486" y="401"/>
                </a:cubicBezTo>
                <a:close/>
                <a:moveTo>
                  <a:pt x="302" y="485"/>
                </a:moveTo>
                <a:lnTo>
                  <a:pt x="302" y="485"/>
                </a:lnTo>
                <a:lnTo>
                  <a:pt x="302" y="485"/>
                </a:lnTo>
                <a:lnTo>
                  <a:pt x="302" y="485"/>
                </a:lnTo>
                <a:cubicBezTo>
                  <a:pt x="302" y="494"/>
                  <a:pt x="294" y="502"/>
                  <a:pt x="285" y="502"/>
                </a:cubicBezTo>
                <a:lnTo>
                  <a:pt x="285" y="502"/>
                </a:lnTo>
                <a:lnTo>
                  <a:pt x="252" y="502"/>
                </a:lnTo>
                <a:lnTo>
                  <a:pt x="252" y="502"/>
                </a:lnTo>
                <a:cubicBezTo>
                  <a:pt x="242" y="502"/>
                  <a:pt x="235" y="494"/>
                  <a:pt x="235" y="485"/>
                </a:cubicBezTo>
                <a:lnTo>
                  <a:pt x="235" y="485"/>
                </a:lnTo>
                <a:lnTo>
                  <a:pt x="235" y="452"/>
                </a:lnTo>
                <a:lnTo>
                  <a:pt x="235" y="452"/>
                </a:lnTo>
                <a:cubicBezTo>
                  <a:pt x="235" y="442"/>
                  <a:pt x="242" y="435"/>
                  <a:pt x="252" y="435"/>
                </a:cubicBezTo>
                <a:lnTo>
                  <a:pt x="252" y="435"/>
                </a:lnTo>
                <a:lnTo>
                  <a:pt x="285" y="435"/>
                </a:lnTo>
                <a:lnTo>
                  <a:pt x="285" y="435"/>
                </a:lnTo>
                <a:cubicBezTo>
                  <a:pt x="294" y="435"/>
                  <a:pt x="302" y="442"/>
                  <a:pt x="302" y="452"/>
                </a:cubicBezTo>
                <a:lnTo>
                  <a:pt x="302" y="452"/>
                </a:lnTo>
                <a:lnTo>
                  <a:pt x="302" y="485"/>
                </a:lnTo>
                <a:close/>
                <a:moveTo>
                  <a:pt x="285" y="401"/>
                </a:moveTo>
                <a:lnTo>
                  <a:pt x="285" y="401"/>
                </a:lnTo>
                <a:lnTo>
                  <a:pt x="285" y="401"/>
                </a:lnTo>
                <a:lnTo>
                  <a:pt x="252" y="401"/>
                </a:lnTo>
                <a:lnTo>
                  <a:pt x="252" y="401"/>
                </a:lnTo>
                <a:cubicBezTo>
                  <a:pt x="224" y="401"/>
                  <a:pt x="202" y="424"/>
                  <a:pt x="202" y="452"/>
                </a:cubicBezTo>
                <a:lnTo>
                  <a:pt x="202" y="452"/>
                </a:lnTo>
                <a:lnTo>
                  <a:pt x="202" y="485"/>
                </a:lnTo>
                <a:lnTo>
                  <a:pt x="202" y="485"/>
                </a:lnTo>
                <a:cubicBezTo>
                  <a:pt x="202" y="513"/>
                  <a:pt x="224" y="536"/>
                  <a:pt x="252" y="536"/>
                </a:cubicBezTo>
                <a:lnTo>
                  <a:pt x="252" y="536"/>
                </a:lnTo>
                <a:lnTo>
                  <a:pt x="285" y="536"/>
                </a:lnTo>
                <a:lnTo>
                  <a:pt x="285" y="536"/>
                </a:lnTo>
                <a:cubicBezTo>
                  <a:pt x="313" y="536"/>
                  <a:pt x="335" y="513"/>
                  <a:pt x="335" y="485"/>
                </a:cubicBezTo>
                <a:lnTo>
                  <a:pt x="335" y="485"/>
                </a:lnTo>
                <a:lnTo>
                  <a:pt x="335" y="452"/>
                </a:lnTo>
                <a:lnTo>
                  <a:pt x="335" y="452"/>
                </a:lnTo>
                <a:cubicBezTo>
                  <a:pt x="335" y="424"/>
                  <a:pt x="313" y="401"/>
                  <a:pt x="285" y="401"/>
                </a:cubicBezTo>
                <a:close/>
                <a:moveTo>
                  <a:pt x="101" y="485"/>
                </a:moveTo>
                <a:lnTo>
                  <a:pt x="101" y="485"/>
                </a:lnTo>
                <a:lnTo>
                  <a:pt x="101" y="485"/>
                </a:lnTo>
                <a:lnTo>
                  <a:pt x="101" y="485"/>
                </a:lnTo>
                <a:cubicBezTo>
                  <a:pt x="101" y="494"/>
                  <a:pt x="93" y="502"/>
                  <a:pt x="84" y="502"/>
                </a:cubicBezTo>
                <a:lnTo>
                  <a:pt x="84" y="502"/>
                </a:lnTo>
                <a:lnTo>
                  <a:pt x="51" y="502"/>
                </a:lnTo>
                <a:lnTo>
                  <a:pt x="51" y="502"/>
                </a:lnTo>
                <a:cubicBezTo>
                  <a:pt x="42" y="502"/>
                  <a:pt x="34" y="494"/>
                  <a:pt x="34" y="485"/>
                </a:cubicBezTo>
                <a:lnTo>
                  <a:pt x="34" y="485"/>
                </a:lnTo>
                <a:lnTo>
                  <a:pt x="34" y="452"/>
                </a:lnTo>
                <a:lnTo>
                  <a:pt x="34" y="452"/>
                </a:lnTo>
                <a:cubicBezTo>
                  <a:pt x="34" y="442"/>
                  <a:pt x="42" y="435"/>
                  <a:pt x="51" y="435"/>
                </a:cubicBezTo>
                <a:lnTo>
                  <a:pt x="51" y="435"/>
                </a:lnTo>
                <a:lnTo>
                  <a:pt x="84" y="435"/>
                </a:lnTo>
                <a:lnTo>
                  <a:pt x="84" y="435"/>
                </a:lnTo>
                <a:cubicBezTo>
                  <a:pt x="93" y="435"/>
                  <a:pt x="101" y="442"/>
                  <a:pt x="101" y="452"/>
                </a:cubicBezTo>
                <a:lnTo>
                  <a:pt x="101" y="452"/>
                </a:lnTo>
                <a:lnTo>
                  <a:pt x="101" y="485"/>
                </a:lnTo>
                <a:close/>
                <a:moveTo>
                  <a:pt x="84" y="401"/>
                </a:moveTo>
                <a:lnTo>
                  <a:pt x="84" y="401"/>
                </a:lnTo>
                <a:lnTo>
                  <a:pt x="84" y="401"/>
                </a:lnTo>
                <a:lnTo>
                  <a:pt x="51" y="401"/>
                </a:lnTo>
                <a:lnTo>
                  <a:pt x="51" y="401"/>
                </a:lnTo>
                <a:cubicBezTo>
                  <a:pt x="23" y="401"/>
                  <a:pt x="0" y="424"/>
                  <a:pt x="0" y="452"/>
                </a:cubicBezTo>
                <a:lnTo>
                  <a:pt x="0" y="452"/>
                </a:lnTo>
                <a:lnTo>
                  <a:pt x="0" y="485"/>
                </a:lnTo>
                <a:lnTo>
                  <a:pt x="0" y="485"/>
                </a:lnTo>
                <a:cubicBezTo>
                  <a:pt x="0" y="513"/>
                  <a:pt x="23" y="536"/>
                  <a:pt x="51" y="536"/>
                </a:cubicBezTo>
                <a:lnTo>
                  <a:pt x="51" y="536"/>
                </a:lnTo>
                <a:lnTo>
                  <a:pt x="84" y="536"/>
                </a:lnTo>
                <a:lnTo>
                  <a:pt x="84" y="536"/>
                </a:lnTo>
                <a:cubicBezTo>
                  <a:pt x="112" y="536"/>
                  <a:pt x="135" y="513"/>
                  <a:pt x="135" y="485"/>
                </a:cubicBezTo>
                <a:lnTo>
                  <a:pt x="135" y="485"/>
                </a:lnTo>
                <a:lnTo>
                  <a:pt x="135" y="452"/>
                </a:lnTo>
                <a:lnTo>
                  <a:pt x="135" y="452"/>
                </a:lnTo>
                <a:cubicBezTo>
                  <a:pt x="135" y="424"/>
                  <a:pt x="112" y="401"/>
                  <a:pt x="84" y="401"/>
                </a:cubicBezTo>
                <a:close/>
                <a:moveTo>
                  <a:pt x="101" y="284"/>
                </a:moveTo>
                <a:lnTo>
                  <a:pt x="101" y="284"/>
                </a:lnTo>
                <a:lnTo>
                  <a:pt x="101" y="284"/>
                </a:lnTo>
                <a:lnTo>
                  <a:pt x="101" y="284"/>
                </a:lnTo>
                <a:cubicBezTo>
                  <a:pt x="101" y="294"/>
                  <a:pt x="93" y="301"/>
                  <a:pt x="84" y="301"/>
                </a:cubicBezTo>
                <a:lnTo>
                  <a:pt x="84" y="301"/>
                </a:lnTo>
                <a:lnTo>
                  <a:pt x="51" y="301"/>
                </a:lnTo>
                <a:lnTo>
                  <a:pt x="51" y="301"/>
                </a:lnTo>
                <a:cubicBezTo>
                  <a:pt x="42" y="301"/>
                  <a:pt x="34" y="294"/>
                  <a:pt x="34" y="284"/>
                </a:cubicBezTo>
                <a:lnTo>
                  <a:pt x="34" y="284"/>
                </a:lnTo>
                <a:lnTo>
                  <a:pt x="34" y="251"/>
                </a:lnTo>
                <a:lnTo>
                  <a:pt x="34" y="251"/>
                </a:lnTo>
                <a:cubicBezTo>
                  <a:pt x="34" y="242"/>
                  <a:pt x="42" y="234"/>
                  <a:pt x="51" y="234"/>
                </a:cubicBezTo>
                <a:lnTo>
                  <a:pt x="51" y="234"/>
                </a:lnTo>
                <a:lnTo>
                  <a:pt x="84" y="234"/>
                </a:lnTo>
                <a:lnTo>
                  <a:pt x="84" y="234"/>
                </a:lnTo>
                <a:cubicBezTo>
                  <a:pt x="93" y="234"/>
                  <a:pt x="101" y="242"/>
                  <a:pt x="101" y="251"/>
                </a:cubicBezTo>
                <a:lnTo>
                  <a:pt x="101" y="251"/>
                </a:lnTo>
                <a:lnTo>
                  <a:pt x="101" y="284"/>
                </a:lnTo>
                <a:close/>
                <a:moveTo>
                  <a:pt x="84" y="201"/>
                </a:moveTo>
                <a:lnTo>
                  <a:pt x="84" y="201"/>
                </a:lnTo>
                <a:lnTo>
                  <a:pt x="84" y="201"/>
                </a:lnTo>
                <a:lnTo>
                  <a:pt x="51" y="201"/>
                </a:lnTo>
                <a:lnTo>
                  <a:pt x="51" y="201"/>
                </a:lnTo>
                <a:cubicBezTo>
                  <a:pt x="23" y="201"/>
                  <a:pt x="0" y="223"/>
                  <a:pt x="0" y="251"/>
                </a:cubicBezTo>
                <a:lnTo>
                  <a:pt x="0" y="251"/>
                </a:lnTo>
                <a:lnTo>
                  <a:pt x="0" y="284"/>
                </a:lnTo>
                <a:lnTo>
                  <a:pt x="0" y="284"/>
                </a:lnTo>
                <a:cubicBezTo>
                  <a:pt x="0" y="312"/>
                  <a:pt x="23" y="334"/>
                  <a:pt x="51" y="334"/>
                </a:cubicBezTo>
                <a:lnTo>
                  <a:pt x="51" y="334"/>
                </a:lnTo>
                <a:lnTo>
                  <a:pt x="84" y="334"/>
                </a:lnTo>
                <a:lnTo>
                  <a:pt x="84" y="334"/>
                </a:lnTo>
                <a:cubicBezTo>
                  <a:pt x="112" y="334"/>
                  <a:pt x="135" y="312"/>
                  <a:pt x="135" y="284"/>
                </a:cubicBezTo>
                <a:lnTo>
                  <a:pt x="135" y="284"/>
                </a:lnTo>
                <a:lnTo>
                  <a:pt x="135" y="251"/>
                </a:lnTo>
                <a:lnTo>
                  <a:pt x="135" y="251"/>
                </a:lnTo>
                <a:cubicBezTo>
                  <a:pt x="135" y="223"/>
                  <a:pt x="112" y="201"/>
                  <a:pt x="84" y="201"/>
                </a:cubicBezTo>
                <a:close/>
                <a:moveTo>
                  <a:pt x="302" y="284"/>
                </a:moveTo>
                <a:lnTo>
                  <a:pt x="302" y="284"/>
                </a:lnTo>
                <a:lnTo>
                  <a:pt x="302" y="284"/>
                </a:lnTo>
                <a:lnTo>
                  <a:pt x="302" y="284"/>
                </a:lnTo>
                <a:cubicBezTo>
                  <a:pt x="302" y="294"/>
                  <a:pt x="294" y="301"/>
                  <a:pt x="285" y="301"/>
                </a:cubicBezTo>
                <a:lnTo>
                  <a:pt x="285" y="301"/>
                </a:lnTo>
                <a:lnTo>
                  <a:pt x="252" y="301"/>
                </a:lnTo>
                <a:lnTo>
                  <a:pt x="252" y="301"/>
                </a:lnTo>
                <a:cubicBezTo>
                  <a:pt x="242" y="301"/>
                  <a:pt x="235" y="294"/>
                  <a:pt x="235" y="284"/>
                </a:cubicBezTo>
                <a:lnTo>
                  <a:pt x="235" y="284"/>
                </a:lnTo>
                <a:lnTo>
                  <a:pt x="235" y="251"/>
                </a:lnTo>
                <a:lnTo>
                  <a:pt x="235" y="251"/>
                </a:lnTo>
                <a:cubicBezTo>
                  <a:pt x="235" y="242"/>
                  <a:pt x="242" y="234"/>
                  <a:pt x="252" y="234"/>
                </a:cubicBezTo>
                <a:lnTo>
                  <a:pt x="252" y="234"/>
                </a:lnTo>
                <a:lnTo>
                  <a:pt x="285" y="234"/>
                </a:lnTo>
                <a:lnTo>
                  <a:pt x="285" y="234"/>
                </a:lnTo>
                <a:cubicBezTo>
                  <a:pt x="294" y="234"/>
                  <a:pt x="302" y="242"/>
                  <a:pt x="302" y="251"/>
                </a:cubicBezTo>
                <a:lnTo>
                  <a:pt x="302" y="251"/>
                </a:lnTo>
                <a:lnTo>
                  <a:pt x="302" y="284"/>
                </a:lnTo>
                <a:close/>
                <a:moveTo>
                  <a:pt x="285" y="201"/>
                </a:moveTo>
                <a:lnTo>
                  <a:pt x="285" y="201"/>
                </a:lnTo>
                <a:lnTo>
                  <a:pt x="285" y="201"/>
                </a:lnTo>
                <a:lnTo>
                  <a:pt x="252" y="201"/>
                </a:lnTo>
                <a:lnTo>
                  <a:pt x="252" y="201"/>
                </a:lnTo>
                <a:cubicBezTo>
                  <a:pt x="224" y="201"/>
                  <a:pt x="202" y="223"/>
                  <a:pt x="202" y="251"/>
                </a:cubicBezTo>
                <a:lnTo>
                  <a:pt x="202" y="251"/>
                </a:lnTo>
                <a:lnTo>
                  <a:pt x="202" y="284"/>
                </a:lnTo>
                <a:lnTo>
                  <a:pt x="202" y="284"/>
                </a:lnTo>
                <a:cubicBezTo>
                  <a:pt x="202" y="312"/>
                  <a:pt x="224" y="334"/>
                  <a:pt x="252" y="334"/>
                </a:cubicBezTo>
                <a:lnTo>
                  <a:pt x="252" y="334"/>
                </a:lnTo>
                <a:lnTo>
                  <a:pt x="285" y="334"/>
                </a:lnTo>
                <a:lnTo>
                  <a:pt x="285" y="334"/>
                </a:lnTo>
                <a:cubicBezTo>
                  <a:pt x="313" y="334"/>
                  <a:pt x="335" y="312"/>
                  <a:pt x="335" y="284"/>
                </a:cubicBezTo>
                <a:lnTo>
                  <a:pt x="335" y="284"/>
                </a:lnTo>
                <a:lnTo>
                  <a:pt x="335" y="251"/>
                </a:lnTo>
                <a:lnTo>
                  <a:pt x="335" y="251"/>
                </a:lnTo>
                <a:cubicBezTo>
                  <a:pt x="335" y="223"/>
                  <a:pt x="313" y="201"/>
                  <a:pt x="285" y="201"/>
                </a:cubicBezTo>
                <a:close/>
                <a:moveTo>
                  <a:pt x="503" y="284"/>
                </a:moveTo>
                <a:lnTo>
                  <a:pt x="503" y="284"/>
                </a:lnTo>
                <a:lnTo>
                  <a:pt x="503" y="284"/>
                </a:lnTo>
                <a:lnTo>
                  <a:pt x="503" y="284"/>
                </a:lnTo>
                <a:cubicBezTo>
                  <a:pt x="503" y="294"/>
                  <a:pt x="495" y="301"/>
                  <a:pt x="486" y="301"/>
                </a:cubicBezTo>
                <a:lnTo>
                  <a:pt x="486" y="301"/>
                </a:lnTo>
                <a:lnTo>
                  <a:pt x="453" y="301"/>
                </a:lnTo>
                <a:lnTo>
                  <a:pt x="453" y="301"/>
                </a:lnTo>
                <a:cubicBezTo>
                  <a:pt x="443" y="301"/>
                  <a:pt x="436" y="294"/>
                  <a:pt x="436" y="284"/>
                </a:cubicBezTo>
                <a:lnTo>
                  <a:pt x="436" y="284"/>
                </a:lnTo>
                <a:lnTo>
                  <a:pt x="436" y="251"/>
                </a:lnTo>
                <a:lnTo>
                  <a:pt x="436" y="251"/>
                </a:lnTo>
                <a:cubicBezTo>
                  <a:pt x="436" y="242"/>
                  <a:pt x="443" y="234"/>
                  <a:pt x="453" y="234"/>
                </a:cubicBezTo>
                <a:lnTo>
                  <a:pt x="453" y="234"/>
                </a:lnTo>
                <a:lnTo>
                  <a:pt x="486" y="234"/>
                </a:lnTo>
                <a:lnTo>
                  <a:pt x="486" y="234"/>
                </a:lnTo>
                <a:cubicBezTo>
                  <a:pt x="495" y="234"/>
                  <a:pt x="503" y="242"/>
                  <a:pt x="503" y="251"/>
                </a:cubicBezTo>
                <a:lnTo>
                  <a:pt x="503" y="251"/>
                </a:lnTo>
                <a:lnTo>
                  <a:pt x="503" y="284"/>
                </a:lnTo>
                <a:close/>
                <a:moveTo>
                  <a:pt x="486" y="201"/>
                </a:moveTo>
                <a:lnTo>
                  <a:pt x="486" y="201"/>
                </a:lnTo>
                <a:lnTo>
                  <a:pt x="486" y="201"/>
                </a:lnTo>
                <a:lnTo>
                  <a:pt x="453" y="201"/>
                </a:lnTo>
                <a:lnTo>
                  <a:pt x="453" y="201"/>
                </a:lnTo>
                <a:cubicBezTo>
                  <a:pt x="425" y="201"/>
                  <a:pt x="402" y="223"/>
                  <a:pt x="402" y="251"/>
                </a:cubicBezTo>
                <a:lnTo>
                  <a:pt x="402" y="251"/>
                </a:lnTo>
                <a:lnTo>
                  <a:pt x="402" y="284"/>
                </a:lnTo>
                <a:lnTo>
                  <a:pt x="402" y="284"/>
                </a:lnTo>
                <a:cubicBezTo>
                  <a:pt x="402" y="312"/>
                  <a:pt x="425" y="334"/>
                  <a:pt x="453" y="334"/>
                </a:cubicBezTo>
                <a:lnTo>
                  <a:pt x="453" y="334"/>
                </a:lnTo>
                <a:lnTo>
                  <a:pt x="486" y="334"/>
                </a:lnTo>
                <a:lnTo>
                  <a:pt x="486" y="334"/>
                </a:lnTo>
                <a:cubicBezTo>
                  <a:pt x="513" y="334"/>
                  <a:pt x="536" y="312"/>
                  <a:pt x="536" y="284"/>
                </a:cubicBezTo>
                <a:lnTo>
                  <a:pt x="536" y="284"/>
                </a:lnTo>
                <a:lnTo>
                  <a:pt x="536" y="251"/>
                </a:lnTo>
                <a:lnTo>
                  <a:pt x="536" y="251"/>
                </a:lnTo>
                <a:cubicBezTo>
                  <a:pt x="536" y="223"/>
                  <a:pt x="513" y="201"/>
                  <a:pt x="486" y="201"/>
                </a:cubicBezTo>
                <a:close/>
                <a:moveTo>
                  <a:pt x="503" y="84"/>
                </a:moveTo>
                <a:lnTo>
                  <a:pt x="503" y="84"/>
                </a:lnTo>
                <a:lnTo>
                  <a:pt x="503" y="84"/>
                </a:lnTo>
                <a:lnTo>
                  <a:pt x="503" y="84"/>
                </a:lnTo>
                <a:cubicBezTo>
                  <a:pt x="503" y="93"/>
                  <a:pt x="495" y="100"/>
                  <a:pt x="486" y="100"/>
                </a:cubicBezTo>
                <a:lnTo>
                  <a:pt x="486" y="100"/>
                </a:lnTo>
                <a:lnTo>
                  <a:pt x="453" y="100"/>
                </a:lnTo>
                <a:lnTo>
                  <a:pt x="453" y="100"/>
                </a:lnTo>
                <a:cubicBezTo>
                  <a:pt x="443" y="100"/>
                  <a:pt x="436" y="93"/>
                  <a:pt x="436" y="84"/>
                </a:cubicBezTo>
                <a:lnTo>
                  <a:pt x="436" y="84"/>
                </a:lnTo>
                <a:lnTo>
                  <a:pt x="436" y="50"/>
                </a:lnTo>
                <a:lnTo>
                  <a:pt x="436" y="50"/>
                </a:lnTo>
                <a:cubicBezTo>
                  <a:pt x="436" y="41"/>
                  <a:pt x="443" y="33"/>
                  <a:pt x="453" y="33"/>
                </a:cubicBezTo>
                <a:lnTo>
                  <a:pt x="453" y="33"/>
                </a:lnTo>
                <a:lnTo>
                  <a:pt x="486" y="33"/>
                </a:lnTo>
                <a:lnTo>
                  <a:pt x="486" y="33"/>
                </a:lnTo>
                <a:cubicBezTo>
                  <a:pt x="495" y="33"/>
                  <a:pt x="503" y="41"/>
                  <a:pt x="503" y="50"/>
                </a:cubicBezTo>
                <a:lnTo>
                  <a:pt x="503" y="50"/>
                </a:lnTo>
                <a:lnTo>
                  <a:pt x="503" y="84"/>
                </a:lnTo>
                <a:close/>
                <a:moveTo>
                  <a:pt x="486" y="0"/>
                </a:moveTo>
                <a:lnTo>
                  <a:pt x="486" y="0"/>
                </a:lnTo>
                <a:lnTo>
                  <a:pt x="486" y="0"/>
                </a:lnTo>
                <a:lnTo>
                  <a:pt x="453" y="0"/>
                </a:lnTo>
                <a:lnTo>
                  <a:pt x="453" y="0"/>
                </a:lnTo>
                <a:cubicBezTo>
                  <a:pt x="425" y="0"/>
                  <a:pt x="402" y="23"/>
                  <a:pt x="402" y="50"/>
                </a:cubicBezTo>
                <a:lnTo>
                  <a:pt x="402" y="50"/>
                </a:lnTo>
                <a:lnTo>
                  <a:pt x="402" y="84"/>
                </a:lnTo>
                <a:lnTo>
                  <a:pt x="402" y="84"/>
                </a:lnTo>
                <a:cubicBezTo>
                  <a:pt x="402" y="111"/>
                  <a:pt x="425" y="134"/>
                  <a:pt x="453" y="134"/>
                </a:cubicBezTo>
                <a:lnTo>
                  <a:pt x="453" y="134"/>
                </a:lnTo>
                <a:lnTo>
                  <a:pt x="486" y="134"/>
                </a:lnTo>
                <a:lnTo>
                  <a:pt x="486" y="134"/>
                </a:lnTo>
                <a:cubicBezTo>
                  <a:pt x="513" y="134"/>
                  <a:pt x="536" y="111"/>
                  <a:pt x="536" y="84"/>
                </a:cubicBezTo>
                <a:lnTo>
                  <a:pt x="536" y="84"/>
                </a:lnTo>
                <a:lnTo>
                  <a:pt x="536" y="50"/>
                </a:lnTo>
                <a:lnTo>
                  <a:pt x="536" y="50"/>
                </a:lnTo>
                <a:cubicBezTo>
                  <a:pt x="536" y="23"/>
                  <a:pt x="513" y="0"/>
                  <a:pt x="486" y="0"/>
                </a:cubicBezTo>
                <a:close/>
                <a:moveTo>
                  <a:pt x="302" y="84"/>
                </a:moveTo>
                <a:lnTo>
                  <a:pt x="302" y="84"/>
                </a:lnTo>
                <a:lnTo>
                  <a:pt x="302" y="84"/>
                </a:lnTo>
                <a:lnTo>
                  <a:pt x="302" y="84"/>
                </a:lnTo>
                <a:cubicBezTo>
                  <a:pt x="302" y="93"/>
                  <a:pt x="294" y="100"/>
                  <a:pt x="285" y="100"/>
                </a:cubicBezTo>
                <a:lnTo>
                  <a:pt x="285" y="100"/>
                </a:lnTo>
                <a:lnTo>
                  <a:pt x="252" y="100"/>
                </a:lnTo>
                <a:lnTo>
                  <a:pt x="252" y="100"/>
                </a:lnTo>
                <a:cubicBezTo>
                  <a:pt x="242" y="100"/>
                  <a:pt x="235" y="93"/>
                  <a:pt x="235" y="84"/>
                </a:cubicBezTo>
                <a:lnTo>
                  <a:pt x="235" y="84"/>
                </a:lnTo>
                <a:lnTo>
                  <a:pt x="235" y="50"/>
                </a:lnTo>
                <a:lnTo>
                  <a:pt x="235" y="50"/>
                </a:lnTo>
                <a:cubicBezTo>
                  <a:pt x="235" y="41"/>
                  <a:pt x="242" y="33"/>
                  <a:pt x="252" y="33"/>
                </a:cubicBezTo>
                <a:lnTo>
                  <a:pt x="252" y="33"/>
                </a:lnTo>
                <a:lnTo>
                  <a:pt x="285" y="33"/>
                </a:lnTo>
                <a:lnTo>
                  <a:pt x="285" y="33"/>
                </a:lnTo>
                <a:cubicBezTo>
                  <a:pt x="294" y="33"/>
                  <a:pt x="302" y="41"/>
                  <a:pt x="302" y="50"/>
                </a:cubicBezTo>
                <a:lnTo>
                  <a:pt x="302" y="50"/>
                </a:lnTo>
                <a:lnTo>
                  <a:pt x="302" y="84"/>
                </a:lnTo>
                <a:close/>
                <a:moveTo>
                  <a:pt x="285" y="0"/>
                </a:moveTo>
                <a:lnTo>
                  <a:pt x="285" y="0"/>
                </a:lnTo>
                <a:lnTo>
                  <a:pt x="285" y="0"/>
                </a:lnTo>
                <a:lnTo>
                  <a:pt x="252" y="0"/>
                </a:lnTo>
                <a:lnTo>
                  <a:pt x="252" y="0"/>
                </a:lnTo>
                <a:cubicBezTo>
                  <a:pt x="224" y="0"/>
                  <a:pt x="202" y="23"/>
                  <a:pt x="202" y="50"/>
                </a:cubicBezTo>
                <a:lnTo>
                  <a:pt x="202" y="50"/>
                </a:lnTo>
                <a:lnTo>
                  <a:pt x="202" y="84"/>
                </a:lnTo>
                <a:lnTo>
                  <a:pt x="202" y="84"/>
                </a:lnTo>
                <a:cubicBezTo>
                  <a:pt x="202" y="111"/>
                  <a:pt x="224" y="134"/>
                  <a:pt x="252" y="134"/>
                </a:cubicBezTo>
                <a:lnTo>
                  <a:pt x="252" y="134"/>
                </a:lnTo>
                <a:lnTo>
                  <a:pt x="285" y="134"/>
                </a:lnTo>
                <a:lnTo>
                  <a:pt x="285" y="134"/>
                </a:lnTo>
                <a:cubicBezTo>
                  <a:pt x="313" y="134"/>
                  <a:pt x="335" y="111"/>
                  <a:pt x="335" y="84"/>
                </a:cubicBezTo>
                <a:lnTo>
                  <a:pt x="335" y="84"/>
                </a:lnTo>
                <a:lnTo>
                  <a:pt x="335" y="50"/>
                </a:lnTo>
                <a:lnTo>
                  <a:pt x="335" y="50"/>
                </a:lnTo>
                <a:cubicBezTo>
                  <a:pt x="335" y="23"/>
                  <a:pt x="313" y="0"/>
                  <a:pt x="285" y="0"/>
                </a:cubicBezTo>
                <a:close/>
                <a:moveTo>
                  <a:pt x="101" y="84"/>
                </a:moveTo>
                <a:lnTo>
                  <a:pt x="101" y="84"/>
                </a:lnTo>
                <a:lnTo>
                  <a:pt x="101" y="84"/>
                </a:lnTo>
                <a:lnTo>
                  <a:pt x="101" y="84"/>
                </a:lnTo>
                <a:cubicBezTo>
                  <a:pt x="101" y="93"/>
                  <a:pt x="93" y="100"/>
                  <a:pt x="84" y="100"/>
                </a:cubicBezTo>
                <a:lnTo>
                  <a:pt x="84" y="100"/>
                </a:lnTo>
                <a:lnTo>
                  <a:pt x="51" y="100"/>
                </a:lnTo>
                <a:lnTo>
                  <a:pt x="51" y="100"/>
                </a:lnTo>
                <a:cubicBezTo>
                  <a:pt x="42" y="100"/>
                  <a:pt x="34" y="93"/>
                  <a:pt x="34" y="84"/>
                </a:cubicBezTo>
                <a:lnTo>
                  <a:pt x="34" y="84"/>
                </a:lnTo>
                <a:lnTo>
                  <a:pt x="34" y="50"/>
                </a:lnTo>
                <a:lnTo>
                  <a:pt x="34" y="50"/>
                </a:lnTo>
                <a:cubicBezTo>
                  <a:pt x="34" y="41"/>
                  <a:pt x="42" y="33"/>
                  <a:pt x="51" y="33"/>
                </a:cubicBezTo>
                <a:lnTo>
                  <a:pt x="51" y="33"/>
                </a:lnTo>
                <a:lnTo>
                  <a:pt x="84" y="33"/>
                </a:lnTo>
                <a:lnTo>
                  <a:pt x="84" y="33"/>
                </a:lnTo>
                <a:cubicBezTo>
                  <a:pt x="93" y="33"/>
                  <a:pt x="101" y="41"/>
                  <a:pt x="101" y="50"/>
                </a:cubicBezTo>
                <a:lnTo>
                  <a:pt x="101" y="50"/>
                </a:lnTo>
                <a:lnTo>
                  <a:pt x="101" y="84"/>
                </a:lnTo>
                <a:close/>
                <a:moveTo>
                  <a:pt x="84" y="0"/>
                </a:moveTo>
                <a:lnTo>
                  <a:pt x="84" y="0"/>
                </a:lnTo>
                <a:lnTo>
                  <a:pt x="84" y="0"/>
                </a:lnTo>
                <a:lnTo>
                  <a:pt x="51" y="0"/>
                </a:lnTo>
                <a:lnTo>
                  <a:pt x="51" y="0"/>
                </a:lnTo>
                <a:cubicBezTo>
                  <a:pt x="23" y="0"/>
                  <a:pt x="0" y="23"/>
                  <a:pt x="0" y="50"/>
                </a:cubicBezTo>
                <a:lnTo>
                  <a:pt x="0" y="50"/>
                </a:lnTo>
                <a:lnTo>
                  <a:pt x="0" y="84"/>
                </a:lnTo>
                <a:lnTo>
                  <a:pt x="0" y="84"/>
                </a:lnTo>
                <a:cubicBezTo>
                  <a:pt x="0" y="111"/>
                  <a:pt x="23" y="134"/>
                  <a:pt x="51" y="134"/>
                </a:cubicBezTo>
                <a:lnTo>
                  <a:pt x="51" y="134"/>
                </a:lnTo>
                <a:lnTo>
                  <a:pt x="84" y="134"/>
                </a:lnTo>
                <a:lnTo>
                  <a:pt x="84" y="134"/>
                </a:lnTo>
                <a:cubicBezTo>
                  <a:pt x="112" y="134"/>
                  <a:pt x="135" y="111"/>
                  <a:pt x="135" y="84"/>
                </a:cubicBezTo>
                <a:lnTo>
                  <a:pt x="135" y="84"/>
                </a:lnTo>
                <a:lnTo>
                  <a:pt x="135" y="50"/>
                </a:lnTo>
                <a:lnTo>
                  <a:pt x="135" y="50"/>
                </a:lnTo>
                <a:cubicBezTo>
                  <a:pt x="135" y="23"/>
                  <a:pt x="112" y="0"/>
                  <a:pt x="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2" name="Freeform 60"/>
          <p:cNvSpPr>
            <a:spLocks noChangeArrowheads="1"/>
          </p:cNvSpPr>
          <p:nvPr/>
        </p:nvSpPr>
        <p:spPr bwMode="auto">
          <a:xfrm>
            <a:off x="6427389" y="5051407"/>
            <a:ext cx="193675" cy="193675"/>
          </a:xfrm>
          <a:custGeom>
            <a:avLst/>
            <a:gdLst>
              <a:gd name="T0" fmla="*/ 502 w 536"/>
              <a:gd name="T1" fmla="*/ 167 h 537"/>
              <a:gd name="T2" fmla="*/ 468 w 536"/>
              <a:gd name="T3" fmla="*/ 201 h 537"/>
              <a:gd name="T4" fmla="*/ 335 w 536"/>
              <a:gd name="T5" fmla="*/ 167 h 537"/>
              <a:gd name="T6" fmla="*/ 335 w 536"/>
              <a:gd name="T7" fmla="*/ 67 h 537"/>
              <a:gd name="T8" fmla="*/ 468 w 536"/>
              <a:gd name="T9" fmla="*/ 33 h 537"/>
              <a:gd name="T10" fmla="*/ 502 w 536"/>
              <a:gd name="T11" fmla="*/ 67 h 537"/>
              <a:gd name="T12" fmla="*/ 485 w 536"/>
              <a:gd name="T13" fmla="*/ 0 h 537"/>
              <a:gd name="T14" fmla="*/ 351 w 536"/>
              <a:gd name="T15" fmla="*/ 0 h 537"/>
              <a:gd name="T16" fmla="*/ 301 w 536"/>
              <a:gd name="T17" fmla="*/ 184 h 537"/>
              <a:gd name="T18" fmla="*/ 351 w 536"/>
              <a:gd name="T19" fmla="*/ 234 h 537"/>
              <a:gd name="T20" fmla="*/ 535 w 536"/>
              <a:gd name="T21" fmla="*/ 184 h 537"/>
              <a:gd name="T22" fmla="*/ 535 w 536"/>
              <a:gd name="T23" fmla="*/ 50 h 537"/>
              <a:gd name="T24" fmla="*/ 502 w 536"/>
              <a:gd name="T25" fmla="*/ 468 h 537"/>
              <a:gd name="T26" fmla="*/ 468 w 536"/>
              <a:gd name="T27" fmla="*/ 502 h 537"/>
              <a:gd name="T28" fmla="*/ 368 w 536"/>
              <a:gd name="T29" fmla="*/ 502 h 537"/>
              <a:gd name="T30" fmla="*/ 335 w 536"/>
              <a:gd name="T31" fmla="*/ 368 h 537"/>
              <a:gd name="T32" fmla="*/ 368 w 536"/>
              <a:gd name="T33" fmla="*/ 334 h 537"/>
              <a:gd name="T34" fmla="*/ 502 w 536"/>
              <a:gd name="T35" fmla="*/ 368 h 537"/>
              <a:gd name="T36" fmla="*/ 485 w 536"/>
              <a:gd name="T37" fmla="*/ 301 h 537"/>
              <a:gd name="T38" fmla="*/ 351 w 536"/>
              <a:gd name="T39" fmla="*/ 301 h 537"/>
              <a:gd name="T40" fmla="*/ 301 w 536"/>
              <a:gd name="T41" fmla="*/ 351 h 537"/>
              <a:gd name="T42" fmla="*/ 351 w 536"/>
              <a:gd name="T43" fmla="*/ 536 h 537"/>
              <a:gd name="T44" fmla="*/ 485 w 536"/>
              <a:gd name="T45" fmla="*/ 536 h 537"/>
              <a:gd name="T46" fmla="*/ 535 w 536"/>
              <a:gd name="T47" fmla="*/ 351 h 537"/>
              <a:gd name="T48" fmla="*/ 200 w 536"/>
              <a:gd name="T49" fmla="*/ 468 h 537"/>
              <a:gd name="T50" fmla="*/ 200 w 536"/>
              <a:gd name="T51" fmla="*/ 468 h 537"/>
              <a:gd name="T52" fmla="*/ 67 w 536"/>
              <a:gd name="T53" fmla="*/ 502 h 537"/>
              <a:gd name="T54" fmla="*/ 33 w 536"/>
              <a:gd name="T55" fmla="*/ 468 h 537"/>
              <a:gd name="T56" fmla="*/ 67 w 536"/>
              <a:gd name="T57" fmla="*/ 334 h 537"/>
              <a:gd name="T58" fmla="*/ 167 w 536"/>
              <a:gd name="T59" fmla="*/ 334 h 537"/>
              <a:gd name="T60" fmla="*/ 200 w 536"/>
              <a:gd name="T61" fmla="*/ 468 h 537"/>
              <a:gd name="T62" fmla="*/ 184 w 536"/>
              <a:gd name="T63" fmla="*/ 301 h 537"/>
              <a:gd name="T64" fmla="*/ 0 w 536"/>
              <a:gd name="T65" fmla="*/ 351 h 537"/>
              <a:gd name="T66" fmla="*/ 0 w 536"/>
              <a:gd name="T67" fmla="*/ 485 h 537"/>
              <a:gd name="T68" fmla="*/ 184 w 536"/>
              <a:gd name="T69" fmla="*/ 536 h 537"/>
              <a:gd name="T70" fmla="*/ 234 w 536"/>
              <a:gd name="T71" fmla="*/ 485 h 537"/>
              <a:gd name="T72" fmla="*/ 184 w 536"/>
              <a:gd name="T73" fmla="*/ 301 h 537"/>
              <a:gd name="T74" fmla="*/ 200 w 536"/>
              <a:gd name="T75" fmla="*/ 167 h 537"/>
              <a:gd name="T76" fmla="*/ 167 w 536"/>
              <a:gd name="T77" fmla="*/ 201 h 537"/>
              <a:gd name="T78" fmla="*/ 33 w 536"/>
              <a:gd name="T79" fmla="*/ 167 h 537"/>
              <a:gd name="T80" fmla="*/ 33 w 536"/>
              <a:gd name="T81" fmla="*/ 67 h 537"/>
              <a:gd name="T82" fmla="*/ 167 w 536"/>
              <a:gd name="T83" fmla="*/ 33 h 537"/>
              <a:gd name="T84" fmla="*/ 200 w 536"/>
              <a:gd name="T85" fmla="*/ 67 h 537"/>
              <a:gd name="T86" fmla="*/ 184 w 536"/>
              <a:gd name="T87" fmla="*/ 0 h 537"/>
              <a:gd name="T88" fmla="*/ 50 w 536"/>
              <a:gd name="T89" fmla="*/ 0 h 537"/>
              <a:gd name="T90" fmla="*/ 0 w 536"/>
              <a:gd name="T91" fmla="*/ 184 h 537"/>
              <a:gd name="T92" fmla="*/ 50 w 536"/>
              <a:gd name="T93" fmla="*/ 234 h 537"/>
              <a:gd name="T94" fmla="*/ 234 w 536"/>
              <a:gd name="T95" fmla="*/ 184 h 537"/>
              <a:gd name="T96" fmla="*/ 234 w 536"/>
              <a:gd name="T97" fmla="*/ 5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6" h="537">
                <a:moveTo>
                  <a:pt x="502" y="167"/>
                </a:moveTo>
                <a:lnTo>
                  <a:pt x="502" y="167"/>
                </a:lnTo>
                <a:lnTo>
                  <a:pt x="502" y="167"/>
                </a:lnTo>
                <a:lnTo>
                  <a:pt x="502" y="167"/>
                </a:lnTo>
                <a:cubicBezTo>
                  <a:pt x="502" y="186"/>
                  <a:pt x="487" y="201"/>
                  <a:pt x="468" y="201"/>
                </a:cubicBezTo>
                <a:lnTo>
                  <a:pt x="468" y="201"/>
                </a:lnTo>
                <a:lnTo>
                  <a:pt x="368" y="201"/>
                </a:lnTo>
                <a:lnTo>
                  <a:pt x="368" y="201"/>
                </a:lnTo>
                <a:cubicBezTo>
                  <a:pt x="349" y="201"/>
                  <a:pt x="335" y="186"/>
                  <a:pt x="335" y="167"/>
                </a:cubicBezTo>
                <a:lnTo>
                  <a:pt x="335" y="167"/>
                </a:lnTo>
                <a:lnTo>
                  <a:pt x="335" y="67"/>
                </a:lnTo>
                <a:lnTo>
                  <a:pt x="335" y="67"/>
                </a:lnTo>
                <a:cubicBezTo>
                  <a:pt x="335" y="48"/>
                  <a:pt x="349" y="33"/>
                  <a:pt x="368" y="33"/>
                </a:cubicBezTo>
                <a:lnTo>
                  <a:pt x="368" y="33"/>
                </a:lnTo>
                <a:lnTo>
                  <a:pt x="468" y="33"/>
                </a:lnTo>
                <a:lnTo>
                  <a:pt x="468" y="33"/>
                </a:lnTo>
                <a:cubicBezTo>
                  <a:pt x="487" y="33"/>
                  <a:pt x="502" y="48"/>
                  <a:pt x="502" y="67"/>
                </a:cubicBezTo>
                <a:lnTo>
                  <a:pt x="502" y="67"/>
                </a:lnTo>
                <a:lnTo>
                  <a:pt x="502" y="167"/>
                </a:lnTo>
                <a:close/>
                <a:moveTo>
                  <a:pt x="485" y="0"/>
                </a:moveTo>
                <a:lnTo>
                  <a:pt x="485" y="0"/>
                </a:lnTo>
                <a:lnTo>
                  <a:pt x="485" y="0"/>
                </a:lnTo>
                <a:lnTo>
                  <a:pt x="351" y="0"/>
                </a:lnTo>
                <a:lnTo>
                  <a:pt x="351" y="0"/>
                </a:lnTo>
                <a:cubicBezTo>
                  <a:pt x="323" y="0"/>
                  <a:pt x="301" y="23"/>
                  <a:pt x="301" y="50"/>
                </a:cubicBezTo>
                <a:lnTo>
                  <a:pt x="301" y="50"/>
                </a:lnTo>
                <a:lnTo>
                  <a:pt x="301" y="184"/>
                </a:lnTo>
                <a:lnTo>
                  <a:pt x="301" y="184"/>
                </a:lnTo>
                <a:cubicBezTo>
                  <a:pt x="301" y="212"/>
                  <a:pt x="323" y="234"/>
                  <a:pt x="351" y="234"/>
                </a:cubicBezTo>
                <a:lnTo>
                  <a:pt x="351" y="234"/>
                </a:lnTo>
                <a:lnTo>
                  <a:pt x="485" y="234"/>
                </a:lnTo>
                <a:lnTo>
                  <a:pt x="485" y="234"/>
                </a:lnTo>
                <a:cubicBezTo>
                  <a:pt x="513" y="234"/>
                  <a:pt x="535" y="212"/>
                  <a:pt x="535" y="184"/>
                </a:cubicBezTo>
                <a:lnTo>
                  <a:pt x="535" y="184"/>
                </a:lnTo>
                <a:lnTo>
                  <a:pt x="535" y="50"/>
                </a:lnTo>
                <a:lnTo>
                  <a:pt x="535" y="50"/>
                </a:lnTo>
                <a:cubicBezTo>
                  <a:pt x="535" y="23"/>
                  <a:pt x="513" y="0"/>
                  <a:pt x="485" y="0"/>
                </a:cubicBezTo>
                <a:close/>
                <a:moveTo>
                  <a:pt x="502" y="468"/>
                </a:moveTo>
                <a:lnTo>
                  <a:pt x="502" y="468"/>
                </a:lnTo>
                <a:lnTo>
                  <a:pt x="502" y="468"/>
                </a:lnTo>
                <a:lnTo>
                  <a:pt x="502" y="468"/>
                </a:lnTo>
                <a:cubicBezTo>
                  <a:pt x="502" y="487"/>
                  <a:pt x="487" y="502"/>
                  <a:pt x="468" y="502"/>
                </a:cubicBezTo>
                <a:lnTo>
                  <a:pt x="468" y="502"/>
                </a:lnTo>
                <a:lnTo>
                  <a:pt x="368" y="502"/>
                </a:lnTo>
                <a:lnTo>
                  <a:pt x="368" y="502"/>
                </a:lnTo>
                <a:cubicBezTo>
                  <a:pt x="349" y="502"/>
                  <a:pt x="335" y="487"/>
                  <a:pt x="335" y="468"/>
                </a:cubicBezTo>
                <a:lnTo>
                  <a:pt x="335" y="468"/>
                </a:lnTo>
                <a:lnTo>
                  <a:pt x="335" y="368"/>
                </a:lnTo>
                <a:lnTo>
                  <a:pt x="335" y="368"/>
                </a:lnTo>
                <a:cubicBezTo>
                  <a:pt x="335" y="349"/>
                  <a:pt x="349" y="334"/>
                  <a:pt x="368" y="334"/>
                </a:cubicBezTo>
                <a:lnTo>
                  <a:pt x="368" y="334"/>
                </a:lnTo>
                <a:lnTo>
                  <a:pt x="468" y="334"/>
                </a:lnTo>
                <a:lnTo>
                  <a:pt x="468" y="334"/>
                </a:lnTo>
                <a:cubicBezTo>
                  <a:pt x="487" y="334"/>
                  <a:pt x="502" y="349"/>
                  <a:pt x="502" y="368"/>
                </a:cubicBezTo>
                <a:lnTo>
                  <a:pt x="502" y="368"/>
                </a:lnTo>
                <a:lnTo>
                  <a:pt x="502" y="468"/>
                </a:lnTo>
                <a:close/>
                <a:moveTo>
                  <a:pt x="485" y="301"/>
                </a:moveTo>
                <a:lnTo>
                  <a:pt x="485" y="301"/>
                </a:lnTo>
                <a:lnTo>
                  <a:pt x="485" y="301"/>
                </a:lnTo>
                <a:lnTo>
                  <a:pt x="351" y="301"/>
                </a:lnTo>
                <a:lnTo>
                  <a:pt x="351" y="301"/>
                </a:lnTo>
                <a:cubicBezTo>
                  <a:pt x="323" y="301"/>
                  <a:pt x="301" y="324"/>
                  <a:pt x="301" y="351"/>
                </a:cubicBezTo>
                <a:lnTo>
                  <a:pt x="301" y="351"/>
                </a:lnTo>
                <a:lnTo>
                  <a:pt x="301" y="485"/>
                </a:lnTo>
                <a:lnTo>
                  <a:pt x="301" y="485"/>
                </a:lnTo>
                <a:cubicBezTo>
                  <a:pt x="301" y="513"/>
                  <a:pt x="323" y="536"/>
                  <a:pt x="351" y="536"/>
                </a:cubicBezTo>
                <a:lnTo>
                  <a:pt x="351" y="536"/>
                </a:lnTo>
                <a:lnTo>
                  <a:pt x="485" y="536"/>
                </a:lnTo>
                <a:lnTo>
                  <a:pt x="485" y="536"/>
                </a:lnTo>
                <a:cubicBezTo>
                  <a:pt x="513" y="536"/>
                  <a:pt x="535" y="513"/>
                  <a:pt x="535" y="485"/>
                </a:cubicBezTo>
                <a:lnTo>
                  <a:pt x="535" y="485"/>
                </a:lnTo>
                <a:lnTo>
                  <a:pt x="535" y="351"/>
                </a:lnTo>
                <a:lnTo>
                  <a:pt x="535" y="351"/>
                </a:lnTo>
                <a:cubicBezTo>
                  <a:pt x="535" y="324"/>
                  <a:pt x="513" y="301"/>
                  <a:pt x="485" y="301"/>
                </a:cubicBezTo>
                <a:close/>
                <a:moveTo>
                  <a:pt x="200" y="468"/>
                </a:moveTo>
                <a:lnTo>
                  <a:pt x="200" y="468"/>
                </a:lnTo>
                <a:lnTo>
                  <a:pt x="200" y="468"/>
                </a:lnTo>
                <a:lnTo>
                  <a:pt x="200" y="468"/>
                </a:lnTo>
                <a:cubicBezTo>
                  <a:pt x="200" y="487"/>
                  <a:pt x="185" y="502"/>
                  <a:pt x="167" y="502"/>
                </a:cubicBezTo>
                <a:lnTo>
                  <a:pt x="167" y="502"/>
                </a:lnTo>
                <a:lnTo>
                  <a:pt x="67" y="502"/>
                </a:lnTo>
                <a:lnTo>
                  <a:pt x="67" y="502"/>
                </a:lnTo>
                <a:cubicBezTo>
                  <a:pt x="48" y="502"/>
                  <a:pt x="33" y="487"/>
                  <a:pt x="33" y="468"/>
                </a:cubicBezTo>
                <a:lnTo>
                  <a:pt x="33" y="468"/>
                </a:lnTo>
                <a:lnTo>
                  <a:pt x="33" y="368"/>
                </a:lnTo>
                <a:lnTo>
                  <a:pt x="33" y="368"/>
                </a:lnTo>
                <a:cubicBezTo>
                  <a:pt x="33" y="349"/>
                  <a:pt x="48" y="334"/>
                  <a:pt x="67" y="334"/>
                </a:cubicBezTo>
                <a:lnTo>
                  <a:pt x="67" y="334"/>
                </a:lnTo>
                <a:lnTo>
                  <a:pt x="167" y="334"/>
                </a:lnTo>
                <a:lnTo>
                  <a:pt x="167" y="334"/>
                </a:lnTo>
                <a:cubicBezTo>
                  <a:pt x="185" y="334"/>
                  <a:pt x="200" y="349"/>
                  <a:pt x="200" y="368"/>
                </a:cubicBezTo>
                <a:lnTo>
                  <a:pt x="200" y="368"/>
                </a:lnTo>
                <a:lnTo>
                  <a:pt x="200" y="468"/>
                </a:lnTo>
                <a:close/>
                <a:moveTo>
                  <a:pt x="184" y="301"/>
                </a:moveTo>
                <a:lnTo>
                  <a:pt x="184" y="301"/>
                </a:lnTo>
                <a:lnTo>
                  <a:pt x="184" y="301"/>
                </a:lnTo>
                <a:lnTo>
                  <a:pt x="50" y="301"/>
                </a:lnTo>
                <a:lnTo>
                  <a:pt x="50" y="301"/>
                </a:lnTo>
                <a:cubicBezTo>
                  <a:pt x="22" y="301"/>
                  <a:pt x="0" y="324"/>
                  <a:pt x="0" y="351"/>
                </a:cubicBezTo>
                <a:lnTo>
                  <a:pt x="0" y="351"/>
                </a:lnTo>
                <a:lnTo>
                  <a:pt x="0" y="485"/>
                </a:lnTo>
                <a:lnTo>
                  <a:pt x="0" y="485"/>
                </a:lnTo>
                <a:cubicBezTo>
                  <a:pt x="0" y="513"/>
                  <a:pt x="22" y="536"/>
                  <a:pt x="50" y="536"/>
                </a:cubicBezTo>
                <a:lnTo>
                  <a:pt x="50" y="536"/>
                </a:lnTo>
                <a:lnTo>
                  <a:pt x="184" y="536"/>
                </a:lnTo>
                <a:lnTo>
                  <a:pt x="184" y="536"/>
                </a:lnTo>
                <a:cubicBezTo>
                  <a:pt x="212" y="536"/>
                  <a:pt x="234" y="513"/>
                  <a:pt x="234" y="485"/>
                </a:cubicBezTo>
                <a:lnTo>
                  <a:pt x="234" y="485"/>
                </a:lnTo>
                <a:lnTo>
                  <a:pt x="234" y="351"/>
                </a:lnTo>
                <a:lnTo>
                  <a:pt x="234" y="351"/>
                </a:lnTo>
                <a:cubicBezTo>
                  <a:pt x="234" y="324"/>
                  <a:pt x="212" y="301"/>
                  <a:pt x="184" y="301"/>
                </a:cubicBezTo>
                <a:close/>
                <a:moveTo>
                  <a:pt x="200" y="167"/>
                </a:moveTo>
                <a:lnTo>
                  <a:pt x="200" y="167"/>
                </a:lnTo>
                <a:lnTo>
                  <a:pt x="200" y="167"/>
                </a:lnTo>
                <a:lnTo>
                  <a:pt x="200" y="167"/>
                </a:lnTo>
                <a:cubicBezTo>
                  <a:pt x="200" y="186"/>
                  <a:pt x="185" y="201"/>
                  <a:pt x="167" y="201"/>
                </a:cubicBezTo>
                <a:lnTo>
                  <a:pt x="167" y="201"/>
                </a:lnTo>
                <a:lnTo>
                  <a:pt x="67" y="201"/>
                </a:lnTo>
                <a:lnTo>
                  <a:pt x="67" y="201"/>
                </a:lnTo>
                <a:cubicBezTo>
                  <a:pt x="48" y="201"/>
                  <a:pt x="33" y="186"/>
                  <a:pt x="33" y="167"/>
                </a:cubicBezTo>
                <a:lnTo>
                  <a:pt x="33" y="167"/>
                </a:lnTo>
                <a:lnTo>
                  <a:pt x="33" y="67"/>
                </a:lnTo>
                <a:lnTo>
                  <a:pt x="33" y="67"/>
                </a:lnTo>
                <a:cubicBezTo>
                  <a:pt x="33" y="48"/>
                  <a:pt x="48" y="33"/>
                  <a:pt x="67" y="33"/>
                </a:cubicBezTo>
                <a:lnTo>
                  <a:pt x="67" y="33"/>
                </a:lnTo>
                <a:lnTo>
                  <a:pt x="167" y="33"/>
                </a:lnTo>
                <a:lnTo>
                  <a:pt x="167" y="33"/>
                </a:lnTo>
                <a:cubicBezTo>
                  <a:pt x="185" y="33"/>
                  <a:pt x="200" y="48"/>
                  <a:pt x="200" y="67"/>
                </a:cubicBezTo>
                <a:lnTo>
                  <a:pt x="200" y="67"/>
                </a:lnTo>
                <a:lnTo>
                  <a:pt x="200" y="167"/>
                </a:lnTo>
                <a:close/>
                <a:moveTo>
                  <a:pt x="184" y="0"/>
                </a:moveTo>
                <a:lnTo>
                  <a:pt x="184" y="0"/>
                </a:lnTo>
                <a:lnTo>
                  <a:pt x="184" y="0"/>
                </a:lnTo>
                <a:lnTo>
                  <a:pt x="50" y="0"/>
                </a:lnTo>
                <a:lnTo>
                  <a:pt x="50" y="0"/>
                </a:lnTo>
                <a:cubicBezTo>
                  <a:pt x="22" y="0"/>
                  <a:pt x="0" y="23"/>
                  <a:pt x="0" y="50"/>
                </a:cubicBezTo>
                <a:lnTo>
                  <a:pt x="0" y="50"/>
                </a:lnTo>
                <a:lnTo>
                  <a:pt x="0" y="184"/>
                </a:lnTo>
                <a:lnTo>
                  <a:pt x="0" y="184"/>
                </a:lnTo>
                <a:cubicBezTo>
                  <a:pt x="0" y="212"/>
                  <a:pt x="22" y="234"/>
                  <a:pt x="50" y="234"/>
                </a:cubicBezTo>
                <a:lnTo>
                  <a:pt x="50" y="234"/>
                </a:lnTo>
                <a:lnTo>
                  <a:pt x="184" y="234"/>
                </a:lnTo>
                <a:lnTo>
                  <a:pt x="184" y="234"/>
                </a:lnTo>
                <a:cubicBezTo>
                  <a:pt x="212" y="234"/>
                  <a:pt x="234" y="212"/>
                  <a:pt x="234" y="184"/>
                </a:cubicBezTo>
                <a:lnTo>
                  <a:pt x="234" y="184"/>
                </a:lnTo>
                <a:lnTo>
                  <a:pt x="234" y="50"/>
                </a:lnTo>
                <a:lnTo>
                  <a:pt x="234" y="50"/>
                </a:lnTo>
                <a:cubicBezTo>
                  <a:pt x="234" y="23"/>
                  <a:pt x="212" y="0"/>
                  <a:pt x="1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3" name="Freeform 61"/>
          <p:cNvSpPr>
            <a:spLocks noChangeArrowheads="1"/>
          </p:cNvSpPr>
          <p:nvPr/>
        </p:nvSpPr>
        <p:spPr bwMode="auto">
          <a:xfrm>
            <a:off x="8572102" y="4516419"/>
            <a:ext cx="193675" cy="193675"/>
          </a:xfrm>
          <a:custGeom>
            <a:avLst/>
            <a:gdLst>
              <a:gd name="T0" fmla="*/ 450 w 536"/>
              <a:gd name="T1" fmla="*/ 469 h 536"/>
              <a:gd name="T2" fmla="*/ 450 w 536"/>
              <a:gd name="T3" fmla="*/ 469 h 536"/>
              <a:gd name="T4" fmla="*/ 417 w 536"/>
              <a:gd name="T5" fmla="*/ 502 h 536"/>
              <a:gd name="T6" fmla="*/ 350 w 536"/>
              <a:gd name="T7" fmla="*/ 368 h 536"/>
              <a:gd name="T8" fmla="*/ 317 w 536"/>
              <a:gd name="T9" fmla="*/ 335 h 536"/>
              <a:gd name="T10" fmla="*/ 218 w 536"/>
              <a:gd name="T11" fmla="*/ 335 h 536"/>
              <a:gd name="T12" fmla="*/ 185 w 536"/>
              <a:gd name="T13" fmla="*/ 368 h 536"/>
              <a:gd name="T14" fmla="*/ 185 w 536"/>
              <a:gd name="T15" fmla="*/ 502 h 536"/>
              <a:gd name="T16" fmla="*/ 119 w 536"/>
              <a:gd name="T17" fmla="*/ 502 h 536"/>
              <a:gd name="T18" fmla="*/ 85 w 536"/>
              <a:gd name="T19" fmla="*/ 469 h 536"/>
              <a:gd name="T20" fmla="*/ 268 w 536"/>
              <a:gd name="T21" fmla="*/ 36 h 536"/>
              <a:gd name="T22" fmla="*/ 450 w 536"/>
              <a:gd name="T23" fmla="*/ 469 h 536"/>
              <a:gd name="T24" fmla="*/ 317 w 536"/>
              <a:gd name="T25" fmla="*/ 502 h 536"/>
              <a:gd name="T26" fmla="*/ 218 w 536"/>
              <a:gd name="T27" fmla="*/ 502 h 536"/>
              <a:gd name="T28" fmla="*/ 218 w 536"/>
              <a:gd name="T29" fmla="*/ 385 h 536"/>
              <a:gd name="T30" fmla="*/ 234 w 536"/>
              <a:gd name="T31" fmla="*/ 368 h 536"/>
              <a:gd name="T32" fmla="*/ 301 w 536"/>
              <a:gd name="T33" fmla="*/ 368 h 536"/>
              <a:gd name="T34" fmla="*/ 317 w 536"/>
              <a:gd name="T35" fmla="*/ 385 h 536"/>
              <a:gd name="T36" fmla="*/ 525 w 536"/>
              <a:gd name="T37" fmla="*/ 136 h 536"/>
              <a:gd name="T38" fmla="*/ 525 w 536"/>
              <a:gd name="T39" fmla="*/ 136 h 536"/>
              <a:gd name="T40" fmla="*/ 276 w 536"/>
              <a:gd name="T41" fmla="*/ 2 h 536"/>
              <a:gd name="T42" fmla="*/ 271 w 536"/>
              <a:gd name="T43" fmla="*/ 1 h 536"/>
              <a:gd name="T44" fmla="*/ 264 w 536"/>
              <a:gd name="T45" fmla="*/ 1 h 536"/>
              <a:gd name="T46" fmla="*/ 259 w 536"/>
              <a:gd name="T47" fmla="*/ 2 h 536"/>
              <a:gd name="T48" fmla="*/ 10 w 536"/>
              <a:gd name="T49" fmla="*/ 136 h 536"/>
              <a:gd name="T50" fmla="*/ 5 w 536"/>
              <a:gd name="T51" fmla="*/ 159 h 536"/>
              <a:gd name="T52" fmla="*/ 28 w 536"/>
              <a:gd name="T53" fmla="*/ 165 h 536"/>
              <a:gd name="T54" fmla="*/ 50 w 536"/>
              <a:gd name="T55" fmla="*/ 485 h 536"/>
              <a:gd name="T56" fmla="*/ 102 w 536"/>
              <a:gd name="T57" fmla="*/ 535 h 536"/>
              <a:gd name="T58" fmla="*/ 433 w 536"/>
              <a:gd name="T59" fmla="*/ 535 h 536"/>
              <a:gd name="T60" fmla="*/ 483 w 536"/>
              <a:gd name="T61" fmla="*/ 486 h 536"/>
              <a:gd name="T62" fmla="*/ 483 w 536"/>
              <a:gd name="T63" fmla="*/ 152 h 536"/>
              <a:gd name="T64" fmla="*/ 508 w 536"/>
              <a:gd name="T65" fmla="*/ 165 h 536"/>
              <a:gd name="T66" fmla="*/ 525 w 536"/>
              <a:gd name="T67" fmla="*/ 136 h 536"/>
              <a:gd name="T68" fmla="*/ 301 w 536"/>
              <a:gd name="T69" fmla="*/ 201 h 536"/>
              <a:gd name="T70" fmla="*/ 301 w 536"/>
              <a:gd name="T71" fmla="*/ 201 h 536"/>
              <a:gd name="T72" fmla="*/ 234 w 536"/>
              <a:gd name="T73" fmla="*/ 201 h 536"/>
              <a:gd name="T74" fmla="*/ 301 w 536"/>
              <a:gd name="T75" fmla="*/ 201 h 536"/>
              <a:gd name="T76" fmla="*/ 201 w 536"/>
              <a:gd name="T77" fmla="*/ 201 h 536"/>
              <a:gd name="T78" fmla="*/ 201 w 536"/>
              <a:gd name="T79" fmla="*/ 201 h 536"/>
              <a:gd name="T80" fmla="*/ 334 w 536"/>
              <a:gd name="T81" fmla="*/ 201 h 536"/>
              <a:gd name="T82" fmla="*/ 201 w 536"/>
              <a:gd name="T83" fmla="*/ 20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6">
                <a:moveTo>
                  <a:pt x="450" y="469"/>
                </a:moveTo>
                <a:lnTo>
                  <a:pt x="450" y="469"/>
                </a:lnTo>
                <a:lnTo>
                  <a:pt x="450" y="469"/>
                </a:lnTo>
                <a:lnTo>
                  <a:pt x="450" y="469"/>
                </a:lnTo>
                <a:cubicBezTo>
                  <a:pt x="450" y="487"/>
                  <a:pt x="436" y="502"/>
                  <a:pt x="417" y="502"/>
                </a:cubicBezTo>
                <a:lnTo>
                  <a:pt x="417" y="502"/>
                </a:lnTo>
                <a:lnTo>
                  <a:pt x="350" y="502"/>
                </a:lnTo>
                <a:lnTo>
                  <a:pt x="350" y="368"/>
                </a:lnTo>
                <a:lnTo>
                  <a:pt x="350" y="368"/>
                </a:lnTo>
                <a:cubicBezTo>
                  <a:pt x="350" y="350"/>
                  <a:pt x="335" y="335"/>
                  <a:pt x="317" y="335"/>
                </a:cubicBezTo>
                <a:lnTo>
                  <a:pt x="317" y="335"/>
                </a:lnTo>
                <a:lnTo>
                  <a:pt x="218" y="335"/>
                </a:lnTo>
                <a:lnTo>
                  <a:pt x="218" y="335"/>
                </a:lnTo>
                <a:cubicBezTo>
                  <a:pt x="200" y="335"/>
                  <a:pt x="185" y="350"/>
                  <a:pt x="185" y="368"/>
                </a:cubicBezTo>
                <a:lnTo>
                  <a:pt x="185" y="368"/>
                </a:lnTo>
                <a:lnTo>
                  <a:pt x="185" y="502"/>
                </a:lnTo>
                <a:lnTo>
                  <a:pt x="119" y="502"/>
                </a:lnTo>
                <a:lnTo>
                  <a:pt x="119" y="502"/>
                </a:lnTo>
                <a:cubicBezTo>
                  <a:pt x="100" y="502"/>
                  <a:pt x="85" y="487"/>
                  <a:pt x="85" y="469"/>
                </a:cubicBezTo>
                <a:lnTo>
                  <a:pt x="85" y="469"/>
                </a:lnTo>
                <a:lnTo>
                  <a:pt x="85" y="134"/>
                </a:lnTo>
                <a:lnTo>
                  <a:pt x="268" y="36"/>
                </a:lnTo>
                <a:lnTo>
                  <a:pt x="450" y="134"/>
                </a:lnTo>
                <a:lnTo>
                  <a:pt x="450" y="469"/>
                </a:lnTo>
                <a:close/>
                <a:moveTo>
                  <a:pt x="317" y="502"/>
                </a:moveTo>
                <a:lnTo>
                  <a:pt x="317" y="502"/>
                </a:lnTo>
                <a:lnTo>
                  <a:pt x="317" y="502"/>
                </a:lnTo>
                <a:lnTo>
                  <a:pt x="218" y="502"/>
                </a:lnTo>
                <a:lnTo>
                  <a:pt x="218" y="385"/>
                </a:lnTo>
                <a:lnTo>
                  <a:pt x="218" y="385"/>
                </a:lnTo>
                <a:cubicBezTo>
                  <a:pt x="218" y="376"/>
                  <a:pt x="226" y="368"/>
                  <a:pt x="234" y="368"/>
                </a:cubicBezTo>
                <a:lnTo>
                  <a:pt x="234" y="368"/>
                </a:lnTo>
                <a:lnTo>
                  <a:pt x="301" y="368"/>
                </a:lnTo>
                <a:lnTo>
                  <a:pt x="301" y="368"/>
                </a:lnTo>
                <a:cubicBezTo>
                  <a:pt x="310" y="368"/>
                  <a:pt x="317" y="376"/>
                  <a:pt x="317" y="385"/>
                </a:cubicBezTo>
                <a:lnTo>
                  <a:pt x="317" y="385"/>
                </a:lnTo>
                <a:lnTo>
                  <a:pt x="317" y="502"/>
                </a:lnTo>
                <a:close/>
                <a:moveTo>
                  <a:pt x="525" y="136"/>
                </a:moveTo>
                <a:lnTo>
                  <a:pt x="525" y="136"/>
                </a:lnTo>
                <a:lnTo>
                  <a:pt x="525" y="136"/>
                </a:lnTo>
                <a:lnTo>
                  <a:pt x="276" y="2"/>
                </a:lnTo>
                <a:lnTo>
                  <a:pt x="276" y="2"/>
                </a:lnTo>
                <a:cubicBezTo>
                  <a:pt x="276" y="2"/>
                  <a:pt x="274" y="1"/>
                  <a:pt x="273" y="1"/>
                </a:cubicBezTo>
                <a:cubicBezTo>
                  <a:pt x="273" y="1"/>
                  <a:pt x="272" y="1"/>
                  <a:pt x="271" y="1"/>
                </a:cubicBezTo>
                <a:cubicBezTo>
                  <a:pt x="270" y="0"/>
                  <a:pt x="269" y="0"/>
                  <a:pt x="268" y="0"/>
                </a:cubicBezTo>
                <a:cubicBezTo>
                  <a:pt x="267" y="0"/>
                  <a:pt x="265" y="0"/>
                  <a:pt x="264" y="1"/>
                </a:cubicBezTo>
                <a:lnTo>
                  <a:pt x="262" y="1"/>
                </a:lnTo>
                <a:cubicBezTo>
                  <a:pt x="261" y="1"/>
                  <a:pt x="260" y="2"/>
                  <a:pt x="259" y="2"/>
                </a:cubicBezTo>
                <a:lnTo>
                  <a:pt x="259" y="2"/>
                </a:lnTo>
                <a:lnTo>
                  <a:pt x="10" y="136"/>
                </a:lnTo>
                <a:lnTo>
                  <a:pt x="10" y="136"/>
                </a:lnTo>
                <a:cubicBezTo>
                  <a:pt x="2" y="141"/>
                  <a:pt x="0" y="151"/>
                  <a:pt x="5" y="159"/>
                </a:cubicBezTo>
                <a:cubicBezTo>
                  <a:pt x="9" y="167"/>
                  <a:pt x="19" y="170"/>
                  <a:pt x="28" y="165"/>
                </a:cubicBezTo>
                <a:lnTo>
                  <a:pt x="28" y="165"/>
                </a:lnTo>
                <a:lnTo>
                  <a:pt x="50" y="153"/>
                </a:lnTo>
                <a:lnTo>
                  <a:pt x="50" y="485"/>
                </a:lnTo>
                <a:lnTo>
                  <a:pt x="50" y="485"/>
                </a:lnTo>
                <a:cubicBezTo>
                  <a:pt x="52" y="513"/>
                  <a:pt x="74" y="535"/>
                  <a:pt x="102" y="535"/>
                </a:cubicBezTo>
                <a:lnTo>
                  <a:pt x="102" y="535"/>
                </a:lnTo>
                <a:lnTo>
                  <a:pt x="433" y="535"/>
                </a:lnTo>
                <a:lnTo>
                  <a:pt x="433" y="535"/>
                </a:lnTo>
                <a:cubicBezTo>
                  <a:pt x="461" y="535"/>
                  <a:pt x="483" y="513"/>
                  <a:pt x="483" y="486"/>
                </a:cubicBezTo>
                <a:lnTo>
                  <a:pt x="483" y="486"/>
                </a:lnTo>
                <a:lnTo>
                  <a:pt x="483" y="152"/>
                </a:lnTo>
                <a:lnTo>
                  <a:pt x="508" y="165"/>
                </a:lnTo>
                <a:lnTo>
                  <a:pt x="508" y="165"/>
                </a:lnTo>
                <a:cubicBezTo>
                  <a:pt x="516" y="170"/>
                  <a:pt x="526" y="167"/>
                  <a:pt x="531" y="159"/>
                </a:cubicBezTo>
                <a:cubicBezTo>
                  <a:pt x="535" y="151"/>
                  <a:pt x="533" y="141"/>
                  <a:pt x="525" y="136"/>
                </a:cubicBezTo>
                <a:close/>
                <a:moveTo>
                  <a:pt x="301" y="201"/>
                </a:moveTo>
                <a:lnTo>
                  <a:pt x="301" y="201"/>
                </a:lnTo>
                <a:lnTo>
                  <a:pt x="301" y="201"/>
                </a:lnTo>
                <a:lnTo>
                  <a:pt x="301" y="201"/>
                </a:lnTo>
                <a:cubicBezTo>
                  <a:pt x="301" y="219"/>
                  <a:pt x="286" y="234"/>
                  <a:pt x="268" y="234"/>
                </a:cubicBezTo>
                <a:cubicBezTo>
                  <a:pt x="250" y="234"/>
                  <a:pt x="234" y="219"/>
                  <a:pt x="234" y="201"/>
                </a:cubicBezTo>
                <a:cubicBezTo>
                  <a:pt x="234" y="182"/>
                  <a:pt x="250" y="167"/>
                  <a:pt x="268" y="167"/>
                </a:cubicBezTo>
                <a:cubicBezTo>
                  <a:pt x="286" y="167"/>
                  <a:pt x="301" y="182"/>
                  <a:pt x="301" y="201"/>
                </a:cubicBezTo>
                <a:close/>
                <a:moveTo>
                  <a:pt x="201" y="201"/>
                </a:moveTo>
                <a:lnTo>
                  <a:pt x="201" y="201"/>
                </a:lnTo>
                <a:lnTo>
                  <a:pt x="201" y="201"/>
                </a:lnTo>
                <a:lnTo>
                  <a:pt x="201" y="201"/>
                </a:lnTo>
                <a:cubicBezTo>
                  <a:pt x="201" y="238"/>
                  <a:pt x="231" y="268"/>
                  <a:pt x="268" y="268"/>
                </a:cubicBezTo>
                <a:cubicBezTo>
                  <a:pt x="305" y="268"/>
                  <a:pt x="334" y="238"/>
                  <a:pt x="334" y="201"/>
                </a:cubicBezTo>
                <a:cubicBezTo>
                  <a:pt x="334" y="164"/>
                  <a:pt x="305" y="134"/>
                  <a:pt x="268" y="134"/>
                </a:cubicBezTo>
                <a:cubicBezTo>
                  <a:pt x="231" y="134"/>
                  <a:pt x="201" y="164"/>
                  <a:pt x="201" y="2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4" name="Freeform 62"/>
          <p:cNvSpPr>
            <a:spLocks noChangeArrowheads="1"/>
          </p:cNvSpPr>
          <p:nvPr/>
        </p:nvSpPr>
        <p:spPr bwMode="auto">
          <a:xfrm>
            <a:off x="8059339" y="4516419"/>
            <a:ext cx="144463" cy="193675"/>
          </a:xfrm>
          <a:custGeom>
            <a:avLst/>
            <a:gdLst>
              <a:gd name="T0" fmla="*/ 368 w 403"/>
              <a:gd name="T1" fmla="*/ 469 h 536"/>
              <a:gd name="T2" fmla="*/ 368 w 403"/>
              <a:gd name="T3" fmla="*/ 469 h 536"/>
              <a:gd name="T4" fmla="*/ 334 w 403"/>
              <a:gd name="T5" fmla="*/ 502 h 536"/>
              <a:gd name="T6" fmla="*/ 67 w 403"/>
              <a:gd name="T7" fmla="*/ 502 h 536"/>
              <a:gd name="T8" fmla="*/ 33 w 403"/>
              <a:gd name="T9" fmla="*/ 469 h 536"/>
              <a:gd name="T10" fmla="*/ 33 w 403"/>
              <a:gd name="T11" fmla="*/ 67 h 536"/>
              <a:gd name="T12" fmla="*/ 67 w 403"/>
              <a:gd name="T13" fmla="*/ 34 h 536"/>
              <a:gd name="T14" fmla="*/ 334 w 403"/>
              <a:gd name="T15" fmla="*/ 34 h 536"/>
              <a:gd name="T16" fmla="*/ 368 w 403"/>
              <a:gd name="T17" fmla="*/ 67 h 536"/>
              <a:gd name="T18" fmla="*/ 351 w 403"/>
              <a:gd name="T19" fmla="*/ 0 h 536"/>
              <a:gd name="T20" fmla="*/ 351 w 403"/>
              <a:gd name="T21" fmla="*/ 0 h 536"/>
              <a:gd name="T22" fmla="*/ 50 w 403"/>
              <a:gd name="T23" fmla="*/ 0 h 536"/>
              <a:gd name="T24" fmla="*/ 0 w 403"/>
              <a:gd name="T25" fmla="*/ 50 h 536"/>
              <a:gd name="T26" fmla="*/ 0 w 403"/>
              <a:gd name="T27" fmla="*/ 486 h 536"/>
              <a:gd name="T28" fmla="*/ 50 w 403"/>
              <a:gd name="T29" fmla="*/ 535 h 536"/>
              <a:gd name="T30" fmla="*/ 351 w 403"/>
              <a:gd name="T31" fmla="*/ 535 h 536"/>
              <a:gd name="T32" fmla="*/ 402 w 403"/>
              <a:gd name="T33" fmla="*/ 486 h 536"/>
              <a:gd name="T34" fmla="*/ 402 w 403"/>
              <a:gd name="T35" fmla="*/ 50 h 536"/>
              <a:gd name="T36" fmla="*/ 200 w 403"/>
              <a:gd name="T37" fmla="*/ 419 h 536"/>
              <a:gd name="T38" fmla="*/ 200 w 403"/>
              <a:gd name="T39" fmla="*/ 419 h 536"/>
              <a:gd name="T40" fmla="*/ 134 w 403"/>
              <a:gd name="T41" fmla="*/ 352 h 536"/>
              <a:gd name="T42" fmla="*/ 267 w 403"/>
              <a:gd name="T43" fmla="*/ 352 h 536"/>
              <a:gd name="T44" fmla="*/ 200 w 403"/>
              <a:gd name="T45" fmla="*/ 251 h 536"/>
              <a:gd name="T46" fmla="*/ 200 w 403"/>
              <a:gd name="T47" fmla="*/ 251 h 536"/>
              <a:gd name="T48" fmla="*/ 101 w 403"/>
              <a:gd name="T49" fmla="*/ 352 h 536"/>
              <a:gd name="T50" fmla="*/ 301 w 403"/>
              <a:gd name="T51" fmla="*/ 352 h 536"/>
              <a:gd name="T52" fmla="*/ 200 w 403"/>
              <a:gd name="T53" fmla="*/ 318 h 536"/>
              <a:gd name="T54" fmla="*/ 200 w 403"/>
              <a:gd name="T55" fmla="*/ 318 h 536"/>
              <a:gd name="T56" fmla="*/ 167 w 403"/>
              <a:gd name="T57" fmla="*/ 352 h 536"/>
              <a:gd name="T58" fmla="*/ 234 w 403"/>
              <a:gd name="T59" fmla="*/ 352 h 536"/>
              <a:gd name="T60" fmla="*/ 200 w 403"/>
              <a:gd name="T61" fmla="*/ 117 h 536"/>
              <a:gd name="T62" fmla="*/ 200 w 403"/>
              <a:gd name="T63" fmla="*/ 117 h 536"/>
              <a:gd name="T64" fmla="*/ 234 w 403"/>
              <a:gd name="T65" fmla="*/ 150 h 536"/>
              <a:gd name="T66" fmla="*/ 167 w 403"/>
              <a:gd name="T67" fmla="*/ 150 h 536"/>
              <a:gd name="T68" fmla="*/ 200 w 403"/>
              <a:gd name="T69" fmla="*/ 217 h 536"/>
              <a:gd name="T70" fmla="*/ 200 w 403"/>
              <a:gd name="T71" fmla="*/ 217 h 536"/>
              <a:gd name="T72" fmla="*/ 267 w 403"/>
              <a:gd name="T73" fmla="*/ 150 h 536"/>
              <a:gd name="T74" fmla="*/ 134 w 403"/>
              <a:gd name="T75" fmla="*/ 1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536">
                <a:moveTo>
                  <a:pt x="368" y="469"/>
                </a:moveTo>
                <a:lnTo>
                  <a:pt x="368" y="469"/>
                </a:lnTo>
                <a:lnTo>
                  <a:pt x="368" y="469"/>
                </a:lnTo>
                <a:lnTo>
                  <a:pt x="368" y="469"/>
                </a:lnTo>
                <a:cubicBezTo>
                  <a:pt x="368" y="487"/>
                  <a:pt x="353" y="502"/>
                  <a:pt x="334" y="502"/>
                </a:cubicBezTo>
                <a:lnTo>
                  <a:pt x="334" y="502"/>
                </a:lnTo>
                <a:lnTo>
                  <a:pt x="67" y="502"/>
                </a:lnTo>
                <a:lnTo>
                  <a:pt x="67" y="502"/>
                </a:lnTo>
                <a:cubicBezTo>
                  <a:pt x="48" y="502"/>
                  <a:pt x="33" y="487"/>
                  <a:pt x="33" y="469"/>
                </a:cubicBezTo>
                <a:lnTo>
                  <a:pt x="33" y="469"/>
                </a:lnTo>
                <a:lnTo>
                  <a:pt x="33" y="67"/>
                </a:lnTo>
                <a:lnTo>
                  <a:pt x="33" y="67"/>
                </a:lnTo>
                <a:cubicBezTo>
                  <a:pt x="33" y="48"/>
                  <a:pt x="48" y="34"/>
                  <a:pt x="67" y="34"/>
                </a:cubicBezTo>
                <a:lnTo>
                  <a:pt x="67" y="34"/>
                </a:lnTo>
                <a:lnTo>
                  <a:pt x="334" y="34"/>
                </a:lnTo>
                <a:lnTo>
                  <a:pt x="334" y="34"/>
                </a:lnTo>
                <a:cubicBezTo>
                  <a:pt x="353" y="34"/>
                  <a:pt x="368" y="48"/>
                  <a:pt x="368" y="67"/>
                </a:cubicBezTo>
                <a:lnTo>
                  <a:pt x="368" y="67"/>
                </a:lnTo>
                <a:lnTo>
                  <a:pt x="368" y="469"/>
                </a:lnTo>
                <a:close/>
                <a:moveTo>
                  <a:pt x="351" y="0"/>
                </a:moveTo>
                <a:lnTo>
                  <a:pt x="351" y="0"/>
                </a:lnTo>
                <a:lnTo>
                  <a:pt x="351" y="0"/>
                </a:lnTo>
                <a:lnTo>
                  <a:pt x="50" y="0"/>
                </a:lnTo>
                <a:lnTo>
                  <a:pt x="50" y="0"/>
                </a:lnTo>
                <a:cubicBezTo>
                  <a:pt x="22" y="0"/>
                  <a:pt x="0" y="22"/>
                  <a:pt x="0" y="50"/>
                </a:cubicBezTo>
                <a:lnTo>
                  <a:pt x="0" y="50"/>
                </a:lnTo>
                <a:lnTo>
                  <a:pt x="0" y="486"/>
                </a:lnTo>
                <a:lnTo>
                  <a:pt x="0" y="486"/>
                </a:lnTo>
                <a:cubicBezTo>
                  <a:pt x="0" y="513"/>
                  <a:pt x="22" y="535"/>
                  <a:pt x="50" y="535"/>
                </a:cubicBezTo>
                <a:lnTo>
                  <a:pt x="50" y="535"/>
                </a:lnTo>
                <a:lnTo>
                  <a:pt x="351" y="535"/>
                </a:lnTo>
                <a:lnTo>
                  <a:pt x="351" y="535"/>
                </a:lnTo>
                <a:cubicBezTo>
                  <a:pt x="379" y="535"/>
                  <a:pt x="402" y="513"/>
                  <a:pt x="402" y="486"/>
                </a:cubicBezTo>
                <a:lnTo>
                  <a:pt x="402" y="486"/>
                </a:lnTo>
                <a:lnTo>
                  <a:pt x="402" y="50"/>
                </a:lnTo>
                <a:lnTo>
                  <a:pt x="402" y="50"/>
                </a:lnTo>
                <a:cubicBezTo>
                  <a:pt x="402" y="22"/>
                  <a:pt x="379" y="0"/>
                  <a:pt x="351" y="0"/>
                </a:cubicBezTo>
                <a:close/>
                <a:moveTo>
                  <a:pt x="200" y="419"/>
                </a:moveTo>
                <a:lnTo>
                  <a:pt x="200" y="419"/>
                </a:lnTo>
                <a:lnTo>
                  <a:pt x="200" y="419"/>
                </a:lnTo>
                <a:lnTo>
                  <a:pt x="200" y="419"/>
                </a:lnTo>
                <a:cubicBezTo>
                  <a:pt x="164" y="419"/>
                  <a:pt x="134" y="388"/>
                  <a:pt x="134" y="352"/>
                </a:cubicBezTo>
                <a:cubicBezTo>
                  <a:pt x="134" y="315"/>
                  <a:pt x="164" y="285"/>
                  <a:pt x="200" y="285"/>
                </a:cubicBezTo>
                <a:cubicBezTo>
                  <a:pt x="238" y="285"/>
                  <a:pt x="267" y="315"/>
                  <a:pt x="267" y="352"/>
                </a:cubicBezTo>
                <a:cubicBezTo>
                  <a:pt x="267" y="388"/>
                  <a:pt x="238" y="419"/>
                  <a:pt x="200" y="419"/>
                </a:cubicBezTo>
                <a:close/>
                <a:moveTo>
                  <a:pt x="200" y="251"/>
                </a:moveTo>
                <a:lnTo>
                  <a:pt x="200" y="251"/>
                </a:lnTo>
                <a:lnTo>
                  <a:pt x="200" y="251"/>
                </a:lnTo>
                <a:lnTo>
                  <a:pt x="200" y="251"/>
                </a:lnTo>
                <a:cubicBezTo>
                  <a:pt x="145" y="251"/>
                  <a:pt x="101" y="296"/>
                  <a:pt x="101" y="352"/>
                </a:cubicBezTo>
                <a:cubicBezTo>
                  <a:pt x="101" y="407"/>
                  <a:pt x="145" y="452"/>
                  <a:pt x="200" y="452"/>
                </a:cubicBezTo>
                <a:cubicBezTo>
                  <a:pt x="256" y="452"/>
                  <a:pt x="301" y="407"/>
                  <a:pt x="301" y="352"/>
                </a:cubicBezTo>
                <a:cubicBezTo>
                  <a:pt x="301" y="296"/>
                  <a:pt x="256" y="251"/>
                  <a:pt x="200" y="251"/>
                </a:cubicBezTo>
                <a:close/>
                <a:moveTo>
                  <a:pt x="200" y="318"/>
                </a:moveTo>
                <a:lnTo>
                  <a:pt x="200" y="318"/>
                </a:lnTo>
                <a:lnTo>
                  <a:pt x="200" y="318"/>
                </a:lnTo>
                <a:lnTo>
                  <a:pt x="200" y="318"/>
                </a:lnTo>
                <a:cubicBezTo>
                  <a:pt x="182" y="318"/>
                  <a:pt x="167" y="333"/>
                  <a:pt x="167" y="352"/>
                </a:cubicBezTo>
                <a:cubicBezTo>
                  <a:pt x="167" y="370"/>
                  <a:pt x="182" y="385"/>
                  <a:pt x="200" y="385"/>
                </a:cubicBezTo>
                <a:cubicBezTo>
                  <a:pt x="219" y="385"/>
                  <a:pt x="234" y="370"/>
                  <a:pt x="234" y="352"/>
                </a:cubicBezTo>
                <a:cubicBezTo>
                  <a:pt x="234" y="333"/>
                  <a:pt x="219" y="318"/>
                  <a:pt x="200" y="318"/>
                </a:cubicBezTo>
                <a:close/>
                <a:moveTo>
                  <a:pt x="200" y="117"/>
                </a:moveTo>
                <a:lnTo>
                  <a:pt x="200" y="117"/>
                </a:lnTo>
                <a:lnTo>
                  <a:pt x="200" y="117"/>
                </a:lnTo>
                <a:lnTo>
                  <a:pt x="200" y="117"/>
                </a:lnTo>
                <a:cubicBezTo>
                  <a:pt x="219" y="117"/>
                  <a:pt x="234" y="132"/>
                  <a:pt x="234" y="150"/>
                </a:cubicBezTo>
                <a:cubicBezTo>
                  <a:pt x="234" y="170"/>
                  <a:pt x="219" y="184"/>
                  <a:pt x="200" y="184"/>
                </a:cubicBezTo>
                <a:cubicBezTo>
                  <a:pt x="182" y="184"/>
                  <a:pt x="167" y="170"/>
                  <a:pt x="167" y="150"/>
                </a:cubicBezTo>
                <a:cubicBezTo>
                  <a:pt x="167" y="132"/>
                  <a:pt x="182" y="117"/>
                  <a:pt x="200" y="117"/>
                </a:cubicBezTo>
                <a:close/>
                <a:moveTo>
                  <a:pt x="200" y="217"/>
                </a:moveTo>
                <a:lnTo>
                  <a:pt x="200" y="217"/>
                </a:lnTo>
                <a:lnTo>
                  <a:pt x="200" y="217"/>
                </a:lnTo>
                <a:lnTo>
                  <a:pt x="200" y="217"/>
                </a:lnTo>
                <a:cubicBezTo>
                  <a:pt x="238" y="217"/>
                  <a:pt x="267" y="188"/>
                  <a:pt x="267" y="150"/>
                </a:cubicBezTo>
                <a:cubicBezTo>
                  <a:pt x="267" y="114"/>
                  <a:pt x="238" y="84"/>
                  <a:pt x="200" y="84"/>
                </a:cubicBezTo>
                <a:cubicBezTo>
                  <a:pt x="164" y="84"/>
                  <a:pt x="134" y="114"/>
                  <a:pt x="134" y="150"/>
                </a:cubicBezTo>
                <a:cubicBezTo>
                  <a:pt x="134" y="188"/>
                  <a:pt x="164" y="217"/>
                  <a:pt x="200" y="21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5" name="Freeform 63"/>
          <p:cNvSpPr>
            <a:spLocks noChangeArrowheads="1"/>
          </p:cNvSpPr>
          <p:nvPr/>
        </p:nvSpPr>
        <p:spPr bwMode="auto">
          <a:xfrm>
            <a:off x="7498952" y="4516419"/>
            <a:ext cx="193675" cy="193675"/>
          </a:xfrm>
          <a:custGeom>
            <a:avLst/>
            <a:gdLst>
              <a:gd name="T0" fmla="*/ 466 w 536"/>
              <a:gd name="T1" fmla="*/ 248 h 536"/>
              <a:gd name="T2" fmla="*/ 466 w 536"/>
              <a:gd name="T3" fmla="*/ 248 h 536"/>
              <a:gd name="T4" fmla="*/ 466 w 536"/>
              <a:gd name="T5" fmla="*/ 248 h 536"/>
              <a:gd name="T6" fmla="*/ 382 w 536"/>
              <a:gd name="T7" fmla="*/ 331 h 536"/>
              <a:gd name="T8" fmla="*/ 382 w 536"/>
              <a:gd name="T9" fmla="*/ 331 h 536"/>
              <a:gd name="T10" fmla="*/ 351 w 536"/>
              <a:gd name="T11" fmla="*/ 335 h 536"/>
              <a:gd name="T12" fmla="*/ 201 w 536"/>
              <a:gd name="T13" fmla="*/ 184 h 536"/>
              <a:gd name="T14" fmla="*/ 204 w 536"/>
              <a:gd name="T15" fmla="*/ 154 h 536"/>
              <a:gd name="T16" fmla="*/ 204 w 536"/>
              <a:gd name="T17" fmla="*/ 154 h 536"/>
              <a:gd name="T18" fmla="*/ 288 w 536"/>
              <a:gd name="T19" fmla="*/ 70 h 536"/>
              <a:gd name="T20" fmla="*/ 288 w 536"/>
              <a:gd name="T21" fmla="*/ 70 h 536"/>
              <a:gd name="T22" fmla="*/ 376 w 536"/>
              <a:gd name="T23" fmla="*/ 34 h 536"/>
              <a:gd name="T24" fmla="*/ 502 w 536"/>
              <a:gd name="T25" fmla="*/ 159 h 536"/>
              <a:gd name="T26" fmla="*/ 466 w 536"/>
              <a:gd name="T27" fmla="*/ 248 h 536"/>
              <a:gd name="T28" fmla="*/ 248 w 536"/>
              <a:gd name="T29" fmla="*/ 465 h 536"/>
              <a:gd name="T30" fmla="*/ 248 w 536"/>
              <a:gd name="T31" fmla="*/ 465 h 536"/>
              <a:gd name="T32" fmla="*/ 248 w 536"/>
              <a:gd name="T33" fmla="*/ 465 h 536"/>
              <a:gd name="T34" fmla="*/ 248 w 536"/>
              <a:gd name="T35" fmla="*/ 465 h 536"/>
              <a:gd name="T36" fmla="*/ 159 w 536"/>
              <a:gd name="T37" fmla="*/ 502 h 536"/>
              <a:gd name="T38" fmla="*/ 34 w 536"/>
              <a:gd name="T39" fmla="*/ 376 h 536"/>
              <a:gd name="T40" fmla="*/ 70 w 536"/>
              <a:gd name="T41" fmla="*/ 288 h 536"/>
              <a:gd name="T42" fmla="*/ 70 w 536"/>
              <a:gd name="T43" fmla="*/ 288 h 536"/>
              <a:gd name="T44" fmla="*/ 168 w 536"/>
              <a:gd name="T45" fmla="*/ 191 h 536"/>
              <a:gd name="T46" fmla="*/ 168 w 536"/>
              <a:gd name="T47" fmla="*/ 191 h 536"/>
              <a:gd name="T48" fmla="*/ 345 w 536"/>
              <a:gd name="T49" fmla="*/ 368 h 536"/>
              <a:gd name="T50" fmla="*/ 345 w 536"/>
              <a:gd name="T51" fmla="*/ 368 h 536"/>
              <a:gd name="T52" fmla="*/ 248 w 536"/>
              <a:gd name="T53" fmla="*/ 465 h 536"/>
              <a:gd name="T54" fmla="*/ 376 w 536"/>
              <a:gd name="T55" fmla="*/ 0 h 536"/>
              <a:gd name="T56" fmla="*/ 376 w 536"/>
              <a:gd name="T57" fmla="*/ 0 h 536"/>
              <a:gd name="T58" fmla="*/ 376 w 536"/>
              <a:gd name="T59" fmla="*/ 0 h 536"/>
              <a:gd name="T60" fmla="*/ 376 w 536"/>
              <a:gd name="T61" fmla="*/ 0 h 536"/>
              <a:gd name="T62" fmla="*/ 264 w 536"/>
              <a:gd name="T63" fmla="*/ 47 h 536"/>
              <a:gd name="T64" fmla="*/ 264 w 536"/>
              <a:gd name="T65" fmla="*/ 47 h 536"/>
              <a:gd name="T66" fmla="*/ 47 w 536"/>
              <a:gd name="T67" fmla="*/ 265 h 536"/>
              <a:gd name="T68" fmla="*/ 47 w 536"/>
              <a:gd name="T69" fmla="*/ 265 h 536"/>
              <a:gd name="T70" fmla="*/ 0 w 536"/>
              <a:gd name="T71" fmla="*/ 376 h 536"/>
              <a:gd name="T72" fmla="*/ 159 w 536"/>
              <a:gd name="T73" fmla="*/ 535 h 536"/>
              <a:gd name="T74" fmla="*/ 271 w 536"/>
              <a:gd name="T75" fmla="*/ 489 h 536"/>
              <a:gd name="T76" fmla="*/ 271 w 536"/>
              <a:gd name="T77" fmla="*/ 489 h 536"/>
              <a:gd name="T78" fmla="*/ 489 w 536"/>
              <a:gd name="T79" fmla="*/ 271 h 536"/>
              <a:gd name="T80" fmla="*/ 489 w 536"/>
              <a:gd name="T81" fmla="*/ 271 h 536"/>
              <a:gd name="T82" fmla="*/ 535 w 536"/>
              <a:gd name="T83" fmla="*/ 159 h 536"/>
              <a:gd name="T84" fmla="*/ 376 w 536"/>
              <a:gd name="T85"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36">
                <a:moveTo>
                  <a:pt x="466" y="248"/>
                </a:moveTo>
                <a:lnTo>
                  <a:pt x="466" y="248"/>
                </a:lnTo>
                <a:lnTo>
                  <a:pt x="466" y="248"/>
                </a:lnTo>
                <a:lnTo>
                  <a:pt x="382" y="331"/>
                </a:lnTo>
                <a:lnTo>
                  <a:pt x="382" y="331"/>
                </a:lnTo>
                <a:cubicBezTo>
                  <a:pt x="372" y="333"/>
                  <a:pt x="362" y="335"/>
                  <a:pt x="351" y="335"/>
                </a:cubicBezTo>
                <a:cubicBezTo>
                  <a:pt x="268" y="335"/>
                  <a:pt x="201" y="267"/>
                  <a:pt x="201" y="184"/>
                </a:cubicBezTo>
                <a:cubicBezTo>
                  <a:pt x="201" y="174"/>
                  <a:pt x="202" y="164"/>
                  <a:pt x="204" y="154"/>
                </a:cubicBezTo>
                <a:lnTo>
                  <a:pt x="204" y="154"/>
                </a:lnTo>
                <a:lnTo>
                  <a:pt x="288" y="70"/>
                </a:lnTo>
                <a:lnTo>
                  <a:pt x="288" y="70"/>
                </a:lnTo>
                <a:cubicBezTo>
                  <a:pt x="312" y="47"/>
                  <a:pt x="343" y="34"/>
                  <a:pt x="376" y="34"/>
                </a:cubicBezTo>
                <a:cubicBezTo>
                  <a:pt x="446" y="34"/>
                  <a:pt x="502" y="90"/>
                  <a:pt x="502" y="159"/>
                </a:cubicBezTo>
                <a:cubicBezTo>
                  <a:pt x="502" y="193"/>
                  <a:pt x="489" y="224"/>
                  <a:pt x="466" y="248"/>
                </a:cubicBezTo>
                <a:close/>
                <a:moveTo>
                  <a:pt x="248" y="465"/>
                </a:moveTo>
                <a:lnTo>
                  <a:pt x="248" y="465"/>
                </a:lnTo>
                <a:lnTo>
                  <a:pt x="248" y="465"/>
                </a:lnTo>
                <a:lnTo>
                  <a:pt x="248" y="465"/>
                </a:lnTo>
                <a:cubicBezTo>
                  <a:pt x="224" y="489"/>
                  <a:pt x="193" y="502"/>
                  <a:pt x="159" y="502"/>
                </a:cubicBezTo>
                <a:cubicBezTo>
                  <a:pt x="90" y="502"/>
                  <a:pt x="34" y="446"/>
                  <a:pt x="34" y="376"/>
                </a:cubicBezTo>
                <a:cubicBezTo>
                  <a:pt x="34" y="343"/>
                  <a:pt x="47" y="312"/>
                  <a:pt x="70" y="288"/>
                </a:cubicBezTo>
                <a:lnTo>
                  <a:pt x="70" y="288"/>
                </a:lnTo>
                <a:lnTo>
                  <a:pt x="168" y="191"/>
                </a:lnTo>
                <a:lnTo>
                  <a:pt x="168" y="191"/>
                </a:lnTo>
                <a:cubicBezTo>
                  <a:pt x="171" y="287"/>
                  <a:pt x="249" y="364"/>
                  <a:pt x="345" y="368"/>
                </a:cubicBezTo>
                <a:lnTo>
                  <a:pt x="345" y="368"/>
                </a:lnTo>
                <a:lnTo>
                  <a:pt x="248" y="465"/>
                </a:lnTo>
                <a:close/>
                <a:moveTo>
                  <a:pt x="376" y="0"/>
                </a:moveTo>
                <a:lnTo>
                  <a:pt x="376" y="0"/>
                </a:lnTo>
                <a:lnTo>
                  <a:pt x="376" y="0"/>
                </a:lnTo>
                <a:lnTo>
                  <a:pt x="376" y="0"/>
                </a:lnTo>
                <a:cubicBezTo>
                  <a:pt x="334" y="0"/>
                  <a:pt x="294" y="17"/>
                  <a:pt x="264" y="47"/>
                </a:cubicBezTo>
                <a:lnTo>
                  <a:pt x="264" y="47"/>
                </a:lnTo>
                <a:lnTo>
                  <a:pt x="47" y="265"/>
                </a:lnTo>
                <a:lnTo>
                  <a:pt x="47" y="265"/>
                </a:lnTo>
                <a:cubicBezTo>
                  <a:pt x="17" y="294"/>
                  <a:pt x="0" y="334"/>
                  <a:pt x="0" y="376"/>
                </a:cubicBezTo>
                <a:cubicBezTo>
                  <a:pt x="0" y="464"/>
                  <a:pt x="71" y="535"/>
                  <a:pt x="159" y="535"/>
                </a:cubicBezTo>
                <a:cubicBezTo>
                  <a:pt x="202" y="535"/>
                  <a:pt x="241" y="519"/>
                  <a:pt x="271" y="489"/>
                </a:cubicBezTo>
                <a:lnTo>
                  <a:pt x="271" y="489"/>
                </a:lnTo>
                <a:lnTo>
                  <a:pt x="489" y="271"/>
                </a:lnTo>
                <a:lnTo>
                  <a:pt x="489" y="271"/>
                </a:lnTo>
                <a:cubicBezTo>
                  <a:pt x="519" y="241"/>
                  <a:pt x="535" y="202"/>
                  <a:pt x="535" y="159"/>
                </a:cubicBezTo>
                <a:cubicBezTo>
                  <a:pt x="535" y="72"/>
                  <a:pt x="464" y="0"/>
                  <a:pt x="376"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6" name="Freeform 64"/>
          <p:cNvSpPr>
            <a:spLocks noChangeArrowheads="1"/>
          </p:cNvSpPr>
          <p:nvPr/>
        </p:nvSpPr>
        <p:spPr bwMode="auto">
          <a:xfrm>
            <a:off x="6992539" y="4516419"/>
            <a:ext cx="133350" cy="193675"/>
          </a:xfrm>
          <a:custGeom>
            <a:avLst/>
            <a:gdLst>
              <a:gd name="T0" fmla="*/ 184 w 369"/>
              <a:gd name="T1" fmla="*/ 117 h 536"/>
              <a:gd name="T2" fmla="*/ 184 w 369"/>
              <a:gd name="T3" fmla="*/ 117 h 536"/>
              <a:gd name="T4" fmla="*/ 184 w 369"/>
              <a:gd name="T5" fmla="*/ 117 h 536"/>
              <a:gd name="T6" fmla="*/ 184 w 369"/>
              <a:gd name="T7" fmla="*/ 117 h 536"/>
              <a:gd name="T8" fmla="*/ 167 w 369"/>
              <a:gd name="T9" fmla="*/ 134 h 536"/>
              <a:gd name="T10" fmla="*/ 167 w 369"/>
              <a:gd name="T11" fmla="*/ 134 h 536"/>
              <a:gd name="T12" fmla="*/ 167 w 369"/>
              <a:gd name="T13" fmla="*/ 201 h 536"/>
              <a:gd name="T14" fmla="*/ 167 w 369"/>
              <a:gd name="T15" fmla="*/ 201 h 536"/>
              <a:gd name="T16" fmla="*/ 184 w 369"/>
              <a:gd name="T17" fmla="*/ 217 h 536"/>
              <a:gd name="T18" fmla="*/ 201 w 369"/>
              <a:gd name="T19" fmla="*/ 201 h 536"/>
              <a:gd name="T20" fmla="*/ 201 w 369"/>
              <a:gd name="T21" fmla="*/ 201 h 536"/>
              <a:gd name="T22" fmla="*/ 201 w 369"/>
              <a:gd name="T23" fmla="*/ 134 h 536"/>
              <a:gd name="T24" fmla="*/ 201 w 369"/>
              <a:gd name="T25" fmla="*/ 134 h 536"/>
              <a:gd name="T26" fmla="*/ 184 w 369"/>
              <a:gd name="T27" fmla="*/ 117 h 536"/>
              <a:gd name="T28" fmla="*/ 335 w 369"/>
              <a:gd name="T29" fmla="*/ 352 h 536"/>
              <a:gd name="T30" fmla="*/ 335 w 369"/>
              <a:gd name="T31" fmla="*/ 352 h 536"/>
              <a:gd name="T32" fmla="*/ 335 w 369"/>
              <a:gd name="T33" fmla="*/ 352 h 536"/>
              <a:gd name="T34" fmla="*/ 335 w 369"/>
              <a:gd name="T35" fmla="*/ 352 h 536"/>
              <a:gd name="T36" fmla="*/ 184 w 369"/>
              <a:gd name="T37" fmla="*/ 502 h 536"/>
              <a:gd name="T38" fmla="*/ 34 w 369"/>
              <a:gd name="T39" fmla="*/ 352 h 536"/>
              <a:gd name="T40" fmla="*/ 34 w 369"/>
              <a:gd name="T41" fmla="*/ 352 h 536"/>
              <a:gd name="T42" fmla="*/ 34 w 369"/>
              <a:gd name="T43" fmla="*/ 184 h 536"/>
              <a:gd name="T44" fmla="*/ 34 w 369"/>
              <a:gd name="T45" fmla="*/ 184 h 536"/>
              <a:gd name="T46" fmla="*/ 184 w 369"/>
              <a:gd name="T47" fmla="*/ 34 h 536"/>
              <a:gd name="T48" fmla="*/ 335 w 369"/>
              <a:gd name="T49" fmla="*/ 184 h 536"/>
              <a:gd name="T50" fmla="*/ 335 w 369"/>
              <a:gd name="T51" fmla="*/ 184 h 536"/>
              <a:gd name="T52" fmla="*/ 335 w 369"/>
              <a:gd name="T53" fmla="*/ 352 h 536"/>
              <a:gd name="T54" fmla="*/ 184 w 369"/>
              <a:gd name="T55" fmla="*/ 0 h 536"/>
              <a:gd name="T56" fmla="*/ 184 w 369"/>
              <a:gd name="T57" fmla="*/ 0 h 536"/>
              <a:gd name="T58" fmla="*/ 184 w 369"/>
              <a:gd name="T59" fmla="*/ 0 h 536"/>
              <a:gd name="T60" fmla="*/ 184 w 369"/>
              <a:gd name="T61" fmla="*/ 0 h 536"/>
              <a:gd name="T62" fmla="*/ 0 w 369"/>
              <a:gd name="T63" fmla="*/ 184 h 536"/>
              <a:gd name="T64" fmla="*/ 0 w 369"/>
              <a:gd name="T65" fmla="*/ 184 h 536"/>
              <a:gd name="T66" fmla="*/ 0 w 369"/>
              <a:gd name="T67" fmla="*/ 352 h 536"/>
              <a:gd name="T68" fmla="*/ 0 w 369"/>
              <a:gd name="T69" fmla="*/ 352 h 536"/>
              <a:gd name="T70" fmla="*/ 184 w 369"/>
              <a:gd name="T71" fmla="*/ 535 h 536"/>
              <a:gd name="T72" fmla="*/ 368 w 369"/>
              <a:gd name="T73" fmla="*/ 352 h 536"/>
              <a:gd name="T74" fmla="*/ 368 w 369"/>
              <a:gd name="T75" fmla="*/ 352 h 536"/>
              <a:gd name="T76" fmla="*/ 368 w 369"/>
              <a:gd name="T77" fmla="*/ 184 h 536"/>
              <a:gd name="T78" fmla="*/ 368 w 369"/>
              <a:gd name="T79" fmla="*/ 184 h 536"/>
              <a:gd name="T80" fmla="*/ 184 w 369"/>
              <a:gd name="T8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9" h="536">
                <a:moveTo>
                  <a:pt x="184" y="117"/>
                </a:moveTo>
                <a:lnTo>
                  <a:pt x="184" y="117"/>
                </a:lnTo>
                <a:lnTo>
                  <a:pt x="184" y="117"/>
                </a:lnTo>
                <a:lnTo>
                  <a:pt x="184" y="117"/>
                </a:lnTo>
                <a:cubicBezTo>
                  <a:pt x="175" y="117"/>
                  <a:pt x="167" y="124"/>
                  <a:pt x="167" y="134"/>
                </a:cubicBezTo>
                <a:lnTo>
                  <a:pt x="167" y="134"/>
                </a:lnTo>
                <a:lnTo>
                  <a:pt x="167" y="201"/>
                </a:lnTo>
                <a:lnTo>
                  <a:pt x="167" y="201"/>
                </a:lnTo>
                <a:cubicBezTo>
                  <a:pt x="167" y="210"/>
                  <a:pt x="175" y="217"/>
                  <a:pt x="184" y="217"/>
                </a:cubicBezTo>
                <a:cubicBezTo>
                  <a:pt x="193" y="217"/>
                  <a:pt x="201" y="210"/>
                  <a:pt x="201" y="201"/>
                </a:cubicBezTo>
                <a:lnTo>
                  <a:pt x="201" y="201"/>
                </a:lnTo>
                <a:lnTo>
                  <a:pt x="201" y="134"/>
                </a:lnTo>
                <a:lnTo>
                  <a:pt x="201" y="134"/>
                </a:lnTo>
                <a:cubicBezTo>
                  <a:pt x="201" y="124"/>
                  <a:pt x="193" y="117"/>
                  <a:pt x="184" y="117"/>
                </a:cubicBezTo>
                <a:close/>
                <a:moveTo>
                  <a:pt x="335" y="352"/>
                </a:moveTo>
                <a:lnTo>
                  <a:pt x="335" y="352"/>
                </a:lnTo>
                <a:lnTo>
                  <a:pt x="335" y="352"/>
                </a:lnTo>
                <a:lnTo>
                  <a:pt x="335" y="352"/>
                </a:lnTo>
                <a:cubicBezTo>
                  <a:pt x="335" y="435"/>
                  <a:pt x="267" y="502"/>
                  <a:pt x="184" y="502"/>
                </a:cubicBezTo>
                <a:cubicBezTo>
                  <a:pt x="101" y="502"/>
                  <a:pt x="34" y="435"/>
                  <a:pt x="34" y="352"/>
                </a:cubicBezTo>
                <a:lnTo>
                  <a:pt x="34" y="352"/>
                </a:lnTo>
                <a:lnTo>
                  <a:pt x="34" y="184"/>
                </a:lnTo>
                <a:lnTo>
                  <a:pt x="34" y="184"/>
                </a:lnTo>
                <a:cubicBezTo>
                  <a:pt x="34" y="101"/>
                  <a:pt x="101" y="34"/>
                  <a:pt x="184" y="34"/>
                </a:cubicBezTo>
                <a:cubicBezTo>
                  <a:pt x="267" y="34"/>
                  <a:pt x="335" y="101"/>
                  <a:pt x="335" y="184"/>
                </a:cubicBezTo>
                <a:lnTo>
                  <a:pt x="335" y="184"/>
                </a:lnTo>
                <a:lnTo>
                  <a:pt x="335" y="352"/>
                </a:lnTo>
                <a:close/>
                <a:moveTo>
                  <a:pt x="184" y="0"/>
                </a:moveTo>
                <a:lnTo>
                  <a:pt x="184" y="0"/>
                </a:lnTo>
                <a:lnTo>
                  <a:pt x="184" y="0"/>
                </a:lnTo>
                <a:lnTo>
                  <a:pt x="184" y="0"/>
                </a:lnTo>
                <a:cubicBezTo>
                  <a:pt x="82" y="0"/>
                  <a:pt x="0" y="82"/>
                  <a:pt x="0" y="184"/>
                </a:cubicBezTo>
                <a:lnTo>
                  <a:pt x="0" y="184"/>
                </a:lnTo>
                <a:lnTo>
                  <a:pt x="0" y="352"/>
                </a:lnTo>
                <a:lnTo>
                  <a:pt x="0" y="352"/>
                </a:lnTo>
                <a:cubicBezTo>
                  <a:pt x="0" y="453"/>
                  <a:pt x="82" y="535"/>
                  <a:pt x="184" y="535"/>
                </a:cubicBezTo>
                <a:cubicBezTo>
                  <a:pt x="286" y="535"/>
                  <a:pt x="368" y="453"/>
                  <a:pt x="368" y="352"/>
                </a:cubicBezTo>
                <a:lnTo>
                  <a:pt x="368" y="352"/>
                </a:lnTo>
                <a:lnTo>
                  <a:pt x="368" y="184"/>
                </a:lnTo>
                <a:lnTo>
                  <a:pt x="368" y="184"/>
                </a:lnTo>
                <a:cubicBezTo>
                  <a:pt x="368" y="82"/>
                  <a:pt x="286" y="0"/>
                  <a:pt x="1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7" name="Freeform 65"/>
          <p:cNvSpPr>
            <a:spLocks noChangeArrowheads="1"/>
          </p:cNvSpPr>
          <p:nvPr/>
        </p:nvSpPr>
        <p:spPr bwMode="auto">
          <a:xfrm>
            <a:off x="6438502" y="4516419"/>
            <a:ext cx="157162" cy="193675"/>
          </a:xfrm>
          <a:custGeom>
            <a:avLst/>
            <a:gdLst>
              <a:gd name="T0" fmla="*/ 184 w 436"/>
              <a:gd name="T1" fmla="*/ 67 h 536"/>
              <a:gd name="T2" fmla="*/ 184 w 436"/>
              <a:gd name="T3" fmla="*/ 67 h 536"/>
              <a:gd name="T4" fmla="*/ 251 w 436"/>
              <a:gd name="T5" fmla="*/ 67 h 536"/>
              <a:gd name="T6" fmla="*/ 184 w 436"/>
              <a:gd name="T7" fmla="*/ 67 h 536"/>
              <a:gd name="T8" fmla="*/ 435 w 436"/>
              <a:gd name="T9" fmla="*/ 318 h 536"/>
              <a:gd name="T10" fmla="*/ 435 w 436"/>
              <a:gd name="T11" fmla="*/ 318 h 536"/>
              <a:gd name="T12" fmla="*/ 420 w 436"/>
              <a:gd name="T13" fmla="*/ 302 h 536"/>
              <a:gd name="T14" fmla="*/ 409 w 436"/>
              <a:gd name="T15" fmla="*/ 305 h 536"/>
              <a:gd name="T16" fmla="*/ 342 w 436"/>
              <a:gd name="T17" fmla="*/ 320 h 536"/>
              <a:gd name="T18" fmla="*/ 337 w 436"/>
              <a:gd name="T19" fmla="*/ 343 h 536"/>
              <a:gd name="T20" fmla="*/ 358 w 436"/>
              <a:gd name="T21" fmla="*/ 350 h 536"/>
              <a:gd name="T22" fmla="*/ 400 w 436"/>
              <a:gd name="T23" fmla="*/ 339 h 536"/>
              <a:gd name="T24" fmla="*/ 234 w 436"/>
              <a:gd name="T25" fmla="*/ 502 h 536"/>
              <a:gd name="T26" fmla="*/ 285 w 436"/>
              <a:gd name="T27" fmla="*/ 217 h 536"/>
              <a:gd name="T28" fmla="*/ 302 w 436"/>
              <a:gd name="T29" fmla="*/ 201 h 536"/>
              <a:gd name="T30" fmla="*/ 285 w 436"/>
              <a:gd name="T31" fmla="*/ 184 h 536"/>
              <a:gd name="T32" fmla="*/ 234 w 436"/>
              <a:gd name="T33" fmla="*/ 132 h 536"/>
              <a:gd name="T34" fmla="*/ 262 w 436"/>
              <a:gd name="T35" fmla="*/ 117 h 536"/>
              <a:gd name="T36" fmla="*/ 268 w 436"/>
              <a:gd name="T37" fmla="*/ 110 h 536"/>
              <a:gd name="T38" fmla="*/ 275 w 436"/>
              <a:gd name="T39" fmla="*/ 101 h 536"/>
              <a:gd name="T40" fmla="*/ 280 w 436"/>
              <a:gd name="T41" fmla="*/ 91 h 536"/>
              <a:gd name="T42" fmla="*/ 283 w 436"/>
              <a:gd name="T43" fmla="*/ 79 h 536"/>
              <a:gd name="T44" fmla="*/ 218 w 436"/>
              <a:gd name="T45" fmla="*/ 0 h 536"/>
              <a:gd name="T46" fmla="*/ 152 w 436"/>
              <a:gd name="T47" fmla="*/ 79 h 536"/>
              <a:gd name="T48" fmla="*/ 155 w 436"/>
              <a:gd name="T49" fmla="*/ 91 h 536"/>
              <a:gd name="T50" fmla="*/ 161 w 436"/>
              <a:gd name="T51" fmla="*/ 101 h 536"/>
              <a:gd name="T52" fmla="*/ 167 w 436"/>
              <a:gd name="T53" fmla="*/ 110 h 536"/>
              <a:gd name="T54" fmla="*/ 174 w 436"/>
              <a:gd name="T55" fmla="*/ 117 h 536"/>
              <a:gd name="T56" fmla="*/ 201 w 436"/>
              <a:gd name="T57" fmla="*/ 132 h 536"/>
              <a:gd name="T58" fmla="*/ 151 w 436"/>
              <a:gd name="T59" fmla="*/ 184 h 536"/>
              <a:gd name="T60" fmla="*/ 134 w 436"/>
              <a:gd name="T61" fmla="*/ 201 h 536"/>
              <a:gd name="T62" fmla="*/ 151 w 436"/>
              <a:gd name="T63" fmla="*/ 217 h 536"/>
              <a:gd name="T64" fmla="*/ 201 w 436"/>
              <a:gd name="T65" fmla="*/ 502 h 536"/>
              <a:gd name="T66" fmla="*/ 35 w 436"/>
              <a:gd name="T67" fmla="*/ 339 h 536"/>
              <a:gd name="T68" fmla="*/ 78 w 436"/>
              <a:gd name="T69" fmla="*/ 350 h 536"/>
              <a:gd name="T70" fmla="*/ 99 w 436"/>
              <a:gd name="T71" fmla="*/ 343 h 536"/>
              <a:gd name="T72" fmla="*/ 93 w 436"/>
              <a:gd name="T73" fmla="*/ 320 h 536"/>
              <a:gd name="T74" fmla="*/ 26 w 436"/>
              <a:gd name="T75" fmla="*/ 305 h 536"/>
              <a:gd name="T76" fmla="*/ 16 w 436"/>
              <a:gd name="T77" fmla="*/ 302 h 536"/>
              <a:gd name="T78" fmla="*/ 0 w 436"/>
              <a:gd name="T79" fmla="*/ 318 h 536"/>
              <a:gd name="T80" fmla="*/ 0 w 436"/>
              <a:gd name="T81" fmla="*/ 318 h 536"/>
              <a:gd name="T82" fmla="*/ 218 w 436"/>
              <a:gd name="T83"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536">
                <a:moveTo>
                  <a:pt x="184" y="67"/>
                </a:moveTo>
                <a:lnTo>
                  <a:pt x="184" y="67"/>
                </a:lnTo>
                <a:lnTo>
                  <a:pt x="184" y="67"/>
                </a:lnTo>
                <a:lnTo>
                  <a:pt x="184" y="67"/>
                </a:lnTo>
                <a:cubicBezTo>
                  <a:pt x="184" y="48"/>
                  <a:pt x="199" y="34"/>
                  <a:pt x="218" y="34"/>
                </a:cubicBezTo>
                <a:cubicBezTo>
                  <a:pt x="236" y="34"/>
                  <a:pt x="251" y="48"/>
                  <a:pt x="251" y="67"/>
                </a:cubicBezTo>
                <a:cubicBezTo>
                  <a:pt x="251" y="86"/>
                  <a:pt x="236" y="100"/>
                  <a:pt x="218" y="100"/>
                </a:cubicBezTo>
                <a:cubicBezTo>
                  <a:pt x="199" y="100"/>
                  <a:pt x="184" y="86"/>
                  <a:pt x="184" y="67"/>
                </a:cubicBezTo>
                <a:close/>
                <a:moveTo>
                  <a:pt x="435" y="318"/>
                </a:moveTo>
                <a:lnTo>
                  <a:pt x="435" y="318"/>
                </a:lnTo>
                <a:lnTo>
                  <a:pt x="435" y="318"/>
                </a:lnTo>
                <a:lnTo>
                  <a:pt x="435" y="318"/>
                </a:lnTo>
                <a:cubicBezTo>
                  <a:pt x="435" y="315"/>
                  <a:pt x="435" y="312"/>
                  <a:pt x="433" y="310"/>
                </a:cubicBezTo>
                <a:cubicBezTo>
                  <a:pt x="431" y="305"/>
                  <a:pt x="425" y="302"/>
                  <a:pt x="420" y="302"/>
                </a:cubicBezTo>
                <a:cubicBezTo>
                  <a:pt x="419" y="302"/>
                  <a:pt x="419" y="301"/>
                  <a:pt x="419" y="301"/>
                </a:cubicBezTo>
                <a:cubicBezTo>
                  <a:pt x="415" y="301"/>
                  <a:pt x="412" y="303"/>
                  <a:pt x="409" y="305"/>
                </a:cubicBezTo>
                <a:lnTo>
                  <a:pt x="409" y="305"/>
                </a:lnTo>
                <a:lnTo>
                  <a:pt x="342" y="320"/>
                </a:lnTo>
                <a:lnTo>
                  <a:pt x="342" y="320"/>
                </a:lnTo>
                <a:cubicBezTo>
                  <a:pt x="335" y="325"/>
                  <a:pt x="333" y="336"/>
                  <a:pt x="337" y="343"/>
                </a:cubicBezTo>
                <a:cubicBezTo>
                  <a:pt x="341" y="351"/>
                  <a:pt x="350" y="354"/>
                  <a:pt x="358" y="350"/>
                </a:cubicBezTo>
                <a:lnTo>
                  <a:pt x="358" y="350"/>
                </a:lnTo>
                <a:lnTo>
                  <a:pt x="400" y="339"/>
                </a:lnTo>
                <a:lnTo>
                  <a:pt x="400" y="339"/>
                </a:lnTo>
                <a:cubicBezTo>
                  <a:pt x="390" y="426"/>
                  <a:pt x="321" y="493"/>
                  <a:pt x="234" y="502"/>
                </a:cubicBezTo>
                <a:lnTo>
                  <a:pt x="234" y="502"/>
                </a:lnTo>
                <a:lnTo>
                  <a:pt x="234" y="217"/>
                </a:lnTo>
                <a:lnTo>
                  <a:pt x="285" y="217"/>
                </a:lnTo>
                <a:lnTo>
                  <a:pt x="285" y="217"/>
                </a:lnTo>
                <a:cubicBezTo>
                  <a:pt x="294" y="217"/>
                  <a:pt x="302" y="210"/>
                  <a:pt x="302" y="201"/>
                </a:cubicBezTo>
                <a:cubicBezTo>
                  <a:pt x="302" y="192"/>
                  <a:pt x="294" y="184"/>
                  <a:pt x="285" y="184"/>
                </a:cubicBezTo>
                <a:lnTo>
                  <a:pt x="285" y="184"/>
                </a:lnTo>
                <a:lnTo>
                  <a:pt x="234" y="184"/>
                </a:lnTo>
                <a:lnTo>
                  <a:pt x="234" y="132"/>
                </a:lnTo>
                <a:lnTo>
                  <a:pt x="234" y="132"/>
                </a:lnTo>
                <a:cubicBezTo>
                  <a:pt x="245" y="129"/>
                  <a:pt x="254" y="124"/>
                  <a:pt x="262" y="117"/>
                </a:cubicBezTo>
                <a:lnTo>
                  <a:pt x="263" y="116"/>
                </a:lnTo>
                <a:cubicBezTo>
                  <a:pt x="265" y="114"/>
                  <a:pt x="266" y="112"/>
                  <a:pt x="268" y="110"/>
                </a:cubicBezTo>
                <a:cubicBezTo>
                  <a:pt x="269" y="109"/>
                  <a:pt x="271" y="108"/>
                  <a:pt x="271" y="107"/>
                </a:cubicBezTo>
                <a:cubicBezTo>
                  <a:pt x="273" y="105"/>
                  <a:pt x="274" y="103"/>
                  <a:pt x="275" y="101"/>
                </a:cubicBezTo>
                <a:cubicBezTo>
                  <a:pt x="276" y="100"/>
                  <a:pt x="277" y="98"/>
                  <a:pt x="278" y="96"/>
                </a:cubicBezTo>
                <a:cubicBezTo>
                  <a:pt x="278" y="94"/>
                  <a:pt x="279" y="93"/>
                  <a:pt x="280" y="91"/>
                </a:cubicBezTo>
                <a:cubicBezTo>
                  <a:pt x="281" y="88"/>
                  <a:pt x="281" y="86"/>
                  <a:pt x="282" y="84"/>
                </a:cubicBezTo>
                <a:cubicBezTo>
                  <a:pt x="283" y="82"/>
                  <a:pt x="283" y="81"/>
                  <a:pt x="283" y="79"/>
                </a:cubicBezTo>
                <a:cubicBezTo>
                  <a:pt x="284" y="75"/>
                  <a:pt x="285" y="72"/>
                  <a:pt x="285" y="67"/>
                </a:cubicBezTo>
                <a:cubicBezTo>
                  <a:pt x="285" y="30"/>
                  <a:pt x="254" y="0"/>
                  <a:pt x="218" y="0"/>
                </a:cubicBezTo>
                <a:cubicBezTo>
                  <a:pt x="181" y="0"/>
                  <a:pt x="151" y="30"/>
                  <a:pt x="151" y="67"/>
                </a:cubicBezTo>
                <a:cubicBezTo>
                  <a:pt x="151" y="72"/>
                  <a:pt x="151" y="75"/>
                  <a:pt x="152" y="79"/>
                </a:cubicBezTo>
                <a:cubicBezTo>
                  <a:pt x="152" y="81"/>
                  <a:pt x="152" y="82"/>
                  <a:pt x="153" y="84"/>
                </a:cubicBezTo>
                <a:cubicBezTo>
                  <a:pt x="154" y="86"/>
                  <a:pt x="155" y="88"/>
                  <a:pt x="155" y="91"/>
                </a:cubicBezTo>
                <a:cubicBezTo>
                  <a:pt x="156" y="93"/>
                  <a:pt x="157" y="94"/>
                  <a:pt x="157" y="96"/>
                </a:cubicBezTo>
                <a:cubicBezTo>
                  <a:pt x="159" y="98"/>
                  <a:pt x="159" y="100"/>
                  <a:pt x="161" y="101"/>
                </a:cubicBezTo>
                <a:cubicBezTo>
                  <a:pt x="162" y="103"/>
                  <a:pt x="163" y="105"/>
                  <a:pt x="164" y="107"/>
                </a:cubicBezTo>
                <a:cubicBezTo>
                  <a:pt x="165" y="108"/>
                  <a:pt x="166" y="109"/>
                  <a:pt x="167" y="110"/>
                </a:cubicBezTo>
                <a:cubicBezTo>
                  <a:pt x="169" y="112"/>
                  <a:pt x="170" y="114"/>
                  <a:pt x="172" y="116"/>
                </a:cubicBezTo>
                <a:cubicBezTo>
                  <a:pt x="173" y="116"/>
                  <a:pt x="173" y="117"/>
                  <a:pt x="174" y="117"/>
                </a:cubicBezTo>
                <a:cubicBezTo>
                  <a:pt x="181" y="124"/>
                  <a:pt x="191" y="129"/>
                  <a:pt x="201" y="132"/>
                </a:cubicBezTo>
                <a:lnTo>
                  <a:pt x="201" y="132"/>
                </a:lnTo>
                <a:lnTo>
                  <a:pt x="201" y="184"/>
                </a:lnTo>
                <a:lnTo>
                  <a:pt x="151" y="184"/>
                </a:lnTo>
                <a:lnTo>
                  <a:pt x="151" y="184"/>
                </a:lnTo>
                <a:cubicBezTo>
                  <a:pt x="141" y="184"/>
                  <a:pt x="134" y="192"/>
                  <a:pt x="134" y="201"/>
                </a:cubicBezTo>
                <a:cubicBezTo>
                  <a:pt x="134" y="210"/>
                  <a:pt x="141" y="217"/>
                  <a:pt x="151" y="217"/>
                </a:cubicBezTo>
                <a:lnTo>
                  <a:pt x="151" y="217"/>
                </a:lnTo>
                <a:lnTo>
                  <a:pt x="201" y="217"/>
                </a:lnTo>
                <a:lnTo>
                  <a:pt x="201" y="502"/>
                </a:lnTo>
                <a:lnTo>
                  <a:pt x="201" y="502"/>
                </a:lnTo>
                <a:cubicBezTo>
                  <a:pt x="114" y="493"/>
                  <a:pt x="45" y="426"/>
                  <a:pt x="35" y="339"/>
                </a:cubicBezTo>
                <a:lnTo>
                  <a:pt x="35" y="339"/>
                </a:lnTo>
                <a:lnTo>
                  <a:pt x="78" y="350"/>
                </a:lnTo>
                <a:lnTo>
                  <a:pt x="78" y="350"/>
                </a:lnTo>
                <a:cubicBezTo>
                  <a:pt x="85" y="354"/>
                  <a:pt x="95" y="351"/>
                  <a:pt x="99" y="343"/>
                </a:cubicBezTo>
                <a:cubicBezTo>
                  <a:pt x="103" y="336"/>
                  <a:pt x="100" y="325"/>
                  <a:pt x="93" y="320"/>
                </a:cubicBezTo>
                <a:lnTo>
                  <a:pt x="93" y="320"/>
                </a:lnTo>
                <a:lnTo>
                  <a:pt x="26" y="305"/>
                </a:lnTo>
                <a:lnTo>
                  <a:pt x="26" y="305"/>
                </a:lnTo>
                <a:cubicBezTo>
                  <a:pt x="23" y="303"/>
                  <a:pt x="20" y="301"/>
                  <a:pt x="17" y="301"/>
                </a:cubicBezTo>
                <a:lnTo>
                  <a:pt x="16" y="302"/>
                </a:lnTo>
                <a:cubicBezTo>
                  <a:pt x="10" y="302"/>
                  <a:pt x="5" y="305"/>
                  <a:pt x="2" y="310"/>
                </a:cubicBezTo>
                <a:cubicBezTo>
                  <a:pt x="0" y="312"/>
                  <a:pt x="0" y="315"/>
                  <a:pt x="0" y="318"/>
                </a:cubicBezTo>
                <a:lnTo>
                  <a:pt x="0" y="318"/>
                </a:lnTo>
                <a:lnTo>
                  <a:pt x="0" y="318"/>
                </a:lnTo>
                <a:lnTo>
                  <a:pt x="0" y="318"/>
                </a:lnTo>
                <a:cubicBezTo>
                  <a:pt x="0" y="438"/>
                  <a:pt x="97" y="535"/>
                  <a:pt x="218" y="535"/>
                </a:cubicBezTo>
                <a:cubicBezTo>
                  <a:pt x="338" y="535"/>
                  <a:pt x="435" y="438"/>
                  <a:pt x="435" y="31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8" name="Freeform 66"/>
          <p:cNvSpPr>
            <a:spLocks noChangeArrowheads="1"/>
          </p:cNvSpPr>
          <p:nvPr/>
        </p:nvSpPr>
        <p:spPr bwMode="auto">
          <a:xfrm>
            <a:off x="8572102" y="3979844"/>
            <a:ext cx="193675" cy="193675"/>
          </a:xfrm>
          <a:custGeom>
            <a:avLst/>
            <a:gdLst>
              <a:gd name="T0" fmla="*/ 409 w 536"/>
              <a:gd name="T1" fmla="*/ 318 h 537"/>
              <a:gd name="T2" fmla="*/ 409 w 536"/>
              <a:gd name="T3" fmla="*/ 318 h 537"/>
              <a:gd name="T4" fmla="*/ 405 w 536"/>
              <a:gd name="T5" fmla="*/ 207 h 537"/>
              <a:gd name="T6" fmla="*/ 477 w 536"/>
              <a:gd name="T7" fmla="*/ 165 h 537"/>
              <a:gd name="T8" fmla="*/ 501 w 536"/>
              <a:gd name="T9" fmla="*/ 268 h 537"/>
              <a:gd name="T10" fmla="*/ 483 w 536"/>
              <a:gd name="T11" fmla="*/ 360 h 537"/>
              <a:gd name="T12" fmla="*/ 408 w 536"/>
              <a:gd name="T13" fmla="*/ 456 h 537"/>
              <a:gd name="T14" fmla="*/ 408 w 536"/>
              <a:gd name="T15" fmla="*/ 456 h 537"/>
              <a:gd name="T16" fmla="*/ 365 w 536"/>
              <a:gd name="T17" fmla="*/ 383 h 537"/>
              <a:gd name="T18" fmla="*/ 395 w 536"/>
              <a:gd name="T19" fmla="*/ 347 h 537"/>
              <a:gd name="T20" fmla="*/ 467 w 536"/>
              <a:gd name="T21" fmla="*/ 389 h 537"/>
              <a:gd name="T22" fmla="*/ 267 w 536"/>
              <a:gd name="T23" fmla="*/ 502 h 537"/>
              <a:gd name="T24" fmla="*/ 267 w 536"/>
              <a:gd name="T25" fmla="*/ 502 h 537"/>
              <a:gd name="T26" fmla="*/ 166 w 536"/>
              <a:gd name="T27" fmla="*/ 479 h 537"/>
              <a:gd name="T28" fmla="*/ 208 w 536"/>
              <a:gd name="T29" fmla="*/ 406 h 537"/>
              <a:gd name="T30" fmla="*/ 267 w 536"/>
              <a:gd name="T31" fmla="*/ 419 h 537"/>
              <a:gd name="T32" fmla="*/ 339 w 536"/>
              <a:gd name="T33" fmla="*/ 401 h 537"/>
              <a:gd name="T34" fmla="*/ 380 w 536"/>
              <a:gd name="T35" fmla="*/ 473 h 537"/>
              <a:gd name="T36" fmla="*/ 73 w 536"/>
              <a:gd name="T37" fmla="*/ 399 h 537"/>
              <a:gd name="T38" fmla="*/ 73 w 536"/>
              <a:gd name="T39" fmla="*/ 399 h 537"/>
              <a:gd name="T40" fmla="*/ 146 w 536"/>
              <a:gd name="T41" fmla="*/ 356 h 537"/>
              <a:gd name="T42" fmla="*/ 179 w 536"/>
              <a:gd name="T43" fmla="*/ 389 h 537"/>
              <a:gd name="T44" fmla="*/ 137 w 536"/>
              <a:gd name="T45" fmla="*/ 463 h 537"/>
              <a:gd name="T46" fmla="*/ 33 w 536"/>
              <a:gd name="T47" fmla="*/ 268 h 537"/>
              <a:gd name="T48" fmla="*/ 33 w 536"/>
              <a:gd name="T49" fmla="*/ 268 h 537"/>
              <a:gd name="T50" fmla="*/ 62 w 536"/>
              <a:gd name="T51" fmla="*/ 155 h 537"/>
              <a:gd name="T52" fmla="*/ 135 w 536"/>
              <a:gd name="T53" fmla="*/ 197 h 537"/>
              <a:gd name="T54" fmla="*/ 116 w 536"/>
              <a:gd name="T55" fmla="*/ 268 h 537"/>
              <a:gd name="T56" fmla="*/ 129 w 536"/>
              <a:gd name="T57" fmla="*/ 327 h 537"/>
              <a:gd name="T58" fmla="*/ 56 w 536"/>
              <a:gd name="T59" fmla="*/ 370 h 537"/>
              <a:gd name="T60" fmla="*/ 147 w 536"/>
              <a:gd name="T61" fmla="*/ 68 h 537"/>
              <a:gd name="T62" fmla="*/ 147 w 536"/>
              <a:gd name="T63" fmla="*/ 68 h 537"/>
              <a:gd name="T64" fmla="*/ 188 w 536"/>
              <a:gd name="T65" fmla="*/ 140 h 537"/>
              <a:gd name="T66" fmla="*/ 153 w 536"/>
              <a:gd name="T67" fmla="*/ 170 h 537"/>
              <a:gd name="T68" fmla="*/ 80 w 536"/>
              <a:gd name="T69" fmla="*/ 128 h 537"/>
              <a:gd name="T70" fmla="*/ 267 w 536"/>
              <a:gd name="T71" fmla="*/ 34 h 537"/>
              <a:gd name="T72" fmla="*/ 267 w 536"/>
              <a:gd name="T73" fmla="*/ 34 h 537"/>
              <a:gd name="T74" fmla="*/ 370 w 536"/>
              <a:gd name="T75" fmla="*/ 58 h 537"/>
              <a:gd name="T76" fmla="*/ 328 w 536"/>
              <a:gd name="T77" fmla="*/ 131 h 537"/>
              <a:gd name="T78" fmla="*/ 267 w 536"/>
              <a:gd name="T79" fmla="*/ 118 h 537"/>
              <a:gd name="T80" fmla="*/ 218 w 536"/>
              <a:gd name="T81" fmla="*/ 126 h 537"/>
              <a:gd name="T82" fmla="*/ 175 w 536"/>
              <a:gd name="T83" fmla="*/ 53 h 537"/>
              <a:gd name="T84" fmla="*/ 384 w 536"/>
              <a:gd name="T85" fmla="*/ 268 h 537"/>
              <a:gd name="T86" fmla="*/ 384 w 536"/>
              <a:gd name="T87" fmla="*/ 268 h 537"/>
              <a:gd name="T88" fmla="*/ 267 w 536"/>
              <a:gd name="T89" fmla="*/ 385 h 537"/>
              <a:gd name="T90" fmla="*/ 267 w 536"/>
              <a:gd name="T91" fmla="*/ 151 h 537"/>
              <a:gd name="T92" fmla="*/ 461 w 536"/>
              <a:gd name="T93" fmla="*/ 136 h 537"/>
              <a:gd name="T94" fmla="*/ 461 w 536"/>
              <a:gd name="T95" fmla="*/ 136 h 537"/>
              <a:gd name="T96" fmla="*/ 388 w 536"/>
              <a:gd name="T97" fmla="*/ 178 h 537"/>
              <a:gd name="T98" fmla="*/ 357 w 536"/>
              <a:gd name="T99" fmla="*/ 147 h 537"/>
              <a:gd name="T100" fmla="*/ 399 w 536"/>
              <a:gd name="T101" fmla="*/ 75 h 537"/>
              <a:gd name="T102" fmla="*/ 267 w 536"/>
              <a:gd name="T103" fmla="*/ 0 h 537"/>
              <a:gd name="T104" fmla="*/ 267 w 536"/>
              <a:gd name="T105" fmla="*/ 0 h 537"/>
              <a:gd name="T106" fmla="*/ 0 w 536"/>
              <a:gd name="T107" fmla="*/ 268 h 537"/>
              <a:gd name="T108" fmla="*/ 535 w 536"/>
              <a:gd name="T109"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6" h="537">
                <a:moveTo>
                  <a:pt x="409" y="318"/>
                </a:moveTo>
                <a:lnTo>
                  <a:pt x="409" y="318"/>
                </a:lnTo>
                <a:lnTo>
                  <a:pt x="409" y="318"/>
                </a:lnTo>
                <a:lnTo>
                  <a:pt x="409" y="318"/>
                </a:lnTo>
                <a:cubicBezTo>
                  <a:pt x="415" y="302"/>
                  <a:pt x="417" y="285"/>
                  <a:pt x="417" y="268"/>
                </a:cubicBezTo>
                <a:cubicBezTo>
                  <a:pt x="417" y="247"/>
                  <a:pt x="413" y="226"/>
                  <a:pt x="405" y="207"/>
                </a:cubicBezTo>
                <a:lnTo>
                  <a:pt x="405" y="207"/>
                </a:lnTo>
                <a:lnTo>
                  <a:pt x="477" y="165"/>
                </a:lnTo>
                <a:lnTo>
                  <a:pt x="477" y="165"/>
                </a:lnTo>
                <a:cubicBezTo>
                  <a:pt x="493" y="196"/>
                  <a:pt x="501" y="231"/>
                  <a:pt x="501" y="268"/>
                </a:cubicBezTo>
                <a:cubicBezTo>
                  <a:pt x="501" y="301"/>
                  <a:pt x="495" y="332"/>
                  <a:pt x="483" y="360"/>
                </a:cubicBezTo>
                <a:lnTo>
                  <a:pt x="483" y="360"/>
                </a:lnTo>
                <a:lnTo>
                  <a:pt x="409" y="318"/>
                </a:lnTo>
                <a:close/>
                <a:moveTo>
                  <a:pt x="408" y="456"/>
                </a:moveTo>
                <a:lnTo>
                  <a:pt x="408" y="456"/>
                </a:lnTo>
                <a:lnTo>
                  <a:pt x="408" y="456"/>
                </a:lnTo>
                <a:lnTo>
                  <a:pt x="365" y="383"/>
                </a:lnTo>
                <a:lnTo>
                  <a:pt x="365" y="383"/>
                </a:lnTo>
                <a:cubicBezTo>
                  <a:pt x="377" y="372"/>
                  <a:pt x="387" y="361"/>
                  <a:pt x="395" y="347"/>
                </a:cubicBezTo>
                <a:lnTo>
                  <a:pt x="395" y="347"/>
                </a:lnTo>
                <a:lnTo>
                  <a:pt x="467" y="389"/>
                </a:lnTo>
                <a:lnTo>
                  <a:pt x="467" y="389"/>
                </a:lnTo>
                <a:cubicBezTo>
                  <a:pt x="452" y="415"/>
                  <a:pt x="432" y="437"/>
                  <a:pt x="408" y="456"/>
                </a:cubicBezTo>
                <a:close/>
                <a:moveTo>
                  <a:pt x="267" y="502"/>
                </a:moveTo>
                <a:lnTo>
                  <a:pt x="267" y="502"/>
                </a:lnTo>
                <a:lnTo>
                  <a:pt x="267" y="502"/>
                </a:lnTo>
                <a:lnTo>
                  <a:pt x="267" y="502"/>
                </a:lnTo>
                <a:cubicBezTo>
                  <a:pt x="231" y="502"/>
                  <a:pt x="196" y="494"/>
                  <a:pt x="166" y="479"/>
                </a:cubicBezTo>
                <a:lnTo>
                  <a:pt x="166" y="479"/>
                </a:lnTo>
                <a:lnTo>
                  <a:pt x="208" y="406"/>
                </a:lnTo>
                <a:lnTo>
                  <a:pt x="208" y="406"/>
                </a:lnTo>
                <a:cubicBezTo>
                  <a:pt x="226" y="414"/>
                  <a:pt x="246" y="419"/>
                  <a:pt x="267" y="419"/>
                </a:cubicBezTo>
                <a:cubicBezTo>
                  <a:pt x="293" y="419"/>
                  <a:pt x="317" y="412"/>
                  <a:pt x="339" y="401"/>
                </a:cubicBezTo>
                <a:lnTo>
                  <a:pt x="339" y="401"/>
                </a:lnTo>
                <a:lnTo>
                  <a:pt x="380" y="473"/>
                </a:lnTo>
                <a:lnTo>
                  <a:pt x="380" y="473"/>
                </a:lnTo>
                <a:cubicBezTo>
                  <a:pt x="346" y="492"/>
                  <a:pt x="308" y="502"/>
                  <a:pt x="267" y="502"/>
                </a:cubicBezTo>
                <a:close/>
                <a:moveTo>
                  <a:pt x="73" y="399"/>
                </a:moveTo>
                <a:lnTo>
                  <a:pt x="73" y="399"/>
                </a:lnTo>
                <a:lnTo>
                  <a:pt x="73" y="399"/>
                </a:lnTo>
                <a:lnTo>
                  <a:pt x="146" y="356"/>
                </a:lnTo>
                <a:lnTo>
                  <a:pt x="146" y="356"/>
                </a:lnTo>
                <a:cubicBezTo>
                  <a:pt x="155" y="369"/>
                  <a:pt x="166" y="380"/>
                  <a:pt x="179" y="389"/>
                </a:cubicBezTo>
                <a:lnTo>
                  <a:pt x="179" y="389"/>
                </a:lnTo>
                <a:lnTo>
                  <a:pt x="137" y="463"/>
                </a:lnTo>
                <a:lnTo>
                  <a:pt x="137" y="463"/>
                </a:lnTo>
                <a:cubicBezTo>
                  <a:pt x="111" y="446"/>
                  <a:pt x="89" y="424"/>
                  <a:pt x="73" y="399"/>
                </a:cubicBezTo>
                <a:close/>
                <a:moveTo>
                  <a:pt x="33" y="268"/>
                </a:moveTo>
                <a:lnTo>
                  <a:pt x="33" y="268"/>
                </a:lnTo>
                <a:lnTo>
                  <a:pt x="33" y="268"/>
                </a:lnTo>
                <a:lnTo>
                  <a:pt x="33" y="268"/>
                </a:lnTo>
                <a:cubicBezTo>
                  <a:pt x="33" y="227"/>
                  <a:pt x="44" y="189"/>
                  <a:pt x="62" y="155"/>
                </a:cubicBezTo>
                <a:lnTo>
                  <a:pt x="62" y="155"/>
                </a:lnTo>
                <a:lnTo>
                  <a:pt x="135" y="197"/>
                </a:lnTo>
                <a:lnTo>
                  <a:pt x="135" y="197"/>
                </a:lnTo>
                <a:cubicBezTo>
                  <a:pt x="123" y="218"/>
                  <a:pt x="116" y="242"/>
                  <a:pt x="116" y="268"/>
                </a:cubicBezTo>
                <a:cubicBezTo>
                  <a:pt x="116" y="290"/>
                  <a:pt x="121" y="309"/>
                  <a:pt x="129" y="327"/>
                </a:cubicBezTo>
                <a:lnTo>
                  <a:pt x="129" y="327"/>
                </a:lnTo>
                <a:lnTo>
                  <a:pt x="56" y="370"/>
                </a:lnTo>
                <a:lnTo>
                  <a:pt x="56" y="370"/>
                </a:lnTo>
                <a:cubicBezTo>
                  <a:pt x="41" y="339"/>
                  <a:pt x="33" y="304"/>
                  <a:pt x="33" y="268"/>
                </a:cubicBezTo>
                <a:close/>
                <a:moveTo>
                  <a:pt x="147" y="68"/>
                </a:moveTo>
                <a:lnTo>
                  <a:pt x="147" y="68"/>
                </a:lnTo>
                <a:lnTo>
                  <a:pt x="147" y="68"/>
                </a:lnTo>
                <a:lnTo>
                  <a:pt x="188" y="140"/>
                </a:lnTo>
                <a:lnTo>
                  <a:pt x="188" y="140"/>
                </a:lnTo>
                <a:cubicBezTo>
                  <a:pt x="175" y="148"/>
                  <a:pt x="163" y="158"/>
                  <a:pt x="153" y="170"/>
                </a:cubicBezTo>
                <a:lnTo>
                  <a:pt x="153" y="170"/>
                </a:lnTo>
                <a:lnTo>
                  <a:pt x="80" y="128"/>
                </a:lnTo>
                <a:lnTo>
                  <a:pt x="80" y="128"/>
                </a:lnTo>
                <a:cubicBezTo>
                  <a:pt x="98" y="104"/>
                  <a:pt x="121" y="83"/>
                  <a:pt x="147" y="68"/>
                </a:cubicBezTo>
                <a:close/>
                <a:moveTo>
                  <a:pt x="267" y="34"/>
                </a:moveTo>
                <a:lnTo>
                  <a:pt x="267" y="34"/>
                </a:lnTo>
                <a:lnTo>
                  <a:pt x="267" y="34"/>
                </a:lnTo>
                <a:lnTo>
                  <a:pt x="267" y="34"/>
                </a:lnTo>
                <a:cubicBezTo>
                  <a:pt x="304" y="34"/>
                  <a:pt x="339" y="43"/>
                  <a:pt x="370" y="58"/>
                </a:cubicBezTo>
                <a:lnTo>
                  <a:pt x="370" y="58"/>
                </a:lnTo>
                <a:lnTo>
                  <a:pt x="328" y="131"/>
                </a:lnTo>
                <a:lnTo>
                  <a:pt x="328" y="131"/>
                </a:lnTo>
                <a:cubicBezTo>
                  <a:pt x="310" y="122"/>
                  <a:pt x="289" y="118"/>
                  <a:pt x="267" y="118"/>
                </a:cubicBezTo>
                <a:cubicBezTo>
                  <a:pt x="250" y="118"/>
                  <a:pt x="233" y="121"/>
                  <a:pt x="218" y="126"/>
                </a:cubicBezTo>
                <a:lnTo>
                  <a:pt x="218" y="126"/>
                </a:lnTo>
                <a:lnTo>
                  <a:pt x="175" y="53"/>
                </a:lnTo>
                <a:lnTo>
                  <a:pt x="175" y="53"/>
                </a:lnTo>
                <a:cubicBezTo>
                  <a:pt x="204" y="41"/>
                  <a:pt x="234" y="34"/>
                  <a:pt x="267" y="34"/>
                </a:cubicBezTo>
                <a:close/>
                <a:moveTo>
                  <a:pt x="384" y="268"/>
                </a:moveTo>
                <a:lnTo>
                  <a:pt x="384" y="268"/>
                </a:lnTo>
                <a:lnTo>
                  <a:pt x="384" y="268"/>
                </a:lnTo>
                <a:lnTo>
                  <a:pt x="384" y="268"/>
                </a:lnTo>
                <a:cubicBezTo>
                  <a:pt x="384" y="333"/>
                  <a:pt x="332" y="385"/>
                  <a:pt x="267" y="385"/>
                </a:cubicBezTo>
                <a:cubicBezTo>
                  <a:pt x="202" y="385"/>
                  <a:pt x="150" y="333"/>
                  <a:pt x="150" y="268"/>
                </a:cubicBezTo>
                <a:cubicBezTo>
                  <a:pt x="150" y="204"/>
                  <a:pt x="202" y="151"/>
                  <a:pt x="267" y="151"/>
                </a:cubicBezTo>
                <a:cubicBezTo>
                  <a:pt x="332" y="151"/>
                  <a:pt x="384" y="204"/>
                  <a:pt x="384" y="268"/>
                </a:cubicBezTo>
                <a:close/>
                <a:moveTo>
                  <a:pt x="461" y="136"/>
                </a:moveTo>
                <a:lnTo>
                  <a:pt x="461" y="136"/>
                </a:lnTo>
                <a:lnTo>
                  <a:pt x="461" y="136"/>
                </a:lnTo>
                <a:lnTo>
                  <a:pt x="388" y="178"/>
                </a:lnTo>
                <a:lnTo>
                  <a:pt x="388" y="178"/>
                </a:lnTo>
                <a:cubicBezTo>
                  <a:pt x="379" y="167"/>
                  <a:pt x="369" y="156"/>
                  <a:pt x="357" y="147"/>
                </a:cubicBezTo>
                <a:lnTo>
                  <a:pt x="357" y="147"/>
                </a:lnTo>
                <a:lnTo>
                  <a:pt x="399" y="75"/>
                </a:lnTo>
                <a:lnTo>
                  <a:pt x="399" y="75"/>
                </a:lnTo>
                <a:cubicBezTo>
                  <a:pt x="423" y="91"/>
                  <a:pt x="444" y="112"/>
                  <a:pt x="461" y="136"/>
                </a:cubicBezTo>
                <a:close/>
                <a:moveTo>
                  <a:pt x="267" y="0"/>
                </a:moveTo>
                <a:lnTo>
                  <a:pt x="267" y="0"/>
                </a:lnTo>
                <a:lnTo>
                  <a:pt x="267" y="0"/>
                </a:lnTo>
                <a:lnTo>
                  <a:pt x="267" y="0"/>
                </a:lnTo>
                <a:cubicBezTo>
                  <a:pt x="119" y="0"/>
                  <a:pt x="0" y="120"/>
                  <a:pt x="0" y="268"/>
                </a:cubicBezTo>
                <a:cubicBezTo>
                  <a:pt x="0" y="416"/>
                  <a:pt x="119" y="536"/>
                  <a:pt x="267" y="536"/>
                </a:cubicBezTo>
                <a:cubicBezTo>
                  <a:pt x="415" y="536"/>
                  <a:pt x="535" y="416"/>
                  <a:pt x="535" y="268"/>
                </a:cubicBezTo>
                <a:cubicBezTo>
                  <a:pt x="535"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69" name="Freeform 67"/>
          <p:cNvSpPr>
            <a:spLocks noChangeArrowheads="1"/>
          </p:cNvSpPr>
          <p:nvPr/>
        </p:nvSpPr>
        <p:spPr bwMode="auto">
          <a:xfrm>
            <a:off x="8059339" y="3979844"/>
            <a:ext cx="157163" cy="193675"/>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0" name="Freeform 68"/>
          <p:cNvSpPr>
            <a:spLocks noChangeArrowheads="1"/>
          </p:cNvSpPr>
          <p:nvPr/>
        </p:nvSpPr>
        <p:spPr bwMode="auto">
          <a:xfrm>
            <a:off x="7511652" y="3979844"/>
            <a:ext cx="168275" cy="193675"/>
          </a:xfrm>
          <a:custGeom>
            <a:avLst/>
            <a:gdLst>
              <a:gd name="T0" fmla="*/ 251 w 469"/>
              <a:gd name="T1" fmla="*/ 254 h 537"/>
              <a:gd name="T2" fmla="*/ 251 w 469"/>
              <a:gd name="T3" fmla="*/ 254 h 537"/>
              <a:gd name="T4" fmla="*/ 251 w 469"/>
              <a:gd name="T5" fmla="*/ 254 h 537"/>
              <a:gd name="T6" fmla="*/ 251 w 469"/>
              <a:gd name="T7" fmla="*/ 168 h 537"/>
              <a:gd name="T8" fmla="*/ 251 w 469"/>
              <a:gd name="T9" fmla="*/ 168 h 537"/>
              <a:gd name="T10" fmla="*/ 234 w 469"/>
              <a:gd name="T11" fmla="*/ 151 h 537"/>
              <a:gd name="T12" fmla="*/ 217 w 469"/>
              <a:gd name="T13" fmla="*/ 168 h 537"/>
              <a:gd name="T14" fmla="*/ 217 w 469"/>
              <a:gd name="T15" fmla="*/ 168 h 537"/>
              <a:gd name="T16" fmla="*/ 217 w 469"/>
              <a:gd name="T17" fmla="*/ 254 h 537"/>
              <a:gd name="T18" fmla="*/ 217 w 469"/>
              <a:gd name="T19" fmla="*/ 254 h 537"/>
              <a:gd name="T20" fmla="*/ 184 w 469"/>
              <a:gd name="T21" fmla="*/ 302 h 537"/>
              <a:gd name="T22" fmla="*/ 234 w 469"/>
              <a:gd name="T23" fmla="*/ 351 h 537"/>
              <a:gd name="T24" fmla="*/ 284 w 469"/>
              <a:gd name="T25" fmla="*/ 302 h 537"/>
              <a:gd name="T26" fmla="*/ 251 w 469"/>
              <a:gd name="T27" fmla="*/ 254 h 537"/>
              <a:gd name="T28" fmla="*/ 234 w 469"/>
              <a:gd name="T29" fmla="*/ 502 h 537"/>
              <a:gd name="T30" fmla="*/ 234 w 469"/>
              <a:gd name="T31" fmla="*/ 502 h 537"/>
              <a:gd name="T32" fmla="*/ 234 w 469"/>
              <a:gd name="T33" fmla="*/ 502 h 537"/>
              <a:gd name="T34" fmla="*/ 234 w 469"/>
              <a:gd name="T35" fmla="*/ 502 h 537"/>
              <a:gd name="T36" fmla="*/ 33 w 469"/>
              <a:gd name="T37" fmla="*/ 302 h 537"/>
              <a:gd name="T38" fmla="*/ 234 w 469"/>
              <a:gd name="T39" fmla="*/ 101 h 537"/>
              <a:gd name="T40" fmla="*/ 435 w 469"/>
              <a:gd name="T41" fmla="*/ 302 h 537"/>
              <a:gd name="T42" fmla="*/ 234 w 469"/>
              <a:gd name="T43" fmla="*/ 502 h 537"/>
              <a:gd name="T44" fmla="*/ 251 w 469"/>
              <a:gd name="T45" fmla="*/ 68 h 537"/>
              <a:gd name="T46" fmla="*/ 251 w 469"/>
              <a:gd name="T47" fmla="*/ 68 h 537"/>
              <a:gd name="T48" fmla="*/ 251 w 469"/>
              <a:gd name="T49" fmla="*/ 68 h 537"/>
              <a:gd name="T50" fmla="*/ 251 w 469"/>
              <a:gd name="T51" fmla="*/ 34 h 537"/>
              <a:gd name="T52" fmla="*/ 301 w 469"/>
              <a:gd name="T53" fmla="*/ 34 h 537"/>
              <a:gd name="T54" fmla="*/ 301 w 469"/>
              <a:gd name="T55" fmla="*/ 34 h 537"/>
              <a:gd name="T56" fmla="*/ 317 w 469"/>
              <a:gd name="T57" fmla="*/ 17 h 537"/>
              <a:gd name="T58" fmla="*/ 301 w 469"/>
              <a:gd name="T59" fmla="*/ 0 h 537"/>
              <a:gd name="T60" fmla="*/ 301 w 469"/>
              <a:gd name="T61" fmla="*/ 0 h 537"/>
              <a:gd name="T62" fmla="*/ 167 w 469"/>
              <a:gd name="T63" fmla="*/ 0 h 537"/>
              <a:gd name="T64" fmla="*/ 167 w 469"/>
              <a:gd name="T65" fmla="*/ 0 h 537"/>
              <a:gd name="T66" fmla="*/ 150 w 469"/>
              <a:gd name="T67" fmla="*/ 17 h 537"/>
              <a:gd name="T68" fmla="*/ 167 w 469"/>
              <a:gd name="T69" fmla="*/ 34 h 537"/>
              <a:gd name="T70" fmla="*/ 167 w 469"/>
              <a:gd name="T71" fmla="*/ 34 h 537"/>
              <a:gd name="T72" fmla="*/ 217 w 469"/>
              <a:gd name="T73" fmla="*/ 34 h 537"/>
              <a:gd name="T74" fmla="*/ 217 w 469"/>
              <a:gd name="T75" fmla="*/ 68 h 537"/>
              <a:gd name="T76" fmla="*/ 217 w 469"/>
              <a:gd name="T77" fmla="*/ 68 h 537"/>
              <a:gd name="T78" fmla="*/ 0 w 469"/>
              <a:gd name="T79" fmla="*/ 302 h 537"/>
              <a:gd name="T80" fmla="*/ 234 w 469"/>
              <a:gd name="T81" fmla="*/ 536 h 537"/>
              <a:gd name="T82" fmla="*/ 468 w 469"/>
              <a:gd name="T83" fmla="*/ 302 h 537"/>
              <a:gd name="T84" fmla="*/ 251 w 469"/>
              <a:gd name="T85" fmla="*/ 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9" h="537">
                <a:moveTo>
                  <a:pt x="251" y="254"/>
                </a:moveTo>
                <a:lnTo>
                  <a:pt x="251" y="254"/>
                </a:lnTo>
                <a:lnTo>
                  <a:pt x="251" y="254"/>
                </a:lnTo>
                <a:lnTo>
                  <a:pt x="251" y="168"/>
                </a:lnTo>
                <a:lnTo>
                  <a:pt x="251" y="168"/>
                </a:lnTo>
                <a:cubicBezTo>
                  <a:pt x="251" y="159"/>
                  <a:pt x="243" y="151"/>
                  <a:pt x="234" y="151"/>
                </a:cubicBezTo>
                <a:cubicBezTo>
                  <a:pt x="225" y="151"/>
                  <a:pt x="217" y="159"/>
                  <a:pt x="217" y="168"/>
                </a:cubicBezTo>
                <a:lnTo>
                  <a:pt x="217" y="168"/>
                </a:lnTo>
                <a:lnTo>
                  <a:pt x="217" y="254"/>
                </a:lnTo>
                <a:lnTo>
                  <a:pt x="217" y="254"/>
                </a:lnTo>
                <a:cubicBezTo>
                  <a:pt x="197" y="261"/>
                  <a:pt x="184" y="280"/>
                  <a:pt x="184" y="302"/>
                </a:cubicBezTo>
                <a:cubicBezTo>
                  <a:pt x="184" y="330"/>
                  <a:pt x="206" y="351"/>
                  <a:pt x="234" y="351"/>
                </a:cubicBezTo>
                <a:cubicBezTo>
                  <a:pt x="261" y="351"/>
                  <a:pt x="284" y="330"/>
                  <a:pt x="284" y="302"/>
                </a:cubicBezTo>
                <a:cubicBezTo>
                  <a:pt x="284" y="280"/>
                  <a:pt x="270" y="261"/>
                  <a:pt x="251" y="254"/>
                </a:cubicBezTo>
                <a:close/>
                <a:moveTo>
                  <a:pt x="234" y="502"/>
                </a:moveTo>
                <a:lnTo>
                  <a:pt x="234" y="502"/>
                </a:lnTo>
                <a:lnTo>
                  <a:pt x="234" y="502"/>
                </a:lnTo>
                <a:lnTo>
                  <a:pt x="234" y="502"/>
                </a:lnTo>
                <a:cubicBezTo>
                  <a:pt x="123" y="502"/>
                  <a:pt x="33" y="413"/>
                  <a:pt x="33" y="302"/>
                </a:cubicBezTo>
                <a:cubicBezTo>
                  <a:pt x="33" y="191"/>
                  <a:pt x="123" y="101"/>
                  <a:pt x="234" y="101"/>
                </a:cubicBezTo>
                <a:cubicBezTo>
                  <a:pt x="345" y="101"/>
                  <a:pt x="435" y="191"/>
                  <a:pt x="435" y="302"/>
                </a:cubicBezTo>
                <a:cubicBezTo>
                  <a:pt x="435" y="413"/>
                  <a:pt x="345" y="502"/>
                  <a:pt x="234" y="502"/>
                </a:cubicBezTo>
                <a:close/>
                <a:moveTo>
                  <a:pt x="251" y="68"/>
                </a:moveTo>
                <a:lnTo>
                  <a:pt x="251" y="68"/>
                </a:lnTo>
                <a:lnTo>
                  <a:pt x="251" y="68"/>
                </a:lnTo>
                <a:lnTo>
                  <a:pt x="251" y="34"/>
                </a:lnTo>
                <a:lnTo>
                  <a:pt x="301" y="34"/>
                </a:lnTo>
                <a:lnTo>
                  <a:pt x="301" y="34"/>
                </a:lnTo>
                <a:cubicBezTo>
                  <a:pt x="310" y="34"/>
                  <a:pt x="317" y="26"/>
                  <a:pt x="317" y="17"/>
                </a:cubicBezTo>
                <a:cubicBezTo>
                  <a:pt x="317" y="8"/>
                  <a:pt x="310" y="0"/>
                  <a:pt x="301" y="0"/>
                </a:cubicBezTo>
                <a:lnTo>
                  <a:pt x="301" y="0"/>
                </a:lnTo>
                <a:lnTo>
                  <a:pt x="167" y="0"/>
                </a:lnTo>
                <a:lnTo>
                  <a:pt x="167" y="0"/>
                </a:lnTo>
                <a:cubicBezTo>
                  <a:pt x="158" y="0"/>
                  <a:pt x="150" y="8"/>
                  <a:pt x="150" y="17"/>
                </a:cubicBezTo>
                <a:cubicBezTo>
                  <a:pt x="150" y="26"/>
                  <a:pt x="158" y="34"/>
                  <a:pt x="167" y="34"/>
                </a:cubicBezTo>
                <a:lnTo>
                  <a:pt x="167" y="34"/>
                </a:lnTo>
                <a:lnTo>
                  <a:pt x="217" y="34"/>
                </a:lnTo>
                <a:lnTo>
                  <a:pt x="217" y="68"/>
                </a:lnTo>
                <a:lnTo>
                  <a:pt x="217" y="68"/>
                </a:lnTo>
                <a:cubicBezTo>
                  <a:pt x="95" y="77"/>
                  <a:pt x="0" y="178"/>
                  <a:pt x="0" y="302"/>
                </a:cubicBezTo>
                <a:cubicBezTo>
                  <a:pt x="0" y="431"/>
                  <a:pt x="104" y="536"/>
                  <a:pt x="234" y="536"/>
                </a:cubicBezTo>
                <a:cubicBezTo>
                  <a:pt x="363" y="536"/>
                  <a:pt x="468" y="431"/>
                  <a:pt x="468" y="302"/>
                </a:cubicBezTo>
                <a:cubicBezTo>
                  <a:pt x="468" y="178"/>
                  <a:pt x="372" y="77"/>
                  <a:pt x="251" y="6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1" name="Freeform 69"/>
          <p:cNvSpPr>
            <a:spLocks noChangeArrowheads="1"/>
          </p:cNvSpPr>
          <p:nvPr/>
        </p:nvSpPr>
        <p:spPr bwMode="auto">
          <a:xfrm>
            <a:off x="6962377" y="3979844"/>
            <a:ext cx="193675" cy="193675"/>
          </a:xfrm>
          <a:custGeom>
            <a:avLst/>
            <a:gdLst>
              <a:gd name="T0" fmla="*/ 469 w 537"/>
              <a:gd name="T1" fmla="*/ 502 h 537"/>
              <a:gd name="T2" fmla="*/ 469 w 537"/>
              <a:gd name="T3" fmla="*/ 502 h 537"/>
              <a:gd name="T4" fmla="*/ 469 w 537"/>
              <a:gd name="T5" fmla="*/ 435 h 537"/>
              <a:gd name="T6" fmla="*/ 469 w 537"/>
              <a:gd name="T7" fmla="*/ 502 h 537"/>
              <a:gd name="T8" fmla="*/ 404 w 537"/>
              <a:gd name="T9" fmla="*/ 452 h 537"/>
              <a:gd name="T10" fmla="*/ 132 w 537"/>
              <a:gd name="T11" fmla="*/ 452 h 537"/>
              <a:gd name="T12" fmla="*/ 84 w 537"/>
              <a:gd name="T13" fmla="*/ 404 h 537"/>
              <a:gd name="T14" fmla="*/ 84 w 537"/>
              <a:gd name="T15" fmla="*/ 132 h 537"/>
              <a:gd name="T16" fmla="*/ 132 w 537"/>
              <a:gd name="T17" fmla="*/ 84 h 537"/>
              <a:gd name="T18" fmla="*/ 404 w 537"/>
              <a:gd name="T19" fmla="*/ 84 h 537"/>
              <a:gd name="T20" fmla="*/ 452 w 537"/>
              <a:gd name="T21" fmla="*/ 132 h 537"/>
              <a:gd name="T22" fmla="*/ 452 w 537"/>
              <a:gd name="T23" fmla="*/ 404 h 537"/>
              <a:gd name="T24" fmla="*/ 404 w 537"/>
              <a:gd name="T25" fmla="*/ 452 h 537"/>
              <a:gd name="T26" fmla="*/ 67 w 537"/>
              <a:gd name="T27" fmla="*/ 502 h 537"/>
              <a:gd name="T28" fmla="*/ 67 w 537"/>
              <a:gd name="T29" fmla="*/ 502 h 537"/>
              <a:gd name="T30" fmla="*/ 67 w 537"/>
              <a:gd name="T31" fmla="*/ 435 h 537"/>
              <a:gd name="T32" fmla="*/ 67 w 537"/>
              <a:gd name="T33" fmla="*/ 502 h 537"/>
              <a:gd name="T34" fmla="*/ 34 w 537"/>
              <a:gd name="T35" fmla="*/ 67 h 537"/>
              <a:gd name="T36" fmla="*/ 34 w 537"/>
              <a:gd name="T37" fmla="*/ 67 h 537"/>
              <a:gd name="T38" fmla="*/ 101 w 537"/>
              <a:gd name="T39" fmla="*/ 67 h 537"/>
              <a:gd name="T40" fmla="*/ 34 w 537"/>
              <a:gd name="T41" fmla="*/ 67 h 537"/>
              <a:gd name="T42" fmla="*/ 469 w 537"/>
              <a:gd name="T43" fmla="*/ 34 h 537"/>
              <a:gd name="T44" fmla="*/ 469 w 537"/>
              <a:gd name="T45" fmla="*/ 34 h 537"/>
              <a:gd name="T46" fmla="*/ 469 w 537"/>
              <a:gd name="T47" fmla="*/ 101 h 537"/>
              <a:gd name="T48" fmla="*/ 469 w 537"/>
              <a:gd name="T49" fmla="*/ 34 h 537"/>
              <a:gd name="T50" fmla="*/ 486 w 537"/>
              <a:gd name="T51" fmla="*/ 404 h 537"/>
              <a:gd name="T52" fmla="*/ 486 w 537"/>
              <a:gd name="T53" fmla="*/ 132 h 537"/>
              <a:gd name="T54" fmla="*/ 536 w 537"/>
              <a:gd name="T55" fmla="*/ 67 h 537"/>
              <a:gd name="T56" fmla="*/ 404 w 537"/>
              <a:gd name="T57" fmla="*/ 50 h 537"/>
              <a:gd name="T58" fmla="*/ 132 w 537"/>
              <a:gd name="T59" fmla="*/ 50 h 537"/>
              <a:gd name="T60" fmla="*/ 67 w 537"/>
              <a:gd name="T61" fmla="*/ 0 h 537"/>
              <a:gd name="T62" fmla="*/ 51 w 537"/>
              <a:gd name="T63" fmla="*/ 132 h 537"/>
              <a:gd name="T64" fmla="*/ 51 w 537"/>
              <a:gd name="T65" fmla="*/ 404 h 537"/>
              <a:gd name="T66" fmla="*/ 0 w 537"/>
              <a:gd name="T67" fmla="*/ 469 h 537"/>
              <a:gd name="T68" fmla="*/ 132 w 537"/>
              <a:gd name="T69" fmla="*/ 486 h 537"/>
              <a:gd name="T70" fmla="*/ 404 w 537"/>
              <a:gd name="T71" fmla="*/ 486 h 537"/>
              <a:gd name="T72" fmla="*/ 469 w 537"/>
              <a:gd name="T73" fmla="*/ 536 h 537"/>
              <a:gd name="T74" fmla="*/ 486 w 537"/>
              <a:gd name="T75" fmla="*/ 40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7" h="537">
                <a:moveTo>
                  <a:pt x="469" y="502"/>
                </a:moveTo>
                <a:lnTo>
                  <a:pt x="469" y="502"/>
                </a:lnTo>
                <a:lnTo>
                  <a:pt x="469" y="502"/>
                </a:lnTo>
                <a:lnTo>
                  <a:pt x="469" y="502"/>
                </a:lnTo>
                <a:cubicBezTo>
                  <a:pt x="451" y="502"/>
                  <a:pt x="436" y="487"/>
                  <a:pt x="436" y="469"/>
                </a:cubicBezTo>
                <a:cubicBezTo>
                  <a:pt x="436" y="451"/>
                  <a:pt x="451" y="435"/>
                  <a:pt x="469" y="435"/>
                </a:cubicBezTo>
                <a:cubicBezTo>
                  <a:pt x="487" y="435"/>
                  <a:pt x="503" y="451"/>
                  <a:pt x="503" y="469"/>
                </a:cubicBezTo>
                <a:cubicBezTo>
                  <a:pt x="503" y="487"/>
                  <a:pt x="487" y="502"/>
                  <a:pt x="469" y="502"/>
                </a:cubicBezTo>
                <a:close/>
                <a:moveTo>
                  <a:pt x="404" y="452"/>
                </a:moveTo>
                <a:lnTo>
                  <a:pt x="404" y="452"/>
                </a:lnTo>
                <a:lnTo>
                  <a:pt x="404" y="452"/>
                </a:lnTo>
                <a:lnTo>
                  <a:pt x="132" y="452"/>
                </a:lnTo>
                <a:lnTo>
                  <a:pt x="132" y="452"/>
                </a:lnTo>
                <a:cubicBezTo>
                  <a:pt x="125" y="429"/>
                  <a:pt x="107" y="411"/>
                  <a:pt x="84" y="404"/>
                </a:cubicBezTo>
                <a:lnTo>
                  <a:pt x="84" y="404"/>
                </a:lnTo>
                <a:lnTo>
                  <a:pt x="84" y="132"/>
                </a:lnTo>
                <a:lnTo>
                  <a:pt x="84" y="132"/>
                </a:lnTo>
                <a:cubicBezTo>
                  <a:pt x="107" y="126"/>
                  <a:pt x="125" y="107"/>
                  <a:pt x="132" y="84"/>
                </a:cubicBezTo>
                <a:lnTo>
                  <a:pt x="132" y="84"/>
                </a:lnTo>
                <a:lnTo>
                  <a:pt x="404" y="84"/>
                </a:lnTo>
                <a:lnTo>
                  <a:pt x="404" y="84"/>
                </a:lnTo>
                <a:cubicBezTo>
                  <a:pt x="410" y="107"/>
                  <a:pt x="429" y="126"/>
                  <a:pt x="452" y="132"/>
                </a:cubicBezTo>
                <a:lnTo>
                  <a:pt x="452" y="132"/>
                </a:lnTo>
                <a:lnTo>
                  <a:pt x="452" y="404"/>
                </a:lnTo>
                <a:lnTo>
                  <a:pt x="452" y="404"/>
                </a:lnTo>
                <a:cubicBezTo>
                  <a:pt x="429" y="411"/>
                  <a:pt x="410" y="429"/>
                  <a:pt x="404" y="452"/>
                </a:cubicBezTo>
                <a:close/>
                <a:moveTo>
                  <a:pt x="67" y="502"/>
                </a:moveTo>
                <a:lnTo>
                  <a:pt x="67" y="502"/>
                </a:lnTo>
                <a:lnTo>
                  <a:pt x="67" y="502"/>
                </a:lnTo>
                <a:lnTo>
                  <a:pt x="67" y="502"/>
                </a:lnTo>
                <a:cubicBezTo>
                  <a:pt x="49" y="502"/>
                  <a:pt x="34" y="487"/>
                  <a:pt x="34" y="469"/>
                </a:cubicBezTo>
                <a:cubicBezTo>
                  <a:pt x="34" y="451"/>
                  <a:pt x="49" y="435"/>
                  <a:pt x="67" y="435"/>
                </a:cubicBezTo>
                <a:cubicBezTo>
                  <a:pt x="86" y="435"/>
                  <a:pt x="101" y="451"/>
                  <a:pt x="101" y="469"/>
                </a:cubicBezTo>
                <a:cubicBezTo>
                  <a:pt x="101" y="487"/>
                  <a:pt x="86" y="502"/>
                  <a:pt x="67" y="502"/>
                </a:cubicBezTo>
                <a:close/>
                <a:moveTo>
                  <a:pt x="34" y="67"/>
                </a:moveTo>
                <a:lnTo>
                  <a:pt x="34" y="67"/>
                </a:lnTo>
                <a:lnTo>
                  <a:pt x="34" y="67"/>
                </a:lnTo>
                <a:lnTo>
                  <a:pt x="34" y="67"/>
                </a:lnTo>
                <a:cubicBezTo>
                  <a:pt x="34" y="49"/>
                  <a:pt x="49" y="34"/>
                  <a:pt x="67" y="34"/>
                </a:cubicBezTo>
                <a:cubicBezTo>
                  <a:pt x="86" y="34"/>
                  <a:pt x="101" y="49"/>
                  <a:pt x="101" y="67"/>
                </a:cubicBezTo>
                <a:cubicBezTo>
                  <a:pt x="101" y="85"/>
                  <a:pt x="86" y="101"/>
                  <a:pt x="67" y="101"/>
                </a:cubicBezTo>
                <a:cubicBezTo>
                  <a:pt x="49" y="101"/>
                  <a:pt x="34" y="85"/>
                  <a:pt x="34" y="67"/>
                </a:cubicBezTo>
                <a:close/>
                <a:moveTo>
                  <a:pt x="469" y="34"/>
                </a:moveTo>
                <a:lnTo>
                  <a:pt x="469" y="34"/>
                </a:lnTo>
                <a:lnTo>
                  <a:pt x="469" y="34"/>
                </a:lnTo>
                <a:lnTo>
                  <a:pt x="469" y="34"/>
                </a:lnTo>
                <a:cubicBezTo>
                  <a:pt x="487" y="34"/>
                  <a:pt x="503" y="49"/>
                  <a:pt x="503" y="67"/>
                </a:cubicBezTo>
                <a:cubicBezTo>
                  <a:pt x="503" y="85"/>
                  <a:pt x="487" y="101"/>
                  <a:pt x="469" y="101"/>
                </a:cubicBezTo>
                <a:cubicBezTo>
                  <a:pt x="451" y="101"/>
                  <a:pt x="436" y="85"/>
                  <a:pt x="436" y="67"/>
                </a:cubicBezTo>
                <a:cubicBezTo>
                  <a:pt x="436" y="49"/>
                  <a:pt x="451" y="34"/>
                  <a:pt x="469" y="34"/>
                </a:cubicBezTo>
                <a:close/>
                <a:moveTo>
                  <a:pt x="486" y="404"/>
                </a:moveTo>
                <a:lnTo>
                  <a:pt x="486" y="404"/>
                </a:lnTo>
                <a:lnTo>
                  <a:pt x="486" y="404"/>
                </a:lnTo>
                <a:lnTo>
                  <a:pt x="486" y="132"/>
                </a:lnTo>
                <a:lnTo>
                  <a:pt x="486" y="132"/>
                </a:lnTo>
                <a:cubicBezTo>
                  <a:pt x="515" y="124"/>
                  <a:pt x="536" y="98"/>
                  <a:pt x="536" y="67"/>
                </a:cubicBezTo>
                <a:cubicBezTo>
                  <a:pt x="536" y="31"/>
                  <a:pt x="506" y="0"/>
                  <a:pt x="469" y="0"/>
                </a:cubicBezTo>
                <a:cubicBezTo>
                  <a:pt x="438" y="0"/>
                  <a:pt x="412" y="21"/>
                  <a:pt x="404" y="50"/>
                </a:cubicBezTo>
                <a:lnTo>
                  <a:pt x="404" y="50"/>
                </a:lnTo>
                <a:lnTo>
                  <a:pt x="132" y="50"/>
                </a:lnTo>
                <a:lnTo>
                  <a:pt x="132" y="50"/>
                </a:lnTo>
                <a:cubicBezTo>
                  <a:pt x="125" y="21"/>
                  <a:pt x="99" y="0"/>
                  <a:pt x="67" y="0"/>
                </a:cubicBezTo>
                <a:cubicBezTo>
                  <a:pt x="30" y="0"/>
                  <a:pt x="0" y="31"/>
                  <a:pt x="0" y="67"/>
                </a:cubicBezTo>
                <a:cubicBezTo>
                  <a:pt x="0" y="98"/>
                  <a:pt x="22" y="124"/>
                  <a:pt x="51" y="132"/>
                </a:cubicBezTo>
                <a:lnTo>
                  <a:pt x="51" y="132"/>
                </a:lnTo>
                <a:lnTo>
                  <a:pt x="51" y="404"/>
                </a:lnTo>
                <a:lnTo>
                  <a:pt x="51" y="404"/>
                </a:lnTo>
                <a:cubicBezTo>
                  <a:pt x="22" y="412"/>
                  <a:pt x="0" y="438"/>
                  <a:pt x="0" y="469"/>
                </a:cubicBezTo>
                <a:cubicBezTo>
                  <a:pt x="0" y="506"/>
                  <a:pt x="30" y="536"/>
                  <a:pt x="67" y="536"/>
                </a:cubicBezTo>
                <a:cubicBezTo>
                  <a:pt x="99" y="536"/>
                  <a:pt x="125" y="515"/>
                  <a:pt x="132" y="486"/>
                </a:cubicBezTo>
                <a:lnTo>
                  <a:pt x="132" y="486"/>
                </a:lnTo>
                <a:lnTo>
                  <a:pt x="404" y="486"/>
                </a:lnTo>
                <a:lnTo>
                  <a:pt x="404" y="486"/>
                </a:lnTo>
                <a:cubicBezTo>
                  <a:pt x="412" y="515"/>
                  <a:pt x="438" y="536"/>
                  <a:pt x="469" y="536"/>
                </a:cubicBezTo>
                <a:cubicBezTo>
                  <a:pt x="506" y="536"/>
                  <a:pt x="536" y="506"/>
                  <a:pt x="536" y="469"/>
                </a:cubicBezTo>
                <a:cubicBezTo>
                  <a:pt x="536" y="438"/>
                  <a:pt x="515" y="412"/>
                  <a:pt x="486" y="40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2" name="Freeform 70"/>
          <p:cNvSpPr>
            <a:spLocks noChangeArrowheads="1"/>
          </p:cNvSpPr>
          <p:nvPr/>
        </p:nvSpPr>
        <p:spPr bwMode="auto">
          <a:xfrm>
            <a:off x="6421039" y="3979844"/>
            <a:ext cx="193675" cy="193675"/>
          </a:xfrm>
          <a:custGeom>
            <a:avLst/>
            <a:gdLst>
              <a:gd name="T0" fmla="*/ 452 w 536"/>
              <a:gd name="T1" fmla="*/ 285 h 537"/>
              <a:gd name="T2" fmla="*/ 468 w 536"/>
              <a:gd name="T3" fmla="*/ 285 h 537"/>
              <a:gd name="T4" fmla="*/ 284 w 536"/>
              <a:gd name="T5" fmla="*/ 468 h 537"/>
              <a:gd name="T6" fmla="*/ 284 w 536"/>
              <a:gd name="T7" fmla="*/ 452 h 537"/>
              <a:gd name="T8" fmla="*/ 268 w 536"/>
              <a:gd name="T9" fmla="*/ 435 h 537"/>
              <a:gd name="T10" fmla="*/ 251 w 536"/>
              <a:gd name="T11" fmla="*/ 452 h 537"/>
              <a:gd name="T12" fmla="*/ 251 w 536"/>
              <a:gd name="T13" fmla="*/ 468 h 537"/>
              <a:gd name="T14" fmla="*/ 68 w 536"/>
              <a:gd name="T15" fmla="*/ 285 h 537"/>
              <a:gd name="T16" fmla="*/ 84 w 536"/>
              <a:gd name="T17" fmla="*/ 285 h 537"/>
              <a:gd name="T18" fmla="*/ 84 w 536"/>
              <a:gd name="T19" fmla="*/ 252 h 537"/>
              <a:gd name="T20" fmla="*/ 68 w 536"/>
              <a:gd name="T21" fmla="*/ 252 h 537"/>
              <a:gd name="T22" fmla="*/ 251 w 536"/>
              <a:gd name="T23" fmla="*/ 68 h 537"/>
              <a:gd name="T24" fmla="*/ 251 w 536"/>
              <a:gd name="T25" fmla="*/ 84 h 537"/>
              <a:gd name="T26" fmla="*/ 268 w 536"/>
              <a:gd name="T27" fmla="*/ 101 h 537"/>
              <a:gd name="T28" fmla="*/ 284 w 536"/>
              <a:gd name="T29" fmla="*/ 84 h 537"/>
              <a:gd name="T30" fmla="*/ 284 w 536"/>
              <a:gd name="T31" fmla="*/ 68 h 537"/>
              <a:gd name="T32" fmla="*/ 468 w 536"/>
              <a:gd name="T33" fmla="*/ 252 h 537"/>
              <a:gd name="T34" fmla="*/ 452 w 536"/>
              <a:gd name="T35" fmla="*/ 252 h 537"/>
              <a:gd name="T36" fmla="*/ 452 w 536"/>
              <a:gd name="T37" fmla="*/ 285 h 537"/>
              <a:gd name="T38" fmla="*/ 519 w 536"/>
              <a:gd name="T39" fmla="*/ 252 h 537"/>
              <a:gd name="T40" fmla="*/ 501 w 536"/>
              <a:gd name="T41" fmla="*/ 252 h 537"/>
              <a:gd name="T42" fmla="*/ 284 w 536"/>
              <a:gd name="T43" fmla="*/ 35 h 537"/>
              <a:gd name="T44" fmla="*/ 284 w 536"/>
              <a:gd name="T45" fmla="*/ 17 h 537"/>
              <a:gd name="T46" fmla="*/ 268 w 536"/>
              <a:gd name="T47" fmla="*/ 0 h 537"/>
              <a:gd name="T48" fmla="*/ 251 w 536"/>
              <a:gd name="T49" fmla="*/ 17 h 537"/>
              <a:gd name="T50" fmla="*/ 251 w 536"/>
              <a:gd name="T51" fmla="*/ 35 h 537"/>
              <a:gd name="T52" fmla="*/ 34 w 536"/>
              <a:gd name="T53" fmla="*/ 252 h 537"/>
              <a:gd name="T54" fmla="*/ 17 w 536"/>
              <a:gd name="T55" fmla="*/ 252 h 537"/>
              <a:gd name="T56" fmla="*/ 17 w 536"/>
              <a:gd name="T57" fmla="*/ 285 h 537"/>
              <a:gd name="T58" fmla="*/ 34 w 536"/>
              <a:gd name="T59" fmla="*/ 285 h 537"/>
              <a:gd name="T60" fmla="*/ 251 w 536"/>
              <a:gd name="T61" fmla="*/ 501 h 537"/>
              <a:gd name="T62" fmla="*/ 251 w 536"/>
              <a:gd name="T63" fmla="*/ 519 h 537"/>
              <a:gd name="T64" fmla="*/ 268 w 536"/>
              <a:gd name="T65" fmla="*/ 536 h 537"/>
              <a:gd name="T66" fmla="*/ 284 w 536"/>
              <a:gd name="T67" fmla="*/ 519 h 537"/>
              <a:gd name="T68" fmla="*/ 284 w 536"/>
              <a:gd name="T69" fmla="*/ 501 h 537"/>
              <a:gd name="T70" fmla="*/ 501 w 536"/>
              <a:gd name="T71" fmla="*/ 285 h 537"/>
              <a:gd name="T72" fmla="*/ 519 w 536"/>
              <a:gd name="T73" fmla="*/ 285 h 537"/>
              <a:gd name="T74" fmla="*/ 519 w 536"/>
              <a:gd name="T75" fmla="*/ 252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537">
                <a:moveTo>
                  <a:pt x="452" y="285"/>
                </a:moveTo>
                <a:lnTo>
                  <a:pt x="452" y="285"/>
                </a:lnTo>
                <a:lnTo>
                  <a:pt x="452" y="285"/>
                </a:lnTo>
                <a:lnTo>
                  <a:pt x="468" y="285"/>
                </a:lnTo>
                <a:lnTo>
                  <a:pt x="468" y="285"/>
                </a:lnTo>
                <a:cubicBezTo>
                  <a:pt x="459" y="383"/>
                  <a:pt x="382" y="460"/>
                  <a:pt x="284" y="468"/>
                </a:cubicBezTo>
                <a:lnTo>
                  <a:pt x="284" y="468"/>
                </a:lnTo>
                <a:lnTo>
                  <a:pt x="284" y="452"/>
                </a:lnTo>
                <a:lnTo>
                  <a:pt x="284" y="452"/>
                </a:lnTo>
                <a:cubicBezTo>
                  <a:pt x="284" y="443"/>
                  <a:pt x="277" y="435"/>
                  <a:pt x="268" y="435"/>
                </a:cubicBezTo>
                <a:cubicBezTo>
                  <a:pt x="259" y="435"/>
                  <a:pt x="251" y="443"/>
                  <a:pt x="251" y="452"/>
                </a:cubicBezTo>
                <a:lnTo>
                  <a:pt x="251" y="452"/>
                </a:lnTo>
                <a:lnTo>
                  <a:pt x="251" y="468"/>
                </a:lnTo>
                <a:lnTo>
                  <a:pt x="251" y="468"/>
                </a:lnTo>
                <a:cubicBezTo>
                  <a:pt x="153" y="460"/>
                  <a:pt x="76" y="383"/>
                  <a:pt x="68" y="285"/>
                </a:cubicBezTo>
                <a:lnTo>
                  <a:pt x="68" y="285"/>
                </a:lnTo>
                <a:lnTo>
                  <a:pt x="84" y="285"/>
                </a:lnTo>
                <a:lnTo>
                  <a:pt x="84" y="285"/>
                </a:lnTo>
                <a:cubicBezTo>
                  <a:pt x="93" y="285"/>
                  <a:pt x="100" y="278"/>
                  <a:pt x="100" y="268"/>
                </a:cubicBezTo>
                <a:cubicBezTo>
                  <a:pt x="100" y="259"/>
                  <a:pt x="93" y="252"/>
                  <a:pt x="84" y="252"/>
                </a:cubicBezTo>
                <a:lnTo>
                  <a:pt x="84" y="252"/>
                </a:lnTo>
                <a:lnTo>
                  <a:pt x="68" y="252"/>
                </a:lnTo>
                <a:lnTo>
                  <a:pt x="68" y="252"/>
                </a:lnTo>
                <a:cubicBezTo>
                  <a:pt x="76" y="154"/>
                  <a:pt x="153" y="76"/>
                  <a:pt x="251" y="68"/>
                </a:cubicBezTo>
                <a:lnTo>
                  <a:pt x="251" y="68"/>
                </a:lnTo>
                <a:lnTo>
                  <a:pt x="251" y="84"/>
                </a:lnTo>
                <a:lnTo>
                  <a:pt x="251" y="84"/>
                </a:lnTo>
                <a:cubicBezTo>
                  <a:pt x="251" y="93"/>
                  <a:pt x="259" y="101"/>
                  <a:pt x="268" y="101"/>
                </a:cubicBezTo>
                <a:cubicBezTo>
                  <a:pt x="277" y="101"/>
                  <a:pt x="284" y="93"/>
                  <a:pt x="284" y="84"/>
                </a:cubicBezTo>
                <a:lnTo>
                  <a:pt x="284" y="84"/>
                </a:lnTo>
                <a:lnTo>
                  <a:pt x="284" y="68"/>
                </a:lnTo>
                <a:lnTo>
                  <a:pt x="284" y="68"/>
                </a:lnTo>
                <a:cubicBezTo>
                  <a:pt x="382" y="76"/>
                  <a:pt x="459" y="154"/>
                  <a:pt x="468" y="252"/>
                </a:cubicBezTo>
                <a:lnTo>
                  <a:pt x="468" y="252"/>
                </a:lnTo>
                <a:lnTo>
                  <a:pt x="452" y="252"/>
                </a:lnTo>
                <a:lnTo>
                  <a:pt x="452" y="252"/>
                </a:lnTo>
                <a:cubicBezTo>
                  <a:pt x="442" y="252"/>
                  <a:pt x="435" y="259"/>
                  <a:pt x="435" y="268"/>
                </a:cubicBezTo>
                <a:cubicBezTo>
                  <a:pt x="435" y="278"/>
                  <a:pt x="442" y="285"/>
                  <a:pt x="452" y="285"/>
                </a:cubicBezTo>
                <a:close/>
                <a:moveTo>
                  <a:pt x="519" y="252"/>
                </a:moveTo>
                <a:lnTo>
                  <a:pt x="519" y="252"/>
                </a:lnTo>
                <a:lnTo>
                  <a:pt x="519" y="252"/>
                </a:lnTo>
                <a:lnTo>
                  <a:pt x="501" y="252"/>
                </a:lnTo>
                <a:lnTo>
                  <a:pt x="501" y="252"/>
                </a:lnTo>
                <a:cubicBezTo>
                  <a:pt x="493" y="135"/>
                  <a:pt x="400" y="43"/>
                  <a:pt x="284" y="35"/>
                </a:cubicBezTo>
                <a:lnTo>
                  <a:pt x="284" y="35"/>
                </a:lnTo>
                <a:lnTo>
                  <a:pt x="284" y="17"/>
                </a:lnTo>
                <a:lnTo>
                  <a:pt x="284" y="17"/>
                </a:lnTo>
                <a:cubicBezTo>
                  <a:pt x="284" y="8"/>
                  <a:pt x="277" y="0"/>
                  <a:pt x="268" y="0"/>
                </a:cubicBezTo>
                <a:cubicBezTo>
                  <a:pt x="259" y="0"/>
                  <a:pt x="251" y="8"/>
                  <a:pt x="251" y="17"/>
                </a:cubicBezTo>
                <a:lnTo>
                  <a:pt x="251" y="17"/>
                </a:lnTo>
                <a:lnTo>
                  <a:pt x="251" y="35"/>
                </a:lnTo>
                <a:lnTo>
                  <a:pt x="251" y="35"/>
                </a:lnTo>
                <a:cubicBezTo>
                  <a:pt x="135" y="43"/>
                  <a:pt x="43" y="135"/>
                  <a:pt x="34" y="252"/>
                </a:cubicBezTo>
                <a:lnTo>
                  <a:pt x="34" y="252"/>
                </a:lnTo>
                <a:lnTo>
                  <a:pt x="17" y="252"/>
                </a:lnTo>
                <a:lnTo>
                  <a:pt x="17" y="252"/>
                </a:lnTo>
                <a:cubicBezTo>
                  <a:pt x="7" y="252"/>
                  <a:pt x="0" y="259"/>
                  <a:pt x="0" y="268"/>
                </a:cubicBezTo>
                <a:cubicBezTo>
                  <a:pt x="0" y="278"/>
                  <a:pt x="7" y="285"/>
                  <a:pt x="17" y="285"/>
                </a:cubicBezTo>
                <a:lnTo>
                  <a:pt x="17" y="285"/>
                </a:lnTo>
                <a:lnTo>
                  <a:pt x="34" y="285"/>
                </a:lnTo>
                <a:lnTo>
                  <a:pt x="34" y="285"/>
                </a:lnTo>
                <a:cubicBezTo>
                  <a:pt x="43" y="401"/>
                  <a:pt x="135" y="494"/>
                  <a:pt x="251" y="501"/>
                </a:cubicBezTo>
                <a:lnTo>
                  <a:pt x="251" y="501"/>
                </a:lnTo>
                <a:lnTo>
                  <a:pt x="251" y="519"/>
                </a:lnTo>
                <a:lnTo>
                  <a:pt x="251" y="519"/>
                </a:lnTo>
                <a:cubicBezTo>
                  <a:pt x="251" y="528"/>
                  <a:pt x="259" y="536"/>
                  <a:pt x="268" y="536"/>
                </a:cubicBezTo>
                <a:cubicBezTo>
                  <a:pt x="277" y="536"/>
                  <a:pt x="284" y="528"/>
                  <a:pt x="284" y="519"/>
                </a:cubicBezTo>
                <a:lnTo>
                  <a:pt x="284" y="519"/>
                </a:lnTo>
                <a:lnTo>
                  <a:pt x="284" y="501"/>
                </a:lnTo>
                <a:lnTo>
                  <a:pt x="284" y="501"/>
                </a:lnTo>
                <a:cubicBezTo>
                  <a:pt x="400" y="494"/>
                  <a:pt x="493" y="401"/>
                  <a:pt x="501" y="285"/>
                </a:cubicBezTo>
                <a:lnTo>
                  <a:pt x="501" y="285"/>
                </a:lnTo>
                <a:lnTo>
                  <a:pt x="519" y="285"/>
                </a:lnTo>
                <a:lnTo>
                  <a:pt x="519" y="285"/>
                </a:lnTo>
                <a:cubicBezTo>
                  <a:pt x="528" y="285"/>
                  <a:pt x="535" y="278"/>
                  <a:pt x="535" y="268"/>
                </a:cubicBezTo>
                <a:cubicBezTo>
                  <a:pt x="535" y="259"/>
                  <a:pt x="528" y="252"/>
                  <a:pt x="519" y="25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3" name="Freeform 71"/>
          <p:cNvSpPr>
            <a:spLocks noChangeArrowheads="1"/>
          </p:cNvSpPr>
          <p:nvPr/>
        </p:nvSpPr>
        <p:spPr bwMode="auto">
          <a:xfrm>
            <a:off x="8572102" y="3443269"/>
            <a:ext cx="193675" cy="192088"/>
          </a:xfrm>
          <a:custGeom>
            <a:avLst/>
            <a:gdLst>
              <a:gd name="T0" fmla="*/ 435 w 536"/>
              <a:gd name="T1" fmla="*/ 250 h 535"/>
              <a:gd name="T2" fmla="*/ 435 w 536"/>
              <a:gd name="T3" fmla="*/ 100 h 535"/>
              <a:gd name="T4" fmla="*/ 501 w 536"/>
              <a:gd name="T5" fmla="*/ 176 h 535"/>
              <a:gd name="T6" fmla="*/ 401 w 536"/>
              <a:gd name="T7" fmla="*/ 245 h 535"/>
              <a:gd name="T8" fmla="*/ 401 w 536"/>
              <a:gd name="T9" fmla="*/ 245 h 535"/>
              <a:gd name="T10" fmla="*/ 267 w 536"/>
              <a:gd name="T11" fmla="*/ 384 h 535"/>
              <a:gd name="T12" fmla="*/ 133 w 536"/>
              <a:gd name="T13" fmla="*/ 245 h 535"/>
              <a:gd name="T14" fmla="*/ 133 w 536"/>
              <a:gd name="T15" fmla="*/ 67 h 535"/>
              <a:gd name="T16" fmla="*/ 167 w 536"/>
              <a:gd name="T17" fmla="*/ 33 h 535"/>
              <a:gd name="T18" fmla="*/ 367 w 536"/>
              <a:gd name="T19" fmla="*/ 33 h 535"/>
              <a:gd name="T20" fmla="*/ 401 w 536"/>
              <a:gd name="T21" fmla="*/ 67 h 535"/>
              <a:gd name="T22" fmla="*/ 100 w 536"/>
              <a:gd name="T23" fmla="*/ 250 h 535"/>
              <a:gd name="T24" fmla="*/ 100 w 536"/>
              <a:gd name="T25" fmla="*/ 250 h 535"/>
              <a:gd name="T26" fmla="*/ 33 w 536"/>
              <a:gd name="T27" fmla="*/ 176 h 535"/>
              <a:gd name="T28" fmla="*/ 100 w 536"/>
              <a:gd name="T29" fmla="*/ 100 h 535"/>
              <a:gd name="T30" fmla="*/ 435 w 536"/>
              <a:gd name="T31" fmla="*/ 67 h 535"/>
              <a:gd name="T32" fmla="*/ 435 w 536"/>
              <a:gd name="T33" fmla="*/ 67 h 535"/>
              <a:gd name="T34" fmla="*/ 435 w 536"/>
              <a:gd name="T35" fmla="*/ 33 h 535"/>
              <a:gd name="T36" fmla="*/ 401 w 536"/>
              <a:gd name="T37" fmla="*/ 0 h 535"/>
              <a:gd name="T38" fmla="*/ 133 w 536"/>
              <a:gd name="T39" fmla="*/ 0 h 535"/>
              <a:gd name="T40" fmla="*/ 100 w 536"/>
              <a:gd name="T41" fmla="*/ 33 h 535"/>
              <a:gd name="T42" fmla="*/ 100 w 536"/>
              <a:gd name="T43" fmla="*/ 67 h 535"/>
              <a:gd name="T44" fmla="*/ 100 w 536"/>
              <a:gd name="T45" fmla="*/ 283 h 535"/>
              <a:gd name="T46" fmla="*/ 251 w 536"/>
              <a:gd name="T47" fmla="*/ 416 h 535"/>
              <a:gd name="T48" fmla="*/ 251 w 536"/>
              <a:gd name="T49" fmla="*/ 501 h 535"/>
              <a:gd name="T50" fmla="*/ 184 w 536"/>
              <a:gd name="T51" fmla="*/ 501 h 535"/>
              <a:gd name="T52" fmla="*/ 184 w 536"/>
              <a:gd name="T53" fmla="*/ 534 h 535"/>
              <a:gd name="T54" fmla="*/ 351 w 536"/>
              <a:gd name="T55" fmla="*/ 534 h 535"/>
              <a:gd name="T56" fmla="*/ 367 w 536"/>
              <a:gd name="T57" fmla="*/ 517 h 535"/>
              <a:gd name="T58" fmla="*/ 351 w 536"/>
              <a:gd name="T59" fmla="*/ 501 h 535"/>
              <a:gd name="T60" fmla="*/ 284 w 536"/>
              <a:gd name="T61" fmla="*/ 416 h 535"/>
              <a:gd name="T62" fmla="*/ 432 w 536"/>
              <a:gd name="T63" fmla="*/ 283 h 535"/>
              <a:gd name="T64" fmla="*/ 535 w 536"/>
              <a:gd name="T65" fmla="*/ 17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6" h="535">
                <a:moveTo>
                  <a:pt x="435" y="250"/>
                </a:moveTo>
                <a:lnTo>
                  <a:pt x="435" y="250"/>
                </a:lnTo>
                <a:lnTo>
                  <a:pt x="435" y="250"/>
                </a:lnTo>
                <a:lnTo>
                  <a:pt x="435" y="100"/>
                </a:lnTo>
                <a:lnTo>
                  <a:pt x="435" y="100"/>
                </a:lnTo>
                <a:cubicBezTo>
                  <a:pt x="472" y="100"/>
                  <a:pt x="501" y="133"/>
                  <a:pt x="501" y="176"/>
                </a:cubicBezTo>
                <a:cubicBezTo>
                  <a:pt x="501" y="216"/>
                  <a:pt x="472" y="250"/>
                  <a:pt x="435" y="250"/>
                </a:cubicBezTo>
                <a:close/>
                <a:moveTo>
                  <a:pt x="401" y="245"/>
                </a:moveTo>
                <a:lnTo>
                  <a:pt x="401" y="245"/>
                </a:lnTo>
                <a:lnTo>
                  <a:pt x="401" y="245"/>
                </a:lnTo>
                <a:lnTo>
                  <a:pt x="401" y="245"/>
                </a:lnTo>
                <a:cubicBezTo>
                  <a:pt x="401" y="322"/>
                  <a:pt x="341" y="384"/>
                  <a:pt x="267" y="384"/>
                </a:cubicBezTo>
                <a:cubicBezTo>
                  <a:pt x="193" y="384"/>
                  <a:pt x="133" y="322"/>
                  <a:pt x="133" y="245"/>
                </a:cubicBezTo>
                <a:lnTo>
                  <a:pt x="133" y="245"/>
                </a:lnTo>
                <a:lnTo>
                  <a:pt x="133" y="67"/>
                </a:lnTo>
                <a:lnTo>
                  <a:pt x="133" y="67"/>
                </a:lnTo>
                <a:cubicBezTo>
                  <a:pt x="133" y="48"/>
                  <a:pt x="149" y="33"/>
                  <a:pt x="167" y="33"/>
                </a:cubicBezTo>
                <a:lnTo>
                  <a:pt x="167" y="33"/>
                </a:lnTo>
                <a:lnTo>
                  <a:pt x="367" y="33"/>
                </a:lnTo>
                <a:lnTo>
                  <a:pt x="367" y="33"/>
                </a:lnTo>
                <a:cubicBezTo>
                  <a:pt x="386" y="33"/>
                  <a:pt x="401" y="48"/>
                  <a:pt x="401" y="67"/>
                </a:cubicBezTo>
                <a:lnTo>
                  <a:pt x="401" y="67"/>
                </a:lnTo>
                <a:lnTo>
                  <a:pt x="401" y="245"/>
                </a:lnTo>
                <a:close/>
                <a:moveTo>
                  <a:pt x="100" y="250"/>
                </a:moveTo>
                <a:lnTo>
                  <a:pt x="100" y="250"/>
                </a:lnTo>
                <a:lnTo>
                  <a:pt x="100" y="250"/>
                </a:lnTo>
                <a:lnTo>
                  <a:pt x="100" y="250"/>
                </a:lnTo>
                <a:cubicBezTo>
                  <a:pt x="63" y="250"/>
                  <a:pt x="33" y="216"/>
                  <a:pt x="33" y="176"/>
                </a:cubicBezTo>
                <a:cubicBezTo>
                  <a:pt x="33" y="133"/>
                  <a:pt x="63" y="100"/>
                  <a:pt x="100" y="100"/>
                </a:cubicBezTo>
                <a:lnTo>
                  <a:pt x="100" y="100"/>
                </a:lnTo>
                <a:lnTo>
                  <a:pt x="100" y="250"/>
                </a:lnTo>
                <a:close/>
                <a:moveTo>
                  <a:pt x="435" y="67"/>
                </a:moveTo>
                <a:lnTo>
                  <a:pt x="435" y="67"/>
                </a:lnTo>
                <a:lnTo>
                  <a:pt x="435" y="67"/>
                </a:lnTo>
                <a:lnTo>
                  <a:pt x="435" y="33"/>
                </a:lnTo>
                <a:lnTo>
                  <a:pt x="435" y="33"/>
                </a:lnTo>
                <a:cubicBezTo>
                  <a:pt x="435" y="15"/>
                  <a:pt x="420" y="0"/>
                  <a:pt x="401" y="0"/>
                </a:cubicBezTo>
                <a:lnTo>
                  <a:pt x="401" y="0"/>
                </a:lnTo>
                <a:lnTo>
                  <a:pt x="133" y="0"/>
                </a:lnTo>
                <a:lnTo>
                  <a:pt x="133" y="0"/>
                </a:lnTo>
                <a:cubicBezTo>
                  <a:pt x="115" y="0"/>
                  <a:pt x="100" y="15"/>
                  <a:pt x="100" y="33"/>
                </a:cubicBezTo>
                <a:lnTo>
                  <a:pt x="100" y="33"/>
                </a:lnTo>
                <a:lnTo>
                  <a:pt x="100" y="67"/>
                </a:lnTo>
                <a:lnTo>
                  <a:pt x="100" y="67"/>
                </a:lnTo>
                <a:cubicBezTo>
                  <a:pt x="44" y="67"/>
                  <a:pt x="0" y="115"/>
                  <a:pt x="0" y="176"/>
                </a:cubicBezTo>
                <a:cubicBezTo>
                  <a:pt x="0" y="235"/>
                  <a:pt x="44" y="283"/>
                  <a:pt x="100" y="283"/>
                </a:cubicBezTo>
                <a:cubicBezTo>
                  <a:pt x="101" y="283"/>
                  <a:pt x="102" y="283"/>
                  <a:pt x="103" y="283"/>
                </a:cubicBezTo>
                <a:cubicBezTo>
                  <a:pt x="118" y="354"/>
                  <a:pt x="177" y="409"/>
                  <a:pt x="251" y="416"/>
                </a:cubicBezTo>
                <a:lnTo>
                  <a:pt x="251" y="416"/>
                </a:lnTo>
                <a:lnTo>
                  <a:pt x="251" y="501"/>
                </a:lnTo>
                <a:lnTo>
                  <a:pt x="184" y="501"/>
                </a:lnTo>
                <a:lnTo>
                  <a:pt x="184" y="501"/>
                </a:lnTo>
                <a:cubicBezTo>
                  <a:pt x="174" y="501"/>
                  <a:pt x="167" y="508"/>
                  <a:pt x="167" y="517"/>
                </a:cubicBezTo>
                <a:cubicBezTo>
                  <a:pt x="167" y="527"/>
                  <a:pt x="174" y="534"/>
                  <a:pt x="184" y="534"/>
                </a:cubicBezTo>
                <a:lnTo>
                  <a:pt x="184" y="534"/>
                </a:lnTo>
                <a:lnTo>
                  <a:pt x="351" y="534"/>
                </a:lnTo>
                <a:lnTo>
                  <a:pt x="351" y="534"/>
                </a:lnTo>
                <a:cubicBezTo>
                  <a:pt x="360" y="534"/>
                  <a:pt x="367" y="527"/>
                  <a:pt x="367" y="517"/>
                </a:cubicBezTo>
                <a:cubicBezTo>
                  <a:pt x="367" y="508"/>
                  <a:pt x="360" y="501"/>
                  <a:pt x="351" y="501"/>
                </a:cubicBezTo>
                <a:lnTo>
                  <a:pt x="351" y="501"/>
                </a:lnTo>
                <a:lnTo>
                  <a:pt x="284" y="501"/>
                </a:lnTo>
                <a:lnTo>
                  <a:pt x="284" y="416"/>
                </a:lnTo>
                <a:lnTo>
                  <a:pt x="284" y="416"/>
                </a:lnTo>
                <a:cubicBezTo>
                  <a:pt x="358" y="409"/>
                  <a:pt x="417" y="354"/>
                  <a:pt x="432" y="283"/>
                </a:cubicBezTo>
                <a:cubicBezTo>
                  <a:pt x="432" y="283"/>
                  <a:pt x="434" y="283"/>
                  <a:pt x="435" y="283"/>
                </a:cubicBezTo>
                <a:cubicBezTo>
                  <a:pt x="490" y="283"/>
                  <a:pt x="535" y="235"/>
                  <a:pt x="535" y="176"/>
                </a:cubicBezTo>
                <a:cubicBezTo>
                  <a:pt x="535" y="115"/>
                  <a:pt x="490" y="67"/>
                  <a:pt x="435" y="6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4" name="Freeform 72"/>
          <p:cNvSpPr>
            <a:spLocks noChangeArrowheads="1"/>
          </p:cNvSpPr>
          <p:nvPr/>
        </p:nvSpPr>
        <p:spPr bwMode="auto">
          <a:xfrm>
            <a:off x="8065689" y="3443269"/>
            <a:ext cx="133350" cy="192088"/>
          </a:xfrm>
          <a:custGeom>
            <a:avLst/>
            <a:gdLst>
              <a:gd name="T0" fmla="*/ 99 w 369"/>
              <a:gd name="T1" fmla="*/ 117 h 535"/>
              <a:gd name="T2" fmla="*/ 99 w 369"/>
              <a:gd name="T3" fmla="*/ 117 h 535"/>
              <a:gd name="T4" fmla="*/ 99 w 369"/>
              <a:gd name="T5" fmla="*/ 117 h 535"/>
              <a:gd name="T6" fmla="*/ 99 w 369"/>
              <a:gd name="T7" fmla="*/ 117 h 535"/>
              <a:gd name="T8" fmla="*/ 183 w 369"/>
              <a:gd name="T9" fmla="*/ 33 h 535"/>
              <a:gd name="T10" fmla="*/ 267 w 369"/>
              <a:gd name="T11" fmla="*/ 117 h 535"/>
              <a:gd name="T12" fmla="*/ 267 w 369"/>
              <a:gd name="T13" fmla="*/ 117 h 535"/>
              <a:gd name="T14" fmla="*/ 267 w 369"/>
              <a:gd name="T15" fmla="*/ 283 h 535"/>
              <a:gd name="T16" fmla="*/ 267 w 369"/>
              <a:gd name="T17" fmla="*/ 283 h 535"/>
              <a:gd name="T18" fmla="*/ 183 w 369"/>
              <a:gd name="T19" fmla="*/ 367 h 535"/>
              <a:gd name="T20" fmla="*/ 99 w 369"/>
              <a:gd name="T21" fmla="*/ 283 h 535"/>
              <a:gd name="T22" fmla="*/ 99 w 369"/>
              <a:gd name="T23" fmla="*/ 283 h 535"/>
              <a:gd name="T24" fmla="*/ 99 w 369"/>
              <a:gd name="T25" fmla="*/ 117 h 535"/>
              <a:gd name="T26" fmla="*/ 183 w 369"/>
              <a:gd name="T27" fmla="*/ 401 h 535"/>
              <a:gd name="T28" fmla="*/ 183 w 369"/>
              <a:gd name="T29" fmla="*/ 401 h 535"/>
              <a:gd name="T30" fmla="*/ 183 w 369"/>
              <a:gd name="T31" fmla="*/ 401 h 535"/>
              <a:gd name="T32" fmla="*/ 183 w 369"/>
              <a:gd name="T33" fmla="*/ 401 h 535"/>
              <a:gd name="T34" fmla="*/ 301 w 369"/>
              <a:gd name="T35" fmla="*/ 283 h 535"/>
              <a:gd name="T36" fmla="*/ 301 w 369"/>
              <a:gd name="T37" fmla="*/ 283 h 535"/>
              <a:gd name="T38" fmla="*/ 301 w 369"/>
              <a:gd name="T39" fmla="*/ 117 h 535"/>
              <a:gd name="T40" fmla="*/ 301 w 369"/>
              <a:gd name="T41" fmla="*/ 117 h 535"/>
              <a:gd name="T42" fmla="*/ 183 w 369"/>
              <a:gd name="T43" fmla="*/ 0 h 535"/>
              <a:gd name="T44" fmla="*/ 66 w 369"/>
              <a:gd name="T45" fmla="*/ 117 h 535"/>
              <a:gd name="T46" fmla="*/ 66 w 369"/>
              <a:gd name="T47" fmla="*/ 117 h 535"/>
              <a:gd name="T48" fmla="*/ 66 w 369"/>
              <a:gd name="T49" fmla="*/ 283 h 535"/>
              <a:gd name="T50" fmla="*/ 66 w 369"/>
              <a:gd name="T51" fmla="*/ 283 h 535"/>
              <a:gd name="T52" fmla="*/ 183 w 369"/>
              <a:gd name="T53" fmla="*/ 401 h 535"/>
              <a:gd name="T54" fmla="*/ 368 w 369"/>
              <a:gd name="T55" fmla="*/ 317 h 535"/>
              <a:gd name="T56" fmla="*/ 368 w 369"/>
              <a:gd name="T57" fmla="*/ 317 h 535"/>
              <a:gd name="T58" fmla="*/ 368 w 369"/>
              <a:gd name="T59" fmla="*/ 317 h 535"/>
              <a:gd name="T60" fmla="*/ 368 w 369"/>
              <a:gd name="T61" fmla="*/ 317 h 535"/>
              <a:gd name="T62" fmla="*/ 351 w 369"/>
              <a:gd name="T63" fmla="*/ 300 h 535"/>
              <a:gd name="T64" fmla="*/ 334 w 369"/>
              <a:gd name="T65" fmla="*/ 317 h 535"/>
              <a:gd name="T66" fmla="*/ 183 w 369"/>
              <a:gd name="T67" fmla="*/ 434 h 535"/>
              <a:gd name="T68" fmla="*/ 33 w 369"/>
              <a:gd name="T69" fmla="*/ 317 h 535"/>
              <a:gd name="T70" fmla="*/ 16 w 369"/>
              <a:gd name="T71" fmla="*/ 300 h 535"/>
              <a:gd name="T72" fmla="*/ 0 w 369"/>
              <a:gd name="T73" fmla="*/ 317 h 535"/>
              <a:gd name="T74" fmla="*/ 167 w 369"/>
              <a:gd name="T75" fmla="*/ 467 h 535"/>
              <a:gd name="T76" fmla="*/ 167 w 369"/>
              <a:gd name="T77" fmla="*/ 467 h 535"/>
              <a:gd name="T78" fmla="*/ 167 w 369"/>
              <a:gd name="T79" fmla="*/ 501 h 535"/>
              <a:gd name="T80" fmla="*/ 150 w 369"/>
              <a:gd name="T81" fmla="*/ 501 h 535"/>
              <a:gd name="T82" fmla="*/ 150 w 369"/>
              <a:gd name="T83" fmla="*/ 501 h 535"/>
              <a:gd name="T84" fmla="*/ 133 w 369"/>
              <a:gd name="T85" fmla="*/ 517 h 535"/>
              <a:gd name="T86" fmla="*/ 150 w 369"/>
              <a:gd name="T87" fmla="*/ 534 h 535"/>
              <a:gd name="T88" fmla="*/ 150 w 369"/>
              <a:gd name="T89" fmla="*/ 534 h 535"/>
              <a:gd name="T90" fmla="*/ 217 w 369"/>
              <a:gd name="T91" fmla="*/ 534 h 535"/>
              <a:gd name="T92" fmla="*/ 217 w 369"/>
              <a:gd name="T93" fmla="*/ 534 h 535"/>
              <a:gd name="T94" fmla="*/ 234 w 369"/>
              <a:gd name="T95" fmla="*/ 517 h 535"/>
              <a:gd name="T96" fmla="*/ 217 w 369"/>
              <a:gd name="T97" fmla="*/ 501 h 535"/>
              <a:gd name="T98" fmla="*/ 217 w 369"/>
              <a:gd name="T99" fmla="*/ 501 h 535"/>
              <a:gd name="T100" fmla="*/ 200 w 369"/>
              <a:gd name="T101" fmla="*/ 501 h 535"/>
              <a:gd name="T102" fmla="*/ 200 w 369"/>
              <a:gd name="T103" fmla="*/ 467 h 535"/>
              <a:gd name="T104" fmla="*/ 200 w 369"/>
              <a:gd name="T105" fmla="*/ 467 h 535"/>
              <a:gd name="T106" fmla="*/ 368 w 369"/>
              <a:gd name="T107" fmla="*/ 31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9" h="535">
                <a:moveTo>
                  <a:pt x="99" y="117"/>
                </a:moveTo>
                <a:lnTo>
                  <a:pt x="99" y="117"/>
                </a:lnTo>
                <a:lnTo>
                  <a:pt x="99" y="117"/>
                </a:lnTo>
                <a:lnTo>
                  <a:pt x="99" y="117"/>
                </a:lnTo>
                <a:cubicBezTo>
                  <a:pt x="99" y="71"/>
                  <a:pt x="138" y="33"/>
                  <a:pt x="183" y="33"/>
                </a:cubicBezTo>
                <a:cubicBezTo>
                  <a:pt x="230" y="33"/>
                  <a:pt x="267" y="71"/>
                  <a:pt x="267" y="117"/>
                </a:cubicBezTo>
                <a:lnTo>
                  <a:pt x="267" y="117"/>
                </a:lnTo>
                <a:lnTo>
                  <a:pt x="267" y="283"/>
                </a:lnTo>
                <a:lnTo>
                  <a:pt x="267" y="283"/>
                </a:lnTo>
                <a:cubicBezTo>
                  <a:pt x="267" y="330"/>
                  <a:pt x="230" y="367"/>
                  <a:pt x="183" y="367"/>
                </a:cubicBezTo>
                <a:cubicBezTo>
                  <a:pt x="138" y="367"/>
                  <a:pt x="99" y="330"/>
                  <a:pt x="99" y="283"/>
                </a:cubicBezTo>
                <a:lnTo>
                  <a:pt x="99" y="283"/>
                </a:lnTo>
                <a:lnTo>
                  <a:pt x="99" y="117"/>
                </a:lnTo>
                <a:close/>
                <a:moveTo>
                  <a:pt x="183" y="401"/>
                </a:moveTo>
                <a:lnTo>
                  <a:pt x="183" y="401"/>
                </a:lnTo>
                <a:lnTo>
                  <a:pt x="183" y="401"/>
                </a:lnTo>
                <a:lnTo>
                  <a:pt x="183" y="401"/>
                </a:lnTo>
                <a:cubicBezTo>
                  <a:pt x="248" y="401"/>
                  <a:pt x="301" y="348"/>
                  <a:pt x="301" y="283"/>
                </a:cubicBezTo>
                <a:lnTo>
                  <a:pt x="301" y="283"/>
                </a:lnTo>
                <a:lnTo>
                  <a:pt x="301" y="117"/>
                </a:lnTo>
                <a:lnTo>
                  <a:pt x="301" y="117"/>
                </a:lnTo>
                <a:cubicBezTo>
                  <a:pt x="301" y="52"/>
                  <a:pt x="248" y="0"/>
                  <a:pt x="183" y="0"/>
                </a:cubicBezTo>
                <a:cubicBezTo>
                  <a:pt x="119" y="0"/>
                  <a:pt x="66" y="52"/>
                  <a:pt x="66" y="117"/>
                </a:cubicBezTo>
                <a:lnTo>
                  <a:pt x="66" y="117"/>
                </a:lnTo>
                <a:lnTo>
                  <a:pt x="66" y="283"/>
                </a:lnTo>
                <a:lnTo>
                  <a:pt x="66" y="283"/>
                </a:lnTo>
                <a:cubicBezTo>
                  <a:pt x="66" y="348"/>
                  <a:pt x="119" y="401"/>
                  <a:pt x="183" y="401"/>
                </a:cubicBezTo>
                <a:close/>
                <a:moveTo>
                  <a:pt x="368" y="317"/>
                </a:moveTo>
                <a:lnTo>
                  <a:pt x="368" y="317"/>
                </a:lnTo>
                <a:lnTo>
                  <a:pt x="368" y="317"/>
                </a:lnTo>
                <a:lnTo>
                  <a:pt x="368" y="317"/>
                </a:lnTo>
                <a:cubicBezTo>
                  <a:pt x="368" y="308"/>
                  <a:pt x="360" y="300"/>
                  <a:pt x="351" y="300"/>
                </a:cubicBezTo>
                <a:cubicBezTo>
                  <a:pt x="342" y="300"/>
                  <a:pt x="334" y="308"/>
                  <a:pt x="334" y="317"/>
                </a:cubicBezTo>
                <a:cubicBezTo>
                  <a:pt x="319" y="384"/>
                  <a:pt x="255" y="434"/>
                  <a:pt x="183" y="434"/>
                </a:cubicBezTo>
                <a:cubicBezTo>
                  <a:pt x="111" y="434"/>
                  <a:pt x="48" y="384"/>
                  <a:pt x="33" y="317"/>
                </a:cubicBezTo>
                <a:cubicBezTo>
                  <a:pt x="33" y="308"/>
                  <a:pt x="26" y="300"/>
                  <a:pt x="16" y="300"/>
                </a:cubicBezTo>
                <a:cubicBezTo>
                  <a:pt x="7" y="300"/>
                  <a:pt x="0" y="308"/>
                  <a:pt x="0" y="317"/>
                </a:cubicBezTo>
                <a:cubicBezTo>
                  <a:pt x="14" y="397"/>
                  <a:pt x="84" y="459"/>
                  <a:pt x="167" y="467"/>
                </a:cubicBezTo>
                <a:lnTo>
                  <a:pt x="167" y="467"/>
                </a:lnTo>
                <a:lnTo>
                  <a:pt x="167" y="501"/>
                </a:lnTo>
                <a:lnTo>
                  <a:pt x="150" y="501"/>
                </a:lnTo>
                <a:lnTo>
                  <a:pt x="150" y="501"/>
                </a:lnTo>
                <a:cubicBezTo>
                  <a:pt x="141" y="501"/>
                  <a:pt x="133" y="508"/>
                  <a:pt x="133" y="517"/>
                </a:cubicBezTo>
                <a:cubicBezTo>
                  <a:pt x="133" y="527"/>
                  <a:pt x="141" y="534"/>
                  <a:pt x="150" y="534"/>
                </a:cubicBezTo>
                <a:lnTo>
                  <a:pt x="150" y="534"/>
                </a:lnTo>
                <a:lnTo>
                  <a:pt x="217" y="534"/>
                </a:lnTo>
                <a:lnTo>
                  <a:pt x="217" y="534"/>
                </a:lnTo>
                <a:cubicBezTo>
                  <a:pt x="226" y="534"/>
                  <a:pt x="234" y="527"/>
                  <a:pt x="234" y="517"/>
                </a:cubicBezTo>
                <a:cubicBezTo>
                  <a:pt x="234" y="508"/>
                  <a:pt x="226" y="501"/>
                  <a:pt x="217" y="501"/>
                </a:cubicBezTo>
                <a:lnTo>
                  <a:pt x="217" y="501"/>
                </a:lnTo>
                <a:lnTo>
                  <a:pt x="200" y="501"/>
                </a:lnTo>
                <a:lnTo>
                  <a:pt x="200" y="467"/>
                </a:lnTo>
                <a:lnTo>
                  <a:pt x="200" y="467"/>
                </a:lnTo>
                <a:cubicBezTo>
                  <a:pt x="283" y="459"/>
                  <a:pt x="353" y="397"/>
                  <a:pt x="368" y="31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5" name="Freeform 73"/>
          <p:cNvSpPr>
            <a:spLocks noChangeArrowheads="1"/>
          </p:cNvSpPr>
          <p:nvPr/>
        </p:nvSpPr>
        <p:spPr bwMode="auto">
          <a:xfrm>
            <a:off x="7498952" y="3443269"/>
            <a:ext cx="193675" cy="193675"/>
          </a:xfrm>
          <a:custGeom>
            <a:avLst/>
            <a:gdLst>
              <a:gd name="T0" fmla="*/ 419 w 536"/>
              <a:gd name="T1" fmla="*/ 269 h 538"/>
              <a:gd name="T2" fmla="*/ 419 w 536"/>
              <a:gd name="T3" fmla="*/ 269 h 538"/>
              <a:gd name="T4" fmla="*/ 419 w 536"/>
              <a:gd name="T5" fmla="*/ 236 h 538"/>
              <a:gd name="T6" fmla="*/ 419 w 536"/>
              <a:gd name="T7" fmla="*/ 269 h 538"/>
              <a:gd name="T8" fmla="*/ 419 w 536"/>
              <a:gd name="T9" fmla="*/ 203 h 538"/>
              <a:gd name="T10" fmla="*/ 419 w 536"/>
              <a:gd name="T11" fmla="*/ 203 h 538"/>
              <a:gd name="T12" fmla="*/ 419 w 536"/>
              <a:gd name="T13" fmla="*/ 303 h 538"/>
              <a:gd name="T14" fmla="*/ 419 w 536"/>
              <a:gd name="T15" fmla="*/ 203 h 538"/>
              <a:gd name="T16" fmla="*/ 452 w 536"/>
              <a:gd name="T17" fmla="*/ 387 h 538"/>
              <a:gd name="T18" fmla="*/ 385 w 536"/>
              <a:gd name="T19" fmla="*/ 387 h 538"/>
              <a:gd name="T20" fmla="*/ 369 w 536"/>
              <a:gd name="T21" fmla="*/ 404 h 538"/>
              <a:gd name="T22" fmla="*/ 385 w 536"/>
              <a:gd name="T23" fmla="*/ 420 h 538"/>
              <a:gd name="T24" fmla="*/ 452 w 536"/>
              <a:gd name="T25" fmla="*/ 420 h 538"/>
              <a:gd name="T26" fmla="*/ 452 w 536"/>
              <a:gd name="T27" fmla="*/ 387 h 538"/>
              <a:gd name="T28" fmla="*/ 302 w 536"/>
              <a:gd name="T29" fmla="*/ 420 h 538"/>
              <a:gd name="T30" fmla="*/ 302 w 536"/>
              <a:gd name="T31" fmla="*/ 420 h 538"/>
              <a:gd name="T32" fmla="*/ 285 w 536"/>
              <a:gd name="T33" fmla="*/ 437 h 538"/>
              <a:gd name="T34" fmla="*/ 117 w 536"/>
              <a:gd name="T35" fmla="*/ 437 h 538"/>
              <a:gd name="T36" fmla="*/ 100 w 536"/>
              <a:gd name="T37" fmla="*/ 420 h 538"/>
              <a:gd name="T38" fmla="*/ 100 w 536"/>
              <a:gd name="T39" fmla="*/ 253 h 538"/>
              <a:gd name="T40" fmla="*/ 117 w 536"/>
              <a:gd name="T41" fmla="*/ 236 h 538"/>
              <a:gd name="T42" fmla="*/ 285 w 536"/>
              <a:gd name="T43" fmla="*/ 236 h 538"/>
              <a:gd name="T44" fmla="*/ 302 w 536"/>
              <a:gd name="T45" fmla="*/ 253 h 538"/>
              <a:gd name="T46" fmla="*/ 302 w 536"/>
              <a:gd name="T47" fmla="*/ 203 h 538"/>
              <a:gd name="T48" fmla="*/ 302 w 536"/>
              <a:gd name="T49" fmla="*/ 203 h 538"/>
              <a:gd name="T50" fmla="*/ 100 w 536"/>
              <a:gd name="T51" fmla="*/ 203 h 538"/>
              <a:gd name="T52" fmla="*/ 67 w 536"/>
              <a:gd name="T53" fmla="*/ 236 h 538"/>
              <a:gd name="T54" fmla="*/ 67 w 536"/>
              <a:gd name="T55" fmla="*/ 437 h 538"/>
              <a:gd name="T56" fmla="*/ 100 w 536"/>
              <a:gd name="T57" fmla="*/ 470 h 538"/>
              <a:gd name="T58" fmla="*/ 302 w 536"/>
              <a:gd name="T59" fmla="*/ 470 h 538"/>
              <a:gd name="T60" fmla="*/ 335 w 536"/>
              <a:gd name="T61" fmla="*/ 437 h 538"/>
              <a:gd name="T62" fmla="*/ 335 w 536"/>
              <a:gd name="T63" fmla="*/ 236 h 538"/>
              <a:gd name="T64" fmla="*/ 452 w 536"/>
              <a:gd name="T65" fmla="*/ 437 h 538"/>
              <a:gd name="T66" fmla="*/ 452 w 536"/>
              <a:gd name="T67" fmla="*/ 437 h 538"/>
              <a:gd name="T68" fmla="*/ 385 w 536"/>
              <a:gd name="T69" fmla="*/ 437 h 538"/>
              <a:gd name="T70" fmla="*/ 385 w 536"/>
              <a:gd name="T71" fmla="*/ 470 h 538"/>
              <a:gd name="T72" fmla="*/ 452 w 536"/>
              <a:gd name="T73" fmla="*/ 470 h 538"/>
              <a:gd name="T74" fmla="*/ 469 w 536"/>
              <a:gd name="T75" fmla="*/ 454 h 538"/>
              <a:gd name="T76" fmla="*/ 502 w 536"/>
              <a:gd name="T77" fmla="*/ 470 h 538"/>
              <a:gd name="T78" fmla="*/ 502 w 536"/>
              <a:gd name="T79" fmla="*/ 470 h 538"/>
              <a:gd name="T80" fmla="*/ 469 w 536"/>
              <a:gd name="T81" fmla="*/ 504 h 538"/>
              <a:gd name="T82" fmla="*/ 67 w 536"/>
              <a:gd name="T83" fmla="*/ 504 h 538"/>
              <a:gd name="T84" fmla="*/ 34 w 536"/>
              <a:gd name="T85" fmla="*/ 470 h 538"/>
              <a:gd name="T86" fmla="*/ 34 w 536"/>
              <a:gd name="T87" fmla="*/ 203 h 538"/>
              <a:gd name="T88" fmla="*/ 67 w 536"/>
              <a:gd name="T89" fmla="*/ 170 h 538"/>
              <a:gd name="T90" fmla="*/ 469 w 536"/>
              <a:gd name="T91" fmla="*/ 170 h 538"/>
              <a:gd name="T92" fmla="*/ 502 w 536"/>
              <a:gd name="T93" fmla="*/ 203 h 538"/>
              <a:gd name="T94" fmla="*/ 502 w 536"/>
              <a:gd name="T95" fmla="*/ 470 h 538"/>
              <a:gd name="T96" fmla="*/ 485 w 536"/>
              <a:gd name="T97" fmla="*/ 136 h 538"/>
              <a:gd name="T98" fmla="*/ 342 w 536"/>
              <a:gd name="T99" fmla="*/ 136 h 538"/>
              <a:gd name="T100" fmla="*/ 446 w 536"/>
              <a:gd name="T101" fmla="*/ 32 h 538"/>
              <a:gd name="T102" fmla="*/ 423 w 536"/>
              <a:gd name="T103" fmla="*/ 8 h 538"/>
              <a:gd name="T104" fmla="*/ 310 w 536"/>
              <a:gd name="T105" fmla="*/ 121 h 538"/>
              <a:gd name="T106" fmla="*/ 197 w 536"/>
              <a:gd name="T107" fmla="*/ 8 h 538"/>
              <a:gd name="T108" fmla="*/ 173 w 536"/>
              <a:gd name="T109" fmla="*/ 32 h 538"/>
              <a:gd name="T110" fmla="*/ 278 w 536"/>
              <a:gd name="T111" fmla="*/ 136 h 538"/>
              <a:gd name="T112" fmla="*/ 50 w 536"/>
              <a:gd name="T113" fmla="*/ 136 h 538"/>
              <a:gd name="T114" fmla="*/ 0 w 536"/>
              <a:gd name="T115" fmla="*/ 187 h 538"/>
              <a:gd name="T116" fmla="*/ 0 w 536"/>
              <a:gd name="T117" fmla="*/ 487 h 538"/>
              <a:gd name="T118" fmla="*/ 50 w 536"/>
              <a:gd name="T119" fmla="*/ 537 h 538"/>
              <a:gd name="T120" fmla="*/ 485 w 536"/>
              <a:gd name="T121" fmla="*/ 537 h 538"/>
              <a:gd name="T122" fmla="*/ 535 w 536"/>
              <a:gd name="T123" fmla="*/ 487 h 538"/>
              <a:gd name="T124" fmla="*/ 535 w 536"/>
              <a:gd name="T125" fmla="*/ 187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8">
                <a:moveTo>
                  <a:pt x="419" y="269"/>
                </a:moveTo>
                <a:lnTo>
                  <a:pt x="419" y="269"/>
                </a:lnTo>
                <a:lnTo>
                  <a:pt x="419" y="269"/>
                </a:lnTo>
                <a:lnTo>
                  <a:pt x="419" y="269"/>
                </a:lnTo>
                <a:cubicBezTo>
                  <a:pt x="409" y="269"/>
                  <a:pt x="401" y="262"/>
                  <a:pt x="401" y="253"/>
                </a:cubicBezTo>
                <a:cubicBezTo>
                  <a:pt x="401" y="243"/>
                  <a:pt x="409" y="236"/>
                  <a:pt x="419" y="236"/>
                </a:cubicBezTo>
                <a:cubicBezTo>
                  <a:pt x="428" y="236"/>
                  <a:pt x="435" y="243"/>
                  <a:pt x="435" y="253"/>
                </a:cubicBezTo>
                <a:cubicBezTo>
                  <a:pt x="435" y="262"/>
                  <a:pt x="428" y="269"/>
                  <a:pt x="419" y="269"/>
                </a:cubicBezTo>
                <a:close/>
                <a:moveTo>
                  <a:pt x="419" y="203"/>
                </a:moveTo>
                <a:lnTo>
                  <a:pt x="419" y="203"/>
                </a:lnTo>
                <a:lnTo>
                  <a:pt x="419" y="203"/>
                </a:lnTo>
                <a:lnTo>
                  <a:pt x="419" y="203"/>
                </a:lnTo>
                <a:cubicBezTo>
                  <a:pt x="391" y="203"/>
                  <a:pt x="369" y="225"/>
                  <a:pt x="369" y="253"/>
                </a:cubicBezTo>
                <a:cubicBezTo>
                  <a:pt x="369" y="280"/>
                  <a:pt x="391" y="303"/>
                  <a:pt x="419" y="303"/>
                </a:cubicBezTo>
                <a:cubicBezTo>
                  <a:pt x="446" y="303"/>
                  <a:pt x="469" y="280"/>
                  <a:pt x="469" y="253"/>
                </a:cubicBezTo>
                <a:cubicBezTo>
                  <a:pt x="469" y="225"/>
                  <a:pt x="446" y="203"/>
                  <a:pt x="419" y="203"/>
                </a:cubicBezTo>
                <a:close/>
                <a:moveTo>
                  <a:pt x="452" y="387"/>
                </a:moveTo>
                <a:lnTo>
                  <a:pt x="452" y="387"/>
                </a:lnTo>
                <a:lnTo>
                  <a:pt x="452" y="387"/>
                </a:lnTo>
                <a:lnTo>
                  <a:pt x="385" y="387"/>
                </a:lnTo>
                <a:lnTo>
                  <a:pt x="385" y="387"/>
                </a:lnTo>
                <a:cubicBezTo>
                  <a:pt x="375" y="387"/>
                  <a:pt x="369" y="395"/>
                  <a:pt x="369" y="404"/>
                </a:cubicBezTo>
                <a:cubicBezTo>
                  <a:pt x="369" y="413"/>
                  <a:pt x="375" y="420"/>
                  <a:pt x="385" y="420"/>
                </a:cubicBezTo>
                <a:lnTo>
                  <a:pt x="385" y="420"/>
                </a:lnTo>
                <a:lnTo>
                  <a:pt x="452" y="420"/>
                </a:lnTo>
                <a:lnTo>
                  <a:pt x="452" y="420"/>
                </a:lnTo>
                <a:cubicBezTo>
                  <a:pt x="461" y="420"/>
                  <a:pt x="469" y="413"/>
                  <a:pt x="469" y="404"/>
                </a:cubicBezTo>
                <a:cubicBezTo>
                  <a:pt x="469" y="395"/>
                  <a:pt x="461" y="387"/>
                  <a:pt x="452" y="387"/>
                </a:cubicBezTo>
                <a:close/>
                <a:moveTo>
                  <a:pt x="302" y="420"/>
                </a:moveTo>
                <a:lnTo>
                  <a:pt x="302" y="420"/>
                </a:lnTo>
                <a:lnTo>
                  <a:pt x="302" y="420"/>
                </a:lnTo>
                <a:lnTo>
                  <a:pt x="302" y="420"/>
                </a:lnTo>
                <a:cubicBezTo>
                  <a:pt x="302" y="430"/>
                  <a:pt x="294" y="437"/>
                  <a:pt x="285" y="437"/>
                </a:cubicBezTo>
                <a:lnTo>
                  <a:pt x="285" y="437"/>
                </a:lnTo>
                <a:lnTo>
                  <a:pt x="117" y="437"/>
                </a:lnTo>
                <a:lnTo>
                  <a:pt x="117" y="437"/>
                </a:lnTo>
                <a:cubicBezTo>
                  <a:pt x="108" y="437"/>
                  <a:pt x="100" y="430"/>
                  <a:pt x="100" y="420"/>
                </a:cubicBezTo>
                <a:lnTo>
                  <a:pt x="100" y="420"/>
                </a:lnTo>
                <a:lnTo>
                  <a:pt x="100" y="253"/>
                </a:lnTo>
                <a:lnTo>
                  <a:pt x="100" y="253"/>
                </a:lnTo>
                <a:cubicBezTo>
                  <a:pt x="100" y="244"/>
                  <a:pt x="108" y="236"/>
                  <a:pt x="117" y="236"/>
                </a:cubicBezTo>
                <a:lnTo>
                  <a:pt x="117" y="236"/>
                </a:lnTo>
                <a:lnTo>
                  <a:pt x="285" y="236"/>
                </a:lnTo>
                <a:lnTo>
                  <a:pt x="285" y="236"/>
                </a:lnTo>
                <a:cubicBezTo>
                  <a:pt x="294" y="236"/>
                  <a:pt x="302" y="244"/>
                  <a:pt x="302" y="253"/>
                </a:cubicBezTo>
                <a:lnTo>
                  <a:pt x="302" y="253"/>
                </a:lnTo>
                <a:lnTo>
                  <a:pt x="302" y="420"/>
                </a:lnTo>
                <a:close/>
                <a:moveTo>
                  <a:pt x="302" y="203"/>
                </a:moveTo>
                <a:lnTo>
                  <a:pt x="302" y="203"/>
                </a:lnTo>
                <a:lnTo>
                  <a:pt x="302" y="203"/>
                </a:lnTo>
                <a:lnTo>
                  <a:pt x="100" y="203"/>
                </a:lnTo>
                <a:lnTo>
                  <a:pt x="100" y="203"/>
                </a:lnTo>
                <a:cubicBezTo>
                  <a:pt x="82" y="203"/>
                  <a:pt x="67" y="218"/>
                  <a:pt x="67" y="236"/>
                </a:cubicBezTo>
                <a:lnTo>
                  <a:pt x="67" y="236"/>
                </a:lnTo>
                <a:lnTo>
                  <a:pt x="67" y="437"/>
                </a:lnTo>
                <a:lnTo>
                  <a:pt x="67" y="437"/>
                </a:lnTo>
                <a:cubicBezTo>
                  <a:pt x="67" y="456"/>
                  <a:pt x="82" y="470"/>
                  <a:pt x="100" y="470"/>
                </a:cubicBezTo>
                <a:lnTo>
                  <a:pt x="100" y="470"/>
                </a:lnTo>
                <a:lnTo>
                  <a:pt x="302" y="470"/>
                </a:lnTo>
                <a:lnTo>
                  <a:pt x="302" y="470"/>
                </a:lnTo>
                <a:cubicBezTo>
                  <a:pt x="320" y="470"/>
                  <a:pt x="335" y="456"/>
                  <a:pt x="335" y="437"/>
                </a:cubicBezTo>
                <a:lnTo>
                  <a:pt x="335" y="437"/>
                </a:lnTo>
                <a:lnTo>
                  <a:pt x="335" y="236"/>
                </a:lnTo>
                <a:lnTo>
                  <a:pt x="335" y="236"/>
                </a:lnTo>
                <a:cubicBezTo>
                  <a:pt x="335" y="218"/>
                  <a:pt x="320" y="203"/>
                  <a:pt x="302" y="203"/>
                </a:cubicBezTo>
                <a:close/>
                <a:moveTo>
                  <a:pt x="452" y="437"/>
                </a:moveTo>
                <a:lnTo>
                  <a:pt x="452" y="437"/>
                </a:lnTo>
                <a:lnTo>
                  <a:pt x="452" y="437"/>
                </a:lnTo>
                <a:lnTo>
                  <a:pt x="385" y="437"/>
                </a:lnTo>
                <a:lnTo>
                  <a:pt x="385" y="437"/>
                </a:lnTo>
                <a:cubicBezTo>
                  <a:pt x="375" y="437"/>
                  <a:pt x="369" y="445"/>
                  <a:pt x="369" y="454"/>
                </a:cubicBezTo>
                <a:cubicBezTo>
                  <a:pt x="369" y="463"/>
                  <a:pt x="375" y="470"/>
                  <a:pt x="385" y="470"/>
                </a:cubicBezTo>
                <a:lnTo>
                  <a:pt x="385" y="470"/>
                </a:lnTo>
                <a:lnTo>
                  <a:pt x="452" y="470"/>
                </a:lnTo>
                <a:lnTo>
                  <a:pt x="452" y="470"/>
                </a:lnTo>
                <a:cubicBezTo>
                  <a:pt x="461" y="470"/>
                  <a:pt x="469" y="463"/>
                  <a:pt x="469" y="454"/>
                </a:cubicBezTo>
                <a:cubicBezTo>
                  <a:pt x="469" y="445"/>
                  <a:pt x="461" y="437"/>
                  <a:pt x="452" y="437"/>
                </a:cubicBezTo>
                <a:close/>
                <a:moveTo>
                  <a:pt x="502" y="470"/>
                </a:moveTo>
                <a:lnTo>
                  <a:pt x="502" y="470"/>
                </a:lnTo>
                <a:lnTo>
                  <a:pt x="502" y="470"/>
                </a:lnTo>
                <a:lnTo>
                  <a:pt x="502" y="470"/>
                </a:lnTo>
                <a:cubicBezTo>
                  <a:pt x="502" y="489"/>
                  <a:pt x="487" y="504"/>
                  <a:pt x="469" y="504"/>
                </a:cubicBezTo>
                <a:lnTo>
                  <a:pt x="469" y="504"/>
                </a:lnTo>
                <a:lnTo>
                  <a:pt x="67" y="504"/>
                </a:lnTo>
                <a:lnTo>
                  <a:pt x="67" y="504"/>
                </a:lnTo>
                <a:cubicBezTo>
                  <a:pt x="48" y="504"/>
                  <a:pt x="34" y="489"/>
                  <a:pt x="34" y="470"/>
                </a:cubicBezTo>
                <a:lnTo>
                  <a:pt x="34" y="470"/>
                </a:lnTo>
                <a:lnTo>
                  <a:pt x="34" y="203"/>
                </a:lnTo>
                <a:lnTo>
                  <a:pt x="34" y="203"/>
                </a:lnTo>
                <a:cubicBezTo>
                  <a:pt x="34" y="185"/>
                  <a:pt x="48" y="170"/>
                  <a:pt x="67" y="170"/>
                </a:cubicBezTo>
                <a:lnTo>
                  <a:pt x="67" y="170"/>
                </a:lnTo>
                <a:lnTo>
                  <a:pt x="469" y="170"/>
                </a:lnTo>
                <a:lnTo>
                  <a:pt x="469" y="170"/>
                </a:lnTo>
                <a:cubicBezTo>
                  <a:pt x="487" y="170"/>
                  <a:pt x="502" y="185"/>
                  <a:pt x="502" y="203"/>
                </a:cubicBezTo>
                <a:lnTo>
                  <a:pt x="502" y="203"/>
                </a:lnTo>
                <a:lnTo>
                  <a:pt x="502" y="470"/>
                </a:lnTo>
                <a:close/>
                <a:moveTo>
                  <a:pt x="485" y="136"/>
                </a:moveTo>
                <a:lnTo>
                  <a:pt x="485" y="136"/>
                </a:lnTo>
                <a:lnTo>
                  <a:pt x="485" y="136"/>
                </a:lnTo>
                <a:lnTo>
                  <a:pt x="342" y="136"/>
                </a:lnTo>
                <a:lnTo>
                  <a:pt x="446" y="32"/>
                </a:lnTo>
                <a:lnTo>
                  <a:pt x="446" y="32"/>
                </a:lnTo>
                <a:cubicBezTo>
                  <a:pt x="453" y="26"/>
                  <a:pt x="453" y="15"/>
                  <a:pt x="446" y="8"/>
                </a:cubicBezTo>
                <a:cubicBezTo>
                  <a:pt x="440" y="2"/>
                  <a:pt x="429" y="2"/>
                  <a:pt x="423" y="8"/>
                </a:cubicBezTo>
                <a:lnTo>
                  <a:pt x="423" y="8"/>
                </a:lnTo>
                <a:lnTo>
                  <a:pt x="310" y="121"/>
                </a:lnTo>
                <a:lnTo>
                  <a:pt x="197" y="8"/>
                </a:lnTo>
                <a:lnTo>
                  <a:pt x="197" y="8"/>
                </a:lnTo>
                <a:cubicBezTo>
                  <a:pt x="190" y="0"/>
                  <a:pt x="179" y="0"/>
                  <a:pt x="173" y="8"/>
                </a:cubicBezTo>
                <a:cubicBezTo>
                  <a:pt x="166" y="14"/>
                  <a:pt x="166" y="24"/>
                  <a:pt x="173" y="32"/>
                </a:cubicBezTo>
                <a:lnTo>
                  <a:pt x="173" y="32"/>
                </a:lnTo>
                <a:lnTo>
                  <a:pt x="278" y="136"/>
                </a:lnTo>
                <a:lnTo>
                  <a:pt x="50" y="136"/>
                </a:lnTo>
                <a:lnTo>
                  <a:pt x="50" y="136"/>
                </a:lnTo>
                <a:cubicBezTo>
                  <a:pt x="22" y="136"/>
                  <a:pt x="0" y="159"/>
                  <a:pt x="0" y="187"/>
                </a:cubicBezTo>
                <a:lnTo>
                  <a:pt x="0" y="187"/>
                </a:lnTo>
                <a:lnTo>
                  <a:pt x="0" y="487"/>
                </a:lnTo>
                <a:lnTo>
                  <a:pt x="0" y="487"/>
                </a:lnTo>
                <a:cubicBezTo>
                  <a:pt x="0" y="515"/>
                  <a:pt x="22" y="537"/>
                  <a:pt x="50" y="537"/>
                </a:cubicBezTo>
                <a:lnTo>
                  <a:pt x="50" y="537"/>
                </a:lnTo>
                <a:lnTo>
                  <a:pt x="485" y="537"/>
                </a:lnTo>
                <a:lnTo>
                  <a:pt x="485" y="537"/>
                </a:lnTo>
                <a:cubicBezTo>
                  <a:pt x="513" y="537"/>
                  <a:pt x="535" y="515"/>
                  <a:pt x="535" y="487"/>
                </a:cubicBezTo>
                <a:lnTo>
                  <a:pt x="535" y="487"/>
                </a:lnTo>
                <a:lnTo>
                  <a:pt x="535" y="187"/>
                </a:lnTo>
                <a:lnTo>
                  <a:pt x="535" y="187"/>
                </a:lnTo>
                <a:cubicBezTo>
                  <a:pt x="535" y="159"/>
                  <a:pt x="513" y="136"/>
                  <a:pt x="485" y="13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6" name="Freeform 74"/>
          <p:cNvSpPr>
            <a:spLocks noChangeArrowheads="1"/>
          </p:cNvSpPr>
          <p:nvPr/>
        </p:nvSpPr>
        <p:spPr bwMode="auto">
          <a:xfrm>
            <a:off x="6981427" y="3443269"/>
            <a:ext cx="157162" cy="192088"/>
          </a:xfrm>
          <a:custGeom>
            <a:avLst/>
            <a:gdLst>
              <a:gd name="T0" fmla="*/ 317 w 436"/>
              <a:gd name="T1" fmla="*/ 317 h 535"/>
              <a:gd name="T2" fmla="*/ 117 w 436"/>
              <a:gd name="T3" fmla="*/ 317 h 535"/>
              <a:gd name="T4" fmla="*/ 100 w 436"/>
              <a:gd name="T5" fmla="*/ 333 h 535"/>
              <a:gd name="T6" fmla="*/ 117 w 436"/>
              <a:gd name="T7" fmla="*/ 350 h 535"/>
              <a:gd name="T8" fmla="*/ 317 w 436"/>
              <a:gd name="T9" fmla="*/ 350 h 535"/>
              <a:gd name="T10" fmla="*/ 317 w 436"/>
              <a:gd name="T11" fmla="*/ 317 h 535"/>
              <a:gd name="T12" fmla="*/ 317 w 436"/>
              <a:gd name="T13" fmla="*/ 233 h 535"/>
              <a:gd name="T14" fmla="*/ 117 w 436"/>
              <a:gd name="T15" fmla="*/ 233 h 535"/>
              <a:gd name="T16" fmla="*/ 100 w 436"/>
              <a:gd name="T17" fmla="*/ 250 h 535"/>
              <a:gd name="T18" fmla="*/ 117 w 436"/>
              <a:gd name="T19" fmla="*/ 266 h 535"/>
              <a:gd name="T20" fmla="*/ 317 w 436"/>
              <a:gd name="T21" fmla="*/ 266 h 535"/>
              <a:gd name="T22" fmla="*/ 317 w 436"/>
              <a:gd name="T23" fmla="*/ 233 h 535"/>
              <a:gd name="T24" fmla="*/ 401 w 436"/>
              <a:gd name="T25" fmla="*/ 467 h 535"/>
              <a:gd name="T26" fmla="*/ 401 w 436"/>
              <a:gd name="T27" fmla="*/ 467 h 535"/>
              <a:gd name="T28" fmla="*/ 368 w 436"/>
              <a:gd name="T29" fmla="*/ 501 h 535"/>
              <a:gd name="T30" fmla="*/ 67 w 436"/>
              <a:gd name="T31" fmla="*/ 501 h 535"/>
              <a:gd name="T32" fmla="*/ 33 w 436"/>
              <a:gd name="T33" fmla="*/ 467 h 535"/>
              <a:gd name="T34" fmla="*/ 33 w 436"/>
              <a:gd name="T35" fmla="*/ 150 h 535"/>
              <a:gd name="T36" fmla="*/ 67 w 436"/>
              <a:gd name="T37" fmla="*/ 117 h 535"/>
              <a:gd name="T38" fmla="*/ 83 w 436"/>
              <a:gd name="T39" fmla="*/ 133 h 535"/>
              <a:gd name="T40" fmla="*/ 117 w 436"/>
              <a:gd name="T41" fmla="*/ 167 h 535"/>
              <a:gd name="T42" fmla="*/ 317 w 436"/>
              <a:gd name="T43" fmla="*/ 167 h 535"/>
              <a:gd name="T44" fmla="*/ 350 w 436"/>
              <a:gd name="T45" fmla="*/ 133 h 535"/>
              <a:gd name="T46" fmla="*/ 351 w 436"/>
              <a:gd name="T47" fmla="*/ 117 h 535"/>
              <a:gd name="T48" fmla="*/ 368 w 436"/>
              <a:gd name="T49" fmla="*/ 117 h 535"/>
              <a:gd name="T50" fmla="*/ 401 w 436"/>
              <a:gd name="T51" fmla="*/ 150 h 535"/>
              <a:gd name="T52" fmla="*/ 142 w 436"/>
              <a:gd name="T53" fmla="*/ 83 h 535"/>
              <a:gd name="T54" fmla="*/ 142 w 436"/>
              <a:gd name="T55" fmla="*/ 83 h 535"/>
              <a:gd name="T56" fmla="*/ 167 w 436"/>
              <a:gd name="T57" fmla="*/ 67 h 535"/>
              <a:gd name="T58" fmla="*/ 200 w 436"/>
              <a:gd name="T59" fmla="*/ 33 h 535"/>
              <a:gd name="T60" fmla="*/ 234 w 436"/>
              <a:gd name="T61" fmla="*/ 33 h 535"/>
              <a:gd name="T62" fmla="*/ 267 w 436"/>
              <a:gd name="T63" fmla="*/ 67 h 535"/>
              <a:gd name="T64" fmla="*/ 267 w 436"/>
              <a:gd name="T65" fmla="*/ 83 h 535"/>
              <a:gd name="T66" fmla="*/ 293 w 436"/>
              <a:gd name="T67" fmla="*/ 83 h 535"/>
              <a:gd name="T68" fmla="*/ 293 w 436"/>
              <a:gd name="T69" fmla="*/ 133 h 535"/>
              <a:gd name="T70" fmla="*/ 142 w 436"/>
              <a:gd name="T71" fmla="*/ 133 h 535"/>
              <a:gd name="T72" fmla="*/ 117 w 436"/>
              <a:gd name="T73" fmla="*/ 108 h 535"/>
              <a:gd name="T74" fmla="*/ 385 w 436"/>
              <a:gd name="T75" fmla="*/ 83 h 535"/>
              <a:gd name="T76" fmla="*/ 385 w 436"/>
              <a:gd name="T77" fmla="*/ 83 h 535"/>
              <a:gd name="T78" fmla="*/ 351 w 436"/>
              <a:gd name="T79" fmla="*/ 83 h 535"/>
              <a:gd name="T80" fmla="*/ 317 w 436"/>
              <a:gd name="T81" fmla="*/ 50 h 535"/>
              <a:gd name="T82" fmla="*/ 301 w 436"/>
              <a:gd name="T83" fmla="*/ 33 h 535"/>
              <a:gd name="T84" fmla="*/ 267 w 436"/>
              <a:gd name="T85" fmla="*/ 0 h 535"/>
              <a:gd name="T86" fmla="*/ 167 w 436"/>
              <a:gd name="T87" fmla="*/ 0 h 535"/>
              <a:gd name="T88" fmla="*/ 134 w 436"/>
              <a:gd name="T89" fmla="*/ 33 h 535"/>
              <a:gd name="T90" fmla="*/ 134 w 436"/>
              <a:gd name="T91" fmla="*/ 50 h 535"/>
              <a:gd name="T92" fmla="*/ 117 w 436"/>
              <a:gd name="T93" fmla="*/ 50 h 535"/>
              <a:gd name="T94" fmla="*/ 83 w 436"/>
              <a:gd name="T95" fmla="*/ 83 h 535"/>
              <a:gd name="T96" fmla="*/ 50 w 436"/>
              <a:gd name="T97" fmla="*/ 83 h 535"/>
              <a:gd name="T98" fmla="*/ 0 w 436"/>
              <a:gd name="T99" fmla="*/ 133 h 535"/>
              <a:gd name="T100" fmla="*/ 0 w 436"/>
              <a:gd name="T101" fmla="*/ 484 h 535"/>
              <a:gd name="T102" fmla="*/ 50 w 436"/>
              <a:gd name="T103" fmla="*/ 534 h 535"/>
              <a:gd name="T104" fmla="*/ 385 w 436"/>
              <a:gd name="T105" fmla="*/ 534 h 535"/>
              <a:gd name="T106" fmla="*/ 435 w 436"/>
              <a:gd name="T107" fmla="*/ 484 h 535"/>
              <a:gd name="T108" fmla="*/ 435 w 436"/>
              <a:gd name="T109" fmla="*/ 133 h 535"/>
              <a:gd name="T110" fmla="*/ 317 w 436"/>
              <a:gd name="T111" fmla="*/ 401 h 535"/>
              <a:gd name="T112" fmla="*/ 317 w 436"/>
              <a:gd name="T113" fmla="*/ 401 h 535"/>
              <a:gd name="T114" fmla="*/ 117 w 436"/>
              <a:gd name="T115" fmla="*/ 401 h 535"/>
              <a:gd name="T116" fmla="*/ 117 w 436"/>
              <a:gd name="T117" fmla="*/ 434 h 535"/>
              <a:gd name="T118" fmla="*/ 317 w 436"/>
              <a:gd name="T119" fmla="*/ 434 h 535"/>
              <a:gd name="T120" fmla="*/ 334 w 436"/>
              <a:gd name="T121" fmla="*/ 41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6" h="535">
                <a:moveTo>
                  <a:pt x="317" y="317"/>
                </a:moveTo>
                <a:lnTo>
                  <a:pt x="317" y="317"/>
                </a:lnTo>
                <a:lnTo>
                  <a:pt x="317" y="317"/>
                </a:lnTo>
                <a:lnTo>
                  <a:pt x="117" y="317"/>
                </a:lnTo>
                <a:lnTo>
                  <a:pt x="117" y="317"/>
                </a:lnTo>
                <a:cubicBezTo>
                  <a:pt x="107" y="317"/>
                  <a:pt x="100" y="324"/>
                  <a:pt x="100" y="333"/>
                </a:cubicBezTo>
                <a:cubicBezTo>
                  <a:pt x="100" y="343"/>
                  <a:pt x="107" y="350"/>
                  <a:pt x="117" y="350"/>
                </a:cubicBezTo>
                <a:lnTo>
                  <a:pt x="117" y="350"/>
                </a:lnTo>
                <a:lnTo>
                  <a:pt x="317" y="350"/>
                </a:lnTo>
                <a:lnTo>
                  <a:pt x="317" y="350"/>
                </a:lnTo>
                <a:cubicBezTo>
                  <a:pt x="327" y="350"/>
                  <a:pt x="334" y="343"/>
                  <a:pt x="334" y="333"/>
                </a:cubicBezTo>
                <a:cubicBezTo>
                  <a:pt x="334" y="324"/>
                  <a:pt x="327" y="317"/>
                  <a:pt x="317" y="317"/>
                </a:cubicBezTo>
                <a:close/>
                <a:moveTo>
                  <a:pt x="317" y="233"/>
                </a:moveTo>
                <a:lnTo>
                  <a:pt x="317" y="233"/>
                </a:lnTo>
                <a:lnTo>
                  <a:pt x="317" y="233"/>
                </a:lnTo>
                <a:lnTo>
                  <a:pt x="117" y="233"/>
                </a:lnTo>
                <a:lnTo>
                  <a:pt x="117" y="233"/>
                </a:lnTo>
                <a:cubicBezTo>
                  <a:pt x="107" y="233"/>
                  <a:pt x="100" y="240"/>
                  <a:pt x="100" y="250"/>
                </a:cubicBezTo>
                <a:cubicBezTo>
                  <a:pt x="100" y="259"/>
                  <a:pt x="107" y="266"/>
                  <a:pt x="117" y="266"/>
                </a:cubicBezTo>
                <a:lnTo>
                  <a:pt x="117" y="266"/>
                </a:lnTo>
                <a:lnTo>
                  <a:pt x="317" y="266"/>
                </a:lnTo>
                <a:lnTo>
                  <a:pt x="317" y="266"/>
                </a:lnTo>
                <a:cubicBezTo>
                  <a:pt x="327" y="266"/>
                  <a:pt x="334" y="259"/>
                  <a:pt x="334" y="250"/>
                </a:cubicBezTo>
                <a:cubicBezTo>
                  <a:pt x="334" y="240"/>
                  <a:pt x="327" y="233"/>
                  <a:pt x="317" y="233"/>
                </a:cubicBezTo>
                <a:close/>
                <a:moveTo>
                  <a:pt x="401" y="467"/>
                </a:moveTo>
                <a:lnTo>
                  <a:pt x="401" y="467"/>
                </a:lnTo>
                <a:lnTo>
                  <a:pt x="401" y="467"/>
                </a:lnTo>
                <a:lnTo>
                  <a:pt x="401" y="467"/>
                </a:lnTo>
                <a:cubicBezTo>
                  <a:pt x="401" y="486"/>
                  <a:pt x="386" y="501"/>
                  <a:pt x="368" y="501"/>
                </a:cubicBezTo>
                <a:lnTo>
                  <a:pt x="368" y="501"/>
                </a:lnTo>
                <a:lnTo>
                  <a:pt x="67" y="501"/>
                </a:lnTo>
                <a:lnTo>
                  <a:pt x="67" y="501"/>
                </a:lnTo>
                <a:cubicBezTo>
                  <a:pt x="48" y="501"/>
                  <a:pt x="33" y="486"/>
                  <a:pt x="33" y="467"/>
                </a:cubicBezTo>
                <a:lnTo>
                  <a:pt x="33" y="467"/>
                </a:lnTo>
                <a:lnTo>
                  <a:pt x="33" y="150"/>
                </a:lnTo>
                <a:lnTo>
                  <a:pt x="33" y="150"/>
                </a:lnTo>
                <a:cubicBezTo>
                  <a:pt x="33" y="132"/>
                  <a:pt x="48" y="117"/>
                  <a:pt x="67" y="117"/>
                </a:cubicBezTo>
                <a:lnTo>
                  <a:pt x="67" y="117"/>
                </a:lnTo>
                <a:lnTo>
                  <a:pt x="83" y="117"/>
                </a:lnTo>
                <a:lnTo>
                  <a:pt x="83" y="133"/>
                </a:lnTo>
                <a:lnTo>
                  <a:pt x="83" y="133"/>
                </a:lnTo>
                <a:cubicBezTo>
                  <a:pt x="83" y="152"/>
                  <a:pt x="98" y="167"/>
                  <a:pt x="117" y="167"/>
                </a:cubicBezTo>
                <a:lnTo>
                  <a:pt x="117" y="167"/>
                </a:lnTo>
                <a:lnTo>
                  <a:pt x="317" y="167"/>
                </a:lnTo>
                <a:lnTo>
                  <a:pt x="317" y="167"/>
                </a:lnTo>
                <a:cubicBezTo>
                  <a:pt x="338" y="167"/>
                  <a:pt x="345" y="150"/>
                  <a:pt x="350" y="133"/>
                </a:cubicBezTo>
                <a:cubicBezTo>
                  <a:pt x="352" y="127"/>
                  <a:pt x="351" y="121"/>
                  <a:pt x="351" y="117"/>
                </a:cubicBezTo>
                <a:lnTo>
                  <a:pt x="351" y="117"/>
                </a:lnTo>
                <a:lnTo>
                  <a:pt x="368" y="117"/>
                </a:lnTo>
                <a:lnTo>
                  <a:pt x="368" y="117"/>
                </a:lnTo>
                <a:cubicBezTo>
                  <a:pt x="386" y="117"/>
                  <a:pt x="401" y="132"/>
                  <a:pt x="401" y="150"/>
                </a:cubicBezTo>
                <a:lnTo>
                  <a:pt x="401" y="150"/>
                </a:lnTo>
                <a:lnTo>
                  <a:pt x="401" y="467"/>
                </a:lnTo>
                <a:close/>
                <a:moveTo>
                  <a:pt x="142" y="83"/>
                </a:moveTo>
                <a:lnTo>
                  <a:pt x="142" y="83"/>
                </a:lnTo>
                <a:lnTo>
                  <a:pt x="142" y="83"/>
                </a:lnTo>
                <a:lnTo>
                  <a:pt x="167" y="83"/>
                </a:lnTo>
                <a:lnTo>
                  <a:pt x="167" y="67"/>
                </a:lnTo>
                <a:lnTo>
                  <a:pt x="167" y="67"/>
                </a:lnTo>
                <a:cubicBezTo>
                  <a:pt x="167" y="48"/>
                  <a:pt x="182" y="33"/>
                  <a:pt x="200" y="33"/>
                </a:cubicBezTo>
                <a:lnTo>
                  <a:pt x="200" y="33"/>
                </a:lnTo>
                <a:lnTo>
                  <a:pt x="234" y="33"/>
                </a:lnTo>
                <a:lnTo>
                  <a:pt x="234" y="33"/>
                </a:lnTo>
                <a:cubicBezTo>
                  <a:pt x="252" y="33"/>
                  <a:pt x="267" y="48"/>
                  <a:pt x="267" y="67"/>
                </a:cubicBezTo>
                <a:lnTo>
                  <a:pt x="267" y="67"/>
                </a:lnTo>
                <a:lnTo>
                  <a:pt x="267" y="83"/>
                </a:lnTo>
                <a:lnTo>
                  <a:pt x="293" y="83"/>
                </a:lnTo>
                <a:lnTo>
                  <a:pt x="293" y="83"/>
                </a:lnTo>
                <a:cubicBezTo>
                  <a:pt x="306" y="83"/>
                  <a:pt x="317" y="95"/>
                  <a:pt x="317" y="108"/>
                </a:cubicBezTo>
                <a:cubicBezTo>
                  <a:pt x="317" y="122"/>
                  <a:pt x="306" y="133"/>
                  <a:pt x="293" y="133"/>
                </a:cubicBezTo>
                <a:lnTo>
                  <a:pt x="293" y="133"/>
                </a:lnTo>
                <a:lnTo>
                  <a:pt x="142" y="133"/>
                </a:lnTo>
                <a:lnTo>
                  <a:pt x="142" y="133"/>
                </a:lnTo>
                <a:cubicBezTo>
                  <a:pt x="128" y="133"/>
                  <a:pt x="117" y="122"/>
                  <a:pt x="117" y="108"/>
                </a:cubicBezTo>
                <a:cubicBezTo>
                  <a:pt x="117" y="95"/>
                  <a:pt x="128" y="83"/>
                  <a:pt x="142" y="83"/>
                </a:cubicBezTo>
                <a:close/>
                <a:moveTo>
                  <a:pt x="385" y="83"/>
                </a:moveTo>
                <a:lnTo>
                  <a:pt x="385" y="83"/>
                </a:lnTo>
                <a:lnTo>
                  <a:pt x="385" y="83"/>
                </a:lnTo>
                <a:lnTo>
                  <a:pt x="351" y="83"/>
                </a:lnTo>
                <a:lnTo>
                  <a:pt x="351" y="83"/>
                </a:lnTo>
                <a:cubicBezTo>
                  <a:pt x="351" y="65"/>
                  <a:pt x="336" y="50"/>
                  <a:pt x="317" y="50"/>
                </a:cubicBezTo>
                <a:lnTo>
                  <a:pt x="317" y="50"/>
                </a:lnTo>
                <a:lnTo>
                  <a:pt x="301" y="50"/>
                </a:lnTo>
                <a:lnTo>
                  <a:pt x="301" y="33"/>
                </a:lnTo>
                <a:lnTo>
                  <a:pt x="301" y="33"/>
                </a:lnTo>
                <a:cubicBezTo>
                  <a:pt x="301" y="15"/>
                  <a:pt x="286" y="0"/>
                  <a:pt x="267" y="0"/>
                </a:cubicBezTo>
                <a:lnTo>
                  <a:pt x="267" y="0"/>
                </a:lnTo>
                <a:lnTo>
                  <a:pt x="167" y="0"/>
                </a:lnTo>
                <a:lnTo>
                  <a:pt x="167" y="0"/>
                </a:lnTo>
                <a:cubicBezTo>
                  <a:pt x="148" y="0"/>
                  <a:pt x="134" y="15"/>
                  <a:pt x="134" y="33"/>
                </a:cubicBezTo>
                <a:lnTo>
                  <a:pt x="134" y="33"/>
                </a:lnTo>
                <a:lnTo>
                  <a:pt x="134" y="50"/>
                </a:lnTo>
                <a:lnTo>
                  <a:pt x="117" y="50"/>
                </a:lnTo>
                <a:lnTo>
                  <a:pt x="117" y="50"/>
                </a:lnTo>
                <a:cubicBezTo>
                  <a:pt x="98" y="50"/>
                  <a:pt x="83" y="65"/>
                  <a:pt x="83" y="83"/>
                </a:cubicBezTo>
                <a:lnTo>
                  <a:pt x="83" y="83"/>
                </a:lnTo>
                <a:lnTo>
                  <a:pt x="50" y="83"/>
                </a:lnTo>
                <a:lnTo>
                  <a:pt x="50" y="83"/>
                </a:lnTo>
                <a:cubicBezTo>
                  <a:pt x="22" y="83"/>
                  <a:pt x="0" y="106"/>
                  <a:pt x="0" y="133"/>
                </a:cubicBezTo>
                <a:lnTo>
                  <a:pt x="0" y="133"/>
                </a:lnTo>
                <a:lnTo>
                  <a:pt x="0" y="484"/>
                </a:lnTo>
                <a:lnTo>
                  <a:pt x="0" y="484"/>
                </a:lnTo>
                <a:cubicBezTo>
                  <a:pt x="0" y="512"/>
                  <a:pt x="22" y="534"/>
                  <a:pt x="50" y="534"/>
                </a:cubicBezTo>
                <a:lnTo>
                  <a:pt x="50" y="534"/>
                </a:lnTo>
                <a:lnTo>
                  <a:pt x="385" y="534"/>
                </a:lnTo>
                <a:lnTo>
                  <a:pt x="385" y="534"/>
                </a:lnTo>
                <a:cubicBezTo>
                  <a:pt x="412" y="534"/>
                  <a:pt x="435" y="512"/>
                  <a:pt x="435" y="484"/>
                </a:cubicBezTo>
                <a:lnTo>
                  <a:pt x="435" y="484"/>
                </a:lnTo>
                <a:lnTo>
                  <a:pt x="435" y="133"/>
                </a:lnTo>
                <a:lnTo>
                  <a:pt x="435" y="133"/>
                </a:lnTo>
                <a:cubicBezTo>
                  <a:pt x="435" y="106"/>
                  <a:pt x="412" y="83"/>
                  <a:pt x="385" y="83"/>
                </a:cubicBezTo>
                <a:close/>
                <a:moveTo>
                  <a:pt x="317" y="401"/>
                </a:moveTo>
                <a:lnTo>
                  <a:pt x="317" y="401"/>
                </a:lnTo>
                <a:lnTo>
                  <a:pt x="317" y="401"/>
                </a:lnTo>
                <a:lnTo>
                  <a:pt x="117" y="401"/>
                </a:lnTo>
                <a:lnTo>
                  <a:pt x="117" y="401"/>
                </a:lnTo>
                <a:cubicBezTo>
                  <a:pt x="107" y="401"/>
                  <a:pt x="100" y="408"/>
                  <a:pt x="100" y="417"/>
                </a:cubicBezTo>
                <a:cubicBezTo>
                  <a:pt x="100" y="426"/>
                  <a:pt x="107" y="434"/>
                  <a:pt x="117" y="434"/>
                </a:cubicBezTo>
                <a:lnTo>
                  <a:pt x="117" y="434"/>
                </a:lnTo>
                <a:lnTo>
                  <a:pt x="317" y="434"/>
                </a:lnTo>
                <a:lnTo>
                  <a:pt x="317" y="434"/>
                </a:lnTo>
                <a:cubicBezTo>
                  <a:pt x="327" y="434"/>
                  <a:pt x="334" y="426"/>
                  <a:pt x="334" y="417"/>
                </a:cubicBezTo>
                <a:cubicBezTo>
                  <a:pt x="334" y="408"/>
                  <a:pt x="327" y="401"/>
                  <a:pt x="317" y="4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7" name="Freeform 75"/>
          <p:cNvSpPr>
            <a:spLocks noChangeArrowheads="1"/>
          </p:cNvSpPr>
          <p:nvPr/>
        </p:nvSpPr>
        <p:spPr bwMode="auto">
          <a:xfrm>
            <a:off x="6433739" y="3443269"/>
            <a:ext cx="187325" cy="1920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8" name="Freeform 76"/>
          <p:cNvSpPr>
            <a:spLocks noChangeArrowheads="1"/>
          </p:cNvSpPr>
          <p:nvPr/>
        </p:nvSpPr>
        <p:spPr bwMode="auto">
          <a:xfrm>
            <a:off x="8572102" y="2906694"/>
            <a:ext cx="180975" cy="193675"/>
          </a:xfrm>
          <a:custGeom>
            <a:avLst/>
            <a:gdLst>
              <a:gd name="T0" fmla="*/ 252 w 501"/>
              <a:gd name="T1" fmla="*/ 471 h 537"/>
              <a:gd name="T2" fmla="*/ 252 w 501"/>
              <a:gd name="T3" fmla="*/ 471 h 537"/>
              <a:gd name="T4" fmla="*/ 252 w 501"/>
              <a:gd name="T5" fmla="*/ 471 h 537"/>
              <a:gd name="T6" fmla="*/ 252 w 501"/>
              <a:gd name="T7" fmla="*/ 471 h 537"/>
              <a:gd name="T8" fmla="*/ 166 w 501"/>
              <a:gd name="T9" fmla="*/ 506 h 537"/>
              <a:gd name="T10" fmla="*/ 80 w 501"/>
              <a:gd name="T11" fmla="*/ 471 h 537"/>
              <a:gd name="T12" fmla="*/ 45 w 501"/>
              <a:gd name="T13" fmla="*/ 386 h 537"/>
              <a:gd name="T14" fmla="*/ 80 w 501"/>
              <a:gd name="T15" fmla="*/ 301 h 537"/>
              <a:gd name="T16" fmla="*/ 80 w 501"/>
              <a:gd name="T17" fmla="*/ 301 h 537"/>
              <a:gd name="T18" fmla="*/ 331 w 501"/>
              <a:gd name="T19" fmla="*/ 52 h 537"/>
              <a:gd name="T20" fmla="*/ 332 w 501"/>
              <a:gd name="T21" fmla="*/ 52 h 537"/>
              <a:gd name="T22" fmla="*/ 332 w 501"/>
              <a:gd name="T23" fmla="*/ 52 h 537"/>
              <a:gd name="T24" fmla="*/ 388 w 501"/>
              <a:gd name="T25" fmla="*/ 30 h 537"/>
              <a:gd name="T26" fmla="*/ 446 w 501"/>
              <a:gd name="T27" fmla="*/ 54 h 537"/>
              <a:gd name="T28" fmla="*/ 471 w 501"/>
              <a:gd name="T29" fmla="*/ 111 h 537"/>
              <a:gd name="T30" fmla="*/ 449 w 501"/>
              <a:gd name="T31" fmla="*/ 166 h 537"/>
              <a:gd name="T32" fmla="*/ 449 w 501"/>
              <a:gd name="T33" fmla="*/ 166 h 537"/>
              <a:gd name="T34" fmla="*/ 449 w 501"/>
              <a:gd name="T35" fmla="*/ 167 h 537"/>
              <a:gd name="T36" fmla="*/ 449 w 501"/>
              <a:gd name="T37" fmla="*/ 167 h 537"/>
              <a:gd name="T38" fmla="*/ 446 w 501"/>
              <a:gd name="T39" fmla="*/ 169 h 537"/>
              <a:gd name="T40" fmla="*/ 446 w 501"/>
              <a:gd name="T41" fmla="*/ 169 h 537"/>
              <a:gd name="T42" fmla="*/ 445 w 501"/>
              <a:gd name="T43" fmla="*/ 170 h 537"/>
              <a:gd name="T44" fmla="*/ 203 w 501"/>
              <a:gd name="T45" fmla="*/ 409 h 537"/>
              <a:gd name="T46" fmla="*/ 203 w 501"/>
              <a:gd name="T47" fmla="*/ 409 h 537"/>
              <a:gd name="T48" fmla="*/ 142 w 501"/>
              <a:gd name="T49" fmla="*/ 409 h 537"/>
              <a:gd name="T50" fmla="*/ 129 w 501"/>
              <a:gd name="T51" fmla="*/ 380 h 537"/>
              <a:gd name="T52" fmla="*/ 142 w 501"/>
              <a:gd name="T53" fmla="*/ 350 h 537"/>
              <a:gd name="T54" fmla="*/ 142 w 501"/>
              <a:gd name="T55" fmla="*/ 350 h 537"/>
              <a:gd name="T56" fmla="*/ 302 w 501"/>
              <a:gd name="T57" fmla="*/ 192 h 537"/>
              <a:gd name="T58" fmla="*/ 281 w 501"/>
              <a:gd name="T59" fmla="*/ 172 h 537"/>
              <a:gd name="T60" fmla="*/ 121 w 501"/>
              <a:gd name="T61" fmla="*/ 329 h 537"/>
              <a:gd name="T62" fmla="*/ 121 w 501"/>
              <a:gd name="T63" fmla="*/ 329 h 537"/>
              <a:gd name="T64" fmla="*/ 122 w 501"/>
              <a:gd name="T65" fmla="*/ 430 h 537"/>
              <a:gd name="T66" fmla="*/ 173 w 501"/>
              <a:gd name="T67" fmla="*/ 450 h 537"/>
              <a:gd name="T68" fmla="*/ 224 w 501"/>
              <a:gd name="T69" fmla="*/ 430 h 537"/>
              <a:gd name="T70" fmla="*/ 224 w 501"/>
              <a:gd name="T71" fmla="*/ 430 h 537"/>
              <a:gd name="T72" fmla="*/ 227 w 501"/>
              <a:gd name="T73" fmla="*/ 427 h 537"/>
              <a:gd name="T74" fmla="*/ 227 w 501"/>
              <a:gd name="T75" fmla="*/ 428 h 537"/>
              <a:gd name="T76" fmla="*/ 467 w 501"/>
              <a:gd name="T77" fmla="*/ 191 h 537"/>
              <a:gd name="T78" fmla="*/ 467 w 501"/>
              <a:gd name="T79" fmla="*/ 191 h 537"/>
              <a:gd name="T80" fmla="*/ 500 w 501"/>
              <a:gd name="T81" fmla="*/ 112 h 537"/>
              <a:gd name="T82" fmla="*/ 467 w 501"/>
              <a:gd name="T83" fmla="*/ 33 h 537"/>
              <a:gd name="T84" fmla="*/ 387 w 501"/>
              <a:gd name="T85" fmla="*/ 0 h 537"/>
              <a:gd name="T86" fmla="*/ 307 w 501"/>
              <a:gd name="T87" fmla="*/ 33 h 537"/>
              <a:gd name="T88" fmla="*/ 307 w 501"/>
              <a:gd name="T89" fmla="*/ 33 h 537"/>
              <a:gd name="T90" fmla="*/ 61 w 501"/>
              <a:gd name="T91" fmla="*/ 278 h 537"/>
              <a:gd name="T92" fmla="*/ 59 w 501"/>
              <a:gd name="T93" fmla="*/ 280 h 537"/>
              <a:gd name="T94" fmla="*/ 59 w 501"/>
              <a:gd name="T95" fmla="*/ 280 h 537"/>
              <a:gd name="T96" fmla="*/ 60 w 501"/>
              <a:gd name="T97" fmla="*/ 491 h 537"/>
              <a:gd name="T98" fmla="*/ 167 w 501"/>
              <a:gd name="T99" fmla="*/ 536 h 537"/>
              <a:gd name="T100" fmla="*/ 274 w 501"/>
              <a:gd name="T101" fmla="*/ 492 h 537"/>
              <a:gd name="T102" fmla="*/ 274 w 501"/>
              <a:gd name="T103" fmla="*/ 492 h 537"/>
              <a:gd name="T104" fmla="*/ 277 w 501"/>
              <a:gd name="T105" fmla="*/ 489 h 537"/>
              <a:gd name="T106" fmla="*/ 277 w 501"/>
              <a:gd name="T107" fmla="*/ 489 h 537"/>
              <a:gd name="T108" fmla="*/ 492 w 501"/>
              <a:gd name="T109" fmla="*/ 276 h 537"/>
              <a:gd name="T110" fmla="*/ 470 w 501"/>
              <a:gd name="T111" fmla="*/ 255 h 537"/>
              <a:gd name="T112" fmla="*/ 252 w 501"/>
              <a:gd name="T113" fmla="*/ 47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1" h="537">
                <a:moveTo>
                  <a:pt x="252" y="471"/>
                </a:moveTo>
                <a:lnTo>
                  <a:pt x="252" y="471"/>
                </a:lnTo>
                <a:lnTo>
                  <a:pt x="252" y="471"/>
                </a:lnTo>
                <a:lnTo>
                  <a:pt x="252" y="471"/>
                </a:lnTo>
                <a:cubicBezTo>
                  <a:pt x="229" y="494"/>
                  <a:pt x="199" y="506"/>
                  <a:pt x="166" y="506"/>
                </a:cubicBezTo>
                <a:cubicBezTo>
                  <a:pt x="134" y="506"/>
                  <a:pt x="103" y="494"/>
                  <a:pt x="80" y="471"/>
                </a:cubicBezTo>
                <a:cubicBezTo>
                  <a:pt x="58" y="448"/>
                  <a:pt x="45" y="418"/>
                  <a:pt x="45" y="386"/>
                </a:cubicBezTo>
                <a:cubicBezTo>
                  <a:pt x="45" y="354"/>
                  <a:pt x="58" y="323"/>
                  <a:pt x="80" y="301"/>
                </a:cubicBezTo>
                <a:lnTo>
                  <a:pt x="80" y="301"/>
                </a:lnTo>
                <a:lnTo>
                  <a:pt x="331" y="52"/>
                </a:lnTo>
                <a:lnTo>
                  <a:pt x="332" y="52"/>
                </a:lnTo>
                <a:lnTo>
                  <a:pt x="332" y="52"/>
                </a:lnTo>
                <a:cubicBezTo>
                  <a:pt x="347" y="38"/>
                  <a:pt x="367" y="30"/>
                  <a:pt x="388" y="30"/>
                </a:cubicBezTo>
                <a:cubicBezTo>
                  <a:pt x="410" y="30"/>
                  <a:pt x="431" y="38"/>
                  <a:pt x="446" y="54"/>
                </a:cubicBezTo>
                <a:cubicBezTo>
                  <a:pt x="462" y="69"/>
                  <a:pt x="471" y="90"/>
                  <a:pt x="471" y="111"/>
                </a:cubicBezTo>
                <a:cubicBezTo>
                  <a:pt x="471" y="132"/>
                  <a:pt x="463" y="151"/>
                  <a:pt x="449" y="166"/>
                </a:cubicBezTo>
                <a:lnTo>
                  <a:pt x="449" y="166"/>
                </a:lnTo>
                <a:lnTo>
                  <a:pt x="449" y="167"/>
                </a:lnTo>
                <a:lnTo>
                  <a:pt x="449" y="167"/>
                </a:lnTo>
                <a:cubicBezTo>
                  <a:pt x="448" y="168"/>
                  <a:pt x="448" y="168"/>
                  <a:pt x="446" y="169"/>
                </a:cubicBezTo>
                <a:lnTo>
                  <a:pt x="446" y="169"/>
                </a:lnTo>
                <a:lnTo>
                  <a:pt x="445" y="170"/>
                </a:lnTo>
                <a:lnTo>
                  <a:pt x="203" y="409"/>
                </a:lnTo>
                <a:lnTo>
                  <a:pt x="203" y="409"/>
                </a:lnTo>
                <a:cubicBezTo>
                  <a:pt x="186" y="425"/>
                  <a:pt x="158" y="425"/>
                  <a:pt x="142" y="409"/>
                </a:cubicBezTo>
                <a:cubicBezTo>
                  <a:pt x="134" y="401"/>
                  <a:pt x="129" y="391"/>
                  <a:pt x="129" y="380"/>
                </a:cubicBezTo>
                <a:cubicBezTo>
                  <a:pt x="129" y="368"/>
                  <a:pt x="134" y="358"/>
                  <a:pt x="142" y="350"/>
                </a:cubicBezTo>
                <a:lnTo>
                  <a:pt x="142" y="350"/>
                </a:lnTo>
                <a:lnTo>
                  <a:pt x="302" y="192"/>
                </a:lnTo>
                <a:lnTo>
                  <a:pt x="281" y="172"/>
                </a:lnTo>
                <a:lnTo>
                  <a:pt x="121" y="329"/>
                </a:lnTo>
                <a:lnTo>
                  <a:pt x="121" y="329"/>
                </a:lnTo>
                <a:cubicBezTo>
                  <a:pt x="94" y="357"/>
                  <a:pt x="94" y="402"/>
                  <a:pt x="122" y="430"/>
                </a:cubicBezTo>
                <a:cubicBezTo>
                  <a:pt x="136" y="443"/>
                  <a:pt x="154" y="450"/>
                  <a:pt x="173" y="450"/>
                </a:cubicBezTo>
                <a:cubicBezTo>
                  <a:pt x="192" y="450"/>
                  <a:pt x="209" y="443"/>
                  <a:pt x="224" y="430"/>
                </a:cubicBezTo>
                <a:lnTo>
                  <a:pt x="224" y="430"/>
                </a:lnTo>
                <a:lnTo>
                  <a:pt x="227" y="427"/>
                </a:lnTo>
                <a:lnTo>
                  <a:pt x="227" y="428"/>
                </a:lnTo>
                <a:lnTo>
                  <a:pt x="467" y="191"/>
                </a:lnTo>
                <a:lnTo>
                  <a:pt x="467" y="191"/>
                </a:lnTo>
                <a:cubicBezTo>
                  <a:pt x="488" y="170"/>
                  <a:pt x="500" y="142"/>
                  <a:pt x="500" y="112"/>
                </a:cubicBezTo>
                <a:cubicBezTo>
                  <a:pt x="500" y="82"/>
                  <a:pt x="488" y="54"/>
                  <a:pt x="467" y="33"/>
                </a:cubicBezTo>
                <a:cubicBezTo>
                  <a:pt x="446" y="11"/>
                  <a:pt x="417" y="0"/>
                  <a:pt x="387" y="0"/>
                </a:cubicBezTo>
                <a:cubicBezTo>
                  <a:pt x="357" y="0"/>
                  <a:pt x="328" y="11"/>
                  <a:pt x="307" y="33"/>
                </a:cubicBezTo>
                <a:lnTo>
                  <a:pt x="307" y="33"/>
                </a:lnTo>
                <a:lnTo>
                  <a:pt x="61" y="278"/>
                </a:lnTo>
                <a:lnTo>
                  <a:pt x="59" y="280"/>
                </a:lnTo>
                <a:lnTo>
                  <a:pt x="59" y="280"/>
                </a:lnTo>
                <a:cubicBezTo>
                  <a:pt x="0" y="338"/>
                  <a:pt x="0" y="433"/>
                  <a:pt x="60" y="491"/>
                </a:cubicBezTo>
                <a:cubicBezTo>
                  <a:pt x="88" y="520"/>
                  <a:pt x="126" y="536"/>
                  <a:pt x="167" y="536"/>
                </a:cubicBezTo>
                <a:cubicBezTo>
                  <a:pt x="207" y="536"/>
                  <a:pt x="245" y="520"/>
                  <a:pt x="274" y="492"/>
                </a:cubicBezTo>
                <a:lnTo>
                  <a:pt x="274" y="492"/>
                </a:lnTo>
                <a:lnTo>
                  <a:pt x="277" y="489"/>
                </a:lnTo>
                <a:lnTo>
                  <a:pt x="277" y="489"/>
                </a:lnTo>
                <a:lnTo>
                  <a:pt x="492" y="276"/>
                </a:lnTo>
                <a:lnTo>
                  <a:pt x="470" y="255"/>
                </a:lnTo>
                <a:lnTo>
                  <a:pt x="252" y="471"/>
                </a:lnTo>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79" name="Freeform 77"/>
          <p:cNvSpPr>
            <a:spLocks noChangeArrowheads="1"/>
          </p:cNvSpPr>
          <p:nvPr/>
        </p:nvSpPr>
        <p:spPr bwMode="auto">
          <a:xfrm>
            <a:off x="8035527" y="2905107"/>
            <a:ext cx="193675" cy="196850"/>
          </a:xfrm>
          <a:custGeom>
            <a:avLst/>
            <a:gdLst>
              <a:gd name="T0" fmla="*/ 410 w 536"/>
              <a:gd name="T1" fmla="*/ 342 h 545"/>
              <a:gd name="T2" fmla="*/ 410 w 536"/>
              <a:gd name="T3" fmla="*/ 342 h 545"/>
              <a:gd name="T4" fmla="*/ 410 w 536"/>
              <a:gd name="T5" fmla="*/ 393 h 545"/>
              <a:gd name="T6" fmla="*/ 410 w 536"/>
              <a:gd name="T7" fmla="*/ 342 h 545"/>
              <a:gd name="T8" fmla="*/ 502 w 536"/>
              <a:gd name="T9" fmla="*/ 476 h 545"/>
              <a:gd name="T10" fmla="*/ 502 w 536"/>
              <a:gd name="T11" fmla="*/ 476 h 545"/>
              <a:gd name="T12" fmla="*/ 469 w 536"/>
              <a:gd name="T13" fmla="*/ 510 h 545"/>
              <a:gd name="T14" fmla="*/ 67 w 536"/>
              <a:gd name="T15" fmla="*/ 510 h 545"/>
              <a:gd name="T16" fmla="*/ 33 w 536"/>
              <a:gd name="T17" fmla="*/ 476 h 545"/>
              <a:gd name="T18" fmla="*/ 33 w 536"/>
              <a:gd name="T19" fmla="*/ 309 h 545"/>
              <a:gd name="T20" fmla="*/ 67 w 536"/>
              <a:gd name="T21" fmla="*/ 276 h 545"/>
              <a:gd name="T22" fmla="*/ 469 w 536"/>
              <a:gd name="T23" fmla="*/ 276 h 545"/>
              <a:gd name="T24" fmla="*/ 502 w 536"/>
              <a:gd name="T25" fmla="*/ 309 h 545"/>
              <a:gd name="T26" fmla="*/ 485 w 536"/>
              <a:gd name="T27" fmla="*/ 242 h 545"/>
              <a:gd name="T28" fmla="*/ 485 w 536"/>
              <a:gd name="T29" fmla="*/ 242 h 545"/>
              <a:gd name="T30" fmla="*/ 217 w 536"/>
              <a:gd name="T31" fmla="*/ 242 h 545"/>
              <a:gd name="T32" fmla="*/ 398 w 536"/>
              <a:gd name="T33" fmla="*/ 24 h 545"/>
              <a:gd name="T34" fmla="*/ 284 w 536"/>
              <a:gd name="T35" fmla="*/ 119 h 545"/>
              <a:gd name="T36" fmla="*/ 184 w 536"/>
              <a:gd name="T37" fmla="*/ 242 h 545"/>
              <a:gd name="T38" fmla="*/ 50 w 536"/>
              <a:gd name="T39" fmla="*/ 242 h 545"/>
              <a:gd name="T40" fmla="*/ 0 w 536"/>
              <a:gd name="T41" fmla="*/ 292 h 545"/>
              <a:gd name="T42" fmla="*/ 0 w 536"/>
              <a:gd name="T43" fmla="*/ 493 h 545"/>
              <a:gd name="T44" fmla="*/ 50 w 536"/>
              <a:gd name="T45" fmla="*/ 544 h 545"/>
              <a:gd name="T46" fmla="*/ 485 w 536"/>
              <a:gd name="T47" fmla="*/ 544 h 545"/>
              <a:gd name="T48" fmla="*/ 535 w 536"/>
              <a:gd name="T49" fmla="*/ 493 h 545"/>
              <a:gd name="T50" fmla="*/ 535 w 536"/>
              <a:gd name="T51" fmla="*/ 292 h 545"/>
              <a:gd name="T52" fmla="*/ 343 w 536"/>
              <a:gd name="T53" fmla="*/ 393 h 545"/>
              <a:gd name="T54" fmla="*/ 343 w 536"/>
              <a:gd name="T55" fmla="*/ 393 h 545"/>
              <a:gd name="T56" fmla="*/ 318 w 536"/>
              <a:gd name="T57" fmla="*/ 418 h 545"/>
              <a:gd name="T58" fmla="*/ 368 w 536"/>
              <a:gd name="T59" fmla="*/ 418 h 545"/>
              <a:gd name="T60" fmla="*/ 217 w 536"/>
              <a:gd name="T61" fmla="*/ 376 h 545"/>
              <a:gd name="T62" fmla="*/ 217 w 536"/>
              <a:gd name="T63" fmla="*/ 376 h 545"/>
              <a:gd name="T64" fmla="*/ 183 w 536"/>
              <a:gd name="T65" fmla="*/ 342 h 545"/>
              <a:gd name="T66" fmla="*/ 168 w 536"/>
              <a:gd name="T67" fmla="*/ 326 h 545"/>
              <a:gd name="T68" fmla="*/ 150 w 536"/>
              <a:gd name="T69" fmla="*/ 342 h 545"/>
              <a:gd name="T70" fmla="*/ 117 w 536"/>
              <a:gd name="T71" fmla="*/ 376 h 545"/>
              <a:gd name="T72" fmla="*/ 100 w 536"/>
              <a:gd name="T73" fmla="*/ 392 h 545"/>
              <a:gd name="T74" fmla="*/ 117 w 536"/>
              <a:gd name="T75" fmla="*/ 409 h 545"/>
              <a:gd name="T76" fmla="*/ 150 w 536"/>
              <a:gd name="T77" fmla="*/ 443 h 545"/>
              <a:gd name="T78" fmla="*/ 168 w 536"/>
              <a:gd name="T79" fmla="*/ 460 h 545"/>
              <a:gd name="T80" fmla="*/ 183 w 536"/>
              <a:gd name="T81" fmla="*/ 443 h 545"/>
              <a:gd name="T82" fmla="*/ 217 w 536"/>
              <a:gd name="T83" fmla="*/ 409 h 545"/>
              <a:gd name="T84" fmla="*/ 234 w 536"/>
              <a:gd name="T85" fmla="*/ 39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45">
                <a:moveTo>
                  <a:pt x="410" y="342"/>
                </a:moveTo>
                <a:lnTo>
                  <a:pt x="410" y="342"/>
                </a:lnTo>
                <a:lnTo>
                  <a:pt x="410" y="342"/>
                </a:lnTo>
                <a:lnTo>
                  <a:pt x="410" y="342"/>
                </a:lnTo>
                <a:cubicBezTo>
                  <a:pt x="396" y="342"/>
                  <a:pt x="385" y="354"/>
                  <a:pt x="385" y="368"/>
                </a:cubicBezTo>
                <a:cubicBezTo>
                  <a:pt x="385" y="382"/>
                  <a:pt x="396" y="393"/>
                  <a:pt x="410" y="393"/>
                </a:cubicBezTo>
                <a:cubicBezTo>
                  <a:pt x="424" y="393"/>
                  <a:pt x="435" y="382"/>
                  <a:pt x="435" y="368"/>
                </a:cubicBezTo>
                <a:cubicBezTo>
                  <a:pt x="435" y="354"/>
                  <a:pt x="424" y="342"/>
                  <a:pt x="410" y="342"/>
                </a:cubicBezTo>
                <a:close/>
                <a:moveTo>
                  <a:pt x="502" y="476"/>
                </a:moveTo>
                <a:lnTo>
                  <a:pt x="502" y="476"/>
                </a:lnTo>
                <a:lnTo>
                  <a:pt x="502" y="476"/>
                </a:lnTo>
                <a:lnTo>
                  <a:pt x="502" y="476"/>
                </a:lnTo>
                <a:cubicBezTo>
                  <a:pt x="502" y="495"/>
                  <a:pt x="487" y="510"/>
                  <a:pt x="469" y="510"/>
                </a:cubicBezTo>
                <a:lnTo>
                  <a:pt x="469" y="510"/>
                </a:lnTo>
                <a:lnTo>
                  <a:pt x="67" y="510"/>
                </a:lnTo>
                <a:lnTo>
                  <a:pt x="67" y="510"/>
                </a:lnTo>
                <a:cubicBezTo>
                  <a:pt x="48" y="510"/>
                  <a:pt x="33" y="495"/>
                  <a:pt x="33" y="476"/>
                </a:cubicBezTo>
                <a:lnTo>
                  <a:pt x="33" y="476"/>
                </a:lnTo>
                <a:lnTo>
                  <a:pt x="33" y="309"/>
                </a:lnTo>
                <a:lnTo>
                  <a:pt x="33" y="309"/>
                </a:lnTo>
                <a:cubicBezTo>
                  <a:pt x="33" y="291"/>
                  <a:pt x="48" y="276"/>
                  <a:pt x="67" y="276"/>
                </a:cubicBezTo>
                <a:lnTo>
                  <a:pt x="67" y="276"/>
                </a:lnTo>
                <a:lnTo>
                  <a:pt x="469" y="276"/>
                </a:lnTo>
                <a:lnTo>
                  <a:pt x="469" y="276"/>
                </a:lnTo>
                <a:cubicBezTo>
                  <a:pt x="487" y="276"/>
                  <a:pt x="502" y="291"/>
                  <a:pt x="502" y="309"/>
                </a:cubicBezTo>
                <a:lnTo>
                  <a:pt x="502" y="309"/>
                </a:lnTo>
                <a:lnTo>
                  <a:pt x="502" y="476"/>
                </a:lnTo>
                <a:close/>
                <a:moveTo>
                  <a:pt x="485" y="242"/>
                </a:moveTo>
                <a:lnTo>
                  <a:pt x="485" y="242"/>
                </a:lnTo>
                <a:lnTo>
                  <a:pt x="485" y="242"/>
                </a:lnTo>
                <a:lnTo>
                  <a:pt x="217" y="242"/>
                </a:lnTo>
                <a:lnTo>
                  <a:pt x="217" y="242"/>
                </a:lnTo>
                <a:cubicBezTo>
                  <a:pt x="217" y="187"/>
                  <a:pt x="260" y="167"/>
                  <a:pt x="306" y="139"/>
                </a:cubicBezTo>
                <a:cubicBezTo>
                  <a:pt x="350" y="112"/>
                  <a:pt x="388" y="83"/>
                  <a:pt x="398" y="24"/>
                </a:cubicBezTo>
                <a:cubicBezTo>
                  <a:pt x="402" y="2"/>
                  <a:pt x="369" y="0"/>
                  <a:pt x="364" y="25"/>
                </a:cubicBezTo>
                <a:cubicBezTo>
                  <a:pt x="355" y="70"/>
                  <a:pt x="324" y="94"/>
                  <a:pt x="284" y="119"/>
                </a:cubicBezTo>
                <a:cubicBezTo>
                  <a:pt x="234" y="148"/>
                  <a:pt x="184" y="174"/>
                  <a:pt x="184" y="242"/>
                </a:cubicBezTo>
                <a:lnTo>
                  <a:pt x="184" y="242"/>
                </a:lnTo>
                <a:lnTo>
                  <a:pt x="50" y="242"/>
                </a:lnTo>
                <a:lnTo>
                  <a:pt x="50" y="242"/>
                </a:lnTo>
                <a:cubicBezTo>
                  <a:pt x="23" y="242"/>
                  <a:pt x="0" y="264"/>
                  <a:pt x="0" y="292"/>
                </a:cubicBezTo>
                <a:lnTo>
                  <a:pt x="0" y="292"/>
                </a:lnTo>
                <a:lnTo>
                  <a:pt x="0" y="493"/>
                </a:lnTo>
                <a:lnTo>
                  <a:pt x="0" y="493"/>
                </a:lnTo>
                <a:cubicBezTo>
                  <a:pt x="0" y="521"/>
                  <a:pt x="23" y="544"/>
                  <a:pt x="50" y="544"/>
                </a:cubicBezTo>
                <a:lnTo>
                  <a:pt x="50" y="544"/>
                </a:lnTo>
                <a:lnTo>
                  <a:pt x="485" y="544"/>
                </a:lnTo>
                <a:lnTo>
                  <a:pt x="485" y="544"/>
                </a:lnTo>
                <a:cubicBezTo>
                  <a:pt x="513" y="544"/>
                  <a:pt x="535" y="521"/>
                  <a:pt x="535" y="493"/>
                </a:cubicBezTo>
                <a:lnTo>
                  <a:pt x="535" y="493"/>
                </a:lnTo>
                <a:lnTo>
                  <a:pt x="535" y="292"/>
                </a:lnTo>
                <a:lnTo>
                  <a:pt x="535" y="292"/>
                </a:lnTo>
                <a:cubicBezTo>
                  <a:pt x="535" y="264"/>
                  <a:pt x="513" y="242"/>
                  <a:pt x="485" y="242"/>
                </a:cubicBezTo>
                <a:close/>
                <a:moveTo>
                  <a:pt x="343" y="393"/>
                </a:moveTo>
                <a:lnTo>
                  <a:pt x="343" y="393"/>
                </a:lnTo>
                <a:lnTo>
                  <a:pt x="343" y="393"/>
                </a:lnTo>
                <a:lnTo>
                  <a:pt x="343" y="393"/>
                </a:lnTo>
                <a:cubicBezTo>
                  <a:pt x="329" y="393"/>
                  <a:pt x="318" y="404"/>
                  <a:pt x="318" y="418"/>
                </a:cubicBezTo>
                <a:cubicBezTo>
                  <a:pt x="318" y="432"/>
                  <a:pt x="329" y="443"/>
                  <a:pt x="343" y="443"/>
                </a:cubicBezTo>
                <a:cubicBezTo>
                  <a:pt x="357" y="443"/>
                  <a:pt x="368" y="432"/>
                  <a:pt x="368" y="418"/>
                </a:cubicBezTo>
                <a:cubicBezTo>
                  <a:pt x="368" y="404"/>
                  <a:pt x="357" y="393"/>
                  <a:pt x="343" y="393"/>
                </a:cubicBezTo>
                <a:close/>
                <a:moveTo>
                  <a:pt x="217" y="376"/>
                </a:moveTo>
                <a:lnTo>
                  <a:pt x="217" y="376"/>
                </a:lnTo>
                <a:lnTo>
                  <a:pt x="217" y="376"/>
                </a:lnTo>
                <a:lnTo>
                  <a:pt x="183" y="376"/>
                </a:lnTo>
                <a:lnTo>
                  <a:pt x="183" y="342"/>
                </a:lnTo>
                <a:lnTo>
                  <a:pt x="183" y="342"/>
                </a:lnTo>
                <a:cubicBezTo>
                  <a:pt x="183" y="333"/>
                  <a:pt x="177" y="326"/>
                  <a:pt x="168" y="326"/>
                </a:cubicBezTo>
                <a:cubicBezTo>
                  <a:pt x="158" y="326"/>
                  <a:pt x="150" y="333"/>
                  <a:pt x="150" y="342"/>
                </a:cubicBezTo>
                <a:lnTo>
                  <a:pt x="150" y="342"/>
                </a:lnTo>
                <a:lnTo>
                  <a:pt x="150" y="376"/>
                </a:lnTo>
                <a:lnTo>
                  <a:pt x="117" y="376"/>
                </a:lnTo>
                <a:lnTo>
                  <a:pt x="117" y="376"/>
                </a:lnTo>
                <a:cubicBezTo>
                  <a:pt x="108" y="376"/>
                  <a:pt x="100" y="383"/>
                  <a:pt x="100" y="392"/>
                </a:cubicBezTo>
                <a:cubicBezTo>
                  <a:pt x="100" y="402"/>
                  <a:pt x="108" y="409"/>
                  <a:pt x="117" y="409"/>
                </a:cubicBezTo>
                <a:lnTo>
                  <a:pt x="117" y="409"/>
                </a:lnTo>
                <a:lnTo>
                  <a:pt x="150" y="409"/>
                </a:lnTo>
                <a:lnTo>
                  <a:pt x="150" y="443"/>
                </a:lnTo>
                <a:lnTo>
                  <a:pt x="150" y="443"/>
                </a:lnTo>
                <a:cubicBezTo>
                  <a:pt x="150" y="452"/>
                  <a:pt x="158" y="460"/>
                  <a:pt x="168" y="460"/>
                </a:cubicBezTo>
                <a:cubicBezTo>
                  <a:pt x="177" y="460"/>
                  <a:pt x="183" y="452"/>
                  <a:pt x="183" y="443"/>
                </a:cubicBezTo>
                <a:lnTo>
                  <a:pt x="183" y="443"/>
                </a:lnTo>
                <a:lnTo>
                  <a:pt x="183" y="409"/>
                </a:lnTo>
                <a:lnTo>
                  <a:pt x="217" y="409"/>
                </a:lnTo>
                <a:lnTo>
                  <a:pt x="217" y="409"/>
                </a:lnTo>
                <a:cubicBezTo>
                  <a:pt x="227" y="409"/>
                  <a:pt x="234" y="402"/>
                  <a:pt x="234" y="392"/>
                </a:cubicBezTo>
                <a:cubicBezTo>
                  <a:pt x="234" y="383"/>
                  <a:pt x="227" y="376"/>
                  <a:pt x="217" y="37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0" name="Freeform 78"/>
          <p:cNvSpPr>
            <a:spLocks noChangeArrowheads="1"/>
          </p:cNvSpPr>
          <p:nvPr/>
        </p:nvSpPr>
        <p:spPr bwMode="auto">
          <a:xfrm>
            <a:off x="7498952" y="2906694"/>
            <a:ext cx="193675" cy="193675"/>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1" name="Freeform 79"/>
          <p:cNvSpPr>
            <a:spLocks noChangeArrowheads="1"/>
          </p:cNvSpPr>
          <p:nvPr/>
        </p:nvSpPr>
        <p:spPr bwMode="auto">
          <a:xfrm>
            <a:off x="6962377" y="2906694"/>
            <a:ext cx="193675" cy="193675"/>
          </a:xfrm>
          <a:custGeom>
            <a:avLst/>
            <a:gdLst>
              <a:gd name="T0" fmla="*/ 290 w 537"/>
              <a:gd name="T1" fmla="*/ 254 h 537"/>
              <a:gd name="T2" fmla="*/ 290 w 537"/>
              <a:gd name="T3" fmla="*/ 254 h 537"/>
              <a:gd name="T4" fmla="*/ 265 w 537"/>
              <a:gd name="T5" fmla="*/ 212 h 537"/>
              <a:gd name="T6" fmla="*/ 292 w 537"/>
              <a:gd name="T7" fmla="*/ 227 h 537"/>
              <a:gd name="T8" fmla="*/ 299 w 537"/>
              <a:gd name="T9" fmla="*/ 235 h 537"/>
              <a:gd name="T10" fmla="*/ 323 w 537"/>
              <a:gd name="T11" fmla="*/ 235 h 537"/>
              <a:gd name="T12" fmla="*/ 285 w 537"/>
              <a:gd name="T13" fmla="*/ 180 h 537"/>
              <a:gd name="T14" fmla="*/ 285 w 537"/>
              <a:gd name="T15" fmla="*/ 159 h 537"/>
              <a:gd name="T16" fmla="*/ 278 w 537"/>
              <a:gd name="T17" fmla="*/ 151 h 537"/>
              <a:gd name="T18" fmla="*/ 258 w 537"/>
              <a:gd name="T19" fmla="*/ 151 h 537"/>
              <a:gd name="T20" fmla="*/ 251 w 537"/>
              <a:gd name="T21" fmla="*/ 159 h 537"/>
              <a:gd name="T22" fmla="*/ 251 w 537"/>
              <a:gd name="T23" fmla="*/ 178 h 537"/>
              <a:gd name="T24" fmla="*/ 204 w 537"/>
              <a:gd name="T25" fmla="*/ 230 h 537"/>
              <a:gd name="T26" fmla="*/ 295 w 537"/>
              <a:gd name="T27" fmla="*/ 304 h 537"/>
              <a:gd name="T28" fmla="*/ 247 w 537"/>
              <a:gd name="T29" fmla="*/ 313 h 537"/>
              <a:gd name="T30" fmla="*/ 232 w 537"/>
              <a:gd name="T31" fmla="*/ 295 h 537"/>
              <a:gd name="T32" fmla="*/ 208 w 537"/>
              <a:gd name="T33" fmla="*/ 295 h 537"/>
              <a:gd name="T34" fmla="*/ 201 w 537"/>
              <a:gd name="T35" fmla="*/ 302 h 537"/>
              <a:gd name="T36" fmla="*/ 251 w 537"/>
              <a:gd name="T37" fmla="*/ 356 h 537"/>
              <a:gd name="T38" fmla="*/ 251 w 537"/>
              <a:gd name="T39" fmla="*/ 377 h 537"/>
              <a:gd name="T40" fmla="*/ 258 w 537"/>
              <a:gd name="T41" fmla="*/ 384 h 537"/>
              <a:gd name="T42" fmla="*/ 278 w 537"/>
              <a:gd name="T43" fmla="*/ 384 h 537"/>
              <a:gd name="T44" fmla="*/ 285 w 537"/>
              <a:gd name="T45" fmla="*/ 377 h 537"/>
              <a:gd name="T46" fmla="*/ 285 w 537"/>
              <a:gd name="T47" fmla="*/ 357 h 537"/>
              <a:gd name="T48" fmla="*/ 290 w 537"/>
              <a:gd name="T49" fmla="*/ 254 h 537"/>
              <a:gd name="T50" fmla="*/ 268 w 537"/>
              <a:gd name="T51" fmla="*/ 502 h 537"/>
              <a:gd name="T52" fmla="*/ 268 w 537"/>
              <a:gd name="T53" fmla="*/ 502 h 537"/>
              <a:gd name="T54" fmla="*/ 268 w 537"/>
              <a:gd name="T55" fmla="*/ 33 h 537"/>
              <a:gd name="T56" fmla="*/ 268 w 537"/>
              <a:gd name="T57" fmla="*/ 502 h 537"/>
              <a:gd name="T58" fmla="*/ 268 w 537"/>
              <a:gd name="T59" fmla="*/ 0 h 537"/>
              <a:gd name="T60" fmla="*/ 268 w 537"/>
              <a:gd name="T61" fmla="*/ 0 h 537"/>
              <a:gd name="T62" fmla="*/ 268 w 537"/>
              <a:gd name="T63" fmla="*/ 536 h 537"/>
              <a:gd name="T64" fmla="*/ 268 w 537"/>
              <a:gd name="T6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537">
                <a:moveTo>
                  <a:pt x="290" y="254"/>
                </a:moveTo>
                <a:lnTo>
                  <a:pt x="290" y="254"/>
                </a:lnTo>
                <a:lnTo>
                  <a:pt x="290" y="254"/>
                </a:lnTo>
                <a:lnTo>
                  <a:pt x="290" y="254"/>
                </a:lnTo>
                <a:cubicBezTo>
                  <a:pt x="280" y="249"/>
                  <a:pt x="244" y="244"/>
                  <a:pt x="244" y="227"/>
                </a:cubicBezTo>
                <a:cubicBezTo>
                  <a:pt x="244" y="216"/>
                  <a:pt x="257" y="212"/>
                  <a:pt x="265" y="212"/>
                </a:cubicBezTo>
                <a:cubicBezTo>
                  <a:pt x="273" y="212"/>
                  <a:pt x="282" y="215"/>
                  <a:pt x="287" y="220"/>
                </a:cubicBezTo>
                <a:cubicBezTo>
                  <a:pt x="290" y="223"/>
                  <a:pt x="291" y="225"/>
                  <a:pt x="292" y="227"/>
                </a:cubicBezTo>
                <a:cubicBezTo>
                  <a:pt x="294" y="231"/>
                  <a:pt x="294" y="235"/>
                  <a:pt x="299" y="235"/>
                </a:cubicBezTo>
                <a:lnTo>
                  <a:pt x="299" y="235"/>
                </a:lnTo>
                <a:lnTo>
                  <a:pt x="323" y="235"/>
                </a:lnTo>
                <a:lnTo>
                  <a:pt x="323" y="235"/>
                </a:lnTo>
                <a:cubicBezTo>
                  <a:pt x="329" y="235"/>
                  <a:pt x="331" y="233"/>
                  <a:pt x="331" y="227"/>
                </a:cubicBezTo>
                <a:cubicBezTo>
                  <a:pt x="331" y="200"/>
                  <a:pt x="309" y="185"/>
                  <a:pt x="285" y="180"/>
                </a:cubicBezTo>
                <a:lnTo>
                  <a:pt x="285" y="180"/>
                </a:lnTo>
                <a:lnTo>
                  <a:pt x="285" y="159"/>
                </a:lnTo>
                <a:lnTo>
                  <a:pt x="285" y="159"/>
                </a:lnTo>
                <a:cubicBezTo>
                  <a:pt x="285" y="154"/>
                  <a:pt x="284" y="151"/>
                  <a:pt x="278" y="151"/>
                </a:cubicBezTo>
                <a:lnTo>
                  <a:pt x="278" y="151"/>
                </a:lnTo>
                <a:lnTo>
                  <a:pt x="258" y="151"/>
                </a:lnTo>
                <a:lnTo>
                  <a:pt x="258" y="151"/>
                </a:lnTo>
                <a:cubicBezTo>
                  <a:pt x="253" y="151"/>
                  <a:pt x="251" y="154"/>
                  <a:pt x="251" y="159"/>
                </a:cubicBezTo>
                <a:lnTo>
                  <a:pt x="251" y="159"/>
                </a:lnTo>
                <a:lnTo>
                  <a:pt x="251" y="178"/>
                </a:lnTo>
                <a:lnTo>
                  <a:pt x="251" y="178"/>
                </a:lnTo>
                <a:cubicBezTo>
                  <a:pt x="225" y="184"/>
                  <a:pt x="204" y="200"/>
                  <a:pt x="204" y="230"/>
                </a:cubicBezTo>
                <a:cubicBezTo>
                  <a:pt x="204" y="263"/>
                  <a:pt x="227" y="273"/>
                  <a:pt x="252" y="282"/>
                </a:cubicBezTo>
                <a:cubicBezTo>
                  <a:pt x="273" y="289"/>
                  <a:pt x="295" y="289"/>
                  <a:pt x="295" y="304"/>
                </a:cubicBezTo>
                <a:cubicBezTo>
                  <a:pt x="295" y="319"/>
                  <a:pt x="285" y="322"/>
                  <a:pt x="271" y="322"/>
                </a:cubicBezTo>
                <a:cubicBezTo>
                  <a:pt x="261" y="322"/>
                  <a:pt x="251" y="320"/>
                  <a:pt x="247" y="313"/>
                </a:cubicBezTo>
                <a:cubicBezTo>
                  <a:pt x="243" y="309"/>
                  <a:pt x="241" y="306"/>
                  <a:pt x="241" y="302"/>
                </a:cubicBezTo>
                <a:cubicBezTo>
                  <a:pt x="241" y="296"/>
                  <a:pt x="238" y="295"/>
                  <a:pt x="232" y="295"/>
                </a:cubicBezTo>
                <a:lnTo>
                  <a:pt x="232" y="295"/>
                </a:lnTo>
                <a:lnTo>
                  <a:pt x="208" y="295"/>
                </a:lnTo>
                <a:lnTo>
                  <a:pt x="208" y="295"/>
                </a:lnTo>
                <a:cubicBezTo>
                  <a:pt x="203" y="295"/>
                  <a:pt x="201" y="296"/>
                  <a:pt x="201" y="302"/>
                </a:cubicBezTo>
                <a:cubicBezTo>
                  <a:pt x="201" y="332"/>
                  <a:pt x="225" y="351"/>
                  <a:pt x="251" y="356"/>
                </a:cubicBezTo>
                <a:lnTo>
                  <a:pt x="251" y="356"/>
                </a:lnTo>
                <a:lnTo>
                  <a:pt x="251" y="377"/>
                </a:lnTo>
                <a:lnTo>
                  <a:pt x="251" y="377"/>
                </a:lnTo>
                <a:cubicBezTo>
                  <a:pt x="251" y="382"/>
                  <a:pt x="253" y="384"/>
                  <a:pt x="258" y="384"/>
                </a:cubicBezTo>
                <a:lnTo>
                  <a:pt x="258" y="384"/>
                </a:lnTo>
                <a:lnTo>
                  <a:pt x="278" y="384"/>
                </a:lnTo>
                <a:lnTo>
                  <a:pt x="278" y="384"/>
                </a:lnTo>
                <a:cubicBezTo>
                  <a:pt x="284" y="384"/>
                  <a:pt x="285" y="382"/>
                  <a:pt x="285" y="377"/>
                </a:cubicBezTo>
                <a:lnTo>
                  <a:pt x="285" y="377"/>
                </a:lnTo>
                <a:lnTo>
                  <a:pt x="285" y="357"/>
                </a:lnTo>
                <a:lnTo>
                  <a:pt x="285" y="357"/>
                </a:lnTo>
                <a:cubicBezTo>
                  <a:pt x="315" y="353"/>
                  <a:pt x="335" y="334"/>
                  <a:pt x="335" y="303"/>
                </a:cubicBezTo>
                <a:cubicBezTo>
                  <a:pt x="335" y="267"/>
                  <a:pt x="308" y="259"/>
                  <a:pt x="290" y="254"/>
                </a:cubicBezTo>
                <a:close/>
                <a:moveTo>
                  <a:pt x="268" y="502"/>
                </a:moveTo>
                <a:lnTo>
                  <a:pt x="268" y="502"/>
                </a:lnTo>
                <a:lnTo>
                  <a:pt x="268" y="502"/>
                </a:lnTo>
                <a:lnTo>
                  <a:pt x="268" y="502"/>
                </a:lnTo>
                <a:cubicBezTo>
                  <a:pt x="139" y="502"/>
                  <a:pt x="34" y="397"/>
                  <a:pt x="34" y="268"/>
                </a:cubicBezTo>
                <a:cubicBezTo>
                  <a:pt x="34" y="138"/>
                  <a:pt x="139" y="33"/>
                  <a:pt x="268" y="33"/>
                </a:cubicBezTo>
                <a:cubicBezTo>
                  <a:pt x="398" y="33"/>
                  <a:pt x="503" y="138"/>
                  <a:pt x="503" y="268"/>
                </a:cubicBezTo>
                <a:cubicBezTo>
                  <a:pt x="503" y="397"/>
                  <a:pt x="398" y="502"/>
                  <a:pt x="268" y="502"/>
                </a:cubicBezTo>
                <a:close/>
                <a:moveTo>
                  <a:pt x="268" y="0"/>
                </a:moveTo>
                <a:lnTo>
                  <a:pt x="268" y="0"/>
                </a:lnTo>
                <a:lnTo>
                  <a:pt x="268" y="0"/>
                </a:lnTo>
                <a:lnTo>
                  <a:pt x="268" y="0"/>
                </a:lnTo>
                <a:cubicBezTo>
                  <a:pt x="120" y="0"/>
                  <a:pt x="0" y="120"/>
                  <a:pt x="0" y="268"/>
                </a:cubicBezTo>
                <a:cubicBezTo>
                  <a:pt x="0" y="416"/>
                  <a:pt x="120" y="536"/>
                  <a:pt x="268" y="536"/>
                </a:cubicBezTo>
                <a:cubicBezTo>
                  <a:pt x="416" y="536"/>
                  <a:pt x="536" y="416"/>
                  <a:pt x="536" y="268"/>
                </a:cubicBezTo>
                <a:cubicBezTo>
                  <a:pt x="536" y="120"/>
                  <a:pt x="416" y="0"/>
                  <a:pt x="268"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2" name="Freeform 80"/>
          <p:cNvSpPr>
            <a:spLocks noChangeArrowheads="1"/>
          </p:cNvSpPr>
          <p:nvPr/>
        </p:nvSpPr>
        <p:spPr bwMode="auto">
          <a:xfrm>
            <a:off x="6427389" y="2906694"/>
            <a:ext cx="193675" cy="193675"/>
          </a:xfrm>
          <a:custGeom>
            <a:avLst/>
            <a:gdLst>
              <a:gd name="T0" fmla="*/ 349 w 536"/>
              <a:gd name="T1" fmla="*/ 401 h 537"/>
              <a:gd name="T2" fmla="*/ 349 w 536"/>
              <a:gd name="T3" fmla="*/ 401 h 537"/>
              <a:gd name="T4" fmla="*/ 385 w 536"/>
              <a:gd name="T5" fmla="*/ 301 h 537"/>
              <a:gd name="T6" fmla="*/ 349 w 536"/>
              <a:gd name="T7" fmla="*/ 217 h 537"/>
              <a:gd name="T8" fmla="*/ 307 w 536"/>
              <a:gd name="T9" fmla="*/ 276 h 537"/>
              <a:gd name="T10" fmla="*/ 368 w 536"/>
              <a:gd name="T11" fmla="*/ 268 h 537"/>
              <a:gd name="T12" fmla="*/ 375 w 536"/>
              <a:gd name="T13" fmla="*/ 344 h 537"/>
              <a:gd name="T14" fmla="*/ 305 w 536"/>
              <a:gd name="T15" fmla="*/ 337 h 537"/>
              <a:gd name="T16" fmla="*/ 349 w 536"/>
              <a:gd name="T17" fmla="*/ 401 h 537"/>
              <a:gd name="T18" fmla="*/ 124 w 536"/>
              <a:gd name="T19" fmla="*/ 372 h 537"/>
              <a:gd name="T20" fmla="*/ 124 w 536"/>
              <a:gd name="T21" fmla="*/ 372 h 537"/>
              <a:gd name="T22" fmla="*/ 138 w 536"/>
              <a:gd name="T23" fmla="*/ 401 h 537"/>
              <a:gd name="T24" fmla="*/ 230 w 536"/>
              <a:gd name="T25" fmla="*/ 401 h 537"/>
              <a:gd name="T26" fmla="*/ 251 w 536"/>
              <a:gd name="T27" fmla="*/ 384 h 537"/>
              <a:gd name="T28" fmla="*/ 229 w 536"/>
              <a:gd name="T29" fmla="*/ 368 h 537"/>
              <a:gd name="T30" fmla="*/ 178 w 536"/>
              <a:gd name="T31" fmla="*/ 368 h 537"/>
              <a:gd name="T32" fmla="*/ 183 w 536"/>
              <a:gd name="T33" fmla="*/ 218 h 537"/>
              <a:gd name="T34" fmla="*/ 139 w 536"/>
              <a:gd name="T35" fmla="*/ 294 h 537"/>
              <a:gd name="T36" fmla="*/ 202 w 536"/>
              <a:gd name="T37" fmla="*/ 272 h 537"/>
              <a:gd name="T38" fmla="*/ 124 w 536"/>
              <a:gd name="T39" fmla="*/ 372 h 537"/>
              <a:gd name="T40" fmla="*/ 502 w 536"/>
              <a:gd name="T41" fmla="*/ 83 h 537"/>
              <a:gd name="T42" fmla="*/ 33 w 536"/>
              <a:gd name="T43" fmla="*/ 83 h 537"/>
              <a:gd name="T44" fmla="*/ 33 w 536"/>
              <a:gd name="T45" fmla="*/ 67 h 537"/>
              <a:gd name="T46" fmla="*/ 67 w 536"/>
              <a:gd name="T47" fmla="*/ 33 h 537"/>
              <a:gd name="T48" fmla="*/ 468 w 536"/>
              <a:gd name="T49" fmla="*/ 33 h 537"/>
              <a:gd name="T50" fmla="*/ 502 w 536"/>
              <a:gd name="T51" fmla="*/ 67 h 537"/>
              <a:gd name="T52" fmla="*/ 502 w 536"/>
              <a:gd name="T53" fmla="*/ 468 h 537"/>
              <a:gd name="T54" fmla="*/ 502 w 536"/>
              <a:gd name="T55" fmla="*/ 468 h 537"/>
              <a:gd name="T56" fmla="*/ 468 w 536"/>
              <a:gd name="T57" fmla="*/ 502 h 537"/>
              <a:gd name="T58" fmla="*/ 67 w 536"/>
              <a:gd name="T59" fmla="*/ 502 h 537"/>
              <a:gd name="T60" fmla="*/ 33 w 536"/>
              <a:gd name="T61" fmla="*/ 468 h 537"/>
              <a:gd name="T62" fmla="*/ 33 w 536"/>
              <a:gd name="T63" fmla="*/ 117 h 537"/>
              <a:gd name="T64" fmla="*/ 502 w 536"/>
              <a:gd name="T65" fmla="*/ 468 h 537"/>
              <a:gd name="T66" fmla="*/ 485 w 536"/>
              <a:gd name="T67" fmla="*/ 0 h 537"/>
              <a:gd name="T68" fmla="*/ 50 w 536"/>
              <a:gd name="T69" fmla="*/ 0 h 537"/>
              <a:gd name="T70" fmla="*/ 0 w 536"/>
              <a:gd name="T71" fmla="*/ 50 h 537"/>
              <a:gd name="T72" fmla="*/ 0 w 536"/>
              <a:gd name="T73" fmla="*/ 485 h 537"/>
              <a:gd name="T74" fmla="*/ 50 w 536"/>
              <a:gd name="T75" fmla="*/ 536 h 537"/>
              <a:gd name="T76" fmla="*/ 485 w 536"/>
              <a:gd name="T77" fmla="*/ 536 h 537"/>
              <a:gd name="T78" fmla="*/ 535 w 536"/>
              <a:gd name="T79" fmla="*/ 485 h 537"/>
              <a:gd name="T80" fmla="*/ 535 w 536"/>
              <a:gd name="T81" fmla="*/ 50 h 537"/>
              <a:gd name="T82" fmla="*/ 485 w 536"/>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349" y="401"/>
                </a:moveTo>
                <a:lnTo>
                  <a:pt x="349" y="401"/>
                </a:lnTo>
                <a:lnTo>
                  <a:pt x="349" y="401"/>
                </a:lnTo>
                <a:lnTo>
                  <a:pt x="349" y="401"/>
                </a:lnTo>
                <a:cubicBezTo>
                  <a:pt x="388" y="401"/>
                  <a:pt x="418" y="376"/>
                  <a:pt x="418" y="346"/>
                </a:cubicBezTo>
                <a:cubicBezTo>
                  <a:pt x="418" y="326"/>
                  <a:pt x="404" y="310"/>
                  <a:pt x="385" y="301"/>
                </a:cubicBezTo>
                <a:cubicBezTo>
                  <a:pt x="399" y="292"/>
                  <a:pt x="407" y="279"/>
                  <a:pt x="407" y="263"/>
                </a:cubicBezTo>
                <a:cubicBezTo>
                  <a:pt x="407" y="244"/>
                  <a:pt x="388" y="217"/>
                  <a:pt x="349" y="217"/>
                </a:cubicBezTo>
                <a:cubicBezTo>
                  <a:pt x="319" y="217"/>
                  <a:pt x="290" y="238"/>
                  <a:pt x="290" y="258"/>
                </a:cubicBezTo>
                <a:cubicBezTo>
                  <a:pt x="290" y="267"/>
                  <a:pt x="296" y="276"/>
                  <a:pt x="307" y="276"/>
                </a:cubicBezTo>
                <a:cubicBezTo>
                  <a:pt x="325" y="276"/>
                  <a:pt x="322" y="251"/>
                  <a:pt x="348" y="251"/>
                </a:cubicBezTo>
                <a:cubicBezTo>
                  <a:pt x="361" y="251"/>
                  <a:pt x="368" y="259"/>
                  <a:pt x="368" y="268"/>
                </a:cubicBezTo>
                <a:cubicBezTo>
                  <a:pt x="368" y="296"/>
                  <a:pt x="329" y="278"/>
                  <a:pt x="329" y="305"/>
                </a:cubicBezTo>
                <a:cubicBezTo>
                  <a:pt x="329" y="334"/>
                  <a:pt x="375" y="308"/>
                  <a:pt x="375" y="344"/>
                </a:cubicBezTo>
                <a:cubicBezTo>
                  <a:pt x="375" y="357"/>
                  <a:pt x="364" y="367"/>
                  <a:pt x="349" y="367"/>
                </a:cubicBezTo>
                <a:cubicBezTo>
                  <a:pt x="319" y="367"/>
                  <a:pt x="323" y="337"/>
                  <a:pt x="305" y="337"/>
                </a:cubicBezTo>
                <a:cubicBezTo>
                  <a:pt x="295" y="337"/>
                  <a:pt x="284" y="344"/>
                  <a:pt x="284" y="354"/>
                </a:cubicBezTo>
                <a:cubicBezTo>
                  <a:pt x="284" y="374"/>
                  <a:pt x="309" y="401"/>
                  <a:pt x="349" y="401"/>
                </a:cubicBezTo>
                <a:close/>
                <a:moveTo>
                  <a:pt x="124" y="372"/>
                </a:moveTo>
                <a:lnTo>
                  <a:pt x="124" y="372"/>
                </a:lnTo>
                <a:lnTo>
                  <a:pt x="124" y="372"/>
                </a:lnTo>
                <a:lnTo>
                  <a:pt x="124" y="372"/>
                </a:lnTo>
                <a:cubicBezTo>
                  <a:pt x="121" y="375"/>
                  <a:pt x="117" y="380"/>
                  <a:pt x="117" y="384"/>
                </a:cubicBezTo>
                <a:cubicBezTo>
                  <a:pt x="117" y="396"/>
                  <a:pt x="126" y="401"/>
                  <a:pt x="138" y="401"/>
                </a:cubicBezTo>
                <a:lnTo>
                  <a:pt x="138" y="401"/>
                </a:lnTo>
                <a:lnTo>
                  <a:pt x="230" y="401"/>
                </a:lnTo>
                <a:lnTo>
                  <a:pt x="230" y="401"/>
                </a:lnTo>
                <a:cubicBezTo>
                  <a:pt x="241" y="401"/>
                  <a:pt x="251" y="396"/>
                  <a:pt x="251" y="384"/>
                </a:cubicBezTo>
                <a:cubicBezTo>
                  <a:pt x="251" y="373"/>
                  <a:pt x="241" y="368"/>
                  <a:pt x="229" y="368"/>
                </a:cubicBezTo>
                <a:lnTo>
                  <a:pt x="229" y="368"/>
                </a:lnTo>
                <a:lnTo>
                  <a:pt x="178" y="368"/>
                </a:lnTo>
                <a:lnTo>
                  <a:pt x="178" y="368"/>
                </a:lnTo>
                <a:cubicBezTo>
                  <a:pt x="202" y="341"/>
                  <a:pt x="245" y="306"/>
                  <a:pt x="245" y="271"/>
                </a:cubicBezTo>
                <a:cubicBezTo>
                  <a:pt x="245" y="238"/>
                  <a:pt x="218" y="218"/>
                  <a:pt x="183" y="218"/>
                </a:cubicBezTo>
                <a:cubicBezTo>
                  <a:pt x="150" y="218"/>
                  <a:pt x="118" y="243"/>
                  <a:pt x="118" y="275"/>
                </a:cubicBezTo>
                <a:cubicBezTo>
                  <a:pt x="118" y="285"/>
                  <a:pt x="126" y="294"/>
                  <a:pt x="139" y="294"/>
                </a:cubicBezTo>
                <a:cubicBezTo>
                  <a:pt x="165" y="294"/>
                  <a:pt x="150" y="252"/>
                  <a:pt x="182" y="252"/>
                </a:cubicBezTo>
                <a:cubicBezTo>
                  <a:pt x="193" y="252"/>
                  <a:pt x="202" y="261"/>
                  <a:pt x="202" y="272"/>
                </a:cubicBezTo>
                <a:cubicBezTo>
                  <a:pt x="202" y="281"/>
                  <a:pt x="197" y="289"/>
                  <a:pt x="192" y="296"/>
                </a:cubicBezTo>
                <a:cubicBezTo>
                  <a:pt x="171" y="324"/>
                  <a:pt x="146" y="346"/>
                  <a:pt x="124" y="372"/>
                </a:cubicBezTo>
                <a:close/>
                <a:moveTo>
                  <a:pt x="502" y="83"/>
                </a:moveTo>
                <a:lnTo>
                  <a:pt x="502" y="83"/>
                </a:lnTo>
                <a:lnTo>
                  <a:pt x="502" y="83"/>
                </a:lnTo>
                <a:lnTo>
                  <a:pt x="33" y="83"/>
                </a:lnTo>
                <a:lnTo>
                  <a:pt x="33" y="67"/>
                </a:lnTo>
                <a:lnTo>
                  <a:pt x="33" y="67"/>
                </a:lnTo>
                <a:cubicBezTo>
                  <a:pt x="33" y="48"/>
                  <a:pt x="48" y="33"/>
                  <a:pt x="67" y="33"/>
                </a:cubicBezTo>
                <a:lnTo>
                  <a:pt x="67" y="33"/>
                </a:lnTo>
                <a:lnTo>
                  <a:pt x="468" y="33"/>
                </a:lnTo>
                <a:lnTo>
                  <a:pt x="468" y="33"/>
                </a:lnTo>
                <a:cubicBezTo>
                  <a:pt x="487" y="33"/>
                  <a:pt x="502" y="48"/>
                  <a:pt x="502" y="67"/>
                </a:cubicBezTo>
                <a:lnTo>
                  <a:pt x="502" y="67"/>
                </a:lnTo>
                <a:lnTo>
                  <a:pt x="502" y="83"/>
                </a:lnTo>
                <a:close/>
                <a:moveTo>
                  <a:pt x="502" y="468"/>
                </a:moveTo>
                <a:lnTo>
                  <a:pt x="502" y="468"/>
                </a:lnTo>
                <a:lnTo>
                  <a:pt x="502" y="468"/>
                </a:lnTo>
                <a:lnTo>
                  <a:pt x="502" y="468"/>
                </a:lnTo>
                <a:cubicBezTo>
                  <a:pt x="502" y="487"/>
                  <a:pt x="487" y="502"/>
                  <a:pt x="468" y="502"/>
                </a:cubicBezTo>
                <a:lnTo>
                  <a:pt x="468" y="502"/>
                </a:lnTo>
                <a:lnTo>
                  <a:pt x="67" y="502"/>
                </a:lnTo>
                <a:lnTo>
                  <a:pt x="67" y="502"/>
                </a:lnTo>
                <a:cubicBezTo>
                  <a:pt x="48" y="502"/>
                  <a:pt x="33" y="487"/>
                  <a:pt x="33" y="468"/>
                </a:cubicBezTo>
                <a:lnTo>
                  <a:pt x="33" y="468"/>
                </a:lnTo>
                <a:lnTo>
                  <a:pt x="33" y="117"/>
                </a:lnTo>
                <a:lnTo>
                  <a:pt x="502" y="117"/>
                </a:lnTo>
                <a:lnTo>
                  <a:pt x="502" y="468"/>
                </a:lnTo>
                <a:close/>
                <a:moveTo>
                  <a:pt x="485" y="0"/>
                </a:moveTo>
                <a:lnTo>
                  <a:pt x="485" y="0"/>
                </a:lnTo>
                <a:lnTo>
                  <a:pt x="485" y="0"/>
                </a:lnTo>
                <a:lnTo>
                  <a:pt x="50" y="0"/>
                </a:lnTo>
                <a:lnTo>
                  <a:pt x="50" y="0"/>
                </a:lnTo>
                <a:cubicBezTo>
                  <a:pt x="22" y="0"/>
                  <a:pt x="0" y="23"/>
                  <a:pt x="0" y="50"/>
                </a:cubicBezTo>
                <a:lnTo>
                  <a:pt x="0" y="50"/>
                </a:lnTo>
                <a:lnTo>
                  <a:pt x="0" y="485"/>
                </a:lnTo>
                <a:lnTo>
                  <a:pt x="0" y="485"/>
                </a:lnTo>
                <a:cubicBezTo>
                  <a:pt x="0" y="513"/>
                  <a:pt x="22" y="536"/>
                  <a:pt x="50" y="536"/>
                </a:cubicBezTo>
                <a:lnTo>
                  <a:pt x="50" y="536"/>
                </a:lnTo>
                <a:lnTo>
                  <a:pt x="485" y="536"/>
                </a:lnTo>
                <a:lnTo>
                  <a:pt x="485" y="536"/>
                </a:lnTo>
                <a:cubicBezTo>
                  <a:pt x="513" y="536"/>
                  <a:pt x="535" y="513"/>
                  <a:pt x="535" y="485"/>
                </a:cubicBezTo>
                <a:lnTo>
                  <a:pt x="535" y="485"/>
                </a:lnTo>
                <a:lnTo>
                  <a:pt x="535" y="50"/>
                </a:lnTo>
                <a:lnTo>
                  <a:pt x="535" y="50"/>
                </a:lnTo>
                <a:cubicBezTo>
                  <a:pt x="535" y="23"/>
                  <a:pt x="513" y="0"/>
                  <a:pt x="485"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3" name="Freeform 81"/>
          <p:cNvSpPr>
            <a:spLocks noChangeArrowheads="1"/>
          </p:cNvSpPr>
          <p:nvPr/>
        </p:nvSpPr>
        <p:spPr bwMode="auto">
          <a:xfrm>
            <a:off x="8572102" y="2370119"/>
            <a:ext cx="193675" cy="193675"/>
          </a:xfrm>
          <a:custGeom>
            <a:avLst/>
            <a:gdLst>
              <a:gd name="T0" fmla="*/ 304 w 536"/>
              <a:gd name="T1" fmla="*/ 174 h 537"/>
              <a:gd name="T2" fmla="*/ 304 w 536"/>
              <a:gd name="T3" fmla="*/ 174 h 537"/>
              <a:gd name="T4" fmla="*/ 304 w 536"/>
              <a:gd name="T5" fmla="*/ 174 h 537"/>
              <a:gd name="T6" fmla="*/ 304 w 536"/>
              <a:gd name="T7" fmla="*/ 174 h 537"/>
              <a:gd name="T8" fmla="*/ 269 w 536"/>
              <a:gd name="T9" fmla="*/ 167 h 537"/>
              <a:gd name="T10" fmla="*/ 232 w 536"/>
              <a:gd name="T11" fmla="*/ 175 h 537"/>
              <a:gd name="T12" fmla="*/ 208 w 536"/>
              <a:gd name="T13" fmla="*/ 195 h 537"/>
              <a:gd name="T14" fmla="*/ 201 w 536"/>
              <a:gd name="T15" fmla="*/ 219 h 537"/>
              <a:gd name="T16" fmla="*/ 206 w 536"/>
              <a:gd name="T17" fmla="*/ 229 h 537"/>
              <a:gd name="T18" fmla="*/ 218 w 536"/>
              <a:gd name="T19" fmla="*/ 233 h 537"/>
              <a:gd name="T20" fmla="*/ 235 w 536"/>
              <a:gd name="T21" fmla="*/ 220 h 537"/>
              <a:gd name="T22" fmla="*/ 247 w 536"/>
              <a:gd name="T23" fmla="*/ 200 h 537"/>
              <a:gd name="T24" fmla="*/ 269 w 536"/>
              <a:gd name="T25" fmla="*/ 194 h 537"/>
              <a:gd name="T26" fmla="*/ 290 w 536"/>
              <a:gd name="T27" fmla="*/ 200 h 537"/>
              <a:gd name="T28" fmla="*/ 297 w 536"/>
              <a:gd name="T29" fmla="*/ 217 h 537"/>
              <a:gd name="T30" fmla="*/ 295 w 536"/>
              <a:gd name="T31" fmla="*/ 226 h 537"/>
              <a:gd name="T32" fmla="*/ 289 w 536"/>
              <a:gd name="T33" fmla="*/ 233 h 537"/>
              <a:gd name="T34" fmla="*/ 276 w 536"/>
              <a:gd name="T35" fmla="*/ 244 h 537"/>
              <a:gd name="T36" fmla="*/ 261 w 536"/>
              <a:gd name="T37" fmla="*/ 257 h 537"/>
              <a:gd name="T38" fmla="*/ 251 w 536"/>
              <a:gd name="T39" fmla="*/ 270 h 537"/>
              <a:gd name="T40" fmla="*/ 248 w 536"/>
              <a:gd name="T41" fmla="*/ 288 h 537"/>
              <a:gd name="T42" fmla="*/ 253 w 536"/>
              <a:gd name="T43" fmla="*/ 301 h 537"/>
              <a:gd name="T44" fmla="*/ 264 w 536"/>
              <a:gd name="T45" fmla="*/ 305 h 537"/>
              <a:gd name="T46" fmla="*/ 280 w 536"/>
              <a:gd name="T47" fmla="*/ 292 h 537"/>
              <a:gd name="T48" fmla="*/ 282 w 536"/>
              <a:gd name="T49" fmla="*/ 283 h 537"/>
              <a:gd name="T50" fmla="*/ 284 w 536"/>
              <a:gd name="T51" fmla="*/ 279 h 537"/>
              <a:gd name="T52" fmla="*/ 289 w 536"/>
              <a:gd name="T53" fmla="*/ 274 h 537"/>
              <a:gd name="T54" fmla="*/ 296 w 536"/>
              <a:gd name="T55" fmla="*/ 267 h 537"/>
              <a:gd name="T56" fmla="*/ 319 w 536"/>
              <a:gd name="T57" fmla="*/ 248 h 537"/>
              <a:gd name="T58" fmla="*/ 329 w 536"/>
              <a:gd name="T59" fmla="*/ 234 h 537"/>
              <a:gd name="T60" fmla="*/ 334 w 536"/>
              <a:gd name="T61" fmla="*/ 216 h 537"/>
              <a:gd name="T62" fmla="*/ 326 w 536"/>
              <a:gd name="T63" fmla="*/ 192 h 537"/>
              <a:gd name="T64" fmla="*/ 304 w 536"/>
              <a:gd name="T65" fmla="*/ 174 h 537"/>
              <a:gd name="T66" fmla="*/ 266 w 536"/>
              <a:gd name="T67" fmla="*/ 332 h 537"/>
              <a:gd name="T68" fmla="*/ 266 w 536"/>
              <a:gd name="T69" fmla="*/ 332 h 537"/>
              <a:gd name="T70" fmla="*/ 266 w 536"/>
              <a:gd name="T71" fmla="*/ 332 h 537"/>
              <a:gd name="T72" fmla="*/ 266 w 536"/>
              <a:gd name="T73" fmla="*/ 332 h 537"/>
              <a:gd name="T74" fmla="*/ 251 w 536"/>
              <a:gd name="T75" fmla="*/ 338 h 537"/>
              <a:gd name="T76" fmla="*/ 246 w 536"/>
              <a:gd name="T77" fmla="*/ 351 h 537"/>
              <a:gd name="T78" fmla="*/ 251 w 536"/>
              <a:gd name="T79" fmla="*/ 364 h 537"/>
              <a:gd name="T80" fmla="*/ 266 w 536"/>
              <a:gd name="T81" fmla="*/ 369 h 537"/>
              <a:gd name="T82" fmla="*/ 280 w 536"/>
              <a:gd name="T83" fmla="*/ 364 h 537"/>
              <a:gd name="T84" fmla="*/ 286 w 536"/>
              <a:gd name="T85" fmla="*/ 351 h 537"/>
              <a:gd name="T86" fmla="*/ 280 w 536"/>
              <a:gd name="T87" fmla="*/ 338 h 537"/>
              <a:gd name="T88" fmla="*/ 266 w 536"/>
              <a:gd name="T89" fmla="*/ 332 h 537"/>
              <a:gd name="T90" fmla="*/ 267 w 536"/>
              <a:gd name="T91" fmla="*/ 502 h 537"/>
              <a:gd name="T92" fmla="*/ 267 w 536"/>
              <a:gd name="T93" fmla="*/ 502 h 537"/>
              <a:gd name="T94" fmla="*/ 267 w 536"/>
              <a:gd name="T95" fmla="*/ 502 h 537"/>
              <a:gd name="T96" fmla="*/ 267 w 536"/>
              <a:gd name="T97" fmla="*/ 502 h 537"/>
              <a:gd name="T98" fmla="*/ 33 w 536"/>
              <a:gd name="T99" fmla="*/ 268 h 537"/>
              <a:gd name="T100" fmla="*/ 267 w 536"/>
              <a:gd name="T101" fmla="*/ 34 h 537"/>
              <a:gd name="T102" fmla="*/ 501 w 536"/>
              <a:gd name="T103" fmla="*/ 268 h 537"/>
              <a:gd name="T104" fmla="*/ 267 w 536"/>
              <a:gd name="T105" fmla="*/ 502 h 537"/>
              <a:gd name="T106" fmla="*/ 267 w 536"/>
              <a:gd name="T107" fmla="*/ 0 h 537"/>
              <a:gd name="T108" fmla="*/ 267 w 536"/>
              <a:gd name="T109" fmla="*/ 0 h 537"/>
              <a:gd name="T110" fmla="*/ 267 w 536"/>
              <a:gd name="T111" fmla="*/ 0 h 537"/>
              <a:gd name="T112" fmla="*/ 267 w 536"/>
              <a:gd name="T113" fmla="*/ 0 h 537"/>
              <a:gd name="T114" fmla="*/ 0 w 536"/>
              <a:gd name="T115" fmla="*/ 268 h 537"/>
              <a:gd name="T116" fmla="*/ 267 w 536"/>
              <a:gd name="T117" fmla="*/ 536 h 537"/>
              <a:gd name="T118" fmla="*/ 535 w 536"/>
              <a:gd name="T119" fmla="*/ 268 h 537"/>
              <a:gd name="T120" fmla="*/ 267 w 536"/>
              <a:gd name="T12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6" h="537">
                <a:moveTo>
                  <a:pt x="304" y="174"/>
                </a:moveTo>
                <a:lnTo>
                  <a:pt x="304" y="174"/>
                </a:lnTo>
                <a:lnTo>
                  <a:pt x="304" y="174"/>
                </a:lnTo>
                <a:lnTo>
                  <a:pt x="304" y="174"/>
                </a:lnTo>
                <a:cubicBezTo>
                  <a:pt x="294" y="170"/>
                  <a:pt x="282" y="167"/>
                  <a:pt x="269" y="167"/>
                </a:cubicBezTo>
                <a:cubicBezTo>
                  <a:pt x="255" y="167"/>
                  <a:pt x="243" y="170"/>
                  <a:pt x="232" y="175"/>
                </a:cubicBezTo>
                <a:cubicBezTo>
                  <a:pt x="222" y="181"/>
                  <a:pt x="214" y="187"/>
                  <a:pt x="208" y="195"/>
                </a:cubicBezTo>
                <a:cubicBezTo>
                  <a:pt x="204" y="203"/>
                  <a:pt x="201" y="211"/>
                  <a:pt x="201" y="219"/>
                </a:cubicBezTo>
                <a:cubicBezTo>
                  <a:pt x="201" y="222"/>
                  <a:pt x="202" y="226"/>
                  <a:pt x="206" y="229"/>
                </a:cubicBezTo>
                <a:cubicBezTo>
                  <a:pt x="209" y="232"/>
                  <a:pt x="213" y="233"/>
                  <a:pt x="218" y="233"/>
                </a:cubicBezTo>
                <a:cubicBezTo>
                  <a:pt x="227" y="233"/>
                  <a:pt x="232" y="229"/>
                  <a:pt x="235" y="220"/>
                </a:cubicBezTo>
                <a:cubicBezTo>
                  <a:pt x="239" y="211"/>
                  <a:pt x="243" y="205"/>
                  <a:pt x="247" y="200"/>
                </a:cubicBezTo>
                <a:cubicBezTo>
                  <a:pt x="252" y="196"/>
                  <a:pt x="259" y="194"/>
                  <a:pt x="269" y="194"/>
                </a:cubicBezTo>
                <a:cubicBezTo>
                  <a:pt x="278" y="194"/>
                  <a:pt x="284" y="196"/>
                  <a:pt x="290" y="200"/>
                </a:cubicBezTo>
                <a:cubicBezTo>
                  <a:pt x="295" y="205"/>
                  <a:pt x="297" y="210"/>
                  <a:pt x="297" y="217"/>
                </a:cubicBezTo>
                <a:cubicBezTo>
                  <a:pt x="297" y="220"/>
                  <a:pt x="296" y="223"/>
                  <a:pt x="295" y="226"/>
                </a:cubicBezTo>
                <a:cubicBezTo>
                  <a:pt x="293" y="229"/>
                  <a:pt x="291" y="231"/>
                  <a:pt x="289" y="233"/>
                </a:cubicBezTo>
                <a:cubicBezTo>
                  <a:pt x="286" y="236"/>
                  <a:pt x="282" y="239"/>
                  <a:pt x="276" y="244"/>
                </a:cubicBezTo>
                <a:cubicBezTo>
                  <a:pt x="270" y="249"/>
                  <a:pt x="264" y="253"/>
                  <a:pt x="261" y="257"/>
                </a:cubicBezTo>
                <a:cubicBezTo>
                  <a:pt x="257" y="261"/>
                  <a:pt x="254" y="265"/>
                  <a:pt x="251" y="270"/>
                </a:cubicBezTo>
                <a:cubicBezTo>
                  <a:pt x="249" y="275"/>
                  <a:pt x="248" y="281"/>
                  <a:pt x="248" y="288"/>
                </a:cubicBezTo>
                <a:cubicBezTo>
                  <a:pt x="248" y="293"/>
                  <a:pt x="249" y="298"/>
                  <a:pt x="253" y="301"/>
                </a:cubicBezTo>
                <a:cubicBezTo>
                  <a:pt x="256" y="303"/>
                  <a:pt x="260" y="305"/>
                  <a:pt x="264" y="305"/>
                </a:cubicBezTo>
                <a:cubicBezTo>
                  <a:pt x="273" y="305"/>
                  <a:pt x="279" y="301"/>
                  <a:pt x="280" y="292"/>
                </a:cubicBezTo>
                <a:cubicBezTo>
                  <a:pt x="281" y="288"/>
                  <a:pt x="282" y="285"/>
                  <a:pt x="282" y="283"/>
                </a:cubicBezTo>
                <a:cubicBezTo>
                  <a:pt x="283" y="282"/>
                  <a:pt x="284" y="280"/>
                  <a:pt x="284" y="279"/>
                </a:cubicBezTo>
                <a:cubicBezTo>
                  <a:pt x="285" y="277"/>
                  <a:pt x="287" y="275"/>
                  <a:pt x="289" y="274"/>
                </a:cubicBezTo>
                <a:cubicBezTo>
                  <a:pt x="290" y="272"/>
                  <a:pt x="293" y="269"/>
                  <a:pt x="296" y="267"/>
                </a:cubicBezTo>
                <a:cubicBezTo>
                  <a:pt x="307" y="258"/>
                  <a:pt x="315" y="252"/>
                  <a:pt x="319" y="248"/>
                </a:cubicBezTo>
                <a:cubicBezTo>
                  <a:pt x="323" y="244"/>
                  <a:pt x="327" y="239"/>
                  <a:pt x="329" y="234"/>
                </a:cubicBezTo>
                <a:cubicBezTo>
                  <a:pt x="333" y="229"/>
                  <a:pt x="334" y="223"/>
                  <a:pt x="334" y="216"/>
                </a:cubicBezTo>
                <a:cubicBezTo>
                  <a:pt x="334" y="208"/>
                  <a:pt x="332" y="199"/>
                  <a:pt x="326" y="192"/>
                </a:cubicBezTo>
                <a:cubicBezTo>
                  <a:pt x="321" y="184"/>
                  <a:pt x="313" y="179"/>
                  <a:pt x="304" y="174"/>
                </a:cubicBezTo>
                <a:close/>
                <a:moveTo>
                  <a:pt x="266" y="332"/>
                </a:moveTo>
                <a:lnTo>
                  <a:pt x="266" y="332"/>
                </a:lnTo>
                <a:lnTo>
                  <a:pt x="266" y="332"/>
                </a:lnTo>
                <a:lnTo>
                  <a:pt x="266" y="332"/>
                </a:lnTo>
                <a:cubicBezTo>
                  <a:pt x="260" y="332"/>
                  <a:pt x="255" y="334"/>
                  <a:pt x="251" y="338"/>
                </a:cubicBezTo>
                <a:cubicBezTo>
                  <a:pt x="247" y="341"/>
                  <a:pt x="246" y="345"/>
                  <a:pt x="246" y="351"/>
                </a:cubicBezTo>
                <a:cubicBezTo>
                  <a:pt x="246" y="356"/>
                  <a:pt x="247" y="360"/>
                  <a:pt x="251" y="364"/>
                </a:cubicBezTo>
                <a:cubicBezTo>
                  <a:pt x="256" y="367"/>
                  <a:pt x="261" y="369"/>
                  <a:pt x="266" y="369"/>
                </a:cubicBezTo>
                <a:cubicBezTo>
                  <a:pt x="271" y="369"/>
                  <a:pt x="275" y="367"/>
                  <a:pt x="280" y="364"/>
                </a:cubicBezTo>
                <a:cubicBezTo>
                  <a:pt x="284" y="360"/>
                  <a:pt x="286" y="356"/>
                  <a:pt x="286" y="351"/>
                </a:cubicBezTo>
                <a:cubicBezTo>
                  <a:pt x="286" y="345"/>
                  <a:pt x="284" y="341"/>
                  <a:pt x="280" y="338"/>
                </a:cubicBezTo>
                <a:cubicBezTo>
                  <a:pt x="276" y="334"/>
                  <a:pt x="271" y="332"/>
                  <a:pt x="266" y="332"/>
                </a:cubicBezTo>
                <a:close/>
                <a:moveTo>
                  <a:pt x="267" y="502"/>
                </a:moveTo>
                <a:lnTo>
                  <a:pt x="267" y="502"/>
                </a:lnTo>
                <a:lnTo>
                  <a:pt x="267" y="502"/>
                </a:lnTo>
                <a:lnTo>
                  <a:pt x="267" y="502"/>
                </a:lnTo>
                <a:cubicBezTo>
                  <a:pt x="138" y="502"/>
                  <a:pt x="33" y="398"/>
                  <a:pt x="33" y="268"/>
                </a:cubicBezTo>
                <a:cubicBezTo>
                  <a:pt x="33" y="138"/>
                  <a:pt x="138" y="34"/>
                  <a:pt x="267" y="34"/>
                </a:cubicBezTo>
                <a:cubicBezTo>
                  <a:pt x="396" y="34"/>
                  <a:pt x="501" y="138"/>
                  <a:pt x="501" y="268"/>
                </a:cubicBezTo>
                <a:cubicBezTo>
                  <a:pt x="501" y="398"/>
                  <a:pt x="396" y="502"/>
                  <a:pt x="267" y="502"/>
                </a:cubicBezTo>
                <a:close/>
                <a:moveTo>
                  <a:pt x="267" y="0"/>
                </a:moveTo>
                <a:lnTo>
                  <a:pt x="267" y="0"/>
                </a:lnTo>
                <a:lnTo>
                  <a:pt x="267" y="0"/>
                </a:lnTo>
                <a:lnTo>
                  <a:pt x="267" y="0"/>
                </a:lnTo>
                <a:cubicBezTo>
                  <a:pt x="119" y="0"/>
                  <a:pt x="0" y="120"/>
                  <a:pt x="0" y="268"/>
                </a:cubicBezTo>
                <a:cubicBezTo>
                  <a:pt x="0" y="416"/>
                  <a:pt x="119" y="536"/>
                  <a:pt x="267" y="536"/>
                </a:cubicBezTo>
                <a:cubicBezTo>
                  <a:pt x="415" y="536"/>
                  <a:pt x="535" y="416"/>
                  <a:pt x="535" y="268"/>
                </a:cubicBezTo>
                <a:cubicBezTo>
                  <a:pt x="535"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4" name="Freeform 82"/>
          <p:cNvSpPr>
            <a:spLocks noChangeArrowheads="1"/>
          </p:cNvSpPr>
          <p:nvPr/>
        </p:nvSpPr>
        <p:spPr bwMode="auto">
          <a:xfrm>
            <a:off x="8035527" y="2370119"/>
            <a:ext cx="193675" cy="193675"/>
          </a:xfrm>
          <a:custGeom>
            <a:avLst/>
            <a:gdLst>
              <a:gd name="T0" fmla="*/ 267 w 536"/>
              <a:gd name="T1" fmla="*/ 301 h 537"/>
              <a:gd name="T2" fmla="*/ 267 w 536"/>
              <a:gd name="T3" fmla="*/ 301 h 537"/>
              <a:gd name="T4" fmla="*/ 267 w 536"/>
              <a:gd name="T5" fmla="*/ 301 h 537"/>
              <a:gd name="T6" fmla="*/ 267 w 536"/>
              <a:gd name="T7" fmla="*/ 301 h 537"/>
              <a:gd name="T8" fmla="*/ 284 w 536"/>
              <a:gd name="T9" fmla="*/ 285 h 537"/>
              <a:gd name="T10" fmla="*/ 284 w 536"/>
              <a:gd name="T11" fmla="*/ 285 h 537"/>
              <a:gd name="T12" fmla="*/ 284 w 536"/>
              <a:gd name="T13" fmla="*/ 184 h 537"/>
              <a:gd name="T14" fmla="*/ 284 w 536"/>
              <a:gd name="T15" fmla="*/ 184 h 537"/>
              <a:gd name="T16" fmla="*/ 267 w 536"/>
              <a:gd name="T17" fmla="*/ 167 h 537"/>
              <a:gd name="T18" fmla="*/ 251 w 536"/>
              <a:gd name="T19" fmla="*/ 184 h 537"/>
              <a:gd name="T20" fmla="*/ 251 w 536"/>
              <a:gd name="T21" fmla="*/ 184 h 537"/>
              <a:gd name="T22" fmla="*/ 251 w 536"/>
              <a:gd name="T23" fmla="*/ 285 h 537"/>
              <a:gd name="T24" fmla="*/ 251 w 536"/>
              <a:gd name="T25" fmla="*/ 285 h 537"/>
              <a:gd name="T26" fmla="*/ 267 w 536"/>
              <a:gd name="T27" fmla="*/ 301 h 537"/>
              <a:gd name="T28" fmla="*/ 267 w 536"/>
              <a:gd name="T29" fmla="*/ 502 h 537"/>
              <a:gd name="T30" fmla="*/ 267 w 536"/>
              <a:gd name="T31" fmla="*/ 502 h 537"/>
              <a:gd name="T32" fmla="*/ 267 w 536"/>
              <a:gd name="T33" fmla="*/ 502 h 537"/>
              <a:gd name="T34" fmla="*/ 267 w 536"/>
              <a:gd name="T35" fmla="*/ 502 h 537"/>
              <a:gd name="T36" fmla="*/ 33 w 536"/>
              <a:gd name="T37" fmla="*/ 268 h 537"/>
              <a:gd name="T38" fmla="*/ 267 w 536"/>
              <a:gd name="T39" fmla="*/ 34 h 537"/>
              <a:gd name="T40" fmla="*/ 502 w 536"/>
              <a:gd name="T41" fmla="*/ 268 h 537"/>
              <a:gd name="T42" fmla="*/ 267 w 536"/>
              <a:gd name="T43" fmla="*/ 502 h 537"/>
              <a:gd name="T44" fmla="*/ 267 w 536"/>
              <a:gd name="T45" fmla="*/ 0 h 537"/>
              <a:gd name="T46" fmla="*/ 267 w 536"/>
              <a:gd name="T47" fmla="*/ 0 h 537"/>
              <a:gd name="T48" fmla="*/ 267 w 536"/>
              <a:gd name="T49" fmla="*/ 0 h 537"/>
              <a:gd name="T50" fmla="*/ 267 w 536"/>
              <a:gd name="T51" fmla="*/ 0 h 537"/>
              <a:gd name="T52" fmla="*/ 0 w 536"/>
              <a:gd name="T53" fmla="*/ 268 h 537"/>
              <a:gd name="T54" fmla="*/ 267 w 536"/>
              <a:gd name="T55" fmla="*/ 536 h 537"/>
              <a:gd name="T56" fmla="*/ 535 w 536"/>
              <a:gd name="T57" fmla="*/ 268 h 537"/>
              <a:gd name="T58" fmla="*/ 267 w 536"/>
              <a:gd name="T59" fmla="*/ 0 h 537"/>
              <a:gd name="T60" fmla="*/ 268 w 536"/>
              <a:gd name="T61" fmla="*/ 335 h 537"/>
              <a:gd name="T62" fmla="*/ 268 w 536"/>
              <a:gd name="T63" fmla="*/ 335 h 537"/>
              <a:gd name="T64" fmla="*/ 268 w 536"/>
              <a:gd name="T65" fmla="*/ 335 h 537"/>
              <a:gd name="T66" fmla="*/ 268 w 536"/>
              <a:gd name="T67" fmla="*/ 335 h 537"/>
              <a:gd name="T68" fmla="*/ 256 w 536"/>
              <a:gd name="T69" fmla="*/ 340 h 537"/>
              <a:gd name="T70" fmla="*/ 251 w 536"/>
              <a:gd name="T71" fmla="*/ 352 h 537"/>
              <a:gd name="T72" fmla="*/ 256 w 536"/>
              <a:gd name="T73" fmla="*/ 364 h 537"/>
              <a:gd name="T74" fmla="*/ 268 w 536"/>
              <a:gd name="T75" fmla="*/ 369 h 537"/>
              <a:gd name="T76" fmla="*/ 279 w 536"/>
              <a:gd name="T77" fmla="*/ 364 h 537"/>
              <a:gd name="T78" fmla="*/ 284 w 536"/>
              <a:gd name="T79" fmla="*/ 352 h 537"/>
              <a:gd name="T80" fmla="*/ 279 w 536"/>
              <a:gd name="T81" fmla="*/ 340 h 537"/>
              <a:gd name="T82" fmla="*/ 268 w 536"/>
              <a:gd name="T83"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267" y="301"/>
                </a:moveTo>
                <a:lnTo>
                  <a:pt x="267" y="301"/>
                </a:lnTo>
                <a:lnTo>
                  <a:pt x="267" y="301"/>
                </a:lnTo>
                <a:lnTo>
                  <a:pt x="267" y="301"/>
                </a:lnTo>
                <a:cubicBezTo>
                  <a:pt x="277" y="301"/>
                  <a:pt x="284" y="294"/>
                  <a:pt x="284" y="285"/>
                </a:cubicBezTo>
                <a:lnTo>
                  <a:pt x="284" y="285"/>
                </a:lnTo>
                <a:lnTo>
                  <a:pt x="284" y="184"/>
                </a:lnTo>
                <a:lnTo>
                  <a:pt x="284" y="184"/>
                </a:lnTo>
                <a:cubicBezTo>
                  <a:pt x="284" y="175"/>
                  <a:pt x="277" y="167"/>
                  <a:pt x="267" y="167"/>
                </a:cubicBezTo>
                <a:cubicBezTo>
                  <a:pt x="258" y="167"/>
                  <a:pt x="251" y="175"/>
                  <a:pt x="251" y="184"/>
                </a:cubicBezTo>
                <a:lnTo>
                  <a:pt x="251" y="184"/>
                </a:lnTo>
                <a:lnTo>
                  <a:pt x="251" y="285"/>
                </a:lnTo>
                <a:lnTo>
                  <a:pt x="251" y="285"/>
                </a:lnTo>
                <a:cubicBezTo>
                  <a:pt x="251" y="294"/>
                  <a:pt x="258" y="301"/>
                  <a:pt x="267" y="301"/>
                </a:cubicBezTo>
                <a:close/>
                <a:moveTo>
                  <a:pt x="267" y="502"/>
                </a:moveTo>
                <a:lnTo>
                  <a:pt x="267" y="502"/>
                </a:lnTo>
                <a:lnTo>
                  <a:pt x="267" y="502"/>
                </a:lnTo>
                <a:lnTo>
                  <a:pt x="267" y="502"/>
                </a:lnTo>
                <a:cubicBezTo>
                  <a:pt x="138" y="502"/>
                  <a:pt x="33" y="398"/>
                  <a:pt x="33" y="268"/>
                </a:cubicBezTo>
                <a:cubicBezTo>
                  <a:pt x="33" y="138"/>
                  <a:pt x="138" y="34"/>
                  <a:pt x="267" y="34"/>
                </a:cubicBezTo>
                <a:cubicBezTo>
                  <a:pt x="397" y="34"/>
                  <a:pt x="502" y="138"/>
                  <a:pt x="502" y="268"/>
                </a:cubicBezTo>
                <a:cubicBezTo>
                  <a:pt x="502" y="398"/>
                  <a:pt x="397" y="502"/>
                  <a:pt x="267" y="502"/>
                </a:cubicBezTo>
                <a:close/>
                <a:moveTo>
                  <a:pt x="267" y="0"/>
                </a:moveTo>
                <a:lnTo>
                  <a:pt x="267" y="0"/>
                </a:lnTo>
                <a:lnTo>
                  <a:pt x="267" y="0"/>
                </a:lnTo>
                <a:lnTo>
                  <a:pt x="267" y="0"/>
                </a:lnTo>
                <a:cubicBezTo>
                  <a:pt x="120" y="0"/>
                  <a:pt x="0" y="120"/>
                  <a:pt x="0" y="268"/>
                </a:cubicBezTo>
                <a:cubicBezTo>
                  <a:pt x="0" y="416"/>
                  <a:pt x="120" y="536"/>
                  <a:pt x="267" y="536"/>
                </a:cubicBezTo>
                <a:cubicBezTo>
                  <a:pt x="415" y="536"/>
                  <a:pt x="535" y="416"/>
                  <a:pt x="535" y="268"/>
                </a:cubicBezTo>
                <a:cubicBezTo>
                  <a:pt x="535" y="120"/>
                  <a:pt x="415" y="0"/>
                  <a:pt x="267" y="0"/>
                </a:cubicBezTo>
                <a:close/>
                <a:moveTo>
                  <a:pt x="268" y="335"/>
                </a:moveTo>
                <a:lnTo>
                  <a:pt x="268" y="335"/>
                </a:lnTo>
                <a:lnTo>
                  <a:pt x="268" y="335"/>
                </a:lnTo>
                <a:lnTo>
                  <a:pt x="268" y="335"/>
                </a:lnTo>
                <a:cubicBezTo>
                  <a:pt x="263" y="335"/>
                  <a:pt x="259" y="336"/>
                  <a:pt x="256" y="340"/>
                </a:cubicBezTo>
                <a:cubicBezTo>
                  <a:pt x="253" y="343"/>
                  <a:pt x="251" y="347"/>
                  <a:pt x="251" y="352"/>
                </a:cubicBezTo>
                <a:cubicBezTo>
                  <a:pt x="251" y="357"/>
                  <a:pt x="253" y="361"/>
                  <a:pt x="256" y="364"/>
                </a:cubicBezTo>
                <a:cubicBezTo>
                  <a:pt x="260" y="367"/>
                  <a:pt x="263" y="369"/>
                  <a:pt x="268" y="369"/>
                </a:cubicBezTo>
                <a:cubicBezTo>
                  <a:pt x="272" y="369"/>
                  <a:pt x="276" y="367"/>
                  <a:pt x="279" y="364"/>
                </a:cubicBezTo>
                <a:cubicBezTo>
                  <a:pt x="283" y="361"/>
                  <a:pt x="284" y="357"/>
                  <a:pt x="284" y="352"/>
                </a:cubicBezTo>
                <a:cubicBezTo>
                  <a:pt x="284" y="347"/>
                  <a:pt x="283" y="343"/>
                  <a:pt x="279" y="340"/>
                </a:cubicBezTo>
                <a:cubicBezTo>
                  <a:pt x="277" y="336"/>
                  <a:pt x="272" y="335"/>
                  <a:pt x="268" y="3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5" name="Freeform 83"/>
          <p:cNvSpPr>
            <a:spLocks noChangeArrowheads="1"/>
          </p:cNvSpPr>
          <p:nvPr/>
        </p:nvSpPr>
        <p:spPr bwMode="auto">
          <a:xfrm>
            <a:off x="7498952" y="2370119"/>
            <a:ext cx="193675" cy="193675"/>
          </a:xfrm>
          <a:custGeom>
            <a:avLst/>
            <a:gdLst>
              <a:gd name="T0" fmla="*/ 419 w 536"/>
              <a:gd name="T1" fmla="*/ 385 h 537"/>
              <a:gd name="T2" fmla="*/ 318 w 536"/>
              <a:gd name="T3" fmla="*/ 385 h 537"/>
              <a:gd name="T4" fmla="*/ 302 w 536"/>
              <a:gd name="T5" fmla="*/ 402 h 537"/>
              <a:gd name="T6" fmla="*/ 318 w 536"/>
              <a:gd name="T7" fmla="*/ 419 h 537"/>
              <a:gd name="T8" fmla="*/ 419 w 536"/>
              <a:gd name="T9" fmla="*/ 419 h 537"/>
              <a:gd name="T10" fmla="*/ 419 w 536"/>
              <a:gd name="T11" fmla="*/ 385 h 537"/>
              <a:gd name="T12" fmla="*/ 502 w 536"/>
              <a:gd name="T13" fmla="*/ 469 h 537"/>
              <a:gd name="T14" fmla="*/ 502 w 536"/>
              <a:gd name="T15" fmla="*/ 469 h 537"/>
              <a:gd name="T16" fmla="*/ 469 w 536"/>
              <a:gd name="T17" fmla="*/ 502 h 537"/>
              <a:gd name="T18" fmla="*/ 67 w 536"/>
              <a:gd name="T19" fmla="*/ 502 h 537"/>
              <a:gd name="T20" fmla="*/ 34 w 536"/>
              <a:gd name="T21" fmla="*/ 469 h 537"/>
              <a:gd name="T22" fmla="*/ 34 w 536"/>
              <a:gd name="T23" fmla="*/ 67 h 537"/>
              <a:gd name="T24" fmla="*/ 67 w 536"/>
              <a:gd name="T25" fmla="*/ 34 h 537"/>
              <a:gd name="T26" fmla="*/ 469 w 536"/>
              <a:gd name="T27" fmla="*/ 34 h 537"/>
              <a:gd name="T28" fmla="*/ 502 w 536"/>
              <a:gd name="T29" fmla="*/ 67 h 537"/>
              <a:gd name="T30" fmla="*/ 485 w 536"/>
              <a:gd name="T31" fmla="*/ 0 h 537"/>
              <a:gd name="T32" fmla="*/ 485 w 536"/>
              <a:gd name="T33" fmla="*/ 0 h 537"/>
              <a:gd name="T34" fmla="*/ 50 w 536"/>
              <a:gd name="T35" fmla="*/ 0 h 537"/>
              <a:gd name="T36" fmla="*/ 0 w 536"/>
              <a:gd name="T37" fmla="*/ 51 h 537"/>
              <a:gd name="T38" fmla="*/ 0 w 536"/>
              <a:gd name="T39" fmla="*/ 486 h 537"/>
              <a:gd name="T40" fmla="*/ 50 w 536"/>
              <a:gd name="T41" fmla="*/ 536 h 537"/>
              <a:gd name="T42" fmla="*/ 485 w 536"/>
              <a:gd name="T43" fmla="*/ 536 h 537"/>
              <a:gd name="T44" fmla="*/ 535 w 536"/>
              <a:gd name="T45" fmla="*/ 486 h 537"/>
              <a:gd name="T46" fmla="*/ 535 w 536"/>
              <a:gd name="T47" fmla="*/ 51 h 537"/>
              <a:gd name="T48" fmla="*/ 419 w 536"/>
              <a:gd name="T49" fmla="*/ 150 h 537"/>
              <a:gd name="T50" fmla="*/ 419 w 536"/>
              <a:gd name="T51" fmla="*/ 150 h 537"/>
              <a:gd name="T52" fmla="*/ 318 w 536"/>
              <a:gd name="T53" fmla="*/ 150 h 537"/>
              <a:gd name="T54" fmla="*/ 318 w 536"/>
              <a:gd name="T55" fmla="*/ 184 h 537"/>
              <a:gd name="T56" fmla="*/ 419 w 536"/>
              <a:gd name="T57" fmla="*/ 184 h 537"/>
              <a:gd name="T58" fmla="*/ 435 w 536"/>
              <a:gd name="T59" fmla="*/ 167 h 537"/>
              <a:gd name="T60" fmla="*/ 419 w 536"/>
              <a:gd name="T61" fmla="*/ 318 h 537"/>
              <a:gd name="T62" fmla="*/ 419 w 536"/>
              <a:gd name="T63" fmla="*/ 318 h 537"/>
              <a:gd name="T64" fmla="*/ 318 w 536"/>
              <a:gd name="T65" fmla="*/ 318 h 537"/>
              <a:gd name="T66" fmla="*/ 318 w 536"/>
              <a:gd name="T67" fmla="*/ 352 h 537"/>
              <a:gd name="T68" fmla="*/ 419 w 536"/>
              <a:gd name="T69" fmla="*/ 352 h 537"/>
              <a:gd name="T70" fmla="*/ 435 w 536"/>
              <a:gd name="T71" fmla="*/ 335 h 537"/>
              <a:gd name="T72" fmla="*/ 213 w 536"/>
              <a:gd name="T73" fmla="*/ 323 h 537"/>
              <a:gd name="T74" fmla="*/ 213 w 536"/>
              <a:gd name="T75" fmla="*/ 323 h 537"/>
              <a:gd name="T76" fmla="*/ 191 w 536"/>
              <a:gd name="T77" fmla="*/ 323 h 537"/>
              <a:gd name="T78" fmla="*/ 167 w 536"/>
              <a:gd name="T79" fmla="*/ 345 h 537"/>
              <a:gd name="T80" fmla="*/ 145 w 536"/>
              <a:gd name="T81" fmla="*/ 323 h 537"/>
              <a:gd name="T82" fmla="*/ 122 w 536"/>
              <a:gd name="T83" fmla="*/ 345 h 537"/>
              <a:gd name="T84" fmla="*/ 145 w 536"/>
              <a:gd name="T85" fmla="*/ 368 h 537"/>
              <a:gd name="T86" fmla="*/ 122 w 536"/>
              <a:gd name="T87" fmla="*/ 391 h 537"/>
              <a:gd name="T88" fmla="*/ 145 w 536"/>
              <a:gd name="T89" fmla="*/ 414 h 537"/>
              <a:gd name="T90" fmla="*/ 167 w 536"/>
              <a:gd name="T91" fmla="*/ 391 h 537"/>
              <a:gd name="T92" fmla="*/ 191 w 536"/>
              <a:gd name="T93" fmla="*/ 414 h 537"/>
              <a:gd name="T94" fmla="*/ 213 w 536"/>
              <a:gd name="T95" fmla="*/ 391 h 537"/>
              <a:gd name="T96" fmla="*/ 191 w 536"/>
              <a:gd name="T97" fmla="*/ 368 h 537"/>
              <a:gd name="T98" fmla="*/ 213 w 536"/>
              <a:gd name="T99" fmla="*/ 345 h 537"/>
              <a:gd name="T100" fmla="*/ 218 w 536"/>
              <a:gd name="T101" fmla="*/ 150 h 537"/>
              <a:gd name="T102" fmla="*/ 218 w 536"/>
              <a:gd name="T103" fmla="*/ 150 h 537"/>
              <a:gd name="T104" fmla="*/ 184 w 536"/>
              <a:gd name="T105" fmla="*/ 117 h 537"/>
              <a:gd name="T106" fmla="*/ 167 w 536"/>
              <a:gd name="T107" fmla="*/ 100 h 537"/>
              <a:gd name="T108" fmla="*/ 151 w 536"/>
              <a:gd name="T109" fmla="*/ 117 h 537"/>
              <a:gd name="T110" fmla="*/ 117 w 536"/>
              <a:gd name="T111" fmla="*/ 150 h 537"/>
              <a:gd name="T112" fmla="*/ 100 w 536"/>
              <a:gd name="T113" fmla="*/ 167 h 537"/>
              <a:gd name="T114" fmla="*/ 117 w 536"/>
              <a:gd name="T115" fmla="*/ 184 h 537"/>
              <a:gd name="T116" fmla="*/ 151 w 536"/>
              <a:gd name="T117" fmla="*/ 218 h 537"/>
              <a:gd name="T118" fmla="*/ 167 w 536"/>
              <a:gd name="T119" fmla="*/ 234 h 537"/>
              <a:gd name="T120" fmla="*/ 184 w 536"/>
              <a:gd name="T121" fmla="*/ 218 h 537"/>
              <a:gd name="T122" fmla="*/ 218 w 536"/>
              <a:gd name="T123" fmla="*/ 184 h 537"/>
              <a:gd name="T124" fmla="*/ 234 w 536"/>
              <a:gd name="T125" fmla="*/ 16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7">
                <a:moveTo>
                  <a:pt x="419" y="385"/>
                </a:moveTo>
                <a:lnTo>
                  <a:pt x="419" y="385"/>
                </a:lnTo>
                <a:lnTo>
                  <a:pt x="419" y="385"/>
                </a:lnTo>
                <a:lnTo>
                  <a:pt x="318" y="385"/>
                </a:lnTo>
                <a:lnTo>
                  <a:pt x="318" y="385"/>
                </a:lnTo>
                <a:cubicBezTo>
                  <a:pt x="309" y="385"/>
                  <a:pt x="302" y="393"/>
                  <a:pt x="302" y="402"/>
                </a:cubicBezTo>
                <a:cubicBezTo>
                  <a:pt x="302" y="411"/>
                  <a:pt x="309" y="419"/>
                  <a:pt x="318" y="419"/>
                </a:cubicBezTo>
                <a:lnTo>
                  <a:pt x="318" y="419"/>
                </a:lnTo>
                <a:lnTo>
                  <a:pt x="419" y="419"/>
                </a:lnTo>
                <a:lnTo>
                  <a:pt x="419" y="419"/>
                </a:lnTo>
                <a:cubicBezTo>
                  <a:pt x="428" y="419"/>
                  <a:pt x="435" y="411"/>
                  <a:pt x="435" y="402"/>
                </a:cubicBezTo>
                <a:cubicBezTo>
                  <a:pt x="435" y="393"/>
                  <a:pt x="428" y="385"/>
                  <a:pt x="419" y="385"/>
                </a:cubicBezTo>
                <a:close/>
                <a:moveTo>
                  <a:pt x="502" y="469"/>
                </a:moveTo>
                <a:lnTo>
                  <a:pt x="502" y="469"/>
                </a:lnTo>
                <a:lnTo>
                  <a:pt x="502" y="469"/>
                </a:lnTo>
                <a:lnTo>
                  <a:pt x="502" y="469"/>
                </a:lnTo>
                <a:cubicBezTo>
                  <a:pt x="502" y="487"/>
                  <a:pt x="487" y="502"/>
                  <a:pt x="469" y="502"/>
                </a:cubicBezTo>
                <a:lnTo>
                  <a:pt x="469" y="502"/>
                </a:lnTo>
                <a:lnTo>
                  <a:pt x="67" y="502"/>
                </a:lnTo>
                <a:lnTo>
                  <a:pt x="67" y="502"/>
                </a:lnTo>
                <a:cubicBezTo>
                  <a:pt x="48" y="502"/>
                  <a:pt x="34" y="487"/>
                  <a:pt x="34" y="469"/>
                </a:cubicBezTo>
                <a:lnTo>
                  <a:pt x="34" y="469"/>
                </a:lnTo>
                <a:lnTo>
                  <a:pt x="34" y="67"/>
                </a:lnTo>
                <a:lnTo>
                  <a:pt x="34" y="67"/>
                </a:lnTo>
                <a:cubicBezTo>
                  <a:pt x="34" y="49"/>
                  <a:pt x="48" y="34"/>
                  <a:pt x="67" y="34"/>
                </a:cubicBezTo>
                <a:lnTo>
                  <a:pt x="67" y="34"/>
                </a:lnTo>
                <a:lnTo>
                  <a:pt x="469" y="34"/>
                </a:lnTo>
                <a:lnTo>
                  <a:pt x="469" y="34"/>
                </a:lnTo>
                <a:cubicBezTo>
                  <a:pt x="487" y="34"/>
                  <a:pt x="502" y="49"/>
                  <a:pt x="502" y="67"/>
                </a:cubicBezTo>
                <a:lnTo>
                  <a:pt x="502" y="67"/>
                </a:lnTo>
                <a:lnTo>
                  <a:pt x="502" y="469"/>
                </a:lnTo>
                <a:close/>
                <a:moveTo>
                  <a:pt x="485" y="0"/>
                </a:moveTo>
                <a:lnTo>
                  <a:pt x="485" y="0"/>
                </a:lnTo>
                <a:lnTo>
                  <a:pt x="485" y="0"/>
                </a:lnTo>
                <a:lnTo>
                  <a:pt x="50" y="0"/>
                </a:lnTo>
                <a:lnTo>
                  <a:pt x="50" y="0"/>
                </a:lnTo>
                <a:cubicBezTo>
                  <a:pt x="22" y="0"/>
                  <a:pt x="0" y="23"/>
                  <a:pt x="0" y="51"/>
                </a:cubicBezTo>
                <a:lnTo>
                  <a:pt x="0" y="51"/>
                </a:lnTo>
                <a:lnTo>
                  <a:pt x="0" y="486"/>
                </a:lnTo>
                <a:lnTo>
                  <a:pt x="0" y="486"/>
                </a:lnTo>
                <a:cubicBezTo>
                  <a:pt x="0" y="513"/>
                  <a:pt x="22" y="536"/>
                  <a:pt x="50" y="536"/>
                </a:cubicBezTo>
                <a:lnTo>
                  <a:pt x="50" y="536"/>
                </a:lnTo>
                <a:lnTo>
                  <a:pt x="485" y="536"/>
                </a:lnTo>
                <a:lnTo>
                  <a:pt x="485" y="536"/>
                </a:lnTo>
                <a:cubicBezTo>
                  <a:pt x="513" y="536"/>
                  <a:pt x="535" y="513"/>
                  <a:pt x="535" y="486"/>
                </a:cubicBezTo>
                <a:lnTo>
                  <a:pt x="535" y="486"/>
                </a:lnTo>
                <a:lnTo>
                  <a:pt x="535" y="51"/>
                </a:lnTo>
                <a:lnTo>
                  <a:pt x="535" y="51"/>
                </a:lnTo>
                <a:cubicBezTo>
                  <a:pt x="535" y="23"/>
                  <a:pt x="513" y="0"/>
                  <a:pt x="485" y="0"/>
                </a:cubicBezTo>
                <a:close/>
                <a:moveTo>
                  <a:pt x="419" y="150"/>
                </a:moveTo>
                <a:lnTo>
                  <a:pt x="419" y="150"/>
                </a:lnTo>
                <a:lnTo>
                  <a:pt x="419" y="150"/>
                </a:lnTo>
                <a:lnTo>
                  <a:pt x="318" y="150"/>
                </a:lnTo>
                <a:lnTo>
                  <a:pt x="318" y="150"/>
                </a:lnTo>
                <a:cubicBezTo>
                  <a:pt x="309" y="150"/>
                  <a:pt x="302" y="158"/>
                  <a:pt x="302" y="167"/>
                </a:cubicBezTo>
                <a:cubicBezTo>
                  <a:pt x="302" y="177"/>
                  <a:pt x="309" y="184"/>
                  <a:pt x="318" y="184"/>
                </a:cubicBezTo>
                <a:lnTo>
                  <a:pt x="318" y="184"/>
                </a:lnTo>
                <a:lnTo>
                  <a:pt x="419" y="184"/>
                </a:lnTo>
                <a:lnTo>
                  <a:pt x="419" y="184"/>
                </a:lnTo>
                <a:cubicBezTo>
                  <a:pt x="428" y="184"/>
                  <a:pt x="435" y="177"/>
                  <a:pt x="435" y="167"/>
                </a:cubicBezTo>
                <a:cubicBezTo>
                  <a:pt x="435" y="158"/>
                  <a:pt x="428" y="150"/>
                  <a:pt x="419" y="150"/>
                </a:cubicBezTo>
                <a:close/>
                <a:moveTo>
                  <a:pt x="419" y="318"/>
                </a:moveTo>
                <a:lnTo>
                  <a:pt x="419" y="318"/>
                </a:lnTo>
                <a:lnTo>
                  <a:pt x="419" y="318"/>
                </a:lnTo>
                <a:lnTo>
                  <a:pt x="318" y="318"/>
                </a:lnTo>
                <a:lnTo>
                  <a:pt x="318" y="318"/>
                </a:lnTo>
                <a:cubicBezTo>
                  <a:pt x="309" y="318"/>
                  <a:pt x="302" y="326"/>
                  <a:pt x="302" y="335"/>
                </a:cubicBezTo>
                <a:cubicBezTo>
                  <a:pt x="302" y="344"/>
                  <a:pt x="309" y="352"/>
                  <a:pt x="318" y="352"/>
                </a:cubicBezTo>
                <a:lnTo>
                  <a:pt x="318" y="352"/>
                </a:lnTo>
                <a:lnTo>
                  <a:pt x="419" y="352"/>
                </a:lnTo>
                <a:lnTo>
                  <a:pt x="419" y="352"/>
                </a:lnTo>
                <a:cubicBezTo>
                  <a:pt x="428" y="352"/>
                  <a:pt x="435" y="344"/>
                  <a:pt x="435" y="335"/>
                </a:cubicBezTo>
                <a:cubicBezTo>
                  <a:pt x="435" y="326"/>
                  <a:pt x="428" y="318"/>
                  <a:pt x="419" y="318"/>
                </a:cubicBezTo>
                <a:close/>
                <a:moveTo>
                  <a:pt x="213" y="323"/>
                </a:moveTo>
                <a:lnTo>
                  <a:pt x="213" y="323"/>
                </a:lnTo>
                <a:lnTo>
                  <a:pt x="213" y="323"/>
                </a:lnTo>
                <a:lnTo>
                  <a:pt x="213" y="323"/>
                </a:lnTo>
                <a:cubicBezTo>
                  <a:pt x="206" y="317"/>
                  <a:pt x="196" y="317"/>
                  <a:pt x="191" y="323"/>
                </a:cubicBezTo>
                <a:lnTo>
                  <a:pt x="191" y="323"/>
                </a:lnTo>
                <a:lnTo>
                  <a:pt x="167" y="345"/>
                </a:lnTo>
                <a:lnTo>
                  <a:pt x="145" y="323"/>
                </a:lnTo>
                <a:lnTo>
                  <a:pt x="145" y="323"/>
                </a:lnTo>
                <a:cubicBezTo>
                  <a:pt x="138" y="317"/>
                  <a:pt x="129" y="317"/>
                  <a:pt x="122" y="323"/>
                </a:cubicBezTo>
                <a:cubicBezTo>
                  <a:pt x="116" y="329"/>
                  <a:pt x="116" y="339"/>
                  <a:pt x="122" y="345"/>
                </a:cubicBezTo>
                <a:lnTo>
                  <a:pt x="122" y="345"/>
                </a:lnTo>
                <a:lnTo>
                  <a:pt x="145" y="368"/>
                </a:lnTo>
                <a:lnTo>
                  <a:pt x="122" y="391"/>
                </a:lnTo>
                <a:lnTo>
                  <a:pt x="122" y="391"/>
                </a:lnTo>
                <a:cubicBezTo>
                  <a:pt x="116" y="398"/>
                  <a:pt x="116" y="407"/>
                  <a:pt x="122" y="414"/>
                </a:cubicBezTo>
                <a:cubicBezTo>
                  <a:pt x="129" y="420"/>
                  <a:pt x="138" y="420"/>
                  <a:pt x="145" y="414"/>
                </a:cubicBezTo>
                <a:lnTo>
                  <a:pt x="145" y="414"/>
                </a:lnTo>
                <a:lnTo>
                  <a:pt x="167" y="391"/>
                </a:lnTo>
                <a:lnTo>
                  <a:pt x="191" y="414"/>
                </a:lnTo>
                <a:lnTo>
                  <a:pt x="191" y="414"/>
                </a:lnTo>
                <a:cubicBezTo>
                  <a:pt x="196" y="420"/>
                  <a:pt x="206" y="420"/>
                  <a:pt x="213" y="414"/>
                </a:cubicBezTo>
                <a:cubicBezTo>
                  <a:pt x="219" y="407"/>
                  <a:pt x="219" y="398"/>
                  <a:pt x="213" y="391"/>
                </a:cubicBezTo>
                <a:lnTo>
                  <a:pt x="213" y="391"/>
                </a:lnTo>
                <a:lnTo>
                  <a:pt x="191" y="368"/>
                </a:lnTo>
                <a:lnTo>
                  <a:pt x="213" y="345"/>
                </a:lnTo>
                <a:lnTo>
                  <a:pt x="213" y="345"/>
                </a:lnTo>
                <a:cubicBezTo>
                  <a:pt x="219" y="339"/>
                  <a:pt x="219" y="329"/>
                  <a:pt x="213" y="323"/>
                </a:cubicBezTo>
                <a:close/>
                <a:moveTo>
                  <a:pt x="218" y="150"/>
                </a:moveTo>
                <a:lnTo>
                  <a:pt x="218" y="150"/>
                </a:lnTo>
                <a:lnTo>
                  <a:pt x="218" y="150"/>
                </a:lnTo>
                <a:lnTo>
                  <a:pt x="184" y="150"/>
                </a:lnTo>
                <a:lnTo>
                  <a:pt x="184" y="117"/>
                </a:lnTo>
                <a:lnTo>
                  <a:pt x="184" y="117"/>
                </a:lnTo>
                <a:cubicBezTo>
                  <a:pt x="184" y="108"/>
                  <a:pt x="176" y="100"/>
                  <a:pt x="167" y="100"/>
                </a:cubicBezTo>
                <a:cubicBezTo>
                  <a:pt x="158" y="100"/>
                  <a:pt x="151" y="108"/>
                  <a:pt x="151" y="117"/>
                </a:cubicBezTo>
                <a:lnTo>
                  <a:pt x="151" y="117"/>
                </a:lnTo>
                <a:lnTo>
                  <a:pt x="151" y="150"/>
                </a:lnTo>
                <a:lnTo>
                  <a:pt x="117" y="150"/>
                </a:lnTo>
                <a:lnTo>
                  <a:pt x="117" y="150"/>
                </a:lnTo>
                <a:cubicBezTo>
                  <a:pt x="108" y="150"/>
                  <a:pt x="100" y="158"/>
                  <a:pt x="100" y="167"/>
                </a:cubicBezTo>
                <a:cubicBezTo>
                  <a:pt x="100" y="177"/>
                  <a:pt x="108" y="184"/>
                  <a:pt x="117" y="184"/>
                </a:cubicBezTo>
                <a:lnTo>
                  <a:pt x="117" y="184"/>
                </a:lnTo>
                <a:lnTo>
                  <a:pt x="151" y="184"/>
                </a:lnTo>
                <a:lnTo>
                  <a:pt x="151" y="218"/>
                </a:lnTo>
                <a:lnTo>
                  <a:pt x="151" y="218"/>
                </a:lnTo>
                <a:cubicBezTo>
                  <a:pt x="151" y="227"/>
                  <a:pt x="158" y="234"/>
                  <a:pt x="167" y="234"/>
                </a:cubicBezTo>
                <a:cubicBezTo>
                  <a:pt x="176" y="234"/>
                  <a:pt x="184" y="227"/>
                  <a:pt x="184" y="218"/>
                </a:cubicBezTo>
                <a:lnTo>
                  <a:pt x="184" y="218"/>
                </a:lnTo>
                <a:lnTo>
                  <a:pt x="184" y="184"/>
                </a:lnTo>
                <a:lnTo>
                  <a:pt x="218" y="184"/>
                </a:lnTo>
                <a:lnTo>
                  <a:pt x="218" y="184"/>
                </a:lnTo>
                <a:cubicBezTo>
                  <a:pt x="227" y="184"/>
                  <a:pt x="234" y="177"/>
                  <a:pt x="234" y="167"/>
                </a:cubicBezTo>
                <a:cubicBezTo>
                  <a:pt x="234" y="158"/>
                  <a:pt x="227" y="150"/>
                  <a:pt x="218" y="15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6" name="Freeform 84"/>
          <p:cNvSpPr>
            <a:spLocks noChangeArrowheads="1"/>
          </p:cNvSpPr>
          <p:nvPr/>
        </p:nvSpPr>
        <p:spPr bwMode="auto">
          <a:xfrm>
            <a:off x="6962377" y="2389169"/>
            <a:ext cx="193675" cy="180975"/>
          </a:xfrm>
          <a:custGeom>
            <a:avLst/>
            <a:gdLst>
              <a:gd name="T0" fmla="*/ 385 w 537"/>
              <a:gd name="T1" fmla="*/ 351 h 502"/>
              <a:gd name="T2" fmla="*/ 385 w 537"/>
              <a:gd name="T3" fmla="*/ 351 h 502"/>
              <a:gd name="T4" fmla="*/ 352 w 537"/>
              <a:gd name="T5" fmla="*/ 385 h 502"/>
              <a:gd name="T6" fmla="*/ 204 w 537"/>
              <a:gd name="T7" fmla="*/ 385 h 502"/>
              <a:gd name="T8" fmla="*/ 132 w 537"/>
              <a:gd name="T9" fmla="*/ 450 h 502"/>
              <a:gd name="T10" fmla="*/ 118 w 537"/>
              <a:gd name="T11" fmla="*/ 435 h 502"/>
              <a:gd name="T12" fmla="*/ 118 w 537"/>
              <a:gd name="T13" fmla="*/ 410 h 502"/>
              <a:gd name="T14" fmla="*/ 102 w 537"/>
              <a:gd name="T15" fmla="*/ 385 h 502"/>
              <a:gd name="T16" fmla="*/ 67 w 537"/>
              <a:gd name="T17" fmla="*/ 385 h 502"/>
              <a:gd name="T18" fmla="*/ 34 w 537"/>
              <a:gd name="T19" fmla="*/ 351 h 502"/>
              <a:gd name="T20" fmla="*/ 34 w 537"/>
              <a:gd name="T21" fmla="*/ 183 h 502"/>
              <a:gd name="T22" fmla="*/ 67 w 537"/>
              <a:gd name="T23" fmla="*/ 149 h 502"/>
              <a:gd name="T24" fmla="*/ 352 w 537"/>
              <a:gd name="T25" fmla="*/ 149 h 502"/>
              <a:gd name="T26" fmla="*/ 385 w 537"/>
              <a:gd name="T27" fmla="*/ 183 h 502"/>
              <a:gd name="T28" fmla="*/ 385 w 537"/>
              <a:gd name="T29" fmla="*/ 351 h 502"/>
              <a:gd name="T30" fmla="*/ 368 w 537"/>
              <a:gd name="T31" fmla="*/ 117 h 502"/>
              <a:gd name="T32" fmla="*/ 51 w 537"/>
              <a:gd name="T33" fmla="*/ 117 h 502"/>
              <a:gd name="T34" fmla="*/ 0 w 537"/>
              <a:gd name="T35" fmla="*/ 167 h 502"/>
              <a:gd name="T36" fmla="*/ 0 w 537"/>
              <a:gd name="T37" fmla="*/ 368 h 502"/>
              <a:gd name="T38" fmla="*/ 51 w 537"/>
              <a:gd name="T39" fmla="*/ 419 h 502"/>
              <a:gd name="T40" fmla="*/ 84 w 537"/>
              <a:gd name="T41" fmla="*/ 419 h 502"/>
              <a:gd name="T42" fmla="*/ 84 w 537"/>
              <a:gd name="T43" fmla="*/ 456 h 502"/>
              <a:gd name="T44" fmla="*/ 153 w 537"/>
              <a:gd name="T45" fmla="*/ 475 h 502"/>
              <a:gd name="T46" fmla="*/ 368 w 537"/>
              <a:gd name="T47" fmla="*/ 419 h 502"/>
              <a:gd name="T48" fmla="*/ 419 w 537"/>
              <a:gd name="T49" fmla="*/ 368 h 502"/>
              <a:gd name="T50" fmla="*/ 419 w 537"/>
              <a:gd name="T51" fmla="*/ 167 h 502"/>
              <a:gd name="T52" fmla="*/ 368 w 537"/>
              <a:gd name="T53" fmla="*/ 117 h 502"/>
              <a:gd name="T54" fmla="*/ 486 w 537"/>
              <a:gd name="T55" fmla="*/ 0 h 502"/>
              <a:gd name="T56" fmla="*/ 185 w 537"/>
              <a:gd name="T57" fmla="*/ 0 h 502"/>
              <a:gd name="T58" fmla="*/ 134 w 537"/>
              <a:gd name="T59" fmla="*/ 49 h 502"/>
              <a:gd name="T60" fmla="*/ 134 w 537"/>
              <a:gd name="T61" fmla="*/ 83 h 502"/>
              <a:gd name="T62" fmla="*/ 168 w 537"/>
              <a:gd name="T63" fmla="*/ 66 h 502"/>
              <a:gd name="T64" fmla="*/ 202 w 537"/>
              <a:gd name="T65" fmla="*/ 33 h 502"/>
              <a:gd name="T66" fmla="*/ 469 w 537"/>
              <a:gd name="T67" fmla="*/ 33 h 502"/>
              <a:gd name="T68" fmla="*/ 503 w 537"/>
              <a:gd name="T69" fmla="*/ 66 h 502"/>
              <a:gd name="T70" fmla="*/ 503 w 537"/>
              <a:gd name="T71" fmla="*/ 233 h 502"/>
              <a:gd name="T72" fmla="*/ 469 w 537"/>
              <a:gd name="T73" fmla="*/ 267 h 502"/>
              <a:gd name="T74" fmla="*/ 452 w 537"/>
              <a:gd name="T75" fmla="*/ 267 h 502"/>
              <a:gd name="T76" fmla="*/ 486 w 537"/>
              <a:gd name="T77" fmla="*/ 300 h 502"/>
              <a:gd name="T78" fmla="*/ 536 w 537"/>
              <a:gd name="T79" fmla="*/ 250 h 502"/>
              <a:gd name="T80" fmla="*/ 536 w 537"/>
              <a:gd name="T81" fmla="*/ 49 h 502"/>
              <a:gd name="T82" fmla="*/ 486 w 537"/>
              <a:gd name="T83" fmla="*/ 0 h 502"/>
              <a:gd name="T84" fmla="*/ 268 w 537"/>
              <a:gd name="T85" fmla="*/ 285 h 502"/>
              <a:gd name="T86" fmla="*/ 118 w 537"/>
              <a:gd name="T87" fmla="*/ 285 h 502"/>
              <a:gd name="T88" fmla="*/ 101 w 537"/>
              <a:gd name="T89" fmla="*/ 302 h 502"/>
              <a:gd name="T90" fmla="*/ 118 w 537"/>
              <a:gd name="T91" fmla="*/ 318 h 502"/>
              <a:gd name="T92" fmla="*/ 268 w 537"/>
              <a:gd name="T93" fmla="*/ 318 h 502"/>
              <a:gd name="T94" fmla="*/ 268 w 537"/>
              <a:gd name="T95" fmla="*/ 285 h 502"/>
              <a:gd name="T96" fmla="*/ 301 w 537"/>
              <a:gd name="T97" fmla="*/ 218 h 502"/>
              <a:gd name="T98" fmla="*/ 118 w 537"/>
              <a:gd name="T99" fmla="*/ 218 h 502"/>
              <a:gd name="T100" fmla="*/ 101 w 537"/>
              <a:gd name="T101" fmla="*/ 234 h 502"/>
              <a:gd name="T102" fmla="*/ 118 w 537"/>
              <a:gd name="T103" fmla="*/ 251 h 502"/>
              <a:gd name="T104" fmla="*/ 301 w 537"/>
              <a:gd name="T105" fmla="*/ 251 h 502"/>
              <a:gd name="T106" fmla="*/ 301 w 537"/>
              <a:gd name="T107" fmla="*/ 2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7" h="502">
                <a:moveTo>
                  <a:pt x="385" y="351"/>
                </a:moveTo>
                <a:lnTo>
                  <a:pt x="385" y="351"/>
                </a:lnTo>
                <a:lnTo>
                  <a:pt x="385" y="351"/>
                </a:lnTo>
                <a:lnTo>
                  <a:pt x="385" y="351"/>
                </a:lnTo>
                <a:cubicBezTo>
                  <a:pt x="385" y="369"/>
                  <a:pt x="370" y="385"/>
                  <a:pt x="352" y="385"/>
                </a:cubicBezTo>
                <a:lnTo>
                  <a:pt x="352" y="385"/>
                </a:lnTo>
                <a:lnTo>
                  <a:pt x="242" y="385"/>
                </a:lnTo>
                <a:lnTo>
                  <a:pt x="204" y="385"/>
                </a:lnTo>
                <a:lnTo>
                  <a:pt x="132" y="450"/>
                </a:lnTo>
                <a:lnTo>
                  <a:pt x="132" y="450"/>
                </a:lnTo>
                <a:cubicBezTo>
                  <a:pt x="116" y="459"/>
                  <a:pt x="118" y="435"/>
                  <a:pt x="118" y="435"/>
                </a:cubicBezTo>
                <a:lnTo>
                  <a:pt x="118" y="435"/>
                </a:lnTo>
                <a:lnTo>
                  <a:pt x="118" y="410"/>
                </a:lnTo>
                <a:lnTo>
                  <a:pt x="118" y="410"/>
                </a:lnTo>
                <a:cubicBezTo>
                  <a:pt x="118" y="399"/>
                  <a:pt x="117" y="385"/>
                  <a:pt x="117" y="385"/>
                </a:cubicBezTo>
                <a:cubicBezTo>
                  <a:pt x="117" y="385"/>
                  <a:pt x="107" y="385"/>
                  <a:pt x="102" y="385"/>
                </a:cubicBezTo>
                <a:lnTo>
                  <a:pt x="102" y="385"/>
                </a:lnTo>
                <a:lnTo>
                  <a:pt x="67" y="385"/>
                </a:lnTo>
                <a:lnTo>
                  <a:pt x="67" y="385"/>
                </a:lnTo>
                <a:cubicBezTo>
                  <a:pt x="49" y="385"/>
                  <a:pt x="34" y="369"/>
                  <a:pt x="34" y="351"/>
                </a:cubicBezTo>
                <a:lnTo>
                  <a:pt x="34" y="351"/>
                </a:lnTo>
                <a:lnTo>
                  <a:pt x="34" y="183"/>
                </a:lnTo>
                <a:lnTo>
                  <a:pt x="34" y="183"/>
                </a:lnTo>
                <a:cubicBezTo>
                  <a:pt x="34" y="165"/>
                  <a:pt x="49" y="149"/>
                  <a:pt x="67" y="149"/>
                </a:cubicBezTo>
                <a:lnTo>
                  <a:pt x="67" y="149"/>
                </a:lnTo>
                <a:lnTo>
                  <a:pt x="352" y="149"/>
                </a:lnTo>
                <a:lnTo>
                  <a:pt x="352" y="149"/>
                </a:lnTo>
                <a:cubicBezTo>
                  <a:pt x="370" y="149"/>
                  <a:pt x="385" y="165"/>
                  <a:pt x="385" y="183"/>
                </a:cubicBezTo>
                <a:lnTo>
                  <a:pt x="385" y="183"/>
                </a:lnTo>
                <a:lnTo>
                  <a:pt x="385" y="351"/>
                </a:lnTo>
                <a:close/>
                <a:moveTo>
                  <a:pt x="368" y="117"/>
                </a:moveTo>
                <a:lnTo>
                  <a:pt x="368" y="117"/>
                </a:lnTo>
                <a:lnTo>
                  <a:pt x="368" y="117"/>
                </a:lnTo>
                <a:lnTo>
                  <a:pt x="51" y="117"/>
                </a:lnTo>
                <a:lnTo>
                  <a:pt x="51" y="117"/>
                </a:lnTo>
                <a:cubicBezTo>
                  <a:pt x="23" y="117"/>
                  <a:pt x="0" y="140"/>
                  <a:pt x="0" y="167"/>
                </a:cubicBezTo>
                <a:lnTo>
                  <a:pt x="0" y="167"/>
                </a:lnTo>
                <a:lnTo>
                  <a:pt x="0" y="368"/>
                </a:lnTo>
                <a:lnTo>
                  <a:pt x="0" y="368"/>
                </a:lnTo>
                <a:cubicBezTo>
                  <a:pt x="0" y="397"/>
                  <a:pt x="23" y="419"/>
                  <a:pt x="51" y="419"/>
                </a:cubicBezTo>
                <a:lnTo>
                  <a:pt x="51" y="419"/>
                </a:lnTo>
                <a:lnTo>
                  <a:pt x="84" y="419"/>
                </a:lnTo>
                <a:lnTo>
                  <a:pt x="84" y="456"/>
                </a:lnTo>
                <a:lnTo>
                  <a:pt x="84" y="456"/>
                </a:lnTo>
                <a:cubicBezTo>
                  <a:pt x="90" y="476"/>
                  <a:pt x="113" y="501"/>
                  <a:pt x="153" y="475"/>
                </a:cubicBezTo>
                <a:lnTo>
                  <a:pt x="153" y="475"/>
                </a:lnTo>
                <a:lnTo>
                  <a:pt x="216" y="419"/>
                </a:lnTo>
                <a:lnTo>
                  <a:pt x="368" y="419"/>
                </a:lnTo>
                <a:lnTo>
                  <a:pt x="368" y="419"/>
                </a:lnTo>
                <a:cubicBezTo>
                  <a:pt x="396" y="419"/>
                  <a:pt x="419" y="397"/>
                  <a:pt x="419" y="368"/>
                </a:cubicBezTo>
                <a:lnTo>
                  <a:pt x="419" y="368"/>
                </a:lnTo>
                <a:lnTo>
                  <a:pt x="419" y="167"/>
                </a:lnTo>
                <a:lnTo>
                  <a:pt x="419" y="167"/>
                </a:lnTo>
                <a:cubicBezTo>
                  <a:pt x="419" y="140"/>
                  <a:pt x="396" y="117"/>
                  <a:pt x="368" y="117"/>
                </a:cubicBezTo>
                <a:close/>
                <a:moveTo>
                  <a:pt x="486" y="0"/>
                </a:moveTo>
                <a:lnTo>
                  <a:pt x="486" y="0"/>
                </a:lnTo>
                <a:lnTo>
                  <a:pt x="486" y="0"/>
                </a:lnTo>
                <a:lnTo>
                  <a:pt x="185" y="0"/>
                </a:lnTo>
                <a:lnTo>
                  <a:pt x="185" y="0"/>
                </a:lnTo>
                <a:cubicBezTo>
                  <a:pt x="156" y="0"/>
                  <a:pt x="134" y="22"/>
                  <a:pt x="134" y="49"/>
                </a:cubicBezTo>
                <a:lnTo>
                  <a:pt x="134" y="49"/>
                </a:lnTo>
                <a:lnTo>
                  <a:pt x="134" y="83"/>
                </a:lnTo>
                <a:lnTo>
                  <a:pt x="168" y="83"/>
                </a:lnTo>
                <a:lnTo>
                  <a:pt x="168" y="66"/>
                </a:lnTo>
                <a:lnTo>
                  <a:pt x="168" y="66"/>
                </a:lnTo>
                <a:cubicBezTo>
                  <a:pt x="168" y="48"/>
                  <a:pt x="182" y="33"/>
                  <a:pt x="202" y="33"/>
                </a:cubicBezTo>
                <a:lnTo>
                  <a:pt x="202" y="33"/>
                </a:lnTo>
                <a:lnTo>
                  <a:pt x="469" y="33"/>
                </a:lnTo>
                <a:lnTo>
                  <a:pt x="469" y="33"/>
                </a:lnTo>
                <a:cubicBezTo>
                  <a:pt x="487" y="33"/>
                  <a:pt x="503" y="48"/>
                  <a:pt x="503" y="66"/>
                </a:cubicBezTo>
                <a:lnTo>
                  <a:pt x="503" y="66"/>
                </a:lnTo>
                <a:lnTo>
                  <a:pt x="503" y="233"/>
                </a:lnTo>
                <a:lnTo>
                  <a:pt x="503" y="233"/>
                </a:lnTo>
                <a:cubicBezTo>
                  <a:pt x="503" y="252"/>
                  <a:pt x="487" y="267"/>
                  <a:pt x="469" y="267"/>
                </a:cubicBezTo>
                <a:lnTo>
                  <a:pt x="469" y="267"/>
                </a:lnTo>
                <a:lnTo>
                  <a:pt x="452" y="267"/>
                </a:lnTo>
                <a:lnTo>
                  <a:pt x="452" y="300"/>
                </a:lnTo>
                <a:lnTo>
                  <a:pt x="486" y="300"/>
                </a:lnTo>
                <a:lnTo>
                  <a:pt x="486" y="300"/>
                </a:lnTo>
                <a:cubicBezTo>
                  <a:pt x="513" y="300"/>
                  <a:pt x="536" y="278"/>
                  <a:pt x="536" y="250"/>
                </a:cubicBezTo>
                <a:lnTo>
                  <a:pt x="536" y="250"/>
                </a:lnTo>
                <a:lnTo>
                  <a:pt x="536" y="49"/>
                </a:lnTo>
                <a:lnTo>
                  <a:pt x="536" y="49"/>
                </a:lnTo>
                <a:cubicBezTo>
                  <a:pt x="536" y="22"/>
                  <a:pt x="513" y="0"/>
                  <a:pt x="486" y="0"/>
                </a:cubicBezTo>
                <a:close/>
                <a:moveTo>
                  <a:pt x="268" y="285"/>
                </a:moveTo>
                <a:lnTo>
                  <a:pt x="268" y="285"/>
                </a:lnTo>
                <a:lnTo>
                  <a:pt x="268" y="285"/>
                </a:lnTo>
                <a:lnTo>
                  <a:pt x="118" y="285"/>
                </a:lnTo>
                <a:lnTo>
                  <a:pt x="118" y="285"/>
                </a:lnTo>
                <a:cubicBezTo>
                  <a:pt x="108" y="285"/>
                  <a:pt x="101" y="292"/>
                  <a:pt x="101" y="302"/>
                </a:cubicBezTo>
                <a:cubicBezTo>
                  <a:pt x="101" y="311"/>
                  <a:pt x="108" y="318"/>
                  <a:pt x="118" y="318"/>
                </a:cubicBezTo>
                <a:lnTo>
                  <a:pt x="118" y="318"/>
                </a:lnTo>
                <a:lnTo>
                  <a:pt x="268" y="318"/>
                </a:lnTo>
                <a:lnTo>
                  <a:pt x="268" y="318"/>
                </a:lnTo>
                <a:cubicBezTo>
                  <a:pt x="277" y="318"/>
                  <a:pt x="285" y="311"/>
                  <a:pt x="285" y="302"/>
                </a:cubicBezTo>
                <a:cubicBezTo>
                  <a:pt x="285" y="292"/>
                  <a:pt x="277" y="285"/>
                  <a:pt x="268" y="285"/>
                </a:cubicBezTo>
                <a:close/>
                <a:moveTo>
                  <a:pt x="301" y="218"/>
                </a:moveTo>
                <a:lnTo>
                  <a:pt x="301" y="218"/>
                </a:lnTo>
                <a:lnTo>
                  <a:pt x="301" y="218"/>
                </a:lnTo>
                <a:lnTo>
                  <a:pt x="118" y="218"/>
                </a:lnTo>
                <a:lnTo>
                  <a:pt x="118" y="218"/>
                </a:lnTo>
                <a:cubicBezTo>
                  <a:pt x="108" y="218"/>
                  <a:pt x="101" y="225"/>
                  <a:pt x="101" y="234"/>
                </a:cubicBezTo>
                <a:cubicBezTo>
                  <a:pt x="101" y="244"/>
                  <a:pt x="108" y="251"/>
                  <a:pt x="118" y="251"/>
                </a:cubicBezTo>
                <a:lnTo>
                  <a:pt x="118" y="251"/>
                </a:lnTo>
                <a:lnTo>
                  <a:pt x="301" y="251"/>
                </a:lnTo>
                <a:lnTo>
                  <a:pt x="301" y="251"/>
                </a:lnTo>
                <a:cubicBezTo>
                  <a:pt x="311" y="251"/>
                  <a:pt x="318" y="244"/>
                  <a:pt x="318" y="234"/>
                </a:cubicBezTo>
                <a:cubicBezTo>
                  <a:pt x="318" y="225"/>
                  <a:pt x="311" y="218"/>
                  <a:pt x="301" y="21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7" name="Freeform 85"/>
          <p:cNvSpPr>
            <a:spLocks noChangeArrowheads="1"/>
          </p:cNvSpPr>
          <p:nvPr/>
        </p:nvSpPr>
        <p:spPr bwMode="auto">
          <a:xfrm>
            <a:off x="6427389" y="2389169"/>
            <a:ext cx="193675" cy="180975"/>
          </a:xfrm>
          <a:custGeom>
            <a:avLst/>
            <a:gdLst>
              <a:gd name="T0" fmla="*/ 502 w 536"/>
              <a:gd name="T1" fmla="*/ 317 h 502"/>
              <a:gd name="T2" fmla="*/ 502 w 536"/>
              <a:gd name="T3" fmla="*/ 317 h 502"/>
              <a:gd name="T4" fmla="*/ 468 w 536"/>
              <a:gd name="T5" fmla="*/ 351 h 502"/>
              <a:gd name="T6" fmla="*/ 164 w 536"/>
              <a:gd name="T7" fmla="*/ 450 h 502"/>
              <a:gd name="T8" fmla="*/ 150 w 536"/>
              <a:gd name="T9" fmla="*/ 385 h 502"/>
              <a:gd name="T10" fmla="*/ 150 w 536"/>
              <a:gd name="T11" fmla="*/ 385 h 502"/>
              <a:gd name="T12" fmla="*/ 67 w 536"/>
              <a:gd name="T13" fmla="*/ 351 h 502"/>
              <a:gd name="T14" fmla="*/ 33 w 536"/>
              <a:gd name="T15" fmla="*/ 317 h 502"/>
              <a:gd name="T16" fmla="*/ 33 w 536"/>
              <a:gd name="T17" fmla="*/ 66 h 502"/>
              <a:gd name="T18" fmla="*/ 67 w 536"/>
              <a:gd name="T19" fmla="*/ 33 h 502"/>
              <a:gd name="T20" fmla="*/ 468 w 536"/>
              <a:gd name="T21" fmla="*/ 33 h 502"/>
              <a:gd name="T22" fmla="*/ 502 w 536"/>
              <a:gd name="T23" fmla="*/ 66 h 502"/>
              <a:gd name="T24" fmla="*/ 502 w 536"/>
              <a:gd name="T25" fmla="*/ 317 h 502"/>
              <a:gd name="T26" fmla="*/ 485 w 536"/>
              <a:gd name="T27" fmla="*/ 0 h 502"/>
              <a:gd name="T28" fmla="*/ 50 w 536"/>
              <a:gd name="T29" fmla="*/ 0 h 502"/>
              <a:gd name="T30" fmla="*/ 0 w 536"/>
              <a:gd name="T31" fmla="*/ 49 h 502"/>
              <a:gd name="T32" fmla="*/ 0 w 536"/>
              <a:gd name="T33" fmla="*/ 334 h 502"/>
              <a:gd name="T34" fmla="*/ 50 w 536"/>
              <a:gd name="T35" fmla="*/ 385 h 502"/>
              <a:gd name="T36" fmla="*/ 116 w 536"/>
              <a:gd name="T37" fmla="*/ 385 h 502"/>
              <a:gd name="T38" fmla="*/ 116 w 536"/>
              <a:gd name="T39" fmla="*/ 456 h 502"/>
              <a:gd name="T40" fmla="*/ 185 w 536"/>
              <a:gd name="T41" fmla="*/ 475 h 502"/>
              <a:gd name="T42" fmla="*/ 485 w 536"/>
              <a:gd name="T43" fmla="*/ 385 h 502"/>
              <a:gd name="T44" fmla="*/ 535 w 536"/>
              <a:gd name="T45" fmla="*/ 334 h 502"/>
              <a:gd name="T46" fmla="*/ 535 w 536"/>
              <a:gd name="T47" fmla="*/ 49 h 502"/>
              <a:gd name="T48" fmla="*/ 485 w 536"/>
              <a:gd name="T49" fmla="*/ 0 h 502"/>
              <a:gd name="T50" fmla="*/ 418 w 536"/>
              <a:gd name="T51" fmla="*/ 100 h 502"/>
              <a:gd name="T52" fmla="*/ 116 w 536"/>
              <a:gd name="T53" fmla="*/ 100 h 502"/>
              <a:gd name="T54" fmla="*/ 100 w 536"/>
              <a:gd name="T55" fmla="*/ 117 h 502"/>
              <a:gd name="T56" fmla="*/ 116 w 536"/>
              <a:gd name="T57" fmla="*/ 133 h 502"/>
              <a:gd name="T58" fmla="*/ 418 w 536"/>
              <a:gd name="T59" fmla="*/ 133 h 502"/>
              <a:gd name="T60" fmla="*/ 418 w 536"/>
              <a:gd name="T61" fmla="*/ 100 h 502"/>
              <a:gd name="T62" fmla="*/ 418 w 536"/>
              <a:gd name="T63" fmla="*/ 167 h 502"/>
              <a:gd name="T64" fmla="*/ 116 w 536"/>
              <a:gd name="T65" fmla="*/ 167 h 502"/>
              <a:gd name="T66" fmla="*/ 100 w 536"/>
              <a:gd name="T67" fmla="*/ 184 h 502"/>
              <a:gd name="T68" fmla="*/ 116 w 536"/>
              <a:gd name="T69" fmla="*/ 201 h 502"/>
              <a:gd name="T70" fmla="*/ 418 w 536"/>
              <a:gd name="T71" fmla="*/ 201 h 502"/>
              <a:gd name="T72" fmla="*/ 418 w 536"/>
              <a:gd name="T73" fmla="*/ 167 h 502"/>
              <a:gd name="T74" fmla="*/ 301 w 536"/>
              <a:gd name="T75" fmla="*/ 234 h 502"/>
              <a:gd name="T76" fmla="*/ 116 w 536"/>
              <a:gd name="T77" fmla="*/ 234 h 502"/>
              <a:gd name="T78" fmla="*/ 100 w 536"/>
              <a:gd name="T79" fmla="*/ 251 h 502"/>
              <a:gd name="T80" fmla="*/ 116 w 536"/>
              <a:gd name="T81" fmla="*/ 268 h 502"/>
              <a:gd name="T82" fmla="*/ 301 w 536"/>
              <a:gd name="T83" fmla="*/ 268 h 502"/>
              <a:gd name="T84" fmla="*/ 301 w 536"/>
              <a:gd name="T85" fmla="*/ 23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02">
                <a:moveTo>
                  <a:pt x="502" y="317"/>
                </a:moveTo>
                <a:lnTo>
                  <a:pt x="502" y="317"/>
                </a:lnTo>
                <a:lnTo>
                  <a:pt x="502" y="317"/>
                </a:lnTo>
                <a:lnTo>
                  <a:pt x="502" y="317"/>
                </a:lnTo>
                <a:cubicBezTo>
                  <a:pt x="502" y="336"/>
                  <a:pt x="487" y="351"/>
                  <a:pt x="468" y="351"/>
                </a:cubicBezTo>
                <a:lnTo>
                  <a:pt x="468" y="351"/>
                </a:lnTo>
                <a:lnTo>
                  <a:pt x="275" y="351"/>
                </a:lnTo>
                <a:lnTo>
                  <a:pt x="164" y="450"/>
                </a:lnTo>
                <a:lnTo>
                  <a:pt x="164" y="450"/>
                </a:lnTo>
                <a:cubicBezTo>
                  <a:pt x="145" y="473"/>
                  <a:pt x="150" y="412"/>
                  <a:pt x="150" y="385"/>
                </a:cubicBezTo>
                <a:lnTo>
                  <a:pt x="150" y="385"/>
                </a:lnTo>
                <a:lnTo>
                  <a:pt x="150" y="385"/>
                </a:lnTo>
                <a:lnTo>
                  <a:pt x="150" y="351"/>
                </a:lnTo>
                <a:lnTo>
                  <a:pt x="67" y="351"/>
                </a:lnTo>
                <a:lnTo>
                  <a:pt x="67" y="351"/>
                </a:lnTo>
                <a:cubicBezTo>
                  <a:pt x="48" y="351"/>
                  <a:pt x="33" y="336"/>
                  <a:pt x="33" y="317"/>
                </a:cubicBezTo>
                <a:lnTo>
                  <a:pt x="33" y="317"/>
                </a:lnTo>
                <a:lnTo>
                  <a:pt x="33" y="66"/>
                </a:lnTo>
                <a:lnTo>
                  <a:pt x="33" y="66"/>
                </a:lnTo>
                <a:cubicBezTo>
                  <a:pt x="33" y="48"/>
                  <a:pt x="48" y="33"/>
                  <a:pt x="67" y="33"/>
                </a:cubicBezTo>
                <a:lnTo>
                  <a:pt x="67" y="33"/>
                </a:lnTo>
                <a:lnTo>
                  <a:pt x="468" y="33"/>
                </a:lnTo>
                <a:lnTo>
                  <a:pt x="468" y="33"/>
                </a:lnTo>
                <a:cubicBezTo>
                  <a:pt x="487" y="33"/>
                  <a:pt x="502" y="48"/>
                  <a:pt x="502" y="66"/>
                </a:cubicBezTo>
                <a:lnTo>
                  <a:pt x="502" y="66"/>
                </a:lnTo>
                <a:lnTo>
                  <a:pt x="502" y="317"/>
                </a:lnTo>
                <a:close/>
                <a:moveTo>
                  <a:pt x="485" y="0"/>
                </a:moveTo>
                <a:lnTo>
                  <a:pt x="485" y="0"/>
                </a:lnTo>
                <a:lnTo>
                  <a:pt x="485" y="0"/>
                </a:lnTo>
                <a:lnTo>
                  <a:pt x="50" y="0"/>
                </a:lnTo>
                <a:lnTo>
                  <a:pt x="50" y="0"/>
                </a:lnTo>
                <a:cubicBezTo>
                  <a:pt x="22" y="0"/>
                  <a:pt x="0" y="22"/>
                  <a:pt x="0" y="49"/>
                </a:cubicBezTo>
                <a:lnTo>
                  <a:pt x="0" y="49"/>
                </a:lnTo>
                <a:lnTo>
                  <a:pt x="0" y="334"/>
                </a:lnTo>
                <a:lnTo>
                  <a:pt x="0" y="334"/>
                </a:lnTo>
                <a:cubicBezTo>
                  <a:pt x="0" y="362"/>
                  <a:pt x="22" y="385"/>
                  <a:pt x="50" y="385"/>
                </a:cubicBezTo>
                <a:lnTo>
                  <a:pt x="50" y="385"/>
                </a:lnTo>
                <a:lnTo>
                  <a:pt x="116" y="385"/>
                </a:lnTo>
                <a:lnTo>
                  <a:pt x="116" y="456"/>
                </a:lnTo>
                <a:lnTo>
                  <a:pt x="116" y="456"/>
                </a:lnTo>
                <a:cubicBezTo>
                  <a:pt x="121" y="476"/>
                  <a:pt x="146" y="501"/>
                  <a:pt x="185" y="475"/>
                </a:cubicBezTo>
                <a:lnTo>
                  <a:pt x="185" y="475"/>
                </a:lnTo>
                <a:lnTo>
                  <a:pt x="286" y="385"/>
                </a:lnTo>
                <a:lnTo>
                  <a:pt x="485" y="385"/>
                </a:lnTo>
                <a:lnTo>
                  <a:pt x="485" y="385"/>
                </a:lnTo>
                <a:cubicBezTo>
                  <a:pt x="513" y="385"/>
                  <a:pt x="535" y="362"/>
                  <a:pt x="535" y="334"/>
                </a:cubicBezTo>
                <a:lnTo>
                  <a:pt x="535" y="334"/>
                </a:lnTo>
                <a:lnTo>
                  <a:pt x="535" y="49"/>
                </a:lnTo>
                <a:lnTo>
                  <a:pt x="535" y="49"/>
                </a:lnTo>
                <a:cubicBezTo>
                  <a:pt x="535" y="22"/>
                  <a:pt x="513" y="0"/>
                  <a:pt x="485" y="0"/>
                </a:cubicBezTo>
                <a:close/>
                <a:moveTo>
                  <a:pt x="418" y="100"/>
                </a:moveTo>
                <a:lnTo>
                  <a:pt x="418" y="100"/>
                </a:lnTo>
                <a:lnTo>
                  <a:pt x="418" y="100"/>
                </a:lnTo>
                <a:lnTo>
                  <a:pt x="116" y="100"/>
                </a:lnTo>
                <a:lnTo>
                  <a:pt x="116" y="100"/>
                </a:lnTo>
                <a:cubicBezTo>
                  <a:pt x="107" y="100"/>
                  <a:pt x="100" y="107"/>
                  <a:pt x="100" y="117"/>
                </a:cubicBezTo>
                <a:cubicBezTo>
                  <a:pt x="100" y="126"/>
                  <a:pt x="107" y="133"/>
                  <a:pt x="116" y="133"/>
                </a:cubicBezTo>
                <a:lnTo>
                  <a:pt x="116" y="133"/>
                </a:lnTo>
                <a:lnTo>
                  <a:pt x="418" y="133"/>
                </a:lnTo>
                <a:lnTo>
                  <a:pt x="418" y="133"/>
                </a:lnTo>
                <a:cubicBezTo>
                  <a:pt x="428" y="133"/>
                  <a:pt x="435" y="126"/>
                  <a:pt x="435" y="117"/>
                </a:cubicBezTo>
                <a:cubicBezTo>
                  <a:pt x="435" y="107"/>
                  <a:pt x="428" y="100"/>
                  <a:pt x="418" y="100"/>
                </a:cubicBezTo>
                <a:close/>
                <a:moveTo>
                  <a:pt x="418" y="167"/>
                </a:moveTo>
                <a:lnTo>
                  <a:pt x="418" y="167"/>
                </a:lnTo>
                <a:lnTo>
                  <a:pt x="418" y="167"/>
                </a:lnTo>
                <a:lnTo>
                  <a:pt x="116" y="167"/>
                </a:lnTo>
                <a:lnTo>
                  <a:pt x="116" y="167"/>
                </a:lnTo>
                <a:cubicBezTo>
                  <a:pt x="107" y="167"/>
                  <a:pt x="100" y="175"/>
                  <a:pt x="100" y="184"/>
                </a:cubicBezTo>
                <a:cubicBezTo>
                  <a:pt x="100" y="193"/>
                  <a:pt x="107" y="201"/>
                  <a:pt x="116" y="201"/>
                </a:cubicBezTo>
                <a:lnTo>
                  <a:pt x="116" y="201"/>
                </a:lnTo>
                <a:lnTo>
                  <a:pt x="418" y="201"/>
                </a:lnTo>
                <a:lnTo>
                  <a:pt x="418" y="201"/>
                </a:lnTo>
                <a:cubicBezTo>
                  <a:pt x="428" y="201"/>
                  <a:pt x="435" y="193"/>
                  <a:pt x="435" y="184"/>
                </a:cubicBezTo>
                <a:cubicBezTo>
                  <a:pt x="435" y="175"/>
                  <a:pt x="428" y="167"/>
                  <a:pt x="418" y="167"/>
                </a:cubicBezTo>
                <a:close/>
                <a:moveTo>
                  <a:pt x="301" y="234"/>
                </a:moveTo>
                <a:lnTo>
                  <a:pt x="301" y="234"/>
                </a:lnTo>
                <a:lnTo>
                  <a:pt x="301" y="234"/>
                </a:lnTo>
                <a:lnTo>
                  <a:pt x="116" y="234"/>
                </a:lnTo>
                <a:lnTo>
                  <a:pt x="116" y="234"/>
                </a:lnTo>
                <a:cubicBezTo>
                  <a:pt x="107" y="234"/>
                  <a:pt x="100" y="242"/>
                  <a:pt x="100" y="251"/>
                </a:cubicBezTo>
                <a:cubicBezTo>
                  <a:pt x="100" y="261"/>
                  <a:pt x="107" y="268"/>
                  <a:pt x="116" y="268"/>
                </a:cubicBezTo>
                <a:lnTo>
                  <a:pt x="116" y="268"/>
                </a:lnTo>
                <a:lnTo>
                  <a:pt x="301" y="268"/>
                </a:lnTo>
                <a:lnTo>
                  <a:pt x="301" y="268"/>
                </a:lnTo>
                <a:cubicBezTo>
                  <a:pt x="310" y="268"/>
                  <a:pt x="318" y="261"/>
                  <a:pt x="318" y="251"/>
                </a:cubicBezTo>
                <a:cubicBezTo>
                  <a:pt x="318" y="242"/>
                  <a:pt x="310" y="234"/>
                  <a:pt x="301" y="23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8" name="Freeform 86"/>
          <p:cNvSpPr>
            <a:spLocks noChangeArrowheads="1"/>
          </p:cNvSpPr>
          <p:nvPr/>
        </p:nvSpPr>
        <p:spPr bwMode="auto">
          <a:xfrm>
            <a:off x="8572102" y="1835132"/>
            <a:ext cx="193675" cy="193675"/>
          </a:xfrm>
          <a:custGeom>
            <a:avLst/>
            <a:gdLst>
              <a:gd name="T0" fmla="*/ 501 w 536"/>
              <a:gd name="T1" fmla="*/ 386 h 537"/>
              <a:gd name="T2" fmla="*/ 501 w 536"/>
              <a:gd name="T3" fmla="*/ 386 h 537"/>
              <a:gd name="T4" fmla="*/ 501 w 536"/>
              <a:gd name="T5" fmla="*/ 386 h 537"/>
              <a:gd name="T6" fmla="*/ 284 w 536"/>
              <a:gd name="T7" fmla="*/ 495 h 537"/>
              <a:gd name="T8" fmla="*/ 284 w 536"/>
              <a:gd name="T9" fmla="*/ 260 h 537"/>
              <a:gd name="T10" fmla="*/ 501 w 536"/>
              <a:gd name="T11" fmla="*/ 151 h 537"/>
              <a:gd name="T12" fmla="*/ 501 w 536"/>
              <a:gd name="T13" fmla="*/ 386 h 537"/>
              <a:gd name="T14" fmla="*/ 65 w 536"/>
              <a:gd name="T15" fmla="*/ 134 h 537"/>
              <a:gd name="T16" fmla="*/ 65 w 536"/>
              <a:gd name="T17" fmla="*/ 134 h 537"/>
              <a:gd name="T18" fmla="*/ 65 w 536"/>
              <a:gd name="T19" fmla="*/ 134 h 537"/>
              <a:gd name="T20" fmla="*/ 154 w 536"/>
              <a:gd name="T21" fmla="*/ 90 h 537"/>
              <a:gd name="T22" fmla="*/ 359 w 536"/>
              <a:gd name="T23" fmla="*/ 190 h 537"/>
              <a:gd name="T24" fmla="*/ 267 w 536"/>
              <a:gd name="T25" fmla="*/ 234 h 537"/>
              <a:gd name="T26" fmla="*/ 65 w 536"/>
              <a:gd name="T27" fmla="*/ 134 h 537"/>
              <a:gd name="T28" fmla="*/ 251 w 536"/>
              <a:gd name="T29" fmla="*/ 495 h 537"/>
              <a:gd name="T30" fmla="*/ 251 w 536"/>
              <a:gd name="T31" fmla="*/ 495 h 537"/>
              <a:gd name="T32" fmla="*/ 251 w 536"/>
              <a:gd name="T33" fmla="*/ 495 h 537"/>
              <a:gd name="T34" fmla="*/ 33 w 536"/>
              <a:gd name="T35" fmla="*/ 386 h 537"/>
              <a:gd name="T36" fmla="*/ 33 w 536"/>
              <a:gd name="T37" fmla="*/ 168 h 537"/>
              <a:gd name="T38" fmla="*/ 44 w 536"/>
              <a:gd name="T39" fmla="*/ 168 h 537"/>
              <a:gd name="T40" fmla="*/ 33 w 536"/>
              <a:gd name="T41" fmla="*/ 168 h 537"/>
              <a:gd name="T42" fmla="*/ 33 w 536"/>
              <a:gd name="T43" fmla="*/ 151 h 537"/>
              <a:gd name="T44" fmla="*/ 251 w 536"/>
              <a:gd name="T45" fmla="*/ 260 h 537"/>
              <a:gd name="T46" fmla="*/ 251 w 536"/>
              <a:gd name="T47" fmla="*/ 495 h 537"/>
              <a:gd name="T48" fmla="*/ 267 w 536"/>
              <a:gd name="T49" fmla="*/ 33 h 537"/>
              <a:gd name="T50" fmla="*/ 267 w 536"/>
              <a:gd name="T51" fmla="*/ 33 h 537"/>
              <a:gd name="T52" fmla="*/ 267 w 536"/>
              <a:gd name="T53" fmla="*/ 33 h 537"/>
              <a:gd name="T54" fmla="*/ 469 w 536"/>
              <a:gd name="T55" fmla="*/ 134 h 537"/>
              <a:gd name="T56" fmla="*/ 392 w 536"/>
              <a:gd name="T57" fmla="*/ 173 h 537"/>
              <a:gd name="T58" fmla="*/ 189 w 536"/>
              <a:gd name="T59" fmla="*/ 72 h 537"/>
              <a:gd name="T60" fmla="*/ 267 w 536"/>
              <a:gd name="T61" fmla="*/ 33 h 537"/>
              <a:gd name="T62" fmla="*/ 267 w 536"/>
              <a:gd name="T63" fmla="*/ 0 h 537"/>
              <a:gd name="T64" fmla="*/ 267 w 536"/>
              <a:gd name="T65" fmla="*/ 0 h 537"/>
              <a:gd name="T66" fmla="*/ 267 w 536"/>
              <a:gd name="T67" fmla="*/ 0 h 537"/>
              <a:gd name="T68" fmla="*/ 0 w 536"/>
              <a:gd name="T69" fmla="*/ 134 h 537"/>
              <a:gd name="T70" fmla="*/ 0 w 536"/>
              <a:gd name="T71" fmla="*/ 134 h 537"/>
              <a:gd name="T72" fmla="*/ 0 w 536"/>
              <a:gd name="T73" fmla="*/ 402 h 537"/>
              <a:gd name="T74" fmla="*/ 267 w 536"/>
              <a:gd name="T75" fmla="*/ 536 h 537"/>
              <a:gd name="T76" fmla="*/ 535 w 536"/>
              <a:gd name="T77" fmla="*/ 402 h 537"/>
              <a:gd name="T78" fmla="*/ 535 w 536"/>
              <a:gd name="T79" fmla="*/ 134 h 537"/>
              <a:gd name="T80" fmla="*/ 267 w 536"/>
              <a:gd name="T8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6" h="537">
                <a:moveTo>
                  <a:pt x="501" y="386"/>
                </a:moveTo>
                <a:lnTo>
                  <a:pt x="501" y="386"/>
                </a:lnTo>
                <a:lnTo>
                  <a:pt x="501" y="386"/>
                </a:lnTo>
                <a:lnTo>
                  <a:pt x="284" y="495"/>
                </a:lnTo>
                <a:lnTo>
                  <a:pt x="284" y="260"/>
                </a:lnTo>
                <a:lnTo>
                  <a:pt x="501" y="151"/>
                </a:lnTo>
                <a:lnTo>
                  <a:pt x="501" y="386"/>
                </a:lnTo>
                <a:close/>
                <a:moveTo>
                  <a:pt x="65" y="134"/>
                </a:moveTo>
                <a:lnTo>
                  <a:pt x="65" y="134"/>
                </a:lnTo>
                <a:lnTo>
                  <a:pt x="65" y="134"/>
                </a:lnTo>
                <a:lnTo>
                  <a:pt x="154" y="90"/>
                </a:lnTo>
                <a:lnTo>
                  <a:pt x="359" y="190"/>
                </a:lnTo>
                <a:lnTo>
                  <a:pt x="267" y="234"/>
                </a:lnTo>
                <a:lnTo>
                  <a:pt x="65" y="134"/>
                </a:lnTo>
                <a:close/>
                <a:moveTo>
                  <a:pt x="251" y="495"/>
                </a:moveTo>
                <a:lnTo>
                  <a:pt x="251" y="495"/>
                </a:lnTo>
                <a:lnTo>
                  <a:pt x="251" y="495"/>
                </a:lnTo>
                <a:lnTo>
                  <a:pt x="33" y="386"/>
                </a:lnTo>
                <a:lnTo>
                  <a:pt x="33" y="168"/>
                </a:lnTo>
                <a:lnTo>
                  <a:pt x="44" y="168"/>
                </a:lnTo>
                <a:lnTo>
                  <a:pt x="33" y="168"/>
                </a:lnTo>
                <a:lnTo>
                  <a:pt x="33" y="151"/>
                </a:lnTo>
                <a:lnTo>
                  <a:pt x="251" y="260"/>
                </a:lnTo>
                <a:lnTo>
                  <a:pt x="251" y="495"/>
                </a:lnTo>
                <a:close/>
                <a:moveTo>
                  <a:pt x="267" y="33"/>
                </a:moveTo>
                <a:lnTo>
                  <a:pt x="267" y="33"/>
                </a:lnTo>
                <a:lnTo>
                  <a:pt x="267" y="33"/>
                </a:lnTo>
                <a:lnTo>
                  <a:pt x="469" y="134"/>
                </a:lnTo>
                <a:lnTo>
                  <a:pt x="392" y="173"/>
                </a:lnTo>
                <a:lnTo>
                  <a:pt x="189" y="72"/>
                </a:lnTo>
                <a:lnTo>
                  <a:pt x="267" y="33"/>
                </a:lnTo>
                <a:close/>
                <a:moveTo>
                  <a:pt x="267" y="0"/>
                </a:moveTo>
                <a:lnTo>
                  <a:pt x="267" y="0"/>
                </a:lnTo>
                <a:lnTo>
                  <a:pt x="267" y="0"/>
                </a:lnTo>
                <a:lnTo>
                  <a:pt x="0" y="134"/>
                </a:lnTo>
                <a:lnTo>
                  <a:pt x="0" y="134"/>
                </a:lnTo>
                <a:lnTo>
                  <a:pt x="0" y="402"/>
                </a:lnTo>
                <a:lnTo>
                  <a:pt x="267" y="536"/>
                </a:lnTo>
                <a:lnTo>
                  <a:pt x="535" y="402"/>
                </a:lnTo>
                <a:lnTo>
                  <a:pt x="535" y="134"/>
                </a:lnTo>
                <a:lnTo>
                  <a:pt x="267" y="0"/>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89" name="Freeform 87"/>
          <p:cNvSpPr>
            <a:spLocks noChangeArrowheads="1"/>
          </p:cNvSpPr>
          <p:nvPr/>
        </p:nvSpPr>
        <p:spPr bwMode="auto">
          <a:xfrm>
            <a:off x="8035527" y="1846244"/>
            <a:ext cx="193675" cy="180975"/>
          </a:xfrm>
          <a:custGeom>
            <a:avLst/>
            <a:gdLst>
              <a:gd name="T0" fmla="*/ 502 w 536"/>
              <a:gd name="T1" fmla="*/ 435 h 503"/>
              <a:gd name="T2" fmla="*/ 502 w 536"/>
              <a:gd name="T3" fmla="*/ 435 h 503"/>
              <a:gd name="T4" fmla="*/ 502 w 536"/>
              <a:gd name="T5" fmla="*/ 435 h 503"/>
              <a:gd name="T6" fmla="*/ 502 w 536"/>
              <a:gd name="T7" fmla="*/ 435 h 503"/>
              <a:gd name="T8" fmla="*/ 469 w 536"/>
              <a:gd name="T9" fmla="*/ 468 h 503"/>
              <a:gd name="T10" fmla="*/ 469 w 536"/>
              <a:gd name="T11" fmla="*/ 468 h 503"/>
              <a:gd name="T12" fmla="*/ 117 w 536"/>
              <a:gd name="T13" fmla="*/ 468 h 503"/>
              <a:gd name="T14" fmla="*/ 117 w 536"/>
              <a:gd name="T15" fmla="*/ 184 h 503"/>
              <a:gd name="T16" fmla="*/ 117 w 536"/>
              <a:gd name="T17" fmla="*/ 184 h 503"/>
              <a:gd name="T18" fmla="*/ 150 w 536"/>
              <a:gd name="T19" fmla="*/ 151 h 503"/>
              <a:gd name="T20" fmla="*/ 150 w 536"/>
              <a:gd name="T21" fmla="*/ 151 h 503"/>
              <a:gd name="T22" fmla="*/ 469 w 536"/>
              <a:gd name="T23" fmla="*/ 151 h 503"/>
              <a:gd name="T24" fmla="*/ 469 w 536"/>
              <a:gd name="T25" fmla="*/ 151 h 503"/>
              <a:gd name="T26" fmla="*/ 502 w 536"/>
              <a:gd name="T27" fmla="*/ 184 h 503"/>
              <a:gd name="T28" fmla="*/ 502 w 536"/>
              <a:gd name="T29" fmla="*/ 184 h 503"/>
              <a:gd name="T30" fmla="*/ 502 w 536"/>
              <a:gd name="T31" fmla="*/ 435 h 503"/>
              <a:gd name="T32" fmla="*/ 67 w 536"/>
              <a:gd name="T33" fmla="*/ 468 h 503"/>
              <a:gd name="T34" fmla="*/ 67 w 536"/>
              <a:gd name="T35" fmla="*/ 468 h 503"/>
              <a:gd name="T36" fmla="*/ 67 w 536"/>
              <a:gd name="T37" fmla="*/ 468 h 503"/>
              <a:gd name="T38" fmla="*/ 67 w 536"/>
              <a:gd name="T39" fmla="*/ 468 h 503"/>
              <a:gd name="T40" fmla="*/ 33 w 536"/>
              <a:gd name="T41" fmla="*/ 435 h 503"/>
              <a:gd name="T42" fmla="*/ 33 w 536"/>
              <a:gd name="T43" fmla="*/ 435 h 503"/>
              <a:gd name="T44" fmla="*/ 33 w 536"/>
              <a:gd name="T45" fmla="*/ 67 h 503"/>
              <a:gd name="T46" fmla="*/ 33 w 536"/>
              <a:gd name="T47" fmla="*/ 67 h 503"/>
              <a:gd name="T48" fmla="*/ 67 w 536"/>
              <a:gd name="T49" fmla="*/ 33 h 503"/>
              <a:gd name="T50" fmla="*/ 150 w 536"/>
              <a:gd name="T51" fmla="*/ 33 h 503"/>
              <a:gd name="T52" fmla="*/ 233 w 536"/>
              <a:gd name="T53" fmla="*/ 67 h 503"/>
              <a:gd name="T54" fmla="*/ 401 w 536"/>
              <a:gd name="T55" fmla="*/ 67 h 503"/>
              <a:gd name="T56" fmla="*/ 435 w 536"/>
              <a:gd name="T57" fmla="*/ 100 h 503"/>
              <a:gd name="T58" fmla="*/ 435 w 536"/>
              <a:gd name="T59" fmla="*/ 100 h 503"/>
              <a:gd name="T60" fmla="*/ 435 w 536"/>
              <a:gd name="T61" fmla="*/ 117 h 503"/>
              <a:gd name="T62" fmla="*/ 134 w 536"/>
              <a:gd name="T63" fmla="*/ 117 h 503"/>
              <a:gd name="T64" fmla="*/ 134 w 536"/>
              <a:gd name="T65" fmla="*/ 117 h 503"/>
              <a:gd name="T66" fmla="*/ 84 w 536"/>
              <a:gd name="T67" fmla="*/ 167 h 503"/>
              <a:gd name="T68" fmla="*/ 84 w 536"/>
              <a:gd name="T69" fmla="*/ 167 h 503"/>
              <a:gd name="T70" fmla="*/ 84 w 536"/>
              <a:gd name="T71" fmla="*/ 468 h 503"/>
              <a:gd name="T72" fmla="*/ 67 w 536"/>
              <a:gd name="T73" fmla="*/ 468 h 503"/>
              <a:gd name="T74" fmla="*/ 485 w 536"/>
              <a:gd name="T75" fmla="*/ 117 h 503"/>
              <a:gd name="T76" fmla="*/ 485 w 536"/>
              <a:gd name="T77" fmla="*/ 117 h 503"/>
              <a:gd name="T78" fmla="*/ 485 w 536"/>
              <a:gd name="T79" fmla="*/ 117 h 503"/>
              <a:gd name="T80" fmla="*/ 469 w 536"/>
              <a:gd name="T81" fmla="*/ 117 h 503"/>
              <a:gd name="T82" fmla="*/ 469 w 536"/>
              <a:gd name="T83" fmla="*/ 84 h 503"/>
              <a:gd name="T84" fmla="*/ 469 w 536"/>
              <a:gd name="T85" fmla="*/ 84 h 503"/>
              <a:gd name="T86" fmla="*/ 418 w 536"/>
              <a:gd name="T87" fmla="*/ 33 h 503"/>
              <a:gd name="T88" fmla="*/ 233 w 536"/>
              <a:gd name="T89" fmla="*/ 33 h 503"/>
              <a:gd name="T90" fmla="*/ 150 w 536"/>
              <a:gd name="T91" fmla="*/ 0 h 503"/>
              <a:gd name="T92" fmla="*/ 50 w 536"/>
              <a:gd name="T93" fmla="*/ 0 h 503"/>
              <a:gd name="T94" fmla="*/ 0 w 536"/>
              <a:gd name="T95" fmla="*/ 50 h 503"/>
              <a:gd name="T96" fmla="*/ 0 w 536"/>
              <a:gd name="T97" fmla="*/ 50 h 503"/>
              <a:gd name="T98" fmla="*/ 0 w 536"/>
              <a:gd name="T99" fmla="*/ 452 h 503"/>
              <a:gd name="T100" fmla="*/ 0 w 536"/>
              <a:gd name="T101" fmla="*/ 452 h 503"/>
              <a:gd name="T102" fmla="*/ 50 w 536"/>
              <a:gd name="T103" fmla="*/ 502 h 503"/>
              <a:gd name="T104" fmla="*/ 50 w 536"/>
              <a:gd name="T105" fmla="*/ 502 h 503"/>
              <a:gd name="T106" fmla="*/ 485 w 536"/>
              <a:gd name="T107" fmla="*/ 502 h 503"/>
              <a:gd name="T108" fmla="*/ 485 w 536"/>
              <a:gd name="T109" fmla="*/ 502 h 503"/>
              <a:gd name="T110" fmla="*/ 535 w 536"/>
              <a:gd name="T111" fmla="*/ 452 h 503"/>
              <a:gd name="T112" fmla="*/ 535 w 536"/>
              <a:gd name="T113" fmla="*/ 452 h 503"/>
              <a:gd name="T114" fmla="*/ 535 w 536"/>
              <a:gd name="T115" fmla="*/ 167 h 503"/>
              <a:gd name="T116" fmla="*/ 535 w 536"/>
              <a:gd name="T117" fmla="*/ 167 h 503"/>
              <a:gd name="T118" fmla="*/ 485 w 536"/>
              <a:gd name="T119" fmla="*/ 117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503">
                <a:moveTo>
                  <a:pt x="502" y="435"/>
                </a:moveTo>
                <a:lnTo>
                  <a:pt x="502" y="435"/>
                </a:lnTo>
                <a:lnTo>
                  <a:pt x="502" y="435"/>
                </a:lnTo>
                <a:lnTo>
                  <a:pt x="502" y="435"/>
                </a:lnTo>
                <a:cubicBezTo>
                  <a:pt x="502" y="453"/>
                  <a:pt x="487" y="468"/>
                  <a:pt x="469" y="468"/>
                </a:cubicBezTo>
                <a:lnTo>
                  <a:pt x="469" y="468"/>
                </a:lnTo>
                <a:lnTo>
                  <a:pt x="117" y="468"/>
                </a:lnTo>
                <a:lnTo>
                  <a:pt x="117" y="184"/>
                </a:lnTo>
                <a:lnTo>
                  <a:pt x="117" y="184"/>
                </a:lnTo>
                <a:cubicBezTo>
                  <a:pt x="117" y="166"/>
                  <a:pt x="132" y="151"/>
                  <a:pt x="150" y="151"/>
                </a:cubicBezTo>
                <a:lnTo>
                  <a:pt x="150" y="151"/>
                </a:lnTo>
                <a:lnTo>
                  <a:pt x="469" y="151"/>
                </a:lnTo>
                <a:lnTo>
                  <a:pt x="469" y="151"/>
                </a:lnTo>
                <a:cubicBezTo>
                  <a:pt x="487" y="151"/>
                  <a:pt x="502" y="166"/>
                  <a:pt x="502" y="184"/>
                </a:cubicBezTo>
                <a:lnTo>
                  <a:pt x="502" y="184"/>
                </a:lnTo>
                <a:lnTo>
                  <a:pt x="502" y="435"/>
                </a:lnTo>
                <a:close/>
                <a:moveTo>
                  <a:pt x="67" y="468"/>
                </a:moveTo>
                <a:lnTo>
                  <a:pt x="67" y="468"/>
                </a:lnTo>
                <a:lnTo>
                  <a:pt x="67" y="468"/>
                </a:lnTo>
                <a:lnTo>
                  <a:pt x="67" y="468"/>
                </a:lnTo>
                <a:cubicBezTo>
                  <a:pt x="48" y="468"/>
                  <a:pt x="33" y="453"/>
                  <a:pt x="33" y="435"/>
                </a:cubicBezTo>
                <a:lnTo>
                  <a:pt x="33" y="435"/>
                </a:lnTo>
                <a:lnTo>
                  <a:pt x="33" y="67"/>
                </a:lnTo>
                <a:lnTo>
                  <a:pt x="33" y="67"/>
                </a:lnTo>
                <a:cubicBezTo>
                  <a:pt x="33" y="48"/>
                  <a:pt x="48" y="33"/>
                  <a:pt x="67" y="33"/>
                </a:cubicBezTo>
                <a:cubicBezTo>
                  <a:pt x="67" y="33"/>
                  <a:pt x="86" y="33"/>
                  <a:pt x="150" y="33"/>
                </a:cubicBezTo>
                <a:cubicBezTo>
                  <a:pt x="166" y="33"/>
                  <a:pt x="217" y="67"/>
                  <a:pt x="233" y="67"/>
                </a:cubicBezTo>
                <a:cubicBezTo>
                  <a:pt x="317" y="67"/>
                  <a:pt x="401" y="67"/>
                  <a:pt x="401" y="67"/>
                </a:cubicBezTo>
                <a:cubicBezTo>
                  <a:pt x="420" y="67"/>
                  <a:pt x="435" y="82"/>
                  <a:pt x="435" y="100"/>
                </a:cubicBezTo>
                <a:lnTo>
                  <a:pt x="435" y="100"/>
                </a:lnTo>
                <a:lnTo>
                  <a:pt x="435" y="117"/>
                </a:lnTo>
                <a:lnTo>
                  <a:pt x="134" y="117"/>
                </a:lnTo>
                <a:lnTo>
                  <a:pt x="134" y="117"/>
                </a:lnTo>
                <a:cubicBezTo>
                  <a:pt x="106" y="117"/>
                  <a:pt x="84" y="139"/>
                  <a:pt x="84" y="167"/>
                </a:cubicBezTo>
                <a:lnTo>
                  <a:pt x="84" y="167"/>
                </a:lnTo>
                <a:lnTo>
                  <a:pt x="84" y="468"/>
                </a:lnTo>
                <a:lnTo>
                  <a:pt x="67" y="468"/>
                </a:lnTo>
                <a:close/>
                <a:moveTo>
                  <a:pt x="485" y="117"/>
                </a:moveTo>
                <a:lnTo>
                  <a:pt x="485" y="117"/>
                </a:lnTo>
                <a:lnTo>
                  <a:pt x="485" y="117"/>
                </a:lnTo>
                <a:lnTo>
                  <a:pt x="469" y="117"/>
                </a:lnTo>
                <a:lnTo>
                  <a:pt x="469" y="84"/>
                </a:lnTo>
                <a:lnTo>
                  <a:pt x="469" y="84"/>
                </a:lnTo>
                <a:cubicBezTo>
                  <a:pt x="469" y="56"/>
                  <a:pt x="446" y="33"/>
                  <a:pt x="418" y="33"/>
                </a:cubicBezTo>
                <a:cubicBezTo>
                  <a:pt x="418" y="33"/>
                  <a:pt x="326" y="33"/>
                  <a:pt x="233" y="33"/>
                </a:cubicBezTo>
                <a:cubicBezTo>
                  <a:pt x="217" y="33"/>
                  <a:pt x="166" y="0"/>
                  <a:pt x="150" y="0"/>
                </a:cubicBezTo>
                <a:cubicBezTo>
                  <a:pt x="77" y="0"/>
                  <a:pt x="50" y="0"/>
                  <a:pt x="50" y="0"/>
                </a:cubicBezTo>
                <a:cubicBezTo>
                  <a:pt x="23" y="0"/>
                  <a:pt x="0" y="23"/>
                  <a:pt x="0" y="50"/>
                </a:cubicBezTo>
                <a:lnTo>
                  <a:pt x="0" y="50"/>
                </a:lnTo>
                <a:lnTo>
                  <a:pt x="0" y="452"/>
                </a:lnTo>
                <a:lnTo>
                  <a:pt x="0" y="452"/>
                </a:lnTo>
                <a:cubicBezTo>
                  <a:pt x="0" y="479"/>
                  <a:pt x="23" y="502"/>
                  <a:pt x="50" y="502"/>
                </a:cubicBezTo>
                <a:lnTo>
                  <a:pt x="50" y="502"/>
                </a:lnTo>
                <a:lnTo>
                  <a:pt x="485" y="502"/>
                </a:lnTo>
                <a:lnTo>
                  <a:pt x="485" y="502"/>
                </a:lnTo>
                <a:cubicBezTo>
                  <a:pt x="513" y="502"/>
                  <a:pt x="535" y="479"/>
                  <a:pt x="535" y="452"/>
                </a:cubicBezTo>
                <a:lnTo>
                  <a:pt x="535" y="452"/>
                </a:lnTo>
                <a:lnTo>
                  <a:pt x="535" y="167"/>
                </a:lnTo>
                <a:lnTo>
                  <a:pt x="535" y="167"/>
                </a:lnTo>
                <a:cubicBezTo>
                  <a:pt x="535" y="139"/>
                  <a:pt x="513" y="117"/>
                  <a:pt x="485" y="11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0" name="Freeform 88"/>
          <p:cNvSpPr>
            <a:spLocks noChangeArrowheads="1"/>
          </p:cNvSpPr>
          <p:nvPr/>
        </p:nvSpPr>
        <p:spPr bwMode="auto">
          <a:xfrm>
            <a:off x="7498952" y="1889107"/>
            <a:ext cx="193675" cy="139700"/>
          </a:xfrm>
          <a:custGeom>
            <a:avLst/>
            <a:gdLst>
              <a:gd name="T0" fmla="*/ 502 w 536"/>
              <a:gd name="T1" fmla="*/ 101 h 386"/>
              <a:gd name="T2" fmla="*/ 502 w 536"/>
              <a:gd name="T3" fmla="*/ 101 h 386"/>
              <a:gd name="T4" fmla="*/ 502 w 536"/>
              <a:gd name="T5" fmla="*/ 101 h 386"/>
              <a:gd name="T6" fmla="*/ 34 w 536"/>
              <a:gd name="T7" fmla="*/ 101 h 386"/>
              <a:gd name="T8" fmla="*/ 34 w 536"/>
              <a:gd name="T9" fmla="*/ 67 h 386"/>
              <a:gd name="T10" fmla="*/ 34 w 536"/>
              <a:gd name="T11" fmla="*/ 67 h 386"/>
              <a:gd name="T12" fmla="*/ 67 w 536"/>
              <a:gd name="T13" fmla="*/ 34 h 386"/>
              <a:gd name="T14" fmla="*/ 67 w 536"/>
              <a:gd name="T15" fmla="*/ 34 h 386"/>
              <a:gd name="T16" fmla="*/ 469 w 536"/>
              <a:gd name="T17" fmla="*/ 34 h 386"/>
              <a:gd name="T18" fmla="*/ 469 w 536"/>
              <a:gd name="T19" fmla="*/ 34 h 386"/>
              <a:gd name="T20" fmla="*/ 502 w 536"/>
              <a:gd name="T21" fmla="*/ 67 h 386"/>
              <a:gd name="T22" fmla="*/ 502 w 536"/>
              <a:gd name="T23" fmla="*/ 67 h 386"/>
              <a:gd name="T24" fmla="*/ 502 w 536"/>
              <a:gd name="T25" fmla="*/ 101 h 386"/>
              <a:gd name="T26" fmla="*/ 502 w 536"/>
              <a:gd name="T27" fmla="*/ 318 h 386"/>
              <a:gd name="T28" fmla="*/ 502 w 536"/>
              <a:gd name="T29" fmla="*/ 318 h 386"/>
              <a:gd name="T30" fmla="*/ 502 w 536"/>
              <a:gd name="T31" fmla="*/ 318 h 386"/>
              <a:gd name="T32" fmla="*/ 502 w 536"/>
              <a:gd name="T33" fmla="*/ 318 h 386"/>
              <a:gd name="T34" fmla="*/ 469 w 536"/>
              <a:gd name="T35" fmla="*/ 351 h 386"/>
              <a:gd name="T36" fmla="*/ 469 w 536"/>
              <a:gd name="T37" fmla="*/ 351 h 386"/>
              <a:gd name="T38" fmla="*/ 67 w 536"/>
              <a:gd name="T39" fmla="*/ 351 h 386"/>
              <a:gd name="T40" fmla="*/ 67 w 536"/>
              <a:gd name="T41" fmla="*/ 351 h 386"/>
              <a:gd name="T42" fmla="*/ 34 w 536"/>
              <a:gd name="T43" fmla="*/ 318 h 386"/>
              <a:gd name="T44" fmla="*/ 34 w 536"/>
              <a:gd name="T45" fmla="*/ 318 h 386"/>
              <a:gd name="T46" fmla="*/ 34 w 536"/>
              <a:gd name="T47" fmla="*/ 151 h 386"/>
              <a:gd name="T48" fmla="*/ 502 w 536"/>
              <a:gd name="T49" fmla="*/ 151 h 386"/>
              <a:gd name="T50" fmla="*/ 502 w 536"/>
              <a:gd name="T51" fmla="*/ 318 h 386"/>
              <a:gd name="T52" fmla="*/ 485 w 536"/>
              <a:gd name="T53" fmla="*/ 0 h 386"/>
              <a:gd name="T54" fmla="*/ 485 w 536"/>
              <a:gd name="T55" fmla="*/ 0 h 386"/>
              <a:gd name="T56" fmla="*/ 485 w 536"/>
              <a:gd name="T57" fmla="*/ 0 h 386"/>
              <a:gd name="T58" fmla="*/ 50 w 536"/>
              <a:gd name="T59" fmla="*/ 0 h 386"/>
              <a:gd name="T60" fmla="*/ 50 w 536"/>
              <a:gd name="T61" fmla="*/ 0 h 386"/>
              <a:gd name="T62" fmla="*/ 0 w 536"/>
              <a:gd name="T63" fmla="*/ 50 h 386"/>
              <a:gd name="T64" fmla="*/ 0 w 536"/>
              <a:gd name="T65" fmla="*/ 50 h 386"/>
              <a:gd name="T66" fmla="*/ 0 w 536"/>
              <a:gd name="T67" fmla="*/ 335 h 386"/>
              <a:gd name="T68" fmla="*/ 0 w 536"/>
              <a:gd name="T69" fmla="*/ 335 h 386"/>
              <a:gd name="T70" fmla="*/ 50 w 536"/>
              <a:gd name="T71" fmla="*/ 385 h 386"/>
              <a:gd name="T72" fmla="*/ 50 w 536"/>
              <a:gd name="T73" fmla="*/ 385 h 386"/>
              <a:gd name="T74" fmla="*/ 485 w 536"/>
              <a:gd name="T75" fmla="*/ 385 h 386"/>
              <a:gd name="T76" fmla="*/ 485 w 536"/>
              <a:gd name="T77" fmla="*/ 385 h 386"/>
              <a:gd name="T78" fmla="*/ 535 w 536"/>
              <a:gd name="T79" fmla="*/ 335 h 386"/>
              <a:gd name="T80" fmla="*/ 535 w 536"/>
              <a:gd name="T81" fmla="*/ 335 h 386"/>
              <a:gd name="T82" fmla="*/ 535 w 536"/>
              <a:gd name="T83" fmla="*/ 50 h 386"/>
              <a:gd name="T84" fmla="*/ 535 w 536"/>
              <a:gd name="T85" fmla="*/ 50 h 386"/>
              <a:gd name="T86" fmla="*/ 485 w 536"/>
              <a:gd name="T87" fmla="*/ 0 h 386"/>
              <a:gd name="T88" fmla="*/ 351 w 536"/>
              <a:gd name="T89" fmla="*/ 284 h 386"/>
              <a:gd name="T90" fmla="*/ 351 w 536"/>
              <a:gd name="T91" fmla="*/ 284 h 386"/>
              <a:gd name="T92" fmla="*/ 351 w 536"/>
              <a:gd name="T93" fmla="*/ 284 h 386"/>
              <a:gd name="T94" fmla="*/ 351 w 536"/>
              <a:gd name="T95" fmla="*/ 284 h 386"/>
              <a:gd name="T96" fmla="*/ 376 w 536"/>
              <a:gd name="T97" fmla="*/ 273 h 386"/>
              <a:gd name="T98" fmla="*/ 401 w 536"/>
              <a:gd name="T99" fmla="*/ 284 h 386"/>
              <a:gd name="T100" fmla="*/ 435 w 536"/>
              <a:gd name="T101" fmla="*/ 251 h 386"/>
              <a:gd name="T102" fmla="*/ 401 w 536"/>
              <a:gd name="T103" fmla="*/ 217 h 386"/>
              <a:gd name="T104" fmla="*/ 376 w 536"/>
              <a:gd name="T105" fmla="*/ 229 h 386"/>
              <a:gd name="T106" fmla="*/ 351 w 536"/>
              <a:gd name="T107" fmla="*/ 217 h 386"/>
              <a:gd name="T108" fmla="*/ 318 w 536"/>
              <a:gd name="T109" fmla="*/ 251 h 386"/>
              <a:gd name="T110" fmla="*/ 351 w 536"/>
              <a:gd name="T111" fmla="*/ 2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386">
                <a:moveTo>
                  <a:pt x="502" y="101"/>
                </a:moveTo>
                <a:lnTo>
                  <a:pt x="502" y="101"/>
                </a:lnTo>
                <a:lnTo>
                  <a:pt x="502" y="101"/>
                </a:lnTo>
                <a:lnTo>
                  <a:pt x="34" y="101"/>
                </a:lnTo>
                <a:lnTo>
                  <a:pt x="34" y="67"/>
                </a:lnTo>
                <a:lnTo>
                  <a:pt x="34" y="67"/>
                </a:lnTo>
                <a:cubicBezTo>
                  <a:pt x="34" y="49"/>
                  <a:pt x="48" y="34"/>
                  <a:pt x="67" y="34"/>
                </a:cubicBezTo>
                <a:lnTo>
                  <a:pt x="67" y="34"/>
                </a:lnTo>
                <a:lnTo>
                  <a:pt x="469" y="34"/>
                </a:lnTo>
                <a:lnTo>
                  <a:pt x="469" y="34"/>
                </a:lnTo>
                <a:cubicBezTo>
                  <a:pt x="487" y="34"/>
                  <a:pt x="502" y="49"/>
                  <a:pt x="502" y="67"/>
                </a:cubicBezTo>
                <a:lnTo>
                  <a:pt x="502" y="67"/>
                </a:lnTo>
                <a:lnTo>
                  <a:pt x="502" y="101"/>
                </a:lnTo>
                <a:close/>
                <a:moveTo>
                  <a:pt x="502" y="318"/>
                </a:moveTo>
                <a:lnTo>
                  <a:pt x="502" y="318"/>
                </a:lnTo>
                <a:lnTo>
                  <a:pt x="502" y="318"/>
                </a:lnTo>
                <a:lnTo>
                  <a:pt x="502" y="318"/>
                </a:lnTo>
                <a:cubicBezTo>
                  <a:pt x="502" y="336"/>
                  <a:pt x="487" y="351"/>
                  <a:pt x="469" y="351"/>
                </a:cubicBezTo>
                <a:lnTo>
                  <a:pt x="469" y="351"/>
                </a:lnTo>
                <a:lnTo>
                  <a:pt x="67" y="351"/>
                </a:lnTo>
                <a:lnTo>
                  <a:pt x="67" y="351"/>
                </a:lnTo>
                <a:cubicBezTo>
                  <a:pt x="48" y="351"/>
                  <a:pt x="34" y="336"/>
                  <a:pt x="34" y="318"/>
                </a:cubicBezTo>
                <a:lnTo>
                  <a:pt x="34" y="318"/>
                </a:lnTo>
                <a:lnTo>
                  <a:pt x="34" y="151"/>
                </a:lnTo>
                <a:lnTo>
                  <a:pt x="502" y="151"/>
                </a:lnTo>
                <a:lnTo>
                  <a:pt x="502" y="318"/>
                </a:lnTo>
                <a:close/>
                <a:moveTo>
                  <a:pt x="485" y="0"/>
                </a:moveTo>
                <a:lnTo>
                  <a:pt x="485" y="0"/>
                </a:lnTo>
                <a:lnTo>
                  <a:pt x="485" y="0"/>
                </a:lnTo>
                <a:lnTo>
                  <a:pt x="50" y="0"/>
                </a:lnTo>
                <a:lnTo>
                  <a:pt x="50" y="0"/>
                </a:lnTo>
                <a:cubicBezTo>
                  <a:pt x="22" y="0"/>
                  <a:pt x="0" y="22"/>
                  <a:pt x="0" y="50"/>
                </a:cubicBezTo>
                <a:lnTo>
                  <a:pt x="0" y="50"/>
                </a:lnTo>
                <a:lnTo>
                  <a:pt x="0" y="335"/>
                </a:lnTo>
                <a:lnTo>
                  <a:pt x="0" y="335"/>
                </a:lnTo>
                <a:cubicBezTo>
                  <a:pt x="0" y="362"/>
                  <a:pt x="22" y="385"/>
                  <a:pt x="50" y="385"/>
                </a:cubicBezTo>
                <a:lnTo>
                  <a:pt x="50" y="385"/>
                </a:lnTo>
                <a:lnTo>
                  <a:pt x="485" y="385"/>
                </a:lnTo>
                <a:lnTo>
                  <a:pt x="485" y="385"/>
                </a:lnTo>
                <a:cubicBezTo>
                  <a:pt x="513" y="385"/>
                  <a:pt x="535" y="362"/>
                  <a:pt x="535" y="335"/>
                </a:cubicBezTo>
                <a:lnTo>
                  <a:pt x="535" y="335"/>
                </a:lnTo>
                <a:lnTo>
                  <a:pt x="535" y="50"/>
                </a:lnTo>
                <a:lnTo>
                  <a:pt x="535" y="50"/>
                </a:lnTo>
                <a:cubicBezTo>
                  <a:pt x="535" y="22"/>
                  <a:pt x="513" y="0"/>
                  <a:pt x="485" y="0"/>
                </a:cubicBezTo>
                <a:close/>
                <a:moveTo>
                  <a:pt x="351" y="284"/>
                </a:moveTo>
                <a:lnTo>
                  <a:pt x="351" y="284"/>
                </a:lnTo>
                <a:lnTo>
                  <a:pt x="351" y="284"/>
                </a:lnTo>
                <a:lnTo>
                  <a:pt x="351" y="284"/>
                </a:lnTo>
                <a:cubicBezTo>
                  <a:pt x="362" y="284"/>
                  <a:pt x="371" y="280"/>
                  <a:pt x="376" y="273"/>
                </a:cubicBezTo>
                <a:cubicBezTo>
                  <a:pt x="383" y="280"/>
                  <a:pt x="392" y="284"/>
                  <a:pt x="401" y="284"/>
                </a:cubicBezTo>
                <a:cubicBezTo>
                  <a:pt x="420" y="284"/>
                  <a:pt x="435" y="270"/>
                  <a:pt x="435" y="251"/>
                </a:cubicBezTo>
                <a:cubicBezTo>
                  <a:pt x="435" y="233"/>
                  <a:pt x="420" y="217"/>
                  <a:pt x="401" y="217"/>
                </a:cubicBezTo>
                <a:cubicBezTo>
                  <a:pt x="392" y="217"/>
                  <a:pt x="383" y="223"/>
                  <a:pt x="376" y="229"/>
                </a:cubicBezTo>
                <a:cubicBezTo>
                  <a:pt x="371" y="223"/>
                  <a:pt x="362" y="217"/>
                  <a:pt x="351" y="217"/>
                </a:cubicBezTo>
                <a:cubicBezTo>
                  <a:pt x="333" y="217"/>
                  <a:pt x="318" y="233"/>
                  <a:pt x="318" y="251"/>
                </a:cubicBezTo>
                <a:cubicBezTo>
                  <a:pt x="318" y="270"/>
                  <a:pt x="333" y="284"/>
                  <a:pt x="351" y="2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1" name="Freeform 89"/>
          <p:cNvSpPr>
            <a:spLocks noChangeArrowheads="1"/>
          </p:cNvSpPr>
          <p:nvPr/>
        </p:nvSpPr>
        <p:spPr bwMode="auto">
          <a:xfrm>
            <a:off x="6981427" y="1835132"/>
            <a:ext cx="157162" cy="193675"/>
          </a:xfrm>
          <a:custGeom>
            <a:avLst/>
            <a:gdLst>
              <a:gd name="T0" fmla="*/ 244 w 436"/>
              <a:gd name="T1" fmla="*/ 368 h 537"/>
              <a:gd name="T2" fmla="*/ 279 w 436"/>
              <a:gd name="T3" fmla="*/ 334 h 537"/>
              <a:gd name="T4" fmla="*/ 279 w 436"/>
              <a:gd name="T5" fmla="*/ 307 h 537"/>
              <a:gd name="T6" fmla="*/ 252 w 436"/>
              <a:gd name="T7" fmla="*/ 307 h 537"/>
              <a:gd name="T8" fmla="*/ 182 w 436"/>
              <a:gd name="T9" fmla="*/ 307 h 537"/>
              <a:gd name="T10" fmla="*/ 156 w 436"/>
              <a:gd name="T11" fmla="*/ 307 h 537"/>
              <a:gd name="T12" fmla="*/ 156 w 436"/>
              <a:gd name="T13" fmla="*/ 333 h 537"/>
              <a:gd name="T14" fmla="*/ 156 w 436"/>
              <a:gd name="T15" fmla="*/ 404 h 537"/>
              <a:gd name="T16" fmla="*/ 156 w 436"/>
              <a:gd name="T17" fmla="*/ 430 h 537"/>
              <a:gd name="T18" fmla="*/ 182 w 436"/>
              <a:gd name="T19" fmla="*/ 430 h 537"/>
              <a:gd name="T20" fmla="*/ 252 w 436"/>
              <a:gd name="T21" fmla="*/ 430 h 537"/>
              <a:gd name="T22" fmla="*/ 279 w 436"/>
              <a:gd name="T23" fmla="*/ 430 h 537"/>
              <a:gd name="T24" fmla="*/ 279 w 436"/>
              <a:gd name="T25" fmla="*/ 404 h 537"/>
              <a:gd name="T26" fmla="*/ 401 w 436"/>
              <a:gd name="T27" fmla="*/ 469 h 537"/>
              <a:gd name="T28" fmla="*/ 401 w 436"/>
              <a:gd name="T29" fmla="*/ 469 h 537"/>
              <a:gd name="T30" fmla="*/ 368 w 436"/>
              <a:gd name="T31" fmla="*/ 502 h 537"/>
              <a:gd name="T32" fmla="*/ 67 w 436"/>
              <a:gd name="T33" fmla="*/ 502 h 537"/>
              <a:gd name="T34" fmla="*/ 33 w 436"/>
              <a:gd name="T35" fmla="*/ 469 h 537"/>
              <a:gd name="T36" fmla="*/ 33 w 436"/>
              <a:gd name="T37" fmla="*/ 268 h 537"/>
              <a:gd name="T38" fmla="*/ 67 w 436"/>
              <a:gd name="T39" fmla="*/ 235 h 537"/>
              <a:gd name="T40" fmla="*/ 368 w 436"/>
              <a:gd name="T41" fmla="*/ 235 h 537"/>
              <a:gd name="T42" fmla="*/ 401 w 436"/>
              <a:gd name="T43" fmla="*/ 268 h 537"/>
              <a:gd name="T44" fmla="*/ 401 w 436"/>
              <a:gd name="T45" fmla="*/ 469 h 537"/>
              <a:gd name="T46" fmla="*/ 385 w 436"/>
              <a:gd name="T47" fmla="*/ 201 h 537"/>
              <a:gd name="T48" fmla="*/ 100 w 436"/>
              <a:gd name="T49" fmla="*/ 201 h 537"/>
              <a:gd name="T50" fmla="*/ 100 w 436"/>
              <a:gd name="T51" fmla="*/ 151 h 537"/>
              <a:gd name="T52" fmla="*/ 334 w 436"/>
              <a:gd name="T53" fmla="*/ 134 h 537"/>
              <a:gd name="T54" fmla="*/ 368 w 436"/>
              <a:gd name="T55" fmla="*/ 134 h 537"/>
              <a:gd name="T56" fmla="*/ 217 w 436"/>
              <a:gd name="T57" fmla="*/ 0 h 537"/>
              <a:gd name="T58" fmla="*/ 67 w 436"/>
              <a:gd name="T59" fmla="*/ 151 h 537"/>
              <a:gd name="T60" fmla="*/ 50 w 436"/>
              <a:gd name="T61" fmla="*/ 201 h 537"/>
              <a:gd name="T62" fmla="*/ 0 w 436"/>
              <a:gd name="T63" fmla="*/ 252 h 537"/>
              <a:gd name="T64" fmla="*/ 0 w 436"/>
              <a:gd name="T65" fmla="*/ 486 h 537"/>
              <a:gd name="T66" fmla="*/ 50 w 436"/>
              <a:gd name="T67" fmla="*/ 536 h 537"/>
              <a:gd name="T68" fmla="*/ 385 w 436"/>
              <a:gd name="T69" fmla="*/ 536 h 537"/>
              <a:gd name="T70" fmla="*/ 435 w 436"/>
              <a:gd name="T71" fmla="*/ 486 h 537"/>
              <a:gd name="T72" fmla="*/ 435 w 436"/>
              <a:gd name="T73" fmla="*/ 252 h 537"/>
              <a:gd name="T74" fmla="*/ 385 w 436"/>
              <a:gd name="T75" fmla="*/ 20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6" h="537">
                <a:moveTo>
                  <a:pt x="244" y="368"/>
                </a:moveTo>
                <a:lnTo>
                  <a:pt x="244" y="368"/>
                </a:lnTo>
                <a:lnTo>
                  <a:pt x="244" y="368"/>
                </a:lnTo>
                <a:lnTo>
                  <a:pt x="279" y="334"/>
                </a:lnTo>
                <a:lnTo>
                  <a:pt x="279" y="334"/>
                </a:lnTo>
                <a:cubicBezTo>
                  <a:pt x="286" y="326"/>
                  <a:pt x="286" y="314"/>
                  <a:pt x="279" y="307"/>
                </a:cubicBezTo>
                <a:cubicBezTo>
                  <a:pt x="272" y="300"/>
                  <a:pt x="260" y="300"/>
                  <a:pt x="252" y="307"/>
                </a:cubicBezTo>
                <a:lnTo>
                  <a:pt x="252" y="307"/>
                </a:lnTo>
                <a:lnTo>
                  <a:pt x="217" y="342"/>
                </a:lnTo>
                <a:lnTo>
                  <a:pt x="182" y="307"/>
                </a:lnTo>
                <a:lnTo>
                  <a:pt x="182" y="307"/>
                </a:lnTo>
                <a:cubicBezTo>
                  <a:pt x="175" y="300"/>
                  <a:pt x="163" y="300"/>
                  <a:pt x="156" y="307"/>
                </a:cubicBezTo>
                <a:cubicBezTo>
                  <a:pt x="148" y="314"/>
                  <a:pt x="148" y="326"/>
                  <a:pt x="156" y="333"/>
                </a:cubicBezTo>
                <a:lnTo>
                  <a:pt x="156" y="333"/>
                </a:lnTo>
                <a:lnTo>
                  <a:pt x="190" y="368"/>
                </a:lnTo>
                <a:lnTo>
                  <a:pt x="156" y="404"/>
                </a:lnTo>
                <a:lnTo>
                  <a:pt x="156" y="404"/>
                </a:lnTo>
                <a:cubicBezTo>
                  <a:pt x="148" y="411"/>
                  <a:pt x="148" y="423"/>
                  <a:pt x="156" y="430"/>
                </a:cubicBezTo>
                <a:cubicBezTo>
                  <a:pt x="163" y="437"/>
                  <a:pt x="175" y="437"/>
                  <a:pt x="182" y="430"/>
                </a:cubicBezTo>
                <a:lnTo>
                  <a:pt x="182" y="430"/>
                </a:lnTo>
                <a:lnTo>
                  <a:pt x="217" y="395"/>
                </a:lnTo>
                <a:lnTo>
                  <a:pt x="252" y="430"/>
                </a:lnTo>
                <a:lnTo>
                  <a:pt x="252" y="430"/>
                </a:lnTo>
                <a:cubicBezTo>
                  <a:pt x="260" y="437"/>
                  <a:pt x="272" y="437"/>
                  <a:pt x="279" y="430"/>
                </a:cubicBezTo>
                <a:cubicBezTo>
                  <a:pt x="286" y="423"/>
                  <a:pt x="286" y="411"/>
                  <a:pt x="279" y="404"/>
                </a:cubicBezTo>
                <a:lnTo>
                  <a:pt x="279" y="404"/>
                </a:lnTo>
                <a:lnTo>
                  <a:pt x="244" y="368"/>
                </a:lnTo>
                <a:close/>
                <a:moveTo>
                  <a:pt x="401" y="469"/>
                </a:moveTo>
                <a:lnTo>
                  <a:pt x="401" y="469"/>
                </a:lnTo>
                <a:lnTo>
                  <a:pt x="401" y="469"/>
                </a:lnTo>
                <a:lnTo>
                  <a:pt x="401" y="469"/>
                </a:lnTo>
                <a:cubicBezTo>
                  <a:pt x="401" y="487"/>
                  <a:pt x="386" y="502"/>
                  <a:pt x="368" y="502"/>
                </a:cubicBezTo>
                <a:lnTo>
                  <a:pt x="368" y="502"/>
                </a:lnTo>
                <a:lnTo>
                  <a:pt x="67" y="502"/>
                </a:lnTo>
                <a:lnTo>
                  <a:pt x="67" y="502"/>
                </a:lnTo>
                <a:cubicBezTo>
                  <a:pt x="48" y="502"/>
                  <a:pt x="33" y="487"/>
                  <a:pt x="33" y="469"/>
                </a:cubicBezTo>
                <a:lnTo>
                  <a:pt x="33" y="469"/>
                </a:lnTo>
                <a:lnTo>
                  <a:pt x="33" y="268"/>
                </a:lnTo>
                <a:lnTo>
                  <a:pt x="33" y="268"/>
                </a:lnTo>
                <a:cubicBezTo>
                  <a:pt x="33" y="250"/>
                  <a:pt x="48" y="235"/>
                  <a:pt x="67" y="235"/>
                </a:cubicBezTo>
                <a:lnTo>
                  <a:pt x="67" y="235"/>
                </a:lnTo>
                <a:lnTo>
                  <a:pt x="368" y="235"/>
                </a:lnTo>
                <a:lnTo>
                  <a:pt x="368" y="235"/>
                </a:lnTo>
                <a:cubicBezTo>
                  <a:pt x="386" y="235"/>
                  <a:pt x="401" y="250"/>
                  <a:pt x="401" y="268"/>
                </a:cubicBezTo>
                <a:lnTo>
                  <a:pt x="401" y="268"/>
                </a:lnTo>
                <a:lnTo>
                  <a:pt x="401" y="469"/>
                </a:lnTo>
                <a:close/>
                <a:moveTo>
                  <a:pt x="385" y="201"/>
                </a:moveTo>
                <a:lnTo>
                  <a:pt x="385" y="201"/>
                </a:lnTo>
                <a:lnTo>
                  <a:pt x="385" y="201"/>
                </a:lnTo>
                <a:lnTo>
                  <a:pt x="100" y="201"/>
                </a:lnTo>
                <a:lnTo>
                  <a:pt x="100" y="151"/>
                </a:lnTo>
                <a:lnTo>
                  <a:pt x="100" y="151"/>
                </a:lnTo>
                <a:cubicBezTo>
                  <a:pt x="100" y="86"/>
                  <a:pt x="153" y="34"/>
                  <a:pt x="217" y="34"/>
                </a:cubicBezTo>
                <a:cubicBezTo>
                  <a:pt x="276" y="34"/>
                  <a:pt x="326" y="78"/>
                  <a:pt x="334" y="134"/>
                </a:cubicBezTo>
                <a:lnTo>
                  <a:pt x="334" y="134"/>
                </a:lnTo>
                <a:lnTo>
                  <a:pt x="368" y="134"/>
                </a:lnTo>
                <a:lnTo>
                  <a:pt x="368" y="134"/>
                </a:lnTo>
                <a:cubicBezTo>
                  <a:pt x="359" y="59"/>
                  <a:pt x="296" y="0"/>
                  <a:pt x="217" y="0"/>
                </a:cubicBezTo>
                <a:cubicBezTo>
                  <a:pt x="134" y="0"/>
                  <a:pt x="67" y="68"/>
                  <a:pt x="67" y="151"/>
                </a:cubicBezTo>
                <a:lnTo>
                  <a:pt x="67" y="151"/>
                </a:lnTo>
                <a:lnTo>
                  <a:pt x="67" y="201"/>
                </a:lnTo>
                <a:lnTo>
                  <a:pt x="50" y="201"/>
                </a:lnTo>
                <a:lnTo>
                  <a:pt x="50" y="201"/>
                </a:lnTo>
                <a:cubicBezTo>
                  <a:pt x="22" y="201"/>
                  <a:pt x="0" y="223"/>
                  <a:pt x="0" y="252"/>
                </a:cubicBezTo>
                <a:lnTo>
                  <a:pt x="0" y="252"/>
                </a:lnTo>
                <a:lnTo>
                  <a:pt x="0" y="486"/>
                </a:lnTo>
                <a:lnTo>
                  <a:pt x="0" y="486"/>
                </a:lnTo>
                <a:cubicBezTo>
                  <a:pt x="0" y="513"/>
                  <a:pt x="22" y="536"/>
                  <a:pt x="50" y="536"/>
                </a:cubicBezTo>
                <a:lnTo>
                  <a:pt x="50" y="536"/>
                </a:lnTo>
                <a:lnTo>
                  <a:pt x="385" y="536"/>
                </a:lnTo>
                <a:lnTo>
                  <a:pt x="385" y="536"/>
                </a:lnTo>
                <a:cubicBezTo>
                  <a:pt x="412" y="536"/>
                  <a:pt x="435" y="513"/>
                  <a:pt x="435" y="486"/>
                </a:cubicBezTo>
                <a:lnTo>
                  <a:pt x="435" y="486"/>
                </a:lnTo>
                <a:lnTo>
                  <a:pt x="435" y="252"/>
                </a:lnTo>
                <a:lnTo>
                  <a:pt x="435" y="252"/>
                </a:lnTo>
                <a:cubicBezTo>
                  <a:pt x="435" y="223"/>
                  <a:pt x="412" y="201"/>
                  <a:pt x="385" y="2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2" name="Freeform 90"/>
          <p:cNvSpPr>
            <a:spLocks noChangeArrowheads="1"/>
          </p:cNvSpPr>
          <p:nvPr/>
        </p:nvSpPr>
        <p:spPr bwMode="auto">
          <a:xfrm>
            <a:off x="6444852" y="1835132"/>
            <a:ext cx="157162" cy="193675"/>
          </a:xfrm>
          <a:custGeom>
            <a:avLst/>
            <a:gdLst>
              <a:gd name="T0" fmla="*/ 402 w 436"/>
              <a:gd name="T1" fmla="*/ 469 h 537"/>
              <a:gd name="T2" fmla="*/ 402 w 436"/>
              <a:gd name="T3" fmla="*/ 469 h 537"/>
              <a:gd name="T4" fmla="*/ 368 w 436"/>
              <a:gd name="T5" fmla="*/ 502 h 537"/>
              <a:gd name="T6" fmla="*/ 66 w 436"/>
              <a:gd name="T7" fmla="*/ 502 h 537"/>
              <a:gd name="T8" fmla="*/ 33 w 436"/>
              <a:gd name="T9" fmla="*/ 469 h 537"/>
              <a:gd name="T10" fmla="*/ 33 w 436"/>
              <a:gd name="T11" fmla="*/ 268 h 537"/>
              <a:gd name="T12" fmla="*/ 66 w 436"/>
              <a:gd name="T13" fmla="*/ 235 h 537"/>
              <a:gd name="T14" fmla="*/ 368 w 436"/>
              <a:gd name="T15" fmla="*/ 235 h 537"/>
              <a:gd name="T16" fmla="*/ 402 w 436"/>
              <a:gd name="T17" fmla="*/ 268 h 537"/>
              <a:gd name="T18" fmla="*/ 385 w 436"/>
              <a:gd name="T19" fmla="*/ 201 h 537"/>
              <a:gd name="T20" fmla="*/ 385 w 436"/>
              <a:gd name="T21" fmla="*/ 201 h 537"/>
              <a:gd name="T22" fmla="*/ 100 w 436"/>
              <a:gd name="T23" fmla="*/ 151 h 537"/>
              <a:gd name="T24" fmla="*/ 218 w 436"/>
              <a:gd name="T25" fmla="*/ 34 h 537"/>
              <a:gd name="T26" fmla="*/ 334 w 436"/>
              <a:gd name="T27" fmla="*/ 134 h 537"/>
              <a:gd name="T28" fmla="*/ 368 w 436"/>
              <a:gd name="T29" fmla="*/ 134 h 537"/>
              <a:gd name="T30" fmla="*/ 66 w 436"/>
              <a:gd name="T31" fmla="*/ 151 h 537"/>
              <a:gd name="T32" fmla="*/ 66 w 436"/>
              <a:gd name="T33" fmla="*/ 201 h 537"/>
              <a:gd name="T34" fmla="*/ 50 w 436"/>
              <a:gd name="T35" fmla="*/ 201 h 537"/>
              <a:gd name="T36" fmla="*/ 0 w 436"/>
              <a:gd name="T37" fmla="*/ 252 h 537"/>
              <a:gd name="T38" fmla="*/ 0 w 436"/>
              <a:gd name="T39" fmla="*/ 486 h 537"/>
              <a:gd name="T40" fmla="*/ 50 w 436"/>
              <a:gd name="T41" fmla="*/ 536 h 537"/>
              <a:gd name="T42" fmla="*/ 385 w 436"/>
              <a:gd name="T43" fmla="*/ 536 h 537"/>
              <a:gd name="T44" fmla="*/ 435 w 436"/>
              <a:gd name="T45" fmla="*/ 486 h 537"/>
              <a:gd name="T46" fmla="*/ 435 w 436"/>
              <a:gd name="T47" fmla="*/ 252 h 537"/>
              <a:gd name="T48" fmla="*/ 217 w 436"/>
              <a:gd name="T49" fmla="*/ 402 h 537"/>
              <a:gd name="T50" fmla="*/ 217 w 436"/>
              <a:gd name="T51" fmla="*/ 402 h 537"/>
              <a:gd name="T52" fmla="*/ 184 w 436"/>
              <a:gd name="T53" fmla="*/ 368 h 537"/>
              <a:gd name="T54" fmla="*/ 251 w 436"/>
              <a:gd name="T55" fmla="*/ 368 h 537"/>
              <a:gd name="T56" fmla="*/ 217 w 436"/>
              <a:gd name="T57" fmla="*/ 302 h 537"/>
              <a:gd name="T58" fmla="*/ 217 w 436"/>
              <a:gd name="T59" fmla="*/ 302 h 537"/>
              <a:gd name="T60" fmla="*/ 150 w 436"/>
              <a:gd name="T61" fmla="*/ 368 h 537"/>
              <a:gd name="T62" fmla="*/ 285 w 436"/>
              <a:gd name="T63" fmla="*/ 3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6" h="537">
                <a:moveTo>
                  <a:pt x="402" y="469"/>
                </a:moveTo>
                <a:lnTo>
                  <a:pt x="402" y="469"/>
                </a:lnTo>
                <a:lnTo>
                  <a:pt x="402" y="469"/>
                </a:lnTo>
                <a:lnTo>
                  <a:pt x="402" y="469"/>
                </a:lnTo>
                <a:cubicBezTo>
                  <a:pt x="402" y="487"/>
                  <a:pt x="387" y="502"/>
                  <a:pt x="368" y="502"/>
                </a:cubicBezTo>
                <a:lnTo>
                  <a:pt x="368" y="502"/>
                </a:lnTo>
                <a:lnTo>
                  <a:pt x="66" y="502"/>
                </a:lnTo>
                <a:lnTo>
                  <a:pt x="66" y="502"/>
                </a:lnTo>
                <a:cubicBezTo>
                  <a:pt x="48" y="502"/>
                  <a:pt x="33" y="487"/>
                  <a:pt x="33" y="469"/>
                </a:cubicBezTo>
                <a:lnTo>
                  <a:pt x="33" y="469"/>
                </a:lnTo>
                <a:lnTo>
                  <a:pt x="33" y="268"/>
                </a:lnTo>
                <a:lnTo>
                  <a:pt x="33" y="268"/>
                </a:lnTo>
                <a:cubicBezTo>
                  <a:pt x="33" y="250"/>
                  <a:pt x="48" y="235"/>
                  <a:pt x="66" y="235"/>
                </a:cubicBezTo>
                <a:lnTo>
                  <a:pt x="66" y="235"/>
                </a:lnTo>
                <a:lnTo>
                  <a:pt x="368" y="235"/>
                </a:lnTo>
                <a:lnTo>
                  <a:pt x="368" y="235"/>
                </a:lnTo>
                <a:cubicBezTo>
                  <a:pt x="387" y="235"/>
                  <a:pt x="402" y="250"/>
                  <a:pt x="402" y="268"/>
                </a:cubicBezTo>
                <a:lnTo>
                  <a:pt x="402" y="268"/>
                </a:lnTo>
                <a:lnTo>
                  <a:pt x="402" y="469"/>
                </a:lnTo>
                <a:close/>
                <a:moveTo>
                  <a:pt x="385" y="201"/>
                </a:moveTo>
                <a:lnTo>
                  <a:pt x="385" y="201"/>
                </a:lnTo>
                <a:lnTo>
                  <a:pt x="385" y="201"/>
                </a:lnTo>
                <a:lnTo>
                  <a:pt x="100" y="201"/>
                </a:lnTo>
                <a:lnTo>
                  <a:pt x="100" y="151"/>
                </a:lnTo>
                <a:lnTo>
                  <a:pt x="100" y="151"/>
                </a:lnTo>
                <a:cubicBezTo>
                  <a:pt x="100" y="86"/>
                  <a:pt x="153" y="34"/>
                  <a:pt x="218" y="34"/>
                </a:cubicBezTo>
                <a:cubicBezTo>
                  <a:pt x="277" y="34"/>
                  <a:pt x="326" y="78"/>
                  <a:pt x="334" y="134"/>
                </a:cubicBezTo>
                <a:lnTo>
                  <a:pt x="334" y="134"/>
                </a:lnTo>
                <a:lnTo>
                  <a:pt x="368" y="134"/>
                </a:lnTo>
                <a:lnTo>
                  <a:pt x="368" y="134"/>
                </a:lnTo>
                <a:cubicBezTo>
                  <a:pt x="359" y="59"/>
                  <a:pt x="296" y="0"/>
                  <a:pt x="218" y="0"/>
                </a:cubicBezTo>
                <a:cubicBezTo>
                  <a:pt x="135" y="0"/>
                  <a:pt x="66" y="68"/>
                  <a:pt x="66" y="151"/>
                </a:cubicBezTo>
                <a:lnTo>
                  <a:pt x="66" y="151"/>
                </a:lnTo>
                <a:lnTo>
                  <a:pt x="66" y="201"/>
                </a:lnTo>
                <a:lnTo>
                  <a:pt x="50" y="201"/>
                </a:lnTo>
                <a:lnTo>
                  <a:pt x="50" y="201"/>
                </a:lnTo>
                <a:cubicBezTo>
                  <a:pt x="22" y="201"/>
                  <a:pt x="0" y="223"/>
                  <a:pt x="0" y="252"/>
                </a:cubicBezTo>
                <a:lnTo>
                  <a:pt x="0" y="252"/>
                </a:lnTo>
                <a:lnTo>
                  <a:pt x="0" y="486"/>
                </a:lnTo>
                <a:lnTo>
                  <a:pt x="0" y="486"/>
                </a:lnTo>
                <a:cubicBezTo>
                  <a:pt x="0" y="513"/>
                  <a:pt x="22" y="536"/>
                  <a:pt x="50" y="536"/>
                </a:cubicBezTo>
                <a:lnTo>
                  <a:pt x="50" y="536"/>
                </a:lnTo>
                <a:lnTo>
                  <a:pt x="385" y="536"/>
                </a:lnTo>
                <a:lnTo>
                  <a:pt x="385" y="536"/>
                </a:lnTo>
                <a:cubicBezTo>
                  <a:pt x="413" y="536"/>
                  <a:pt x="435" y="513"/>
                  <a:pt x="435" y="486"/>
                </a:cubicBezTo>
                <a:lnTo>
                  <a:pt x="435" y="486"/>
                </a:lnTo>
                <a:lnTo>
                  <a:pt x="435" y="252"/>
                </a:lnTo>
                <a:lnTo>
                  <a:pt x="435" y="252"/>
                </a:lnTo>
                <a:cubicBezTo>
                  <a:pt x="435" y="223"/>
                  <a:pt x="413" y="201"/>
                  <a:pt x="385" y="201"/>
                </a:cubicBezTo>
                <a:close/>
                <a:moveTo>
                  <a:pt x="217" y="402"/>
                </a:moveTo>
                <a:lnTo>
                  <a:pt x="217" y="402"/>
                </a:lnTo>
                <a:lnTo>
                  <a:pt x="217" y="402"/>
                </a:lnTo>
                <a:lnTo>
                  <a:pt x="217" y="402"/>
                </a:lnTo>
                <a:cubicBezTo>
                  <a:pt x="199" y="402"/>
                  <a:pt x="184" y="387"/>
                  <a:pt x="184" y="368"/>
                </a:cubicBezTo>
                <a:cubicBezTo>
                  <a:pt x="184" y="350"/>
                  <a:pt x="199" y="336"/>
                  <a:pt x="217" y="336"/>
                </a:cubicBezTo>
                <a:cubicBezTo>
                  <a:pt x="236" y="336"/>
                  <a:pt x="251" y="350"/>
                  <a:pt x="251" y="368"/>
                </a:cubicBezTo>
                <a:cubicBezTo>
                  <a:pt x="251" y="387"/>
                  <a:pt x="236" y="402"/>
                  <a:pt x="217" y="402"/>
                </a:cubicBezTo>
                <a:close/>
                <a:moveTo>
                  <a:pt x="217" y="302"/>
                </a:moveTo>
                <a:lnTo>
                  <a:pt x="217" y="302"/>
                </a:lnTo>
                <a:lnTo>
                  <a:pt x="217" y="302"/>
                </a:lnTo>
                <a:lnTo>
                  <a:pt x="217" y="302"/>
                </a:lnTo>
                <a:cubicBezTo>
                  <a:pt x="180" y="302"/>
                  <a:pt x="150" y="332"/>
                  <a:pt x="150" y="368"/>
                </a:cubicBezTo>
                <a:cubicBezTo>
                  <a:pt x="150" y="406"/>
                  <a:pt x="180" y="435"/>
                  <a:pt x="217" y="435"/>
                </a:cubicBezTo>
                <a:cubicBezTo>
                  <a:pt x="254" y="435"/>
                  <a:pt x="285" y="406"/>
                  <a:pt x="285" y="368"/>
                </a:cubicBezTo>
                <a:cubicBezTo>
                  <a:pt x="285" y="332"/>
                  <a:pt x="254" y="302"/>
                  <a:pt x="217" y="30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3" name="Freeform 91"/>
          <p:cNvSpPr>
            <a:spLocks noChangeArrowheads="1"/>
          </p:cNvSpPr>
          <p:nvPr/>
        </p:nvSpPr>
        <p:spPr bwMode="auto">
          <a:xfrm>
            <a:off x="8572102" y="1298557"/>
            <a:ext cx="193675" cy="193675"/>
          </a:xfrm>
          <a:custGeom>
            <a:avLst/>
            <a:gdLst>
              <a:gd name="T0" fmla="*/ 501 w 536"/>
              <a:gd name="T1" fmla="*/ 469 h 537"/>
              <a:gd name="T2" fmla="*/ 501 w 536"/>
              <a:gd name="T3" fmla="*/ 469 h 537"/>
              <a:gd name="T4" fmla="*/ 468 w 536"/>
              <a:gd name="T5" fmla="*/ 502 h 537"/>
              <a:gd name="T6" fmla="*/ 66 w 536"/>
              <a:gd name="T7" fmla="*/ 502 h 537"/>
              <a:gd name="T8" fmla="*/ 33 w 536"/>
              <a:gd name="T9" fmla="*/ 469 h 537"/>
              <a:gd name="T10" fmla="*/ 33 w 536"/>
              <a:gd name="T11" fmla="*/ 67 h 537"/>
              <a:gd name="T12" fmla="*/ 66 w 536"/>
              <a:gd name="T13" fmla="*/ 33 h 537"/>
              <a:gd name="T14" fmla="*/ 468 w 536"/>
              <a:gd name="T15" fmla="*/ 33 h 537"/>
              <a:gd name="T16" fmla="*/ 501 w 536"/>
              <a:gd name="T17" fmla="*/ 67 h 537"/>
              <a:gd name="T18" fmla="*/ 485 w 536"/>
              <a:gd name="T19" fmla="*/ 0 h 537"/>
              <a:gd name="T20" fmla="*/ 485 w 536"/>
              <a:gd name="T21" fmla="*/ 0 h 537"/>
              <a:gd name="T22" fmla="*/ 49 w 536"/>
              <a:gd name="T23" fmla="*/ 0 h 537"/>
              <a:gd name="T24" fmla="*/ 0 w 536"/>
              <a:gd name="T25" fmla="*/ 50 h 537"/>
              <a:gd name="T26" fmla="*/ 0 w 536"/>
              <a:gd name="T27" fmla="*/ 485 h 537"/>
              <a:gd name="T28" fmla="*/ 49 w 536"/>
              <a:gd name="T29" fmla="*/ 536 h 537"/>
              <a:gd name="T30" fmla="*/ 485 w 536"/>
              <a:gd name="T31" fmla="*/ 536 h 537"/>
              <a:gd name="T32" fmla="*/ 535 w 536"/>
              <a:gd name="T33" fmla="*/ 485 h 537"/>
              <a:gd name="T34" fmla="*/ 535 w 536"/>
              <a:gd name="T35" fmla="*/ 50 h 537"/>
              <a:gd name="T36" fmla="*/ 229 w 536"/>
              <a:gd name="T37" fmla="*/ 397 h 537"/>
              <a:gd name="T38" fmla="*/ 229 w 536"/>
              <a:gd name="T39" fmla="*/ 397 h 537"/>
              <a:gd name="T40" fmla="*/ 229 w 536"/>
              <a:gd name="T41" fmla="*/ 374 h 537"/>
              <a:gd name="T42" fmla="*/ 182 w 536"/>
              <a:gd name="T43" fmla="*/ 327 h 537"/>
              <a:gd name="T44" fmla="*/ 179 w 536"/>
              <a:gd name="T45" fmla="*/ 322 h 537"/>
              <a:gd name="T46" fmla="*/ 155 w 536"/>
              <a:gd name="T47" fmla="*/ 322 h 537"/>
              <a:gd name="T48" fmla="*/ 154 w 536"/>
              <a:gd name="T49" fmla="*/ 324 h 537"/>
              <a:gd name="T50" fmla="*/ 71 w 536"/>
              <a:gd name="T51" fmla="*/ 407 h 537"/>
              <a:gd name="T52" fmla="*/ 93 w 536"/>
              <a:gd name="T53" fmla="*/ 430 h 537"/>
              <a:gd name="T54" fmla="*/ 167 w 536"/>
              <a:gd name="T55" fmla="*/ 357 h 537"/>
              <a:gd name="T56" fmla="*/ 206 w 536"/>
              <a:gd name="T57" fmla="*/ 397 h 537"/>
              <a:gd name="T58" fmla="*/ 400 w 536"/>
              <a:gd name="T59" fmla="*/ 294 h 537"/>
              <a:gd name="T60" fmla="*/ 400 w 536"/>
              <a:gd name="T61" fmla="*/ 294 h 537"/>
              <a:gd name="T62" fmla="*/ 396 w 536"/>
              <a:gd name="T63" fmla="*/ 288 h 537"/>
              <a:gd name="T64" fmla="*/ 373 w 536"/>
              <a:gd name="T65" fmla="*/ 289 h 537"/>
              <a:gd name="T66" fmla="*/ 371 w 536"/>
              <a:gd name="T67" fmla="*/ 291 h 537"/>
              <a:gd name="T68" fmla="*/ 221 w 536"/>
              <a:gd name="T69" fmla="*/ 441 h 537"/>
              <a:gd name="T70" fmla="*/ 244 w 536"/>
              <a:gd name="T71" fmla="*/ 464 h 537"/>
              <a:gd name="T72" fmla="*/ 384 w 536"/>
              <a:gd name="T73" fmla="*/ 324 h 537"/>
              <a:gd name="T74" fmla="*/ 441 w 536"/>
              <a:gd name="T75" fmla="*/ 380 h 537"/>
              <a:gd name="T76" fmla="*/ 463 w 536"/>
              <a:gd name="T77" fmla="*/ 358 h 537"/>
              <a:gd name="T78" fmla="*/ 400 w 536"/>
              <a:gd name="T79" fmla="*/ 294 h 537"/>
              <a:gd name="T80" fmla="*/ 167 w 536"/>
              <a:gd name="T81" fmla="*/ 134 h 537"/>
              <a:gd name="T82" fmla="*/ 167 w 536"/>
              <a:gd name="T83" fmla="*/ 134 h 537"/>
              <a:gd name="T84" fmla="*/ 167 w 536"/>
              <a:gd name="T85" fmla="*/ 201 h 537"/>
              <a:gd name="T86" fmla="*/ 167 w 536"/>
              <a:gd name="T87" fmla="*/ 134 h 537"/>
              <a:gd name="T88" fmla="*/ 167 w 536"/>
              <a:gd name="T89" fmla="*/ 234 h 537"/>
              <a:gd name="T90" fmla="*/ 167 w 536"/>
              <a:gd name="T91" fmla="*/ 234 h 537"/>
              <a:gd name="T92" fmla="*/ 167 w 536"/>
              <a:gd name="T93" fmla="*/ 101 h 537"/>
              <a:gd name="T94" fmla="*/ 167 w 536"/>
              <a:gd name="T95" fmla="*/ 2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6" h="537">
                <a:moveTo>
                  <a:pt x="501" y="469"/>
                </a:moveTo>
                <a:lnTo>
                  <a:pt x="501" y="469"/>
                </a:lnTo>
                <a:lnTo>
                  <a:pt x="501" y="469"/>
                </a:lnTo>
                <a:lnTo>
                  <a:pt x="501" y="469"/>
                </a:lnTo>
                <a:cubicBezTo>
                  <a:pt x="501" y="487"/>
                  <a:pt x="486" y="502"/>
                  <a:pt x="468" y="502"/>
                </a:cubicBezTo>
                <a:lnTo>
                  <a:pt x="468" y="502"/>
                </a:lnTo>
                <a:lnTo>
                  <a:pt x="66" y="502"/>
                </a:lnTo>
                <a:lnTo>
                  <a:pt x="66" y="502"/>
                </a:lnTo>
                <a:cubicBezTo>
                  <a:pt x="48" y="502"/>
                  <a:pt x="33" y="487"/>
                  <a:pt x="33" y="469"/>
                </a:cubicBezTo>
                <a:lnTo>
                  <a:pt x="33" y="469"/>
                </a:lnTo>
                <a:lnTo>
                  <a:pt x="33" y="67"/>
                </a:lnTo>
                <a:lnTo>
                  <a:pt x="33" y="67"/>
                </a:lnTo>
                <a:cubicBezTo>
                  <a:pt x="33" y="48"/>
                  <a:pt x="48" y="33"/>
                  <a:pt x="66" y="33"/>
                </a:cubicBezTo>
                <a:lnTo>
                  <a:pt x="66" y="33"/>
                </a:lnTo>
                <a:lnTo>
                  <a:pt x="468" y="33"/>
                </a:lnTo>
                <a:lnTo>
                  <a:pt x="468" y="33"/>
                </a:lnTo>
                <a:cubicBezTo>
                  <a:pt x="486" y="33"/>
                  <a:pt x="501" y="48"/>
                  <a:pt x="501" y="67"/>
                </a:cubicBezTo>
                <a:lnTo>
                  <a:pt x="501" y="67"/>
                </a:lnTo>
                <a:lnTo>
                  <a:pt x="501" y="469"/>
                </a:lnTo>
                <a:close/>
                <a:moveTo>
                  <a:pt x="485" y="0"/>
                </a:moveTo>
                <a:lnTo>
                  <a:pt x="485" y="0"/>
                </a:lnTo>
                <a:lnTo>
                  <a:pt x="485" y="0"/>
                </a:lnTo>
                <a:lnTo>
                  <a:pt x="49" y="0"/>
                </a:lnTo>
                <a:lnTo>
                  <a:pt x="49" y="0"/>
                </a:lnTo>
                <a:cubicBezTo>
                  <a:pt x="22" y="0"/>
                  <a:pt x="0" y="22"/>
                  <a:pt x="0" y="50"/>
                </a:cubicBezTo>
                <a:lnTo>
                  <a:pt x="0" y="50"/>
                </a:lnTo>
                <a:lnTo>
                  <a:pt x="0" y="485"/>
                </a:lnTo>
                <a:lnTo>
                  <a:pt x="0" y="485"/>
                </a:lnTo>
                <a:cubicBezTo>
                  <a:pt x="0" y="513"/>
                  <a:pt x="22" y="536"/>
                  <a:pt x="49" y="536"/>
                </a:cubicBezTo>
                <a:lnTo>
                  <a:pt x="49" y="536"/>
                </a:lnTo>
                <a:lnTo>
                  <a:pt x="485" y="536"/>
                </a:lnTo>
                <a:lnTo>
                  <a:pt x="485" y="536"/>
                </a:lnTo>
                <a:cubicBezTo>
                  <a:pt x="512" y="536"/>
                  <a:pt x="535" y="513"/>
                  <a:pt x="535" y="485"/>
                </a:cubicBezTo>
                <a:lnTo>
                  <a:pt x="535" y="485"/>
                </a:lnTo>
                <a:lnTo>
                  <a:pt x="535" y="50"/>
                </a:lnTo>
                <a:lnTo>
                  <a:pt x="535" y="50"/>
                </a:lnTo>
                <a:cubicBezTo>
                  <a:pt x="535" y="22"/>
                  <a:pt x="512" y="0"/>
                  <a:pt x="485" y="0"/>
                </a:cubicBezTo>
                <a:close/>
                <a:moveTo>
                  <a:pt x="229" y="397"/>
                </a:moveTo>
                <a:lnTo>
                  <a:pt x="229" y="397"/>
                </a:lnTo>
                <a:lnTo>
                  <a:pt x="229" y="397"/>
                </a:lnTo>
                <a:lnTo>
                  <a:pt x="229" y="397"/>
                </a:lnTo>
                <a:cubicBezTo>
                  <a:pt x="235" y="391"/>
                  <a:pt x="235" y="380"/>
                  <a:pt x="229" y="374"/>
                </a:cubicBezTo>
                <a:lnTo>
                  <a:pt x="229" y="374"/>
                </a:lnTo>
                <a:lnTo>
                  <a:pt x="182" y="327"/>
                </a:lnTo>
                <a:lnTo>
                  <a:pt x="182" y="327"/>
                </a:lnTo>
                <a:cubicBezTo>
                  <a:pt x="182" y="326"/>
                  <a:pt x="180" y="324"/>
                  <a:pt x="179" y="322"/>
                </a:cubicBezTo>
                <a:cubicBezTo>
                  <a:pt x="174" y="317"/>
                  <a:pt x="167" y="316"/>
                  <a:pt x="160" y="319"/>
                </a:cubicBezTo>
                <a:cubicBezTo>
                  <a:pt x="158" y="319"/>
                  <a:pt x="156" y="321"/>
                  <a:pt x="155" y="322"/>
                </a:cubicBezTo>
                <a:cubicBezTo>
                  <a:pt x="154" y="323"/>
                  <a:pt x="154" y="324"/>
                  <a:pt x="154" y="324"/>
                </a:cubicBezTo>
                <a:lnTo>
                  <a:pt x="154" y="324"/>
                </a:lnTo>
                <a:lnTo>
                  <a:pt x="71" y="407"/>
                </a:lnTo>
                <a:lnTo>
                  <a:pt x="71" y="407"/>
                </a:lnTo>
                <a:cubicBezTo>
                  <a:pt x="64" y="414"/>
                  <a:pt x="64" y="423"/>
                  <a:pt x="71" y="430"/>
                </a:cubicBezTo>
                <a:cubicBezTo>
                  <a:pt x="77" y="436"/>
                  <a:pt x="87" y="436"/>
                  <a:pt x="93" y="430"/>
                </a:cubicBezTo>
                <a:lnTo>
                  <a:pt x="93" y="430"/>
                </a:lnTo>
                <a:lnTo>
                  <a:pt x="167" y="357"/>
                </a:lnTo>
                <a:lnTo>
                  <a:pt x="206" y="397"/>
                </a:lnTo>
                <a:lnTo>
                  <a:pt x="206" y="397"/>
                </a:lnTo>
                <a:cubicBezTo>
                  <a:pt x="213" y="403"/>
                  <a:pt x="222" y="403"/>
                  <a:pt x="229" y="397"/>
                </a:cubicBezTo>
                <a:close/>
                <a:moveTo>
                  <a:pt x="400" y="294"/>
                </a:moveTo>
                <a:lnTo>
                  <a:pt x="400" y="294"/>
                </a:lnTo>
                <a:lnTo>
                  <a:pt x="400" y="294"/>
                </a:lnTo>
                <a:lnTo>
                  <a:pt x="400" y="294"/>
                </a:lnTo>
                <a:cubicBezTo>
                  <a:pt x="399" y="292"/>
                  <a:pt x="398" y="290"/>
                  <a:pt x="396" y="288"/>
                </a:cubicBezTo>
                <a:cubicBezTo>
                  <a:pt x="391" y="284"/>
                  <a:pt x="384" y="283"/>
                  <a:pt x="378" y="286"/>
                </a:cubicBezTo>
                <a:cubicBezTo>
                  <a:pt x="376" y="286"/>
                  <a:pt x="374" y="287"/>
                  <a:pt x="373" y="289"/>
                </a:cubicBezTo>
                <a:cubicBezTo>
                  <a:pt x="372" y="290"/>
                  <a:pt x="372" y="290"/>
                  <a:pt x="371" y="291"/>
                </a:cubicBezTo>
                <a:lnTo>
                  <a:pt x="371" y="291"/>
                </a:lnTo>
                <a:lnTo>
                  <a:pt x="221" y="441"/>
                </a:lnTo>
                <a:lnTo>
                  <a:pt x="221" y="441"/>
                </a:lnTo>
                <a:cubicBezTo>
                  <a:pt x="215" y="447"/>
                  <a:pt x="215" y="457"/>
                  <a:pt x="221" y="464"/>
                </a:cubicBezTo>
                <a:cubicBezTo>
                  <a:pt x="228" y="470"/>
                  <a:pt x="238" y="470"/>
                  <a:pt x="244" y="464"/>
                </a:cubicBezTo>
                <a:lnTo>
                  <a:pt x="244" y="464"/>
                </a:lnTo>
                <a:lnTo>
                  <a:pt x="384" y="324"/>
                </a:lnTo>
                <a:lnTo>
                  <a:pt x="441" y="380"/>
                </a:lnTo>
                <a:lnTo>
                  <a:pt x="441" y="380"/>
                </a:lnTo>
                <a:cubicBezTo>
                  <a:pt x="447" y="386"/>
                  <a:pt x="457" y="386"/>
                  <a:pt x="463" y="380"/>
                </a:cubicBezTo>
                <a:cubicBezTo>
                  <a:pt x="470" y="373"/>
                  <a:pt x="470" y="364"/>
                  <a:pt x="463" y="358"/>
                </a:cubicBezTo>
                <a:lnTo>
                  <a:pt x="463" y="358"/>
                </a:lnTo>
                <a:lnTo>
                  <a:pt x="400" y="294"/>
                </a:lnTo>
                <a:close/>
                <a:moveTo>
                  <a:pt x="167" y="134"/>
                </a:moveTo>
                <a:lnTo>
                  <a:pt x="167" y="134"/>
                </a:lnTo>
                <a:lnTo>
                  <a:pt x="167" y="134"/>
                </a:lnTo>
                <a:lnTo>
                  <a:pt x="167" y="134"/>
                </a:lnTo>
                <a:cubicBezTo>
                  <a:pt x="185" y="134"/>
                  <a:pt x="200" y="149"/>
                  <a:pt x="200" y="167"/>
                </a:cubicBezTo>
                <a:cubicBezTo>
                  <a:pt x="200" y="186"/>
                  <a:pt x="185" y="201"/>
                  <a:pt x="167" y="201"/>
                </a:cubicBezTo>
                <a:cubicBezTo>
                  <a:pt x="149" y="201"/>
                  <a:pt x="134" y="186"/>
                  <a:pt x="134" y="167"/>
                </a:cubicBezTo>
                <a:cubicBezTo>
                  <a:pt x="134" y="149"/>
                  <a:pt x="149" y="134"/>
                  <a:pt x="167" y="134"/>
                </a:cubicBezTo>
                <a:close/>
                <a:moveTo>
                  <a:pt x="167" y="234"/>
                </a:moveTo>
                <a:lnTo>
                  <a:pt x="167" y="234"/>
                </a:lnTo>
                <a:lnTo>
                  <a:pt x="167" y="234"/>
                </a:lnTo>
                <a:lnTo>
                  <a:pt x="167" y="234"/>
                </a:lnTo>
                <a:cubicBezTo>
                  <a:pt x="204" y="234"/>
                  <a:pt x="234" y="204"/>
                  <a:pt x="234" y="167"/>
                </a:cubicBezTo>
                <a:cubicBezTo>
                  <a:pt x="234" y="130"/>
                  <a:pt x="204" y="101"/>
                  <a:pt x="167" y="101"/>
                </a:cubicBezTo>
                <a:cubicBezTo>
                  <a:pt x="130" y="101"/>
                  <a:pt x="100" y="130"/>
                  <a:pt x="100" y="167"/>
                </a:cubicBezTo>
                <a:cubicBezTo>
                  <a:pt x="100" y="204"/>
                  <a:pt x="130" y="234"/>
                  <a:pt x="167" y="23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4" name="Freeform 92"/>
          <p:cNvSpPr>
            <a:spLocks noChangeArrowheads="1"/>
          </p:cNvSpPr>
          <p:nvPr/>
        </p:nvSpPr>
        <p:spPr bwMode="auto">
          <a:xfrm>
            <a:off x="8035527" y="1298557"/>
            <a:ext cx="193675" cy="193675"/>
          </a:xfrm>
          <a:custGeom>
            <a:avLst/>
            <a:gdLst>
              <a:gd name="T0" fmla="*/ 346 w 536"/>
              <a:gd name="T1" fmla="*/ 189 h 537"/>
              <a:gd name="T2" fmla="*/ 346 w 536"/>
              <a:gd name="T3" fmla="*/ 189 h 537"/>
              <a:gd name="T4" fmla="*/ 346 w 536"/>
              <a:gd name="T5" fmla="*/ 189 h 537"/>
              <a:gd name="T6" fmla="*/ 346 w 536"/>
              <a:gd name="T7" fmla="*/ 189 h 537"/>
              <a:gd name="T8" fmla="*/ 324 w 536"/>
              <a:gd name="T9" fmla="*/ 189 h 537"/>
              <a:gd name="T10" fmla="*/ 324 w 536"/>
              <a:gd name="T11" fmla="*/ 189 h 537"/>
              <a:gd name="T12" fmla="*/ 267 w 536"/>
              <a:gd name="T13" fmla="*/ 245 h 537"/>
              <a:gd name="T14" fmla="*/ 211 w 536"/>
              <a:gd name="T15" fmla="*/ 189 h 537"/>
              <a:gd name="T16" fmla="*/ 211 w 536"/>
              <a:gd name="T17" fmla="*/ 189 h 537"/>
              <a:gd name="T18" fmla="*/ 189 w 536"/>
              <a:gd name="T19" fmla="*/ 189 h 537"/>
              <a:gd name="T20" fmla="*/ 189 w 536"/>
              <a:gd name="T21" fmla="*/ 211 h 537"/>
              <a:gd name="T22" fmla="*/ 189 w 536"/>
              <a:gd name="T23" fmla="*/ 211 h 537"/>
              <a:gd name="T24" fmla="*/ 245 w 536"/>
              <a:gd name="T25" fmla="*/ 267 h 537"/>
              <a:gd name="T26" fmla="*/ 189 w 536"/>
              <a:gd name="T27" fmla="*/ 324 h 537"/>
              <a:gd name="T28" fmla="*/ 189 w 536"/>
              <a:gd name="T29" fmla="*/ 324 h 537"/>
              <a:gd name="T30" fmla="*/ 189 w 536"/>
              <a:gd name="T31" fmla="*/ 346 h 537"/>
              <a:gd name="T32" fmla="*/ 211 w 536"/>
              <a:gd name="T33" fmla="*/ 346 h 537"/>
              <a:gd name="T34" fmla="*/ 211 w 536"/>
              <a:gd name="T35" fmla="*/ 346 h 537"/>
              <a:gd name="T36" fmla="*/ 267 w 536"/>
              <a:gd name="T37" fmla="*/ 290 h 537"/>
              <a:gd name="T38" fmla="*/ 324 w 536"/>
              <a:gd name="T39" fmla="*/ 346 h 537"/>
              <a:gd name="T40" fmla="*/ 324 w 536"/>
              <a:gd name="T41" fmla="*/ 346 h 537"/>
              <a:gd name="T42" fmla="*/ 346 w 536"/>
              <a:gd name="T43" fmla="*/ 346 h 537"/>
              <a:gd name="T44" fmla="*/ 346 w 536"/>
              <a:gd name="T45" fmla="*/ 324 h 537"/>
              <a:gd name="T46" fmla="*/ 346 w 536"/>
              <a:gd name="T47" fmla="*/ 324 h 537"/>
              <a:gd name="T48" fmla="*/ 290 w 536"/>
              <a:gd name="T49" fmla="*/ 267 h 537"/>
              <a:gd name="T50" fmla="*/ 346 w 536"/>
              <a:gd name="T51" fmla="*/ 211 h 537"/>
              <a:gd name="T52" fmla="*/ 346 w 536"/>
              <a:gd name="T53" fmla="*/ 211 h 537"/>
              <a:gd name="T54" fmla="*/ 346 w 536"/>
              <a:gd name="T55" fmla="*/ 189 h 537"/>
              <a:gd name="T56" fmla="*/ 267 w 536"/>
              <a:gd name="T57" fmla="*/ 502 h 537"/>
              <a:gd name="T58" fmla="*/ 267 w 536"/>
              <a:gd name="T59" fmla="*/ 502 h 537"/>
              <a:gd name="T60" fmla="*/ 267 w 536"/>
              <a:gd name="T61" fmla="*/ 502 h 537"/>
              <a:gd name="T62" fmla="*/ 267 w 536"/>
              <a:gd name="T63" fmla="*/ 502 h 537"/>
              <a:gd name="T64" fmla="*/ 33 w 536"/>
              <a:gd name="T65" fmla="*/ 267 h 537"/>
              <a:gd name="T66" fmla="*/ 267 w 536"/>
              <a:gd name="T67" fmla="*/ 33 h 537"/>
              <a:gd name="T68" fmla="*/ 502 w 536"/>
              <a:gd name="T69" fmla="*/ 267 h 537"/>
              <a:gd name="T70" fmla="*/ 267 w 536"/>
              <a:gd name="T71" fmla="*/ 502 h 537"/>
              <a:gd name="T72" fmla="*/ 267 w 536"/>
              <a:gd name="T73" fmla="*/ 0 h 537"/>
              <a:gd name="T74" fmla="*/ 267 w 536"/>
              <a:gd name="T75" fmla="*/ 0 h 537"/>
              <a:gd name="T76" fmla="*/ 267 w 536"/>
              <a:gd name="T77" fmla="*/ 0 h 537"/>
              <a:gd name="T78" fmla="*/ 267 w 536"/>
              <a:gd name="T79" fmla="*/ 0 h 537"/>
              <a:gd name="T80" fmla="*/ 0 w 536"/>
              <a:gd name="T81" fmla="*/ 267 h 537"/>
              <a:gd name="T82" fmla="*/ 267 w 536"/>
              <a:gd name="T83" fmla="*/ 536 h 537"/>
              <a:gd name="T84" fmla="*/ 535 w 536"/>
              <a:gd name="T85" fmla="*/ 267 h 537"/>
              <a:gd name="T86" fmla="*/ 267 w 536"/>
              <a:gd name="T8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6" h="537">
                <a:moveTo>
                  <a:pt x="346" y="189"/>
                </a:moveTo>
                <a:lnTo>
                  <a:pt x="346" y="189"/>
                </a:lnTo>
                <a:lnTo>
                  <a:pt x="346" y="189"/>
                </a:lnTo>
                <a:lnTo>
                  <a:pt x="346" y="189"/>
                </a:lnTo>
                <a:cubicBezTo>
                  <a:pt x="340" y="182"/>
                  <a:pt x="330" y="182"/>
                  <a:pt x="324" y="189"/>
                </a:cubicBezTo>
                <a:lnTo>
                  <a:pt x="324" y="189"/>
                </a:lnTo>
                <a:lnTo>
                  <a:pt x="267" y="245"/>
                </a:lnTo>
                <a:lnTo>
                  <a:pt x="211" y="189"/>
                </a:lnTo>
                <a:lnTo>
                  <a:pt x="211" y="189"/>
                </a:lnTo>
                <a:cubicBezTo>
                  <a:pt x="205" y="182"/>
                  <a:pt x="195" y="182"/>
                  <a:pt x="189" y="189"/>
                </a:cubicBezTo>
                <a:cubicBezTo>
                  <a:pt x="182" y="195"/>
                  <a:pt x="182" y="205"/>
                  <a:pt x="189" y="211"/>
                </a:cubicBezTo>
                <a:lnTo>
                  <a:pt x="189" y="211"/>
                </a:lnTo>
                <a:lnTo>
                  <a:pt x="245" y="267"/>
                </a:lnTo>
                <a:lnTo>
                  <a:pt x="189" y="324"/>
                </a:lnTo>
                <a:lnTo>
                  <a:pt x="189" y="324"/>
                </a:lnTo>
                <a:cubicBezTo>
                  <a:pt x="182" y="330"/>
                  <a:pt x="182" y="340"/>
                  <a:pt x="189" y="346"/>
                </a:cubicBezTo>
                <a:cubicBezTo>
                  <a:pt x="195" y="352"/>
                  <a:pt x="205" y="352"/>
                  <a:pt x="211" y="346"/>
                </a:cubicBezTo>
                <a:lnTo>
                  <a:pt x="211" y="346"/>
                </a:lnTo>
                <a:lnTo>
                  <a:pt x="267" y="290"/>
                </a:lnTo>
                <a:lnTo>
                  <a:pt x="324" y="346"/>
                </a:lnTo>
                <a:lnTo>
                  <a:pt x="324" y="346"/>
                </a:lnTo>
                <a:cubicBezTo>
                  <a:pt x="330" y="352"/>
                  <a:pt x="340" y="352"/>
                  <a:pt x="346" y="346"/>
                </a:cubicBezTo>
                <a:cubicBezTo>
                  <a:pt x="352" y="340"/>
                  <a:pt x="352" y="330"/>
                  <a:pt x="346" y="324"/>
                </a:cubicBezTo>
                <a:lnTo>
                  <a:pt x="346" y="324"/>
                </a:lnTo>
                <a:lnTo>
                  <a:pt x="290" y="267"/>
                </a:lnTo>
                <a:lnTo>
                  <a:pt x="346" y="211"/>
                </a:lnTo>
                <a:lnTo>
                  <a:pt x="346" y="211"/>
                </a:lnTo>
                <a:cubicBezTo>
                  <a:pt x="352" y="205"/>
                  <a:pt x="352" y="195"/>
                  <a:pt x="346" y="189"/>
                </a:cubicBezTo>
                <a:close/>
                <a:moveTo>
                  <a:pt x="267" y="502"/>
                </a:moveTo>
                <a:lnTo>
                  <a:pt x="267" y="502"/>
                </a:lnTo>
                <a:lnTo>
                  <a:pt x="267" y="502"/>
                </a:lnTo>
                <a:lnTo>
                  <a:pt x="267" y="502"/>
                </a:lnTo>
                <a:cubicBezTo>
                  <a:pt x="138" y="502"/>
                  <a:pt x="33" y="397"/>
                  <a:pt x="33" y="267"/>
                </a:cubicBezTo>
                <a:cubicBezTo>
                  <a:pt x="33" y="138"/>
                  <a:pt x="138" y="33"/>
                  <a:pt x="267" y="33"/>
                </a:cubicBezTo>
                <a:cubicBezTo>
                  <a:pt x="397" y="33"/>
                  <a:pt x="502" y="138"/>
                  <a:pt x="502" y="267"/>
                </a:cubicBezTo>
                <a:cubicBezTo>
                  <a:pt x="502" y="397"/>
                  <a:pt x="397" y="502"/>
                  <a:pt x="267" y="502"/>
                </a:cubicBezTo>
                <a:close/>
                <a:moveTo>
                  <a:pt x="267" y="0"/>
                </a:moveTo>
                <a:lnTo>
                  <a:pt x="267" y="0"/>
                </a:lnTo>
                <a:lnTo>
                  <a:pt x="267" y="0"/>
                </a:lnTo>
                <a:lnTo>
                  <a:pt x="267" y="0"/>
                </a:lnTo>
                <a:cubicBezTo>
                  <a:pt x="120" y="0"/>
                  <a:pt x="0" y="119"/>
                  <a:pt x="0" y="267"/>
                </a:cubicBezTo>
                <a:cubicBezTo>
                  <a:pt x="0" y="415"/>
                  <a:pt x="120" y="536"/>
                  <a:pt x="267" y="536"/>
                </a:cubicBezTo>
                <a:cubicBezTo>
                  <a:pt x="415" y="536"/>
                  <a:pt x="535" y="415"/>
                  <a:pt x="535" y="267"/>
                </a:cubicBezTo>
                <a:cubicBezTo>
                  <a:pt x="535" y="119"/>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5" name="Freeform 93"/>
          <p:cNvSpPr>
            <a:spLocks noChangeArrowheads="1"/>
          </p:cNvSpPr>
          <p:nvPr/>
        </p:nvSpPr>
        <p:spPr bwMode="auto">
          <a:xfrm>
            <a:off x="7498952" y="1298557"/>
            <a:ext cx="193675" cy="193675"/>
          </a:xfrm>
          <a:custGeom>
            <a:avLst/>
            <a:gdLst>
              <a:gd name="T0" fmla="*/ 268 w 536"/>
              <a:gd name="T1" fmla="*/ 502 h 537"/>
              <a:gd name="T2" fmla="*/ 268 w 536"/>
              <a:gd name="T3" fmla="*/ 502 h 537"/>
              <a:gd name="T4" fmla="*/ 268 w 536"/>
              <a:gd name="T5" fmla="*/ 502 h 537"/>
              <a:gd name="T6" fmla="*/ 268 w 536"/>
              <a:gd name="T7" fmla="*/ 502 h 537"/>
              <a:gd name="T8" fmla="*/ 34 w 536"/>
              <a:gd name="T9" fmla="*/ 267 h 537"/>
              <a:gd name="T10" fmla="*/ 268 w 536"/>
              <a:gd name="T11" fmla="*/ 33 h 537"/>
              <a:gd name="T12" fmla="*/ 502 w 536"/>
              <a:gd name="T13" fmla="*/ 267 h 537"/>
              <a:gd name="T14" fmla="*/ 268 w 536"/>
              <a:gd name="T15" fmla="*/ 502 h 537"/>
              <a:gd name="T16" fmla="*/ 268 w 536"/>
              <a:gd name="T17" fmla="*/ 0 h 537"/>
              <a:gd name="T18" fmla="*/ 268 w 536"/>
              <a:gd name="T19" fmla="*/ 0 h 537"/>
              <a:gd name="T20" fmla="*/ 268 w 536"/>
              <a:gd name="T21" fmla="*/ 0 h 537"/>
              <a:gd name="T22" fmla="*/ 268 w 536"/>
              <a:gd name="T23" fmla="*/ 0 h 537"/>
              <a:gd name="T24" fmla="*/ 0 w 536"/>
              <a:gd name="T25" fmla="*/ 267 h 537"/>
              <a:gd name="T26" fmla="*/ 268 w 536"/>
              <a:gd name="T27" fmla="*/ 536 h 537"/>
              <a:gd name="T28" fmla="*/ 535 w 536"/>
              <a:gd name="T29" fmla="*/ 267 h 537"/>
              <a:gd name="T30" fmla="*/ 268 w 536"/>
              <a:gd name="T31" fmla="*/ 0 h 537"/>
              <a:gd name="T32" fmla="*/ 358 w 536"/>
              <a:gd name="T33" fmla="*/ 205 h 537"/>
              <a:gd name="T34" fmla="*/ 358 w 536"/>
              <a:gd name="T35" fmla="*/ 205 h 537"/>
              <a:gd name="T36" fmla="*/ 358 w 536"/>
              <a:gd name="T37" fmla="*/ 205 h 537"/>
              <a:gd name="T38" fmla="*/ 251 w 536"/>
              <a:gd name="T39" fmla="*/ 312 h 537"/>
              <a:gd name="T40" fmla="*/ 195 w 536"/>
              <a:gd name="T41" fmla="*/ 255 h 537"/>
              <a:gd name="T42" fmla="*/ 195 w 536"/>
              <a:gd name="T43" fmla="*/ 255 h 537"/>
              <a:gd name="T44" fmla="*/ 172 w 536"/>
              <a:gd name="T45" fmla="*/ 255 h 537"/>
              <a:gd name="T46" fmla="*/ 172 w 536"/>
              <a:gd name="T47" fmla="*/ 278 h 537"/>
              <a:gd name="T48" fmla="*/ 172 w 536"/>
              <a:gd name="T49" fmla="*/ 278 h 537"/>
              <a:gd name="T50" fmla="*/ 236 w 536"/>
              <a:gd name="T51" fmla="*/ 342 h 537"/>
              <a:gd name="T52" fmla="*/ 236 w 536"/>
              <a:gd name="T53" fmla="*/ 342 h 537"/>
              <a:gd name="T54" fmla="*/ 239 w 536"/>
              <a:gd name="T55" fmla="*/ 346 h 537"/>
              <a:gd name="T56" fmla="*/ 251 w 536"/>
              <a:gd name="T57" fmla="*/ 351 h 537"/>
              <a:gd name="T58" fmla="*/ 263 w 536"/>
              <a:gd name="T59" fmla="*/ 346 h 537"/>
              <a:gd name="T60" fmla="*/ 266 w 536"/>
              <a:gd name="T61" fmla="*/ 342 h 537"/>
              <a:gd name="T62" fmla="*/ 266 w 536"/>
              <a:gd name="T63" fmla="*/ 342 h 537"/>
              <a:gd name="T64" fmla="*/ 380 w 536"/>
              <a:gd name="T65" fmla="*/ 228 h 537"/>
              <a:gd name="T66" fmla="*/ 380 w 536"/>
              <a:gd name="T67" fmla="*/ 228 h 537"/>
              <a:gd name="T68" fmla="*/ 380 w 536"/>
              <a:gd name="T69" fmla="*/ 205 h 537"/>
              <a:gd name="T70" fmla="*/ 358 w 536"/>
              <a:gd name="T71" fmla="*/ 20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537">
                <a:moveTo>
                  <a:pt x="268" y="502"/>
                </a:moveTo>
                <a:lnTo>
                  <a:pt x="268" y="502"/>
                </a:lnTo>
                <a:lnTo>
                  <a:pt x="268" y="502"/>
                </a:lnTo>
                <a:lnTo>
                  <a:pt x="268" y="502"/>
                </a:lnTo>
                <a:cubicBezTo>
                  <a:pt x="138" y="502"/>
                  <a:pt x="34" y="397"/>
                  <a:pt x="34" y="267"/>
                </a:cubicBezTo>
                <a:cubicBezTo>
                  <a:pt x="34" y="138"/>
                  <a:pt x="138" y="33"/>
                  <a:pt x="268" y="33"/>
                </a:cubicBezTo>
                <a:cubicBezTo>
                  <a:pt x="397" y="33"/>
                  <a:pt x="502" y="138"/>
                  <a:pt x="502" y="267"/>
                </a:cubicBezTo>
                <a:cubicBezTo>
                  <a:pt x="502" y="397"/>
                  <a:pt x="397" y="502"/>
                  <a:pt x="268" y="502"/>
                </a:cubicBezTo>
                <a:close/>
                <a:moveTo>
                  <a:pt x="268" y="0"/>
                </a:moveTo>
                <a:lnTo>
                  <a:pt x="268" y="0"/>
                </a:lnTo>
                <a:lnTo>
                  <a:pt x="268" y="0"/>
                </a:lnTo>
                <a:lnTo>
                  <a:pt x="268" y="0"/>
                </a:lnTo>
                <a:cubicBezTo>
                  <a:pt x="120" y="0"/>
                  <a:pt x="0" y="119"/>
                  <a:pt x="0" y="267"/>
                </a:cubicBezTo>
                <a:cubicBezTo>
                  <a:pt x="0" y="415"/>
                  <a:pt x="120" y="536"/>
                  <a:pt x="268" y="536"/>
                </a:cubicBezTo>
                <a:cubicBezTo>
                  <a:pt x="416" y="536"/>
                  <a:pt x="535" y="415"/>
                  <a:pt x="535" y="267"/>
                </a:cubicBezTo>
                <a:cubicBezTo>
                  <a:pt x="535" y="119"/>
                  <a:pt x="416" y="0"/>
                  <a:pt x="268" y="0"/>
                </a:cubicBezTo>
                <a:close/>
                <a:moveTo>
                  <a:pt x="358" y="205"/>
                </a:moveTo>
                <a:lnTo>
                  <a:pt x="358" y="205"/>
                </a:lnTo>
                <a:lnTo>
                  <a:pt x="358" y="205"/>
                </a:lnTo>
                <a:lnTo>
                  <a:pt x="251" y="312"/>
                </a:lnTo>
                <a:lnTo>
                  <a:pt x="195" y="255"/>
                </a:lnTo>
                <a:lnTo>
                  <a:pt x="195" y="255"/>
                </a:lnTo>
                <a:cubicBezTo>
                  <a:pt x="188" y="250"/>
                  <a:pt x="179" y="250"/>
                  <a:pt x="172" y="255"/>
                </a:cubicBezTo>
                <a:cubicBezTo>
                  <a:pt x="166" y="262"/>
                  <a:pt x="166" y="272"/>
                  <a:pt x="172" y="278"/>
                </a:cubicBezTo>
                <a:lnTo>
                  <a:pt x="172" y="278"/>
                </a:lnTo>
                <a:lnTo>
                  <a:pt x="236" y="342"/>
                </a:lnTo>
                <a:lnTo>
                  <a:pt x="236" y="342"/>
                </a:lnTo>
                <a:cubicBezTo>
                  <a:pt x="237" y="343"/>
                  <a:pt x="238" y="346"/>
                  <a:pt x="239" y="346"/>
                </a:cubicBezTo>
                <a:cubicBezTo>
                  <a:pt x="242" y="350"/>
                  <a:pt x="247" y="351"/>
                  <a:pt x="251" y="351"/>
                </a:cubicBezTo>
                <a:cubicBezTo>
                  <a:pt x="255" y="351"/>
                  <a:pt x="259" y="350"/>
                  <a:pt x="263" y="346"/>
                </a:cubicBezTo>
                <a:cubicBezTo>
                  <a:pt x="264" y="346"/>
                  <a:pt x="265" y="343"/>
                  <a:pt x="266" y="342"/>
                </a:cubicBezTo>
                <a:lnTo>
                  <a:pt x="266" y="342"/>
                </a:lnTo>
                <a:lnTo>
                  <a:pt x="380" y="228"/>
                </a:lnTo>
                <a:lnTo>
                  <a:pt x="380" y="228"/>
                </a:lnTo>
                <a:cubicBezTo>
                  <a:pt x="386" y="222"/>
                  <a:pt x="386" y="212"/>
                  <a:pt x="380" y="205"/>
                </a:cubicBezTo>
                <a:cubicBezTo>
                  <a:pt x="374" y="199"/>
                  <a:pt x="363" y="199"/>
                  <a:pt x="358" y="2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6" name="Freeform 94"/>
          <p:cNvSpPr>
            <a:spLocks noChangeArrowheads="1"/>
          </p:cNvSpPr>
          <p:nvPr/>
        </p:nvSpPr>
        <p:spPr bwMode="auto">
          <a:xfrm>
            <a:off x="6962377" y="1298557"/>
            <a:ext cx="193675" cy="193675"/>
          </a:xfrm>
          <a:custGeom>
            <a:avLst/>
            <a:gdLst>
              <a:gd name="T0" fmla="*/ 185 w 537"/>
              <a:gd name="T1" fmla="*/ 203 h 537"/>
              <a:gd name="T2" fmla="*/ 185 w 537"/>
              <a:gd name="T3" fmla="*/ 187 h 537"/>
              <a:gd name="T4" fmla="*/ 185 w 537"/>
              <a:gd name="T5" fmla="*/ 237 h 537"/>
              <a:gd name="T6" fmla="*/ 352 w 537"/>
              <a:gd name="T7" fmla="*/ 220 h 537"/>
              <a:gd name="T8" fmla="*/ 503 w 537"/>
              <a:gd name="T9" fmla="*/ 470 h 537"/>
              <a:gd name="T10" fmla="*/ 503 w 537"/>
              <a:gd name="T11" fmla="*/ 470 h 537"/>
              <a:gd name="T12" fmla="*/ 363 w 537"/>
              <a:gd name="T13" fmla="*/ 358 h 537"/>
              <a:gd name="T14" fmla="*/ 503 w 537"/>
              <a:gd name="T15" fmla="*/ 253 h 537"/>
              <a:gd name="T16" fmla="*/ 469 w 537"/>
              <a:gd name="T17" fmla="*/ 503 h 537"/>
              <a:gd name="T18" fmla="*/ 67 w 537"/>
              <a:gd name="T19" fmla="*/ 503 h 537"/>
              <a:gd name="T20" fmla="*/ 60 w 537"/>
              <a:gd name="T21" fmla="*/ 502 h 537"/>
              <a:gd name="T22" fmla="*/ 235 w 537"/>
              <a:gd name="T23" fmla="*/ 408 h 537"/>
              <a:gd name="T24" fmla="*/ 303 w 537"/>
              <a:gd name="T25" fmla="*/ 408 h 537"/>
              <a:gd name="T26" fmla="*/ 476 w 537"/>
              <a:gd name="T27" fmla="*/ 502 h 537"/>
              <a:gd name="T28" fmla="*/ 35 w 537"/>
              <a:gd name="T29" fmla="*/ 480 h 537"/>
              <a:gd name="T30" fmla="*/ 34 w 537"/>
              <a:gd name="T31" fmla="*/ 470 h 537"/>
              <a:gd name="T32" fmla="*/ 34 w 537"/>
              <a:gd name="T33" fmla="*/ 253 h 537"/>
              <a:gd name="T34" fmla="*/ 176 w 537"/>
              <a:gd name="T35" fmla="*/ 355 h 537"/>
              <a:gd name="T36" fmla="*/ 101 w 537"/>
              <a:gd name="T37" fmla="*/ 170 h 537"/>
              <a:gd name="T38" fmla="*/ 59 w 537"/>
              <a:gd name="T39" fmla="*/ 204 h 537"/>
              <a:gd name="T40" fmla="*/ 134 w 537"/>
              <a:gd name="T41" fmla="*/ 104 h 537"/>
              <a:gd name="T42" fmla="*/ 419 w 537"/>
              <a:gd name="T43" fmla="*/ 266 h 537"/>
              <a:gd name="T44" fmla="*/ 270 w 537"/>
              <a:gd name="T45" fmla="*/ 388 h 537"/>
              <a:gd name="T46" fmla="*/ 134 w 537"/>
              <a:gd name="T47" fmla="*/ 273 h 537"/>
              <a:gd name="T48" fmla="*/ 256 w 537"/>
              <a:gd name="T49" fmla="*/ 42 h 537"/>
              <a:gd name="T50" fmla="*/ 270 w 537"/>
              <a:gd name="T51" fmla="*/ 37 h 537"/>
              <a:gd name="T52" fmla="*/ 318 w 537"/>
              <a:gd name="T53" fmla="*/ 70 h 537"/>
              <a:gd name="T54" fmla="*/ 452 w 537"/>
              <a:gd name="T55" fmla="*/ 183 h 537"/>
              <a:gd name="T56" fmla="*/ 484 w 537"/>
              <a:gd name="T57" fmla="*/ 209 h 537"/>
              <a:gd name="T58" fmla="*/ 469 w 537"/>
              <a:gd name="T59" fmla="*/ 220 h 537"/>
              <a:gd name="T60" fmla="*/ 452 w 537"/>
              <a:gd name="T61" fmla="*/ 237 h 537"/>
              <a:gd name="T62" fmla="*/ 519 w 537"/>
              <a:gd name="T63" fmla="*/ 194 h 537"/>
              <a:gd name="T64" fmla="*/ 519 w 537"/>
              <a:gd name="T65" fmla="*/ 194 h 537"/>
              <a:gd name="T66" fmla="*/ 452 w 537"/>
              <a:gd name="T67" fmla="*/ 70 h 537"/>
              <a:gd name="T68" fmla="*/ 303 w 537"/>
              <a:gd name="T69" fmla="*/ 16 h 537"/>
              <a:gd name="T70" fmla="*/ 169 w 537"/>
              <a:gd name="T71" fmla="*/ 70 h 537"/>
              <a:gd name="T72" fmla="*/ 18 w 537"/>
              <a:gd name="T73" fmla="*/ 194 h 537"/>
              <a:gd name="T74" fmla="*/ 0 w 537"/>
              <a:gd name="T75" fmla="*/ 237 h 537"/>
              <a:gd name="T76" fmla="*/ 51 w 537"/>
              <a:gd name="T77" fmla="*/ 536 h 537"/>
              <a:gd name="T78" fmla="*/ 486 w 537"/>
              <a:gd name="T79" fmla="*/ 536 h 537"/>
              <a:gd name="T80" fmla="*/ 536 w 537"/>
              <a:gd name="T81" fmla="*/ 237 h 537"/>
              <a:gd name="T82" fmla="*/ 185 w 537"/>
              <a:gd name="T83" fmla="*/ 170 h 537"/>
              <a:gd name="T84" fmla="*/ 318 w 537"/>
              <a:gd name="T85" fmla="*/ 170 h 537"/>
              <a:gd name="T86" fmla="*/ 185 w 537"/>
              <a:gd name="T87" fmla="*/ 17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537">
                <a:moveTo>
                  <a:pt x="185" y="203"/>
                </a:moveTo>
                <a:lnTo>
                  <a:pt x="185" y="203"/>
                </a:lnTo>
                <a:lnTo>
                  <a:pt x="185" y="203"/>
                </a:lnTo>
                <a:lnTo>
                  <a:pt x="368" y="203"/>
                </a:lnTo>
                <a:lnTo>
                  <a:pt x="368" y="187"/>
                </a:lnTo>
                <a:lnTo>
                  <a:pt x="185" y="187"/>
                </a:lnTo>
                <a:lnTo>
                  <a:pt x="185" y="203"/>
                </a:lnTo>
                <a:close/>
                <a:moveTo>
                  <a:pt x="185" y="237"/>
                </a:moveTo>
                <a:lnTo>
                  <a:pt x="185" y="237"/>
                </a:lnTo>
                <a:lnTo>
                  <a:pt x="185" y="237"/>
                </a:lnTo>
                <a:lnTo>
                  <a:pt x="352" y="237"/>
                </a:lnTo>
                <a:lnTo>
                  <a:pt x="352" y="220"/>
                </a:lnTo>
                <a:lnTo>
                  <a:pt x="185" y="220"/>
                </a:lnTo>
                <a:lnTo>
                  <a:pt x="185" y="237"/>
                </a:lnTo>
                <a:close/>
                <a:moveTo>
                  <a:pt x="503" y="470"/>
                </a:moveTo>
                <a:lnTo>
                  <a:pt x="503" y="470"/>
                </a:lnTo>
                <a:lnTo>
                  <a:pt x="503" y="470"/>
                </a:lnTo>
                <a:lnTo>
                  <a:pt x="503" y="470"/>
                </a:lnTo>
                <a:cubicBezTo>
                  <a:pt x="503" y="473"/>
                  <a:pt x="502" y="476"/>
                  <a:pt x="501" y="480"/>
                </a:cubicBezTo>
                <a:lnTo>
                  <a:pt x="501" y="480"/>
                </a:lnTo>
                <a:lnTo>
                  <a:pt x="363" y="358"/>
                </a:lnTo>
                <a:lnTo>
                  <a:pt x="499" y="239"/>
                </a:lnTo>
                <a:lnTo>
                  <a:pt x="499" y="239"/>
                </a:lnTo>
                <a:cubicBezTo>
                  <a:pt x="501" y="244"/>
                  <a:pt x="503" y="249"/>
                  <a:pt x="503" y="253"/>
                </a:cubicBezTo>
                <a:lnTo>
                  <a:pt x="503" y="253"/>
                </a:lnTo>
                <a:lnTo>
                  <a:pt x="503" y="470"/>
                </a:lnTo>
                <a:close/>
                <a:moveTo>
                  <a:pt x="469" y="503"/>
                </a:moveTo>
                <a:lnTo>
                  <a:pt x="469" y="503"/>
                </a:lnTo>
                <a:lnTo>
                  <a:pt x="469" y="503"/>
                </a:lnTo>
                <a:lnTo>
                  <a:pt x="67" y="503"/>
                </a:lnTo>
                <a:lnTo>
                  <a:pt x="67" y="503"/>
                </a:lnTo>
                <a:cubicBezTo>
                  <a:pt x="65" y="503"/>
                  <a:pt x="63" y="503"/>
                  <a:pt x="60" y="502"/>
                </a:cubicBezTo>
                <a:lnTo>
                  <a:pt x="60" y="502"/>
                </a:lnTo>
                <a:lnTo>
                  <a:pt x="202" y="377"/>
                </a:lnTo>
                <a:lnTo>
                  <a:pt x="201" y="377"/>
                </a:lnTo>
                <a:lnTo>
                  <a:pt x="235" y="408"/>
                </a:lnTo>
                <a:lnTo>
                  <a:pt x="235" y="408"/>
                </a:lnTo>
                <a:cubicBezTo>
                  <a:pt x="256" y="424"/>
                  <a:pt x="284" y="424"/>
                  <a:pt x="303" y="408"/>
                </a:cubicBezTo>
                <a:lnTo>
                  <a:pt x="303" y="408"/>
                </a:lnTo>
                <a:lnTo>
                  <a:pt x="337" y="380"/>
                </a:lnTo>
                <a:lnTo>
                  <a:pt x="476" y="502"/>
                </a:lnTo>
                <a:lnTo>
                  <a:pt x="476" y="502"/>
                </a:lnTo>
                <a:cubicBezTo>
                  <a:pt x="474" y="503"/>
                  <a:pt x="471" y="503"/>
                  <a:pt x="469" y="503"/>
                </a:cubicBezTo>
                <a:close/>
                <a:moveTo>
                  <a:pt x="35" y="480"/>
                </a:moveTo>
                <a:lnTo>
                  <a:pt x="35" y="480"/>
                </a:lnTo>
                <a:lnTo>
                  <a:pt x="35" y="480"/>
                </a:lnTo>
                <a:lnTo>
                  <a:pt x="35" y="480"/>
                </a:lnTo>
                <a:cubicBezTo>
                  <a:pt x="35" y="476"/>
                  <a:pt x="34" y="473"/>
                  <a:pt x="34" y="470"/>
                </a:cubicBezTo>
                <a:lnTo>
                  <a:pt x="34" y="470"/>
                </a:lnTo>
                <a:lnTo>
                  <a:pt x="34" y="253"/>
                </a:lnTo>
                <a:lnTo>
                  <a:pt x="34" y="253"/>
                </a:lnTo>
                <a:cubicBezTo>
                  <a:pt x="34" y="246"/>
                  <a:pt x="37" y="238"/>
                  <a:pt x="42" y="232"/>
                </a:cubicBezTo>
                <a:lnTo>
                  <a:pt x="42" y="232"/>
                </a:lnTo>
                <a:lnTo>
                  <a:pt x="176" y="355"/>
                </a:lnTo>
                <a:lnTo>
                  <a:pt x="35" y="480"/>
                </a:lnTo>
                <a:close/>
                <a:moveTo>
                  <a:pt x="101" y="170"/>
                </a:moveTo>
                <a:lnTo>
                  <a:pt x="101" y="170"/>
                </a:lnTo>
                <a:lnTo>
                  <a:pt x="101" y="170"/>
                </a:lnTo>
                <a:lnTo>
                  <a:pt x="101" y="242"/>
                </a:lnTo>
                <a:lnTo>
                  <a:pt x="59" y="204"/>
                </a:lnTo>
                <a:lnTo>
                  <a:pt x="101" y="170"/>
                </a:lnTo>
                <a:close/>
                <a:moveTo>
                  <a:pt x="134" y="104"/>
                </a:moveTo>
                <a:lnTo>
                  <a:pt x="134" y="104"/>
                </a:lnTo>
                <a:lnTo>
                  <a:pt x="134" y="104"/>
                </a:lnTo>
                <a:lnTo>
                  <a:pt x="419" y="104"/>
                </a:lnTo>
                <a:lnTo>
                  <a:pt x="419" y="266"/>
                </a:lnTo>
                <a:lnTo>
                  <a:pt x="282" y="384"/>
                </a:lnTo>
                <a:lnTo>
                  <a:pt x="282" y="384"/>
                </a:lnTo>
                <a:cubicBezTo>
                  <a:pt x="279" y="386"/>
                  <a:pt x="274" y="388"/>
                  <a:pt x="270" y="388"/>
                </a:cubicBezTo>
                <a:cubicBezTo>
                  <a:pt x="265" y="388"/>
                  <a:pt x="261" y="386"/>
                  <a:pt x="256" y="383"/>
                </a:cubicBezTo>
                <a:lnTo>
                  <a:pt x="256" y="383"/>
                </a:lnTo>
                <a:lnTo>
                  <a:pt x="134" y="273"/>
                </a:lnTo>
                <a:lnTo>
                  <a:pt x="134" y="104"/>
                </a:lnTo>
                <a:close/>
                <a:moveTo>
                  <a:pt x="256" y="42"/>
                </a:moveTo>
                <a:lnTo>
                  <a:pt x="256" y="42"/>
                </a:lnTo>
                <a:lnTo>
                  <a:pt x="256" y="42"/>
                </a:lnTo>
                <a:lnTo>
                  <a:pt x="256" y="42"/>
                </a:lnTo>
                <a:cubicBezTo>
                  <a:pt x="261" y="38"/>
                  <a:pt x="265" y="37"/>
                  <a:pt x="270" y="37"/>
                </a:cubicBezTo>
                <a:cubicBezTo>
                  <a:pt x="274" y="37"/>
                  <a:pt x="279" y="38"/>
                  <a:pt x="282" y="41"/>
                </a:cubicBezTo>
                <a:lnTo>
                  <a:pt x="282" y="41"/>
                </a:lnTo>
                <a:lnTo>
                  <a:pt x="318" y="70"/>
                </a:lnTo>
                <a:lnTo>
                  <a:pt x="221" y="70"/>
                </a:lnTo>
                <a:lnTo>
                  <a:pt x="256" y="42"/>
                </a:lnTo>
                <a:close/>
                <a:moveTo>
                  <a:pt x="452" y="183"/>
                </a:moveTo>
                <a:lnTo>
                  <a:pt x="452" y="183"/>
                </a:lnTo>
                <a:lnTo>
                  <a:pt x="452" y="183"/>
                </a:lnTo>
                <a:lnTo>
                  <a:pt x="484" y="209"/>
                </a:lnTo>
                <a:lnTo>
                  <a:pt x="472" y="220"/>
                </a:lnTo>
                <a:lnTo>
                  <a:pt x="469" y="220"/>
                </a:lnTo>
                <a:lnTo>
                  <a:pt x="469" y="220"/>
                </a:lnTo>
                <a:cubicBezTo>
                  <a:pt x="470" y="220"/>
                  <a:pt x="471" y="220"/>
                  <a:pt x="472" y="220"/>
                </a:cubicBezTo>
                <a:lnTo>
                  <a:pt x="472" y="220"/>
                </a:lnTo>
                <a:lnTo>
                  <a:pt x="452" y="237"/>
                </a:lnTo>
                <a:lnTo>
                  <a:pt x="452" y="183"/>
                </a:lnTo>
                <a:close/>
                <a:moveTo>
                  <a:pt x="519" y="194"/>
                </a:moveTo>
                <a:lnTo>
                  <a:pt x="519" y="194"/>
                </a:lnTo>
                <a:lnTo>
                  <a:pt x="519" y="194"/>
                </a:lnTo>
                <a:lnTo>
                  <a:pt x="519" y="194"/>
                </a:lnTo>
                <a:lnTo>
                  <a:pt x="519" y="194"/>
                </a:lnTo>
                <a:lnTo>
                  <a:pt x="519" y="194"/>
                </a:lnTo>
                <a:lnTo>
                  <a:pt x="452" y="139"/>
                </a:lnTo>
                <a:lnTo>
                  <a:pt x="452" y="70"/>
                </a:lnTo>
                <a:lnTo>
                  <a:pt x="370" y="70"/>
                </a:lnTo>
                <a:lnTo>
                  <a:pt x="303" y="16"/>
                </a:lnTo>
                <a:lnTo>
                  <a:pt x="303" y="16"/>
                </a:lnTo>
                <a:cubicBezTo>
                  <a:pt x="284" y="1"/>
                  <a:pt x="256" y="0"/>
                  <a:pt x="235" y="16"/>
                </a:cubicBezTo>
                <a:lnTo>
                  <a:pt x="235" y="16"/>
                </a:lnTo>
                <a:lnTo>
                  <a:pt x="169" y="70"/>
                </a:lnTo>
                <a:lnTo>
                  <a:pt x="101" y="70"/>
                </a:lnTo>
                <a:lnTo>
                  <a:pt x="101" y="126"/>
                </a:lnTo>
                <a:lnTo>
                  <a:pt x="18" y="194"/>
                </a:lnTo>
                <a:lnTo>
                  <a:pt x="18" y="194"/>
                </a:lnTo>
                <a:cubicBezTo>
                  <a:pt x="7" y="201"/>
                  <a:pt x="0" y="214"/>
                  <a:pt x="0" y="237"/>
                </a:cubicBezTo>
                <a:lnTo>
                  <a:pt x="0" y="237"/>
                </a:lnTo>
                <a:lnTo>
                  <a:pt x="0" y="486"/>
                </a:lnTo>
                <a:lnTo>
                  <a:pt x="0" y="486"/>
                </a:lnTo>
                <a:cubicBezTo>
                  <a:pt x="0" y="514"/>
                  <a:pt x="23" y="536"/>
                  <a:pt x="51" y="536"/>
                </a:cubicBezTo>
                <a:lnTo>
                  <a:pt x="51" y="536"/>
                </a:lnTo>
                <a:lnTo>
                  <a:pt x="486" y="536"/>
                </a:lnTo>
                <a:lnTo>
                  <a:pt x="486" y="536"/>
                </a:lnTo>
                <a:cubicBezTo>
                  <a:pt x="513" y="536"/>
                  <a:pt x="536" y="514"/>
                  <a:pt x="536" y="486"/>
                </a:cubicBezTo>
                <a:lnTo>
                  <a:pt x="536" y="486"/>
                </a:lnTo>
                <a:lnTo>
                  <a:pt x="536" y="237"/>
                </a:lnTo>
                <a:lnTo>
                  <a:pt x="536" y="237"/>
                </a:lnTo>
                <a:cubicBezTo>
                  <a:pt x="536" y="214"/>
                  <a:pt x="530" y="202"/>
                  <a:pt x="519" y="194"/>
                </a:cubicBezTo>
                <a:close/>
                <a:moveTo>
                  <a:pt x="185" y="170"/>
                </a:moveTo>
                <a:lnTo>
                  <a:pt x="185" y="170"/>
                </a:lnTo>
                <a:lnTo>
                  <a:pt x="185" y="170"/>
                </a:lnTo>
                <a:lnTo>
                  <a:pt x="318" y="170"/>
                </a:lnTo>
                <a:lnTo>
                  <a:pt x="318" y="154"/>
                </a:lnTo>
                <a:lnTo>
                  <a:pt x="185" y="154"/>
                </a:lnTo>
                <a:lnTo>
                  <a:pt x="185" y="170"/>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7" name="Freeform 95"/>
          <p:cNvSpPr>
            <a:spLocks noChangeArrowheads="1"/>
          </p:cNvSpPr>
          <p:nvPr/>
        </p:nvSpPr>
        <p:spPr bwMode="auto">
          <a:xfrm>
            <a:off x="6427389" y="1365232"/>
            <a:ext cx="193675" cy="127000"/>
          </a:xfrm>
          <a:custGeom>
            <a:avLst/>
            <a:gdLst>
              <a:gd name="T0" fmla="*/ 502 w 536"/>
              <a:gd name="T1" fmla="*/ 285 h 353"/>
              <a:gd name="T2" fmla="*/ 502 w 536"/>
              <a:gd name="T3" fmla="*/ 285 h 353"/>
              <a:gd name="T4" fmla="*/ 500 w 536"/>
              <a:gd name="T5" fmla="*/ 294 h 353"/>
              <a:gd name="T6" fmla="*/ 502 w 536"/>
              <a:gd name="T7" fmla="*/ 63 h 353"/>
              <a:gd name="T8" fmla="*/ 502 w 536"/>
              <a:gd name="T9" fmla="*/ 67 h 353"/>
              <a:gd name="T10" fmla="*/ 502 w 536"/>
              <a:gd name="T11" fmla="*/ 285 h 353"/>
              <a:gd name="T12" fmla="*/ 468 w 536"/>
              <a:gd name="T13" fmla="*/ 318 h 353"/>
              <a:gd name="T14" fmla="*/ 67 w 536"/>
              <a:gd name="T15" fmla="*/ 318 h 353"/>
              <a:gd name="T16" fmla="*/ 59 w 536"/>
              <a:gd name="T17" fmla="*/ 317 h 353"/>
              <a:gd name="T18" fmla="*/ 191 w 536"/>
              <a:gd name="T19" fmla="*/ 200 h 353"/>
              <a:gd name="T20" fmla="*/ 234 w 536"/>
              <a:gd name="T21" fmla="*/ 239 h 353"/>
              <a:gd name="T22" fmla="*/ 302 w 536"/>
              <a:gd name="T23" fmla="*/ 239 h 353"/>
              <a:gd name="T24" fmla="*/ 475 w 536"/>
              <a:gd name="T25" fmla="*/ 317 h 353"/>
              <a:gd name="T26" fmla="*/ 468 w 536"/>
              <a:gd name="T27" fmla="*/ 318 h 353"/>
              <a:gd name="T28" fmla="*/ 35 w 536"/>
              <a:gd name="T29" fmla="*/ 294 h 353"/>
              <a:gd name="T30" fmla="*/ 35 w 536"/>
              <a:gd name="T31" fmla="*/ 294 h 353"/>
              <a:gd name="T32" fmla="*/ 33 w 536"/>
              <a:gd name="T33" fmla="*/ 285 h 353"/>
              <a:gd name="T34" fmla="*/ 33 w 536"/>
              <a:gd name="T35" fmla="*/ 67 h 353"/>
              <a:gd name="T36" fmla="*/ 35 w 536"/>
              <a:gd name="T37" fmla="*/ 57 h 353"/>
              <a:gd name="T38" fmla="*/ 35 w 536"/>
              <a:gd name="T39" fmla="*/ 294 h 353"/>
              <a:gd name="T40" fmla="*/ 67 w 536"/>
              <a:gd name="T41" fmla="*/ 33 h 353"/>
              <a:gd name="T42" fmla="*/ 468 w 536"/>
              <a:gd name="T43" fmla="*/ 33 h 353"/>
              <a:gd name="T44" fmla="*/ 482 w 536"/>
              <a:gd name="T45" fmla="*/ 36 h 353"/>
              <a:gd name="T46" fmla="*/ 281 w 536"/>
              <a:gd name="T47" fmla="*/ 214 h 353"/>
              <a:gd name="T48" fmla="*/ 269 w 536"/>
              <a:gd name="T49" fmla="*/ 218 h 353"/>
              <a:gd name="T50" fmla="*/ 256 w 536"/>
              <a:gd name="T51" fmla="*/ 214 h 353"/>
              <a:gd name="T52" fmla="*/ 59 w 536"/>
              <a:gd name="T53" fmla="*/ 34 h 353"/>
              <a:gd name="T54" fmla="*/ 485 w 536"/>
              <a:gd name="T55" fmla="*/ 0 h 353"/>
              <a:gd name="T56" fmla="*/ 485 w 536"/>
              <a:gd name="T57" fmla="*/ 0 h 353"/>
              <a:gd name="T58" fmla="*/ 50 w 536"/>
              <a:gd name="T59" fmla="*/ 0 h 353"/>
              <a:gd name="T60" fmla="*/ 0 w 536"/>
              <a:gd name="T61" fmla="*/ 50 h 353"/>
              <a:gd name="T62" fmla="*/ 0 w 536"/>
              <a:gd name="T63" fmla="*/ 301 h 353"/>
              <a:gd name="T64" fmla="*/ 50 w 536"/>
              <a:gd name="T65" fmla="*/ 352 h 353"/>
              <a:gd name="T66" fmla="*/ 485 w 536"/>
              <a:gd name="T67" fmla="*/ 352 h 353"/>
              <a:gd name="T68" fmla="*/ 535 w 536"/>
              <a:gd name="T69" fmla="*/ 301 h 353"/>
              <a:gd name="T70" fmla="*/ 535 w 536"/>
              <a:gd name="T71" fmla="*/ 5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353">
                <a:moveTo>
                  <a:pt x="502" y="285"/>
                </a:moveTo>
                <a:lnTo>
                  <a:pt x="502" y="285"/>
                </a:lnTo>
                <a:lnTo>
                  <a:pt x="502" y="285"/>
                </a:lnTo>
                <a:lnTo>
                  <a:pt x="502" y="285"/>
                </a:lnTo>
                <a:cubicBezTo>
                  <a:pt x="502" y="287"/>
                  <a:pt x="501" y="291"/>
                  <a:pt x="500" y="294"/>
                </a:cubicBezTo>
                <a:lnTo>
                  <a:pt x="500" y="294"/>
                </a:lnTo>
                <a:lnTo>
                  <a:pt x="371" y="179"/>
                </a:lnTo>
                <a:lnTo>
                  <a:pt x="502" y="63"/>
                </a:lnTo>
                <a:lnTo>
                  <a:pt x="502" y="63"/>
                </a:lnTo>
                <a:cubicBezTo>
                  <a:pt x="502" y="64"/>
                  <a:pt x="502" y="66"/>
                  <a:pt x="502" y="67"/>
                </a:cubicBezTo>
                <a:lnTo>
                  <a:pt x="502" y="67"/>
                </a:lnTo>
                <a:lnTo>
                  <a:pt x="502" y="285"/>
                </a:lnTo>
                <a:close/>
                <a:moveTo>
                  <a:pt x="468" y="318"/>
                </a:moveTo>
                <a:lnTo>
                  <a:pt x="468" y="318"/>
                </a:lnTo>
                <a:lnTo>
                  <a:pt x="468" y="318"/>
                </a:lnTo>
                <a:lnTo>
                  <a:pt x="67" y="318"/>
                </a:lnTo>
                <a:lnTo>
                  <a:pt x="67" y="318"/>
                </a:lnTo>
                <a:cubicBezTo>
                  <a:pt x="64" y="318"/>
                  <a:pt x="62" y="318"/>
                  <a:pt x="59" y="317"/>
                </a:cubicBezTo>
                <a:lnTo>
                  <a:pt x="59" y="317"/>
                </a:lnTo>
                <a:lnTo>
                  <a:pt x="191" y="200"/>
                </a:lnTo>
                <a:lnTo>
                  <a:pt x="234" y="239"/>
                </a:lnTo>
                <a:lnTo>
                  <a:pt x="234" y="239"/>
                </a:lnTo>
                <a:cubicBezTo>
                  <a:pt x="255" y="256"/>
                  <a:pt x="283" y="255"/>
                  <a:pt x="302" y="239"/>
                </a:cubicBezTo>
                <a:lnTo>
                  <a:pt x="302" y="239"/>
                </a:lnTo>
                <a:lnTo>
                  <a:pt x="345" y="201"/>
                </a:lnTo>
                <a:lnTo>
                  <a:pt x="475" y="317"/>
                </a:lnTo>
                <a:lnTo>
                  <a:pt x="475" y="317"/>
                </a:lnTo>
                <a:cubicBezTo>
                  <a:pt x="473" y="318"/>
                  <a:pt x="470" y="318"/>
                  <a:pt x="468" y="318"/>
                </a:cubicBezTo>
                <a:close/>
                <a:moveTo>
                  <a:pt x="35" y="294"/>
                </a:moveTo>
                <a:lnTo>
                  <a:pt x="35" y="294"/>
                </a:lnTo>
                <a:lnTo>
                  <a:pt x="35" y="294"/>
                </a:lnTo>
                <a:lnTo>
                  <a:pt x="35" y="294"/>
                </a:lnTo>
                <a:cubicBezTo>
                  <a:pt x="34" y="291"/>
                  <a:pt x="33" y="287"/>
                  <a:pt x="33" y="285"/>
                </a:cubicBezTo>
                <a:lnTo>
                  <a:pt x="33" y="285"/>
                </a:lnTo>
                <a:lnTo>
                  <a:pt x="33" y="67"/>
                </a:lnTo>
                <a:lnTo>
                  <a:pt x="33" y="67"/>
                </a:lnTo>
                <a:cubicBezTo>
                  <a:pt x="33" y="64"/>
                  <a:pt x="33" y="60"/>
                  <a:pt x="35" y="57"/>
                </a:cubicBezTo>
                <a:lnTo>
                  <a:pt x="35" y="57"/>
                </a:lnTo>
                <a:lnTo>
                  <a:pt x="166" y="177"/>
                </a:lnTo>
                <a:lnTo>
                  <a:pt x="35" y="294"/>
                </a:lnTo>
                <a:close/>
                <a:moveTo>
                  <a:pt x="67" y="33"/>
                </a:moveTo>
                <a:lnTo>
                  <a:pt x="67" y="33"/>
                </a:lnTo>
                <a:lnTo>
                  <a:pt x="67" y="33"/>
                </a:lnTo>
                <a:lnTo>
                  <a:pt x="468" y="33"/>
                </a:lnTo>
                <a:lnTo>
                  <a:pt x="468" y="33"/>
                </a:lnTo>
                <a:cubicBezTo>
                  <a:pt x="473" y="33"/>
                  <a:pt x="478" y="34"/>
                  <a:pt x="482" y="36"/>
                </a:cubicBezTo>
                <a:lnTo>
                  <a:pt x="482" y="36"/>
                </a:lnTo>
                <a:lnTo>
                  <a:pt x="281" y="214"/>
                </a:lnTo>
                <a:lnTo>
                  <a:pt x="281" y="214"/>
                </a:lnTo>
                <a:cubicBezTo>
                  <a:pt x="278" y="217"/>
                  <a:pt x="273" y="218"/>
                  <a:pt x="269" y="218"/>
                </a:cubicBezTo>
                <a:cubicBezTo>
                  <a:pt x="264" y="218"/>
                  <a:pt x="259" y="217"/>
                  <a:pt x="256" y="214"/>
                </a:cubicBezTo>
                <a:lnTo>
                  <a:pt x="256" y="214"/>
                </a:lnTo>
                <a:lnTo>
                  <a:pt x="59" y="34"/>
                </a:lnTo>
                <a:lnTo>
                  <a:pt x="59" y="34"/>
                </a:lnTo>
                <a:cubicBezTo>
                  <a:pt x="61" y="34"/>
                  <a:pt x="64" y="33"/>
                  <a:pt x="67" y="33"/>
                </a:cubicBezTo>
                <a:close/>
                <a:moveTo>
                  <a:pt x="485" y="0"/>
                </a:moveTo>
                <a:lnTo>
                  <a:pt x="485" y="0"/>
                </a:lnTo>
                <a:lnTo>
                  <a:pt x="485" y="0"/>
                </a:lnTo>
                <a:lnTo>
                  <a:pt x="50" y="0"/>
                </a:lnTo>
                <a:lnTo>
                  <a:pt x="50" y="0"/>
                </a:lnTo>
                <a:cubicBezTo>
                  <a:pt x="22" y="0"/>
                  <a:pt x="0" y="22"/>
                  <a:pt x="0" y="50"/>
                </a:cubicBezTo>
                <a:lnTo>
                  <a:pt x="0" y="50"/>
                </a:lnTo>
                <a:lnTo>
                  <a:pt x="0" y="301"/>
                </a:lnTo>
                <a:lnTo>
                  <a:pt x="0" y="301"/>
                </a:lnTo>
                <a:cubicBezTo>
                  <a:pt x="0" y="329"/>
                  <a:pt x="22" y="352"/>
                  <a:pt x="50" y="352"/>
                </a:cubicBezTo>
                <a:lnTo>
                  <a:pt x="50" y="352"/>
                </a:lnTo>
                <a:lnTo>
                  <a:pt x="485" y="352"/>
                </a:lnTo>
                <a:lnTo>
                  <a:pt x="485" y="352"/>
                </a:lnTo>
                <a:cubicBezTo>
                  <a:pt x="513" y="352"/>
                  <a:pt x="535" y="329"/>
                  <a:pt x="535" y="301"/>
                </a:cubicBezTo>
                <a:lnTo>
                  <a:pt x="535" y="301"/>
                </a:lnTo>
                <a:lnTo>
                  <a:pt x="535" y="50"/>
                </a:lnTo>
                <a:lnTo>
                  <a:pt x="535" y="50"/>
                </a:lnTo>
                <a:cubicBezTo>
                  <a:pt x="535" y="22"/>
                  <a:pt x="513" y="0"/>
                  <a:pt x="485"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8" name="Freeform 96"/>
          <p:cNvSpPr>
            <a:spLocks noChangeArrowheads="1"/>
          </p:cNvSpPr>
          <p:nvPr/>
        </p:nvSpPr>
        <p:spPr bwMode="auto">
          <a:xfrm>
            <a:off x="8572102" y="761982"/>
            <a:ext cx="193675" cy="193675"/>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99" name="Freeform 97"/>
          <p:cNvSpPr>
            <a:spLocks noChangeArrowheads="1"/>
          </p:cNvSpPr>
          <p:nvPr/>
        </p:nvSpPr>
        <p:spPr bwMode="auto">
          <a:xfrm>
            <a:off x="8035527" y="761982"/>
            <a:ext cx="193675" cy="193675"/>
          </a:xfrm>
          <a:custGeom>
            <a:avLst/>
            <a:gdLst>
              <a:gd name="T0" fmla="*/ 134 w 536"/>
              <a:gd name="T1" fmla="*/ 33 h 536"/>
              <a:gd name="T2" fmla="*/ 134 w 536"/>
              <a:gd name="T3" fmla="*/ 33 h 536"/>
              <a:gd name="T4" fmla="*/ 134 w 536"/>
              <a:gd name="T5" fmla="*/ 33 h 536"/>
              <a:gd name="T6" fmla="*/ 401 w 536"/>
              <a:gd name="T7" fmla="*/ 33 h 536"/>
              <a:gd name="T8" fmla="*/ 401 w 536"/>
              <a:gd name="T9" fmla="*/ 33 h 536"/>
              <a:gd name="T10" fmla="*/ 418 w 536"/>
              <a:gd name="T11" fmla="*/ 16 h 536"/>
              <a:gd name="T12" fmla="*/ 401 w 536"/>
              <a:gd name="T13" fmla="*/ 0 h 536"/>
              <a:gd name="T14" fmla="*/ 401 w 536"/>
              <a:gd name="T15" fmla="*/ 0 h 536"/>
              <a:gd name="T16" fmla="*/ 134 w 536"/>
              <a:gd name="T17" fmla="*/ 0 h 536"/>
              <a:gd name="T18" fmla="*/ 134 w 536"/>
              <a:gd name="T19" fmla="*/ 0 h 536"/>
              <a:gd name="T20" fmla="*/ 117 w 536"/>
              <a:gd name="T21" fmla="*/ 16 h 536"/>
              <a:gd name="T22" fmla="*/ 134 w 536"/>
              <a:gd name="T23" fmla="*/ 33 h 536"/>
              <a:gd name="T24" fmla="*/ 502 w 536"/>
              <a:gd name="T25" fmla="*/ 468 h 536"/>
              <a:gd name="T26" fmla="*/ 502 w 536"/>
              <a:gd name="T27" fmla="*/ 468 h 536"/>
              <a:gd name="T28" fmla="*/ 502 w 536"/>
              <a:gd name="T29" fmla="*/ 468 h 536"/>
              <a:gd name="T30" fmla="*/ 502 w 536"/>
              <a:gd name="T31" fmla="*/ 468 h 536"/>
              <a:gd name="T32" fmla="*/ 469 w 536"/>
              <a:gd name="T33" fmla="*/ 502 h 536"/>
              <a:gd name="T34" fmla="*/ 469 w 536"/>
              <a:gd name="T35" fmla="*/ 502 h 536"/>
              <a:gd name="T36" fmla="*/ 67 w 536"/>
              <a:gd name="T37" fmla="*/ 502 h 536"/>
              <a:gd name="T38" fmla="*/ 67 w 536"/>
              <a:gd name="T39" fmla="*/ 502 h 536"/>
              <a:gd name="T40" fmla="*/ 33 w 536"/>
              <a:gd name="T41" fmla="*/ 468 h 536"/>
              <a:gd name="T42" fmla="*/ 33 w 536"/>
              <a:gd name="T43" fmla="*/ 468 h 536"/>
              <a:gd name="T44" fmla="*/ 33 w 536"/>
              <a:gd name="T45" fmla="*/ 201 h 536"/>
              <a:gd name="T46" fmla="*/ 33 w 536"/>
              <a:gd name="T47" fmla="*/ 201 h 536"/>
              <a:gd name="T48" fmla="*/ 67 w 536"/>
              <a:gd name="T49" fmla="*/ 167 h 536"/>
              <a:gd name="T50" fmla="*/ 67 w 536"/>
              <a:gd name="T51" fmla="*/ 167 h 536"/>
              <a:gd name="T52" fmla="*/ 469 w 536"/>
              <a:gd name="T53" fmla="*/ 167 h 536"/>
              <a:gd name="T54" fmla="*/ 469 w 536"/>
              <a:gd name="T55" fmla="*/ 167 h 536"/>
              <a:gd name="T56" fmla="*/ 502 w 536"/>
              <a:gd name="T57" fmla="*/ 201 h 536"/>
              <a:gd name="T58" fmla="*/ 502 w 536"/>
              <a:gd name="T59" fmla="*/ 201 h 536"/>
              <a:gd name="T60" fmla="*/ 502 w 536"/>
              <a:gd name="T61" fmla="*/ 468 h 536"/>
              <a:gd name="T62" fmla="*/ 485 w 536"/>
              <a:gd name="T63" fmla="*/ 134 h 536"/>
              <a:gd name="T64" fmla="*/ 485 w 536"/>
              <a:gd name="T65" fmla="*/ 134 h 536"/>
              <a:gd name="T66" fmla="*/ 485 w 536"/>
              <a:gd name="T67" fmla="*/ 134 h 536"/>
              <a:gd name="T68" fmla="*/ 50 w 536"/>
              <a:gd name="T69" fmla="*/ 134 h 536"/>
              <a:gd name="T70" fmla="*/ 50 w 536"/>
              <a:gd name="T71" fmla="*/ 134 h 536"/>
              <a:gd name="T72" fmla="*/ 0 w 536"/>
              <a:gd name="T73" fmla="*/ 184 h 536"/>
              <a:gd name="T74" fmla="*/ 0 w 536"/>
              <a:gd name="T75" fmla="*/ 184 h 536"/>
              <a:gd name="T76" fmla="*/ 0 w 536"/>
              <a:gd name="T77" fmla="*/ 485 h 536"/>
              <a:gd name="T78" fmla="*/ 0 w 536"/>
              <a:gd name="T79" fmla="*/ 485 h 536"/>
              <a:gd name="T80" fmla="*/ 50 w 536"/>
              <a:gd name="T81" fmla="*/ 535 h 536"/>
              <a:gd name="T82" fmla="*/ 50 w 536"/>
              <a:gd name="T83" fmla="*/ 535 h 536"/>
              <a:gd name="T84" fmla="*/ 485 w 536"/>
              <a:gd name="T85" fmla="*/ 535 h 536"/>
              <a:gd name="T86" fmla="*/ 485 w 536"/>
              <a:gd name="T87" fmla="*/ 535 h 536"/>
              <a:gd name="T88" fmla="*/ 535 w 536"/>
              <a:gd name="T89" fmla="*/ 485 h 536"/>
              <a:gd name="T90" fmla="*/ 535 w 536"/>
              <a:gd name="T91" fmla="*/ 485 h 536"/>
              <a:gd name="T92" fmla="*/ 535 w 536"/>
              <a:gd name="T93" fmla="*/ 184 h 536"/>
              <a:gd name="T94" fmla="*/ 535 w 536"/>
              <a:gd name="T95" fmla="*/ 184 h 536"/>
              <a:gd name="T96" fmla="*/ 485 w 536"/>
              <a:gd name="T97" fmla="*/ 134 h 536"/>
              <a:gd name="T98" fmla="*/ 84 w 536"/>
              <a:gd name="T99" fmla="*/ 100 h 536"/>
              <a:gd name="T100" fmla="*/ 84 w 536"/>
              <a:gd name="T101" fmla="*/ 100 h 536"/>
              <a:gd name="T102" fmla="*/ 84 w 536"/>
              <a:gd name="T103" fmla="*/ 100 h 536"/>
              <a:gd name="T104" fmla="*/ 452 w 536"/>
              <a:gd name="T105" fmla="*/ 100 h 536"/>
              <a:gd name="T106" fmla="*/ 452 w 536"/>
              <a:gd name="T107" fmla="*/ 100 h 536"/>
              <a:gd name="T108" fmla="*/ 469 w 536"/>
              <a:gd name="T109" fmla="*/ 83 h 536"/>
              <a:gd name="T110" fmla="*/ 452 w 536"/>
              <a:gd name="T111" fmla="*/ 67 h 536"/>
              <a:gd name="T112" fmla="*/ 452 w 536"/>
              <a:gd name="T113" fmla="*/ 67 h 536"/>
              <a:gd name="T114" fmla="*/ 84 w 536"/>
              <a:gd name="T115" fmla="*/ 67 h 536"/>
              <a:gd name="T116" fmla="*/ 84 w 536"/>
              <a:gd name="T117" fmla="*/ 67 h 536"/>
              <a:gd name="T118" fmla="*/ 67 w 536"/>
              <a:gd name="T119" fmla="*/ 83 h 536"/>
              <a:gd name="T120" fmla="*/ 84 w 536"/>
              <a:gd name="T121" fmla="*/ 10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6" h="536">
                <a:moveTo>
                  <a:pt x="134" y="33"/>
                </a:moveTo>
                <a:lnTo>
                  <a:pt x="134" y="33"/>
                </a:lnTo>
                <a:lnTo>
                  <a:pt x="134" y="33"/>
                </a:lnTo>
                <a:lnTo>
                  <a:pt x="401" y="33"/>
                </a:lnTo>
                <a:lnTo>
                  <a:pt x="401" y="33"/>
                </a:lnTo>
                <a:cubicBezTo>
                  <a:pt x="411" y="33"/>
                  <a:pt x="418" y="26"/>
                  <a:pt x="418" y="16"/>
                </a:cubicBezTo>
                <a:cubicBezTo>
                  <a:pt x="418" y="7"/>
                  <a:pt x="411" y="0"/>
                  <a:pt x="401" y="0"/>
                </a:cubicBezTo>
                <a:lnTo>
                  <a:pt x="401" y="0"/>
                </a:lnTo>
                <a:lnTo>
                  <a:pt x="134" y="0"/>
                </a:lnTo>
                <a:lnTo>
                  <a:pt x="134" y="0"/>
                </a:lnTo>
                <a:cubicBezTo>
                  <a:pt x="124" y="0"/>
                  <a:pt x="117" y="7"/>
                  <a:pt x="117" y="16"/>
                </a:cubicBezTo>
                <a:cubicBezTo>
                  <a:pt x="117" y="26"/>
                  <a:pt x="124" y="33"/>
                  <a:pt x="134" y="33"/>
                </a:cubicBezTo>
                <a:close/>
                <a:moveTo>
                  <a:pt x="502" y="468"/>
                </a:moveTo>
                <a:lnTo>
                  <a:pt x="502" y="468"/>
                </a:lnTo>
                <a:lnTo>
                  <a:pt x="502" y="468"/>
                </a:lnTo>
                <a:lnTo>
                  <a:pt x="502" y="468"/>
                </a:lnTo>
                <a:cubicBezTo>
                  <a:pt x="502" y="487"/>
                  <a:pt x="487" y="502"/>
                  <a:pt x="469" y="502"/>
                </a:cubicBezTo>
                <a:lnTo>
                  <a:pt x="469" y="502"/>
                </a:lnTo>
                <a:lnTo>
                  <a:pt x="67" y="502"/>
                </a:lnTo>
                <a:lnTo>
                  <a:pt x="67" y="502"/>
                </a:lnTo>
                <a:cubicBezTo>
                  <a:pt x="48" y="502"/>
                  <a:pt x="33" y="487"/>
                  <a:pt x="33" y="468"/>
                </a:cubicBezTo>
                <a:lnTo>
                  <a:pt x="33" y="468"/>
                </a:lnTo>
                <a:lnTo>
                  <a:pt x="33" y="201"/>
                </a:lnTo>
                <a:lnTo>
                  <a:pt x="33" y="201"/>
                </a:lnTo>
                <a:cubicBezTo>
                  <a:pt x="33" y="183"/>
                  <a:pt x="48" y="167"/>
                  <a:pt x="67" y="167"/>
                </a:cubicBezTo>
                <a:lnTo>
                  <a:pt x="67" y="167"/>
                </a:lnTo>
                <a:lnTo>
                  <a:pt x="469" y="167"/>
                </a:lnTo>
                <a:lnTo>
                  <a:pt x="469" y="167"/>
                </a:lnTo>
                <a:cubicBezTo>
                  <a:pt x="487" y="167"/>
                  <a:pt x="502" y="183"/>
                  <a:pt x="502" y="201"/>
                </a:cubicBezTo>
                <a:lnTo>
                  <a:pt x="502" y="201"/>
                </a:lnTo>
                <a:lnTo>
                  <a:pt x="502" y="468"/>
                </a:lnTo>
                <a:close/>
                <a:moveTo>
                  <a:pt x="485" y="134"/>
                </a:moveTo>
                <a:lnTo>
                  <a:pt x="485" y="134"/>
                </a:lnTo>
                <a:lnTo>
                  <a:pt x="485" y="134"/>
                </a:lnTo>
                <a:lnTo>
                  <a:pt x="50" y="134"/>
                </a:lnTo>
                <a:lnTo>
                  <a:pt x="50" y="134"/>
                </a:lnTo>
                <a:cubicBezTo>
                  <a:pt x="23" y="134"/>
                  <a:pt x="0" y="157"/>
                  <a:pt x="0" y="184"/>
                </a:cubicBezTo>
                <a:lnTo>
                  <a:pt x="0" y="184"/>
                </a:lnTo>
                <a:lnTo>
                  <a:pt x="0" y="485"/>
                </a:lnTo>
                <a:lnTo>
                  <a:pt x="0" y="485"/>
                </a:lnTo>
                <a:cubicBezTo>
                  <a:pt x="0" y="514"/>
                  <a:pt x="23" y="535"/>
                  <a:pt x="50" y="535"/>
                </a:cubicBezTo>
                <a:lnTo>
                  <a:pt x="50" y="535"/>
                </a:lnTo>
                <a:lnTo>
                  <a:pt x="485" y="535"/>
                </a:lnTo>
                <a:lnTo>
                  <a:pt x="485" y="535"/>
                </a:lnTo>
                <a:cubicBezTo>
                  <a:pt x="513" y="535"/>
                  <a:pt x="535" y="514"/>
                  <a:pt x="535" y="485"/>
                </a:cubicBezTo>
                <a:lnTo>
                  <a:pt x="535" y="485"/>
                </a:lnTo>
                <a:lnTo>
                  <a:pt x="535" y="184"/>
                </a:lnTo>
                <a:lnTo>
                  <a:pt x="535" y="184"/>
                </a:lnTo>
                <a:cubicBezTo>
                  <a:pt x="535" y="157"/>
                  <a:pt x="513" y="134"/>
                  <a:pt x="485" y="134"/>
                </a:cubicBezTo>
                <a:close/>
                <a:moveTo>
                  <a:pt x="84" y="100"/>
                </a:moveTo>
                <a:lnTo>
                  <a:pt x="84" y="100"/>
                </a:lnTo>
                <a:lnTo>
                  <a:pt x="84" y="100"/>
                </a:lnTo>
                <a:lnTo>
                  <a:pt x="452" y="100"/>
                </a:lnTo>
                <a:lnTo>
                  <a:pt x="452" y="100"/>
                </a:lnTo>
                <a:cubicBezTo>
                  <a:pt x="461" y="100"/>
                  <a:pt x="469" y="93"/>
                  <a:pt x="469" y="83"/>
                </a:cubicBezTo>
                <a:cubicBezTo>
                  <a:pt x="469" y="74"/>
                  <a:pt x="461" y="67"/>
                  <a:pt x="452" y="67"/>
                </a:cubicBezTo>
                <a:lnTo>
                  <a:pt x="452" y="67"/>
                </a:lnTo>
                <a:lnTo>
                  <a:pt x="84" y="67"/>
                </a:lnTo>
                <a:lnTo>
                  <a:pt x="84" y="67"/>
                </a:lnTo>
                <a:cubicBezTo>
                  <a:pt x="74" y="67"/>
                  <a:pt x="67" y="74"/>
                  <a:pt x="67" y="83"/>
                </a:cubicBezTo>
                <a:cubicBezTo>
                  <a:pt x="67" y="93"/>
                  <a:pt x="74" y="100"/>
                  <a:pt x="84" y="10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0" name="Freeform 98"/>
          <p:cNvSpPr>
            <a:spLocks noChangeArrowheads="1"/>
          </p:cNvSpPr>
          <p:nvPr/>
        </p:nvSpPr>
        <p:spPr bwMode="auto">
          <a:xfrm>
            <a:off x="7529114" y="761982"/>
            <a:ext cx="133350" cy="193675"/>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1" name="Freeform 99"/>
          <p:cNvSpPr>
            <a:spLocks noChangeArrowheads="1"/>
          </p:cNvSpPr>
          <p:nvPr/>
        </p:nvSpPr>
        <p:spPr bwMode="auto">
          <a:xfrm>
            <a:off x="6962377" y="761982"/>
            <a:ext cx="193675" cy="193675"/>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2" name="Freeform 100"/>
          <p:cNvSpPr>
            <a:spLocks noChangeArrowheads="1"/>
          </p:cNvSpPr>
          <p:nvPr/>
        </p:nvSpPr>
        <p:spPr bwMode="auto">
          <a:xfrm>
            <a:off x="6427389" y="761982"/>
            <a:ext cx="193675" cy="193675"/>
          </a:xfrm>
          <a:custGeom>
            <a:avLst/>
            <a:gdLst>
              <a:gd name="T0" fmla="*/ 267 w 536"/>
              <a:gd name="T1" fmla="*/ 502 h 536"/>
              <a:gd name="T2" fmla="*/ 267 w 536"/>
              <a:gd name="T3" fmla="*/ 502 h 536"/>
              <a:gd name="T4" fmla="*/ 267 w 536"/>
              <a:gd name="T5" fmla="*/ 502 h 536"/>
              <a:gd name="T6" fmla="*/ 267 w 536"/>
              <a:gd name="T7" fmla="*/ 502 h 536"/>
              <a:gd name="T8" fmla="*/ 33 w 536"/>
              <a:gd name="T9" fmla="*/ 268 h 536"/>
              <a:gd name="T10" fmla="*/ 267 w 536"/>
              <a:gd name="T11" fmla="*/ 33 h 536"/>
              <a:gd name="T12" fmla="*/ 502 w 536"/>
              <a:gd name="T13" fmla="*/ 268 h 536"/>
              <a:gd name="T14" fmla="*/ 267 w 536"/>
              <a:gd name="T15" fmla="*/ 502 h 536"/>
              <a:gd name="T16" fmla="*/ 267 w 536"/>
              <a:gd name="T17" fmla="*/ 0 h 536"/>
              <a:gd name="T18" fmla="*/ 267 w 536"/>
              <a:gd name="T19" fmla="*/ 0 h 536"/>
              <a:gd name="T20" fmla="*/ 267 w 536"/>
              <a:gd name="T21" fmla="*/ 0 h 536"/>
              <a:gd name="T22" fmla="*/ 267 w 536"/>
              <a:gd name="T23" fmla="*/ 0 h 536"/>
              <a:gd name="T24" fmla="*/ 0 w 536"/>
              <a:gd name="T25" fmla="*/ 268 h 536"/>
              <a:gd name="T26" fmla="*/ 267 w 536"/>
              <a:gd name="T27" fmla="*/ 535 h 536"/>
              <a:gd name="T28" fmla="*/ 535 w 536"/>
              <a:gd name="T29" fmla="*/ 268 h 536"/>
              <a:gd name="T30" fmla="*/ 267 w 536"/>
              <a:gd name="T31" fmla="*/ 0 h 536"/>
              <a:gd name="T32" fmla="*/ 368 w 536"/>
              <a:gd name="T33" fmla="*/ 251 h 536"/>
              <a:gd name="T34" fmla="*/ 368 w 536"/>
              <a:gd name="T35" fmla="*/ 251 h 536"/>
              <a:gd name="T36" fmla="*/ 368 w 536"/>
              <a:gd name="T37" fmla="*/ 251 h 536"/>
              <a:gd name="T38" fmla="*/ 284 w 536"/>
              <a:gd name="T39" fmla="*/ 251 h 536"/>
              <a:gd name="T40" fmla="*/ 284 w 536"/>
              <a:gd name="T41" fmla="*/ 134 h 536"/>
              <a:gd name="T42" fmla="*/ 284 w 536"/>
              <a:gd name="T43" fmla="*/ 134 h 536"/>
              <a:gd name="T44" fmla="*/ 267 w 536"/>
              <a:gd name="T45" fmla="*/ 117 h 536"/>
              <a:gd name="T46" fmla="*/ 251 w 536"/>
              <a:gd name="T47" fmla="*/ 134 h 536"/>
              <a:gd name="T48" fmla="*/ 251 w 536"/>
              <a:gd name="T49" fmla="*/ 134 h 536"/>
              <a:gd name="T50" fmla="*/ 251 w 536"/>
              <a:gd name="T51" fmla="*/ 268 h 536"/>
              <a:gd name="T52" fmla="*/ 251 w 536"/>
              <a:gd name="T53" fmla="*/ 268 h 536"/>
              <a:gd name="T54" fmla="*/ 267 w 536"/>
              <a:gd name="T55" fmla="*/ 285 h 536"/>
              <a:gd name="T56" fmla="*/ 267 w 536"/>
              <a:gd name="T57" fmla="*/ 285 h 536"/>
              <a:gd name="T58" fmla="*/ 368 w 536"/>
              <a:gd name="T59" fmla="*/ 285 h 536"/>
              <a:gd name="T60" fmla="*/ 368 w 536"/>
              <a:gd name="T61" fmla="*/ 285 h 536"/>
              <a:gd name="T62" fmla="*/ 385 w 536"/>
              <a:gd name="T63" fmla="*/ 268 h 536"/>
              <a:gd name="T64" fmla="*/ 368 w 536"/>
              <a:gd name="T65" fmla="*/ 25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6" h="536">
                <a:moveTo>
                  <a:pt x="267" y="502"/>
                </a:moveTo>
                <a:lnTo>
                  <a:pt x="267" y="502"/>
                </a:lnTo>
                <a:lnTo>
                  <a:pt x="267" y="502"/>
                </a:lnTo>
                <a:lnTo>
                  <a:pt x="267" y="502"/>
                </a:lnTo>
                <a:cubicBezTo>
                  <a:pt x="138" y="502"/>
                  <a:pt x="33" y="397"/>
                  <a:pt x="33" y="268"/>
                </a:cubicBezTo>
                <a:cubicBezTo>
                  <a:pt x="33" y="138"/>
                  <a:pt x="138" y="33"/>
                  <a:pt x="267" y="33"/>
                </a:cubicBezTo>
                <a:cubicBezTo>
                  <a:pt x="396" y="33"/>
                  <a:pt x="502" y="138"/>
                  <a:pt x="502" y="268"/>
                </a:cubicBezTo>
                <a:cubicBezTo>
                  <a:pt x="502" y="397"/>
                  <a:pt x="396" y="502"/>
                  <a:pt x="267" y="502"/>
                </a:cubicBezTo>
                <a:close/>
                <a:moveTo>
                  <a:pt x="267" y="0"/>
                </a:moveTo>
                <a:lnTo>
                  <a:pt x="267" y="0"/>
                </a:lnTo>
                <a:lnTo>
                  <a:pt x="267" y="0"/>
                </a:lnTo>
                <a:lnTo>
                  <a:pt x="267" y="0"/>
                </a:lnTo>
                <a:cubicBezTo>
                  <a:pt x="119" y="0"/>
                  <a:pt x="0" y="120"/>
                  <a:pt x="0" y="268"/>
                </a:cubicBezTo>
                <a:cubicBezTo>
                  <a:pt x="0" y="416"/>
                  <a:pt x="119" y="535"/>
                  <a:pt x="267" y="535"/>
                </a:cubicBezTo>
                <a:cubicBezTo>
                  <a:pt x="416" y="535"/>
                  <a:pt x="535" y="416"/>
                  <a:pt x="535" y="268"/>
                </a:cubicBezTo>
                <a:cubicBezTo>
                  <a:pt x="535" y="120"/>
                  <a:pt x="416" y="0"/>
                  <a:pt x="267" y="0"/>
                </a:cubicBezTo>
                <a:close/>
                <a:moveTo>
                  <a:pt x="368" y="251"/>
                </a:moveTo>
                <a:lnTo>
                  <a:pt x="368" y="251"/>
                </a:lnTo>
                <a:lnTo>
                  <a:pt x="368" y="251"/>
                </a:lnTo>
                <a:lnTo>
                  <a:pt x="284" y="251"/>
                </a:lnTo>
                <a:lnTo>
                  <a:pt x="284" y="134"/>
                </a:lnTo>
                <a:lnTo>
                  <a:pt x="284" y="134"/>
                </a:lnTo>
                <a:cubicBezTo>
                  <a:pt x="284" y="125"/>
                  <a:pt x="277" y="117"/>
                  <a:pt x="267" y="117"/>
                </a:cubicBezTo>
                <a:cubicBezTo>
                  <a:pt x="258" y="117"/>
                  <a:pt x="251" y="125"/>
                  <a:pt x="251" y="134"/>
                </a:cubicBezTo>
                <a:lnTo>
                  <a:pt x="251" y="134"/>
                </a:lnTo>
                <a:lnTo>
                  <a:pt x="251" y="268"/>
                </a:lnTo>
                <a:lnTo>
                  <a:pt x="251" y="268"/>
                </a:lnTo>
                <a:cubicBezTo>
                  <a:pt x="251" y="277"/>
                  <a:pt x="258" y="285"/>
                  <a:pt x="267" y="285"/>
                </a:cubicBezTo>
                <a:lnTo>
                  <a:pt x="267" y="285"/>
                </a:lnTo>
                <a:lnTo>
                  <a:pt x="368" y="285"/>
                </a:lnTo>
                <a:lnTo>
                  <a:pt x="368" y="285"/>
                </a:lnTo>
                <a:cubicBezTo>
                  <a:pt x="377" y="285"/>
                  <a:pt x="385" y="277"/>
                  <a:pt x="385" y="268"/>
                </a:cubicBezTo>
                <a:cubicBezTo>
                  <a:pt x="385" y="259"/>
                  <a:pt x="377" y="251"/>
                  <a:pt x="368" y="25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3" name="Freeform 101"/>
          <p:cNvSpPr>
            <a:spLocks noChangeArrowheads="1"/>
          </p:cNvSpPr>
          <p:nvPr/>
        </p:nvSpPr>
        <p:spPr bwMode="auto">
          <a:xfrm>
            <a:off x="8572102" y="5051407"/>
            <a:ext cx="174625" cy="193675"/>
          </a:xfrm>
          <a:custGeom>
            <a:avLst/>
            <a:gdLst>
              <a:gd name="T0" fmla="*/ 376 w 486"/>
              <a:gd name="T1" fmla="*/ 184 h 537"/>
              <a:gd name="T2" fmla="*/ 376 w 486"/>
              <a:gd name="T3" fmla="*/ 184 h 537"/>
              <a:gd name="T4" fmla="*/ 376 w 486"/>
              <a:gd name="T5" fmla="*/ 184 h 537"/>
              <a:gd name="T6" fmla="*/ 376 w 486"/>
              <a:gd name="T7" fmla="*/ 184 h 537"/>
              <a:gd name="T8" fmla="*/ 343 w 486"/>
              <a:gd name="T9" fmla="*/ 176 h 537"/>
              <a:gd name="T10" fmla="*/ 343 w 486"/>
              <a:gd name="T11" fmla="*/ 176 h 537"/>
              <a:gd name="T12" fmla="*/ 396 w 486"/>
              <a:gd name="T13" fmla="*/ 112 h 537"/>
              <a:gd name="T14" fmla="*/ 396 w 486"/>
              <a:gd name="T15" fmla="*/ 112 h 537"/>
              <a:gd name="T16" fmla="*/ 400 w 486"/>
              <a:gd name="T17" fmla="*/ 94 h 537"/>
              <a:gd name="T18" fmla="*/ 384 w 486"/>
              <a:gd name="T19" fmla="*/ 84 h 537"/>
              <a:gd name="T20" fmla="*/ 384 w 486"/>
              <a:gd name="T21" fmla="*/ 84 h 537"/>
              <a:gd name="T22" fmla="*/ 306 w 486"/>
              <a:gd name="T23" fmla="*/ 84 h 537"/>
              <a:gd name="T24" fmla="*/ 306 w 486"/>
              <a:gd name="T25" fmla="*/ 84 h 537"/>
              <a:gd name="T26" fmla="*/ 376 w 486"/>
              <a:gd name="T27" fmla="*/ 33 h 537"/>
              <a:gd name="T28" fmla="*/ 451 w 486"/>
              <a:gd name="T29" fmla="*/ 109 h 537"/>
              <a:gd name="T30" fmla="*/ 376 w 486"/>
              <a:gd name="T31" fmla="*/ 184 h 537"/>
              <a:gd name="T32" fmla="*/ 201 w 486"/>
              <a:gd name="T33" fmla="*/ 295 h 537"/>
              <a:gd name="T34" fmla="*/ 201 w 486"/>
              <a:gd name="T35" fmla="*/ 295 h 537"/>
              <a:gd name="T36" fmla="*/ 201 w 486"/>
              <a:gd name="T37" fmla="*/ 295 h 537"/>
              <a:gd name="T38" fmla="*/ 57 w 486"/>
              <a:gd name="T39" fmla="*/ 117 h 537"/>
              <a:gd name="T40" fmla="*/ 345 w 486"/>
              <a:gd name="T41" fmla="*/ 117 h 537"/>
              <a:gd name="T42" fmla="*/ 201 w 486"/>
              <a:gd name="T43" fmla="*/ 295 h 537"/>
              <a:gd name="T44" fmla="*/ 377 w 486"/>
              <a:gd name="T45" fmla="*/ 0 h 537"/>
              <a:gd name="T46" fmla="*/ 377 w 486"/>
              <a:gd name="T47" fmla="*/ 0 h 537"/>
              <a:gd name="T48" fmla="*/ 377 w 486"/>
              <a:gd name="T49" fmla="*/ 0 h 537"/>
              <a:gd name="T50" fmla="*/ 377 w 486"/>
              <a:gd name="T51" fmla="*/ 0 h 537"/>
              <a:gd name="T52" fmla="*/ 271 w 486"/>
              <a:gd name="T53" fmla="*/ 84 h 537"/>
              <a:gd name="T54" fmla="*/ 271 w 486"/>
              <a:gd name="T55" fmla="*/ 84 h 537"/>
              <a:gd name="T56" fmla="*/ 18 w 486"/>
              <a:gd name="T57" fmla="*/ 84 h 537"/>
              <a:gd name="T58" fmla="*/ 18 w 486"/>
              <a:gd name="T59" fmla="*/ 84 h 537"/>
              <a:gd name="T60" fmla="*/ 2 w 486"/>
              <a:gd name="T61" fmla="*/ 94 h 537"/>
              <a:gd name="T62" fmla="*/ 6 w 486"/>
              <a:gd name="T63" fmla="*/ 112 h 537"/>
              <a:gd name="T64" fmla="*/ 6 w 486"/>
              <a:gd name="T65" fmla="*/ 112 h 537"/>
              <a:gd name="T66" fmla="*/ 184 w 486"/>
              <a:gd name="T67" fmla="*/ 324 h 537"/>
              <a:gd name="T68" fmla="*/ 184 w 486"/>
              <a:gd name="T69" fmla="*/ 502 h 537"/>
              <a:gd name="T70" fmla="*/ 134 w 486"/>
              <a:gd name="T71" fmla="*/ 502 h 537"/>
              <a:gd name="T72" fmla="*/ 134 w 486"/>
              <a:gd name="T73" fmla="*/ 502 h 537"/>
              <a:gd name="T74" fmla="*/ 117 w 486"/>
              <a:gd name="T75" fmla="*/ 519 h 537"/>
              <a:gd name="T76" fmla="*/ 134 w 486"/>
              <a:gd name="T77" fmla="*/ 535 h 537"/>
              <a:gd name="T78" fmla="*/ 134 w 486"/>
              <a:gd name="T79" fmla="*/ 535 h 537"/>
              <a:gd name="T80" fmla="*/ 201 w 486"/>
              <a:gd name="T81" fmla="*/ 535 h 537"/>
              <a:gd name="T82" fmla="*/ 201 w 486"/>
              <a:gd name="T83" fmla="*/ 535 h 537"/>
              <a:gd name="T84" fmla="*/ 201 w 486"/>
              <a:gd name="T85" fmla="*/ 536 h 537"/>
              <a:gd name="T86" fmla="*/ 201 w 486"/>
              <a:gd name="T87" fmla="*/ 536 h 537"/>
              <a:gd name="T88" fmla="*/ 201 w 486"/>
              <a:gd name="T89" fmla="*/ 535 h 537"/>
              <a:gd name="T90" fmla="*/ 268 w 486"/>
              <a:gd name="T91" fmla="*/ 535 h 537"/>
              <a:gd name="T92" fmla="*/ 268 w 486"/>
              <a:gd name="T93" fmla="*/ 535 h 537"/>
              <a:gd name="T94" fmla="*/ 284 w 486"/>
              <a:gd name="T95" fmla="*/ 519 h 537"/>
              <a:gd name="T96" fmla="*/ 268 w 486"/>
              <a:gd name="T97" fmla="*/ 502 h 537"/>
              <a:gd name="T98" fmla="*/ 268 w 486"/>
              <a:gd name="T99" fmla="*/ 502 h 537"/>
              <a:gd name="T100" fmla="*/ 218 w 486"/>
              <a:gd name="T101" fmla="*/ 502 h 537"/>
              <a:gd name="T102" fmla="*/ 218 w 486"/>
              <a:gd name="T103" fmla="*/ 324 h 537"/>
              <a:gd name="T104" fmla="*/ 321 w 486"/>
              <a:gd name="T105" fmla="*/ 201 h 537"/>
              <a:gd name="T106" fmla="*/ 321 w 486"/>
              <a:gd name="T107" fmla="*/ 201 h 537"/>
              <a:gd name="T108" fmla="*/ 377 w 486"/>
              <a:gd name="T109" fmla="*/ 218 h 537"/>
              <a:gd name="T110" fmla="*/ 485 w 486"/>
              <a:gd name="T111" fmla="*/ 109 h 537"/>
              <a:gd name="T112" fmla="*/ 377 w 486"/>
              <a:gd name="T11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6" h="537">
                <a:moveTo>
                  <a:pt x="376" y="184"/>
                </a:moveTo>
                <a:lnTo>
                  <a:pt x="376" y="184"/>
                </a:lnTo>
                <a:lnTo>
                  <a:pt x="376" y="184"/>
                </a:lnTo>
                <a:lnTo>
                  <a:pt x="376" y="184"/>
                </a:lnTo>
                <a:cubicBezTo>
                  <a:pt x="364" y="184"/>
                  <a:pt x="353" y="181"/>
                  <a:pt x="343" y="176"/>
                </a:cubicBezTo>
                <a:lnTo>
                  <a:pt x="343" y="176"/>
                </a:lnTo>
                <a:lnTo>
                  <a:pt x="396" y="112"/>
                </a:lnTo>
                <a:lnTo>
                  <a:pt x="396" y="112"/>
                </a:lnTo>
                <a:cubicBezTo>
                  <a:pt x="401" y="107"/>
                  <a:pt x="403" y="100"/>
                  <a:pt x="400" y="94"/>
                </a:cubicBezTo>
                <a:cubicBezTo>
                  <a:pt x="397" y="88"/>
                  <a:pt x="391" y="84"/>
                  <a:pt x="384" y="84"/>
                </a:cubicBezTo>
                <a:lnTo>
                  <a:pt x="384" y="84"/>
                </a:lnTo>
                <a:lnTo>
                  <a:pt x="306" y="84"/>
                </a:lnTo>
                <a:lnTo>
                  <a:pt x="306" y="84"/>
                </a:lnTo>
                <a:cubicBezTo>
                  <a:pt x="316" y="54"/>
                  <a:pt x="344" y="33"/>
                  <a:pt x="376" y="33"/>
                </a:cubicBezTo>
                <a:cubicBezTo>
                  <a:pt x="417" y="33"/>
                  <a:pt x="451" y="67"/>
                  <a:pt x="451" y="109"/>
                </a:cubicBezTo>
                <a:cubicBezTo>
                  <a:pt x="451" y="150"/>
                  <a:pt x="417" y="184"/>
                  <a:pt x="376" y="184"/>
                </a:cubicBezTo>
                <a:close/>
                <a:moveTo>
                  <a:pt x="201" y="295"/>
                </a:moveTo>
                <a:lnTo>
                  <a:pt x="201" y="295"/>
                </a:lnTo>
                <a:lnTo>
                  <a:pt x="201" y="295"/>
                </a:lnTo>
                <a:lnTo>
                  <a:pt x="57" y="117"/>
                </a:lnTo>
                <a:lnTo>
                  <a:pt x="345" y="117"/>
                </a:lnTo>
                <a:lnTo>
                  <a:pt x="201" y="295"/>
                </a:lnTo>
                <a:close/>
                <a:moveTo>
                  <a:pt x="377" y="0"/>
                </a:moveTo>
                <a:lnTo>
                  <a:pt x="377" y="0"/>
                </a:lnTo>
                <a:lnTo>
                  <a:pt x="377" y="0"/>
                </a:lnTo>
                <a:lnTo>
                  <a:pt x="377" y="0"/>
                </a:lnTo>
                <a:cubicBezTo>
                  <a:pt x="325" y="0"/>
                  <a:pt x="282" y="36"/>
                  <a:pt x="271" y="84"/>
                </a:cubicBezTo>
                <a:lnTo>
                  <a:pt x="271" y="84"/>
                </a:lnTo>
                <a:lnTo>
                  <a:pt x="18" y="84"/>
                </a:lnTo>
                <a:lnTo>
                  <a:pt x="18" y="84"/>
                </a:lnTo>
                <a:cubicBezTo>
                  <a:pt x="11" y="84"/>
                  <a:pt x="4" y="88"/>
                  <a:pt x="2" y="94"/>
                </a:cubicBezTo>
                <a:cubicBezTo>
                  <a:pt x="0" y="100"/>
                  <a:pt x="1" y="107"/>
                  <a:pt x="6" y="112"/>
                </a:cubicBezTo>
                <a:lnTo>
                  <a:pt x="6" y="112"/>
                </a:lnTo>
                <a:lnTo>
                  <a:pt x="184" y="324"/>
                </a:lnTo>
                <a:lnTo>
                  <a:pt x="184" y="502"/>
                </a:lnTo>
                <a:lnTo>
                  <a:pt x="134" y="502"/>
                </a:lnTo>
                <a:lnTo>
                  <a:pt x="134" y="502"/>
                </a:lnTo>
                <a:cubicBezTo>
                  <a:pt x="125" y="502"/>
                  <a:pt x="117" y="510"/>
                  <a:pt x="117" y="519"/>
                </a:cubicBezTo>
                <a:cubicBezTo>
                  <a:pt x="117" y="528"/>
                  <a:pt x="125" y="535"/>
                  <a:pt x="134" y="535"/>
                </a:cubicBezTo>
                <a:lnTo>
                  <a:pt x="134" y="535"/>
                </a:lnTo>
                <a:lnTo>
                  <a:pt x="201" y="535"/>
                </a:lnTo>
                <a:lnTo>
                  <a:pt x="201" y="535"/>
                </a:lnTo>
                <a:lnTo>
                  <a:pt x="201" y="536"/>
                </a:lnTo>
                <a:lnTo>
                  <a:pt x="201" y="536"/>
                </a:lnTo>
                <a:lnTo>
                  <a:pt x="201" y="535"/>
                </a:lnTo>
                <a:lnTo>
                  <a:pt x="268" y="535"/>
                </a:lnTo>
                <a:lnTo>
                  <a:pt x="268" y="535"/>
                </a:lnTo>
                <a:cubicBezTo>
                  <a:pt x="278" y="535"/>
                  <a:pt x="284" y="528"/>
                  <a:pt x="284" y="519"/>
                </a:cubicBezTo>
                <a:cubicBezTo>
                  <a:pt x="284" y="510"/>
                  <a:pt x="278" y="502"/>
                  <a:pt x="268" y="502"/>
                </a:cubicBezTo>
                <a:lnTo>
                  <a:pt x="268" y="502"/>
                </a:lnTo>
                <a:lnTo>
                  <a:pt x="218" y="502"/>
                </a:lnTo>
                <a:lnTo>
                  <a:pt x="218" y="324"/>
                </a:lnTo>
                <a:lnTo>
                  <a:pt x="321" y="201"/>
                </a:lnTo>
                <a:lnTo>
                  <a:pt x="321" y="201"/>
                </a:lnTo>
                <a:cubicBezTo>
                  <a:pt x="337" y="212"/>
                  <a:pt x="356" y="218"/>
                  <a:pt x="377" y="218"/>
                </a:cubicBezTo>
                <a:cubicBezTo>
                  <a:pt x="436" y="218"/>
                  <a:pt x="485" y="168"/>
                  <a:pt x="485" y="109"/>
                </a:cubicBezTo>
                <a:cubicBezTo>
                  <a:pt x="485" y="49"/>
                  <a:pt x="436" y="0"/>
                  <a:pt x="37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4" name="Freeform 102"/>
          <p:cNvSpPr>
            <a:spLocks noChangeArrowheads="1"/>
          </p:cNvSpPr>
          <p:nvPr/>
        </p:nvSpPr>
        <p:spPr bwMode="auto">
          <a:xfrm>
            <a:off x="8059339" y="5051407"/>
            <a:ext cx="133350" cy="193675"/>
          </a:xfrm>
          <a:custGeom>
            <a:avLst/>
            <a:gdLst>
              <a:gd name="T0" fmla="*/ 202 w 369"/>
              <a:gd name="T1" fmla="*/ 489 h 537"/>
              <a:gd name="T2" fmla="*/ 202 w 369"/>
              <a:gd name="T3" fmla="*/ 489 h 537"/>
              <a:gd name="T4" fmla="*/ 202 w 369"/>
              <a:gd name="T5" fmla="*/ 489 h 537"/>
              <a:gd name="T6" fmla="*/ 202 w 369"/>
              <a:gd name="T7" fmla="*/ 327 h 537"/>
              <a:gd name="T8" fmla="*/ 322 w 369"/>
              <a:gd name="T9" fmla="*/ 412 h 537"/>
              <a:gd name="T10" fmla="*/ 202 w 369"/>
              <a:gd name="T11" fmla="*/ 489 h 537"/>
              <a:gd name="T12" fmla="*/ 202 w 369"/>
              <a:gd name="T13" fmla="*/ 49 h 537"/>
              <a:gd name="T14" fmla="*/ 202 w 369"/>
              <a:gd name="T15" fmla="*/ 49 h 537"/>
              <a:gd name="T16" fmla="*/ 202 w 369"/>
              <a:gd name="T17" fmla="*/ 49 h 537"/>
              <a:gd name="T18" fmla="*/ 322 w 369"/>
              <a:gd name="T19" fmla="*/ 130 h 537"/>
              <a:gd name="T20" fmla="*/ 202 w 369"/>
              <a:gd name="T21" fmla="*/ 214 h 537"/>
              <a:gd name="T22" fmla="*/ 202 w 369"/>
              <a:gd name="T23" fmla="*/ 49 h 537"/>
              <a:gd name="T24" fmla="*/ 361 w 369"/>
              <a:gd name="T25" fmla="*/ 399 h 537"/>
              <a:gd name="T26" fmla="*/ 361 w 369"/>
              <a:gd name="T27" fmla="*/ 399 h 537"/>
              <a:gd name="T28" fmla="*/ 361 w 369"/>
              <a:gd name="T29" fmla="*/ 399 h 537"/>
              <a:gd name="T30" fmla="*/ 202 w 369"/>
              <a:gd name="T31" fmla="*/ 286 h 537"/>
              <a:gd name="T32" fmla="*/ 202 w 369"/>
              <a:gd name="T33" fmla="*/ 255 h 537"/>
              <a:gd name="T34" fmla="*/ 361 w 369"/>
              <a:gd name="T35" fmla="*/ 144 h 537"/>
              <a:gd name="T36" fmla="*/ 361 w 369"/>
              <a:gd name="T37" fmla="*/ 144 h 537"/>
              <a:gd name="T38" fmla="*/ 368 w 369"/>
              <a:gd name="T39" fmla="*/ 130 h 537"/>
              <a:gd name="T40" fmla="*/ 361 w 369"/>
              <a:gd name="T41" fmla="*/ 115 h 537"/>
              <a:gd name="T42" fmla="*/ 361 w 369"/>
              <a:gd name="T43" fmla="*/ 115 h 537"/>
              <a:gd name="T44" fmla="*/ 194 w 369"/>
              <a:gd name="T45" fmla="*/ 4 h 537"/>
              <a:gd name="T46" fmla="*/ 194 w 369"/>
              <a:gd name="T47" fmla="*/ 4 h 537"/>
              <a:gd name="T48" fmla="*/ 177 w 369"/>
              <a:gd name="T49" fmla="*/ 3 h 537"/>
              <a:gd name="T50" fmla="*/ 169 w 369"/>
              <a:gd name="T51" fmla="*/ 18 h 537"/>
              <a:gd name="T52" fmla="*/ 169 w 369"/>
              <a:gd name="T53" fmla="*/ 18 h 537"/>
              <a:gd name="T54" fmla="*/ 169 w 369"/>
              <a:gd name="T55" fmla="*/ 237 h 537"/>
              <a:gd name="T56" fmla="*/ 151 w 369"/>
              <a:gd name="T57" fmla="*/ 250 h 537"/>
              <a:gd name="T58" fmla="*/ 28 w 369"/>
              <a:gd name="T59" fmla="*/ 163 h 537"/>
              <a:gd name="T60" fmla="*/ 28 w 369"/>
              <a:gd name="T61" fmla="*/ 163 h 537"/>
              <a:gd name="T62" fmla="*/ 6 w 369"/>
              <a:gd name="T63" fmla="*/ 167 h 537"/>
              <a:gd name="T64" fmla="*/ 9 w 369"/>
              <a:gd name="T65" fmla="*/ 190 h 537"/>
              <a:gd name="T66" fmla="*/ 9 w 369"/>
              <a:gd name="T67" fmla="*/ 190 h 537"/>
              <a:gd name="T68" fmla="*/ 122 w 369"/>
              <a:gd name="T69" fmla="*/ 270 h 537"/>
              <a:gd name="T70" fmla="*/ 9 w 369"/>
              <a:gd name="T71" fmla="*/ 348 h 537"/>
              <a:gd name="T72" fmla="*/ 9 w 369"/>
              <a:gd name="T73" fmla="*/ 348 h 537"/>
              <a:gd name="T74" fmla="*/ 5 w 369"/>
              <a:gd name="T75" fmla="*/ 372 h 537"/>
              <a:gd name="T76" fmla="*/ 28 w 369"/>
              <a:gd name="T77" fmla="*/ 376 h 537"/>
              <a:gd name="T78" fmla="*/ 28 w 369"/>
              <a:gd name="T79" fmla="*/ 376 h 537"/>
              <a:gd name="T80" fmla="*/ 151 w 369"/>
              <a:gd name="T81" fmla="*/ 291 h 537"/>
              <a:gd name="T82" fmla="*/ 169 w 369"/>
              <a:gd name="T83" fmla="*/ 304 h 537"/>
              <a:gd name="T84" fmla="*/ 169 w 369"/>
              <a:gd name="T85" fmla="*/ 519 h 537"/>
              <a:gd name="T86" fmla="*/ 169 w 369"/>
              <a:gd name="T87" fmla="*/ 519 h 537"/>
              <a:gd name="T88" fmla="*/ 177 w 369"/>
              <a:gd name="T89" fmla="*/ 534 h 537"/>
              <a:gd name="T90" fmla="*/ 185 w 369"/>
              <a:gd name="T91" fmla="*/ 536 h 537"/>
              <a:gd name="T92" fmla="*/ 194 w 369"/>
              <a:gd name="T93" fmla="*/ 533 h 537"/>
              <a:gd name="T94" fmla="*/ 194 w 369"/>
              <a:gd name="T95" fmla="*/ 533 h 537"/>
              <a:gd name="T96" fmla="*/ 360 w 369"/>
              <a:gd name="T97" fmla="*/ 427 h 537"/>
              <a:gd name="T98" fmla="*/ 360 w 369"/>
              <a:gd name="T99" fmla="*/ 427 h 537"/>
              <a:gd name="T100" fmla="*/ 368 w 369"/>
              <a:gd name="T101" fmla="*/ 413 h 537"/>
              <a:gd name="T102" fmla="*/ 361 w 369"/>
              <a:gd name="T103" fmla="*/ 39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9" h="537">
                <a:moveTo>
                  <a:pt x="202" y="489"/>
                </a:moveTo>
                <a:lnTo>
                  <a:pt x="202" y="489"/>
                </a:lnTo>
                <a:lnTo>
                  <a:pt x="202" y="489"/>
                </a:lnTo>
                <a:lnTo>
                  <a:pt x="202" y="327"/>
                </a:lnTo>
                <a:lnTo>
                  <a:pt x="322" y="412"/>
                </a:lnTo>
                <a:lnTo>
                  <a:pt x="202" y="489"/>
                </a:lnTo>
                <a:close/>
                <a:moveTo>
                  <a:pt x="202" y="49"/>
                </a:moveTo>
                <a:lnTo>
                  <a:pt x="202" y="49"/>
                </a:lnTo>
                <a:lnTo>
                  <a:pt x="202" y="49"/>
                </a:lnTo>
                <a:lnTo>
                  <a:pt x="322" y="130"/>
                </a:lnTo>
                <a:lnTo>
                  <a:pt x="202" y="214"/>
                </a:lnTo>
                <a:lnTo>
                  <a:pt x="202" y="49"/>
                </a:lnTo>
                <a:close/>
                <a:moveTo>
                  <a:pt x="361" y="399"/>
                </a:moveTo>
                <a:lnTo>
                  <a:pt x="361" y="399"/>
                </a:lnTo>
                <a:lnTo>
                  <a:pt x="361" y="399"/>
                </a:lnTo>
                <a:lnTo>
                  <a:pt x="202" y="286"/>
                </a:lnTo>
                <a:lnTo>
                  <a:pt x="202" y="255"/>
                </a:lnTo>
                <a:lnTo>
                  <a:pt x="361" y="144"/>
                </a:lnTo>
                <a:lnTo>
                  <a:pt x="361" y="144"/>
                </a:lnTo>
                <a:cubicBezTo>
                  <a:pt x="366" y="140"/>
                  <a:pt x="368" y="135"/>
                  <a:pt x="368" y="130"/>
                </a:cubicBezTo>
                <a:cubicBezTo>
                  <a:pt x="368" y="124"/>
                  <a:pt x="365" y="119"/>
                  <a:pt x="361" y="115"/>
                </a:cubicBezTo>
                <a:lnTo>
                  <a:pt x="361" y="115"/>
                </a:lnTo>
                <a:lnTo>
                  <a:pt x="194" y="4"/>
                </a:lnTo>
                <a:lnTo>
                  <a:pt x="194" y="4"/>
                </a:lnTo>
                <a:cubicBezTo>
                  <a:pt x="189" y="0"/>
                  <a:pt x="183" y="0"/>
                  <a:pt x="177" y="3"/>
                </a:cubicBezTo>
                <a:cubicBezTo>
                  <a:pt x="172" y="6"/>
                  <a:pt x="169" y="11"/>
                  <a:pt x="169" y="18"/>
                </a:cubicBezTo>
                <a:lnTo>
                  <a:pt x="169" y="18"/>
                </a:lnTo>
                <a:lnTo>
                  <a:pt x="169" y="237"/>
                </a:lnTo>
                <a:lnTo>
                  <a:pt x="151" y="250"/>
                </a:lnTo>
                <a:lnTo>
                  <a:pt x="28" y="163"/>
                </a:lnTo>
                <a:lnTo>
                  <a:pt x="28" y="163"/>
                </a:lnTo>
                <a:cubicBezTo>
                  <a:pt x="21" y="158"/>
                  <a:pt x="11" y="159"/>
                  <a:pt x="6" y="167"/>
                </a:cubicBezTo>
                <a:cubicBezTo>
                  <a:pt x="0" y="175"/>
                  <a:pt x="2" y="185"/>
                  <a:pt x="9" y="190"/>
                </a:cubicBezTo>
                <a:lnTo>
                  <a:pt x="9" y="190"/>
                </a:lnTo>
                <a:lnTo>
                  <a:pt x="122" y="270"/>
                </a:lnTo>
                <a:lnTo>
                  <a:pt x="9" y="348"/>
                </a:lnTo>
                <a:lnTo>
                  <a:pt x="9" y="348"/>
                </a:lnTo>
                <a:cubicBezTo>
                  <a:pt x="2" y="354"/>
                  <a:pt x="0" y="364"/>
                  <a:pt x="5" y="372"/>
                </a:cubicBezTo>
                <a:cubicBezTo>
                  <a:pt x="11" y="379"/>
                  <a:pt x="21" y="381"/>
                  <a:pt x="28" y="376"/>
                </a:cubicBezTo>
                <a:lnTo>
                  <a:pt x="28" y="376"/>
                </a:lnTo>
                <a:lnTo>
                  <a:pt x="151" y="291"/>
                </a:lnTo>
                <a:lnTo>
                  <a:pt x="169" y="304"/>
                </a:lnTo>
                <a:lnTo>
                  <a:pt x="169" y="519"/>
                </a:lnTo>
                <a:lnTo>
                  <a:pt x="169" y="519"/>
                </a:lnTo>
                <a:cubicBezTo>
                  <a:pt x="169" y="525"/>
                  <a:pt x="172" y="530"/>
                  <a:pt x="177" y="534"/>
                </a:cubicBezTo>
                <a:cubicBezTo>
                  <a:pt x="179" y="535"/>
                  <a:pt x="182" y="536"/>
                  <a:pt x="185" y="536"/>
                </a:cubicBezTo>
                <a:cubicBezTo>
                  <a:pt x="189" y="536"/>
                  <a:pt x="191" y="534"/>
                  <a:pt x="194" y="533"/>
                </a:cubicBezTo>
                <a:lnTo>
                  <a:pt x="194" y="533"/>
                </a:lnTo>
                <a:lnTo>
                  <a:pt x="360" y="427"/>
                </a:lnTo>
                <a:lnTo>
                  <a:pt x="360" y="427"/>
                </a:lnTo>
                <a:cubicBezTo>
                  <a:pt x="365" y="424"/>
                  <a:pt x="368" y="419"/>
                  <a:pt x="368" y="413"/>
                </a:cubicBezTo>
                <a:cubicBezTo>
                  <a:pt x="368" y="408"/>
                  <a:pt x="366" y="402"/>
                  <a:pt x="361" y="39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5" name="Freeform 103"/>
          <p:cNvSpPr>
            <a:spLocks noChangeArrowheads="1"/>
          </p:cNvSpPr>
          <p:nvPr/>
        </p:nvSpPr>
        <p:spPr bwMode="auto">
          <a:xfrm>
            <a:off x="7494189" y="5051407"/>
            <a:ext cx="193675" cy="193675"/>
          </a:xfrm>
          <a:custGeom>
            <a:avLst/>
            <a:gdLst>
              <a:gd name="T0" fmla="*/ 518 w 536"/>
              <a:gd name="T1" fmla="*/ 0 h 537"/>
              <a:gd name="T2" fmla="*/ 518 w 536"/>
              <a:gd name="T3" fmla="*/ 0 h 537"/>
              <a:gd name="T4" fmla="*/ 518 w 536"/>
              <a:gd name="T5" fmla="*/ 0 h 537"/>
              <a:gd name="T6" fmla="*/ 351 w 536"/>
              <a:gd name="T7" fmla="*/ 0 h 537"/>
              <a:gd name="T8" fmla="*/ 351 w 536"/>
              <a:gd name="T9" fmla="*/ 0 h 537"/>
              <a:gd name="T10" fmla="*/ 334 w 536"/>
              <a:gd name="T11" fmla="*/ 16 h 537"/>
              <a:gd name="T12" fmla="*/ 351 w 536"/>
              <a:gd name="T13" fmla="*/ 33 h 537"/>
              <a:gd name="T14" fmla="*/ 351 w 536"/>
              <a:gd name="T15" fmla="*/ 33 h 537"/>
              <a:gd name="T16" fmla="*/ 476 w 536"/>
              <a:gd name="T17" fmla="*/ 33 h 537"/>
              <a:gd name="T18" fmla="*/ 255 w 536"/>
              <a:gd name="T19" fmla="*/ 254 h 537"/>
              <a:gd name="T20" fmla="*/ 255 w 536"/>
              <a:gd name="T21" fmla="*/ 254 h 537"/>
              <a:gd name="T22" fmla="*/ 255 w 536"/>
              <a:gd name="T23" fmla="*/ 279 h 537"/>
              <a:gd name="T24" fmla="*/ 280 w 536"/>
              <a:gd name="T25" fmla="*/ 279 h 537"/>
              <a:gd name="T26" fmla="*/ 280 w 536"/>
              <a:gd name="T27" fmla="*/ 279 h 537"/>
              <a:gd name="T28" fmla="*/ 501 w 536"/>
              <a:gd name="T29" fmla="*/ 58 h 537"/>
              <a:gd name="T30" fmla="*/ 501 w 536"/>
              <a:gd name="T31" fmla="*/ 167 h 537"/>
              <a:gd name="T32" fmla="*/ 501 w 536"/>
              <a:gd name="T33" fmla="*/ 167 h 537"/>
              <a:gd name="T34" fmla="*/ 518 w 536"/>
              <a:gd name="T35" fmla="*/ 184 h 537"/>
              <a:gd name="T36" fmla="*/ 535 w 536"/>
              <a:gd name="T37" fmla="*/ 167 h 537"/>
              <a:gd name="T38" fmla="*/ 535 w 536"/>
              <a:gd name="T39" fmla="*/ 167 h 537"/>
              <a:gd name="T40" fmla="*/ 535 w 536"/>
              <a:gd name="T41" fmla="*/ 16 h 537"/>
              <a:gd name="T42" fmla="*/ 535 w 536"/>
              <a:gd name="T43" fmla="*/ 16 h 537"/>
              <a:gd name="T44" fmla="*/ 518 w 536"/>
              <a:gd name="T45" fmla="*/ 0 h 537"/>
              <a:gd name="T46" fmla="*/ 451 w 536"/>
              <a:gd name="T47" fmla="*/ 284 h 537"/>
              <a:gd name="T48" fmla="*/ 451 w 536"/>
              <a:gd name="T49" fmla="*/ 284 h 537"/>
              <a:gd name="T50" fmla="*/ 451 w 536"/>
              <a:gd name="T51" fmla="*/ 284 h 537"/>
              <a:gd name="T52" fmla="*/ 451 w 536"/>
              <a:gd name="T53" fmla="*/ 284 h 537"/>
              <a:gd name="T54" fmla="*/ 435 w 536"/>
              <a:gd name="T55" fmla="*/ 301 h 537"/>
              <a:gd name="T56" fmla="*/ 435 w 536"/>
              <a:gd name="T57" fmla="*/ 314 h 537"/>
              <a:gd name="T58" fmla="*/ 435 w 536"/>
              <a:gd name="T59" fmla="*/ 314 h 537"/>
              <a:gd name="T60" fmla="*/ 435 w 536"/>
              <a:gd name="T61" fmla="*/ 468 h 537"/>
              <a:gd name="T62" fmla="*/ 435 w 536"/>
              <a:gd name="T63" fmla="*/ 468 h 537"/>
              <a:gd name="T64" fmla="*/ 401 w 536"/>
              <a:gd name="T65" fmla="*/ 502 h 537"/>
              <a:gd name="T66" fmla="*/ 401 w 536"/>
              <a:gd name="T67" fmla="*/ 502 h 537"/>
              <a:gd name="T68" fmla="*/ 66 w 536"/>
              <a:gd name="T69" fmla="*/ 502 h 537"/>
              <a:gd name="T70" fmla="*/ 66 w 536"/>
              <a:gd name="T71" fmla="*/ 502 h 537"/>
              <a:gd name="T72" fmla="*/ 33 w 536"/>
              <a:gd name="T73" fmla="*/ 468 h 537"/>
              <a:gd name="T74" fmla="*/ 33 w 536"/>
              <a:gd name="T75" fmla="*/ 468 h 537"/>
              <a:gd name="T76" fmla="*/ 33 w 536"/>
              <a:gd name="T77" fmla="*/ 134 h 537"/>
              <a:gd name="T78" fmla="*/ 33 w 536"/>
              <a:gd name="T79" fmla="*/ 134 h 537"/>
              <a:gd name="T80" fmla="*/ 66 w 536"/>
              <a:gd name="T81" fmla="*/ 100 h 537"/>
              <a:gd name="T82" fmla="*/ 66 w 536"/>
              <a:gd name="T83" fmla="*/ 100 h 537"/>
              <a:gd name="T84" fmla="*/ 204 w 536"/>
              <a:gd name="T85" fmla="*/ 100 h 537"/>
              <a:gd name="T86" fmla="*/ 204 w 536"/>
              <a:gd name="T87" fmla="*/ 100 h 537"/>
              <a:gd name="T88" fmla="*/ 217 w 536"/>
              <a:gd name="T89" fmla="*/ 100 h 537"/>
              <a:gd name="T90" fmla="*/ 234 w 536"/>
              <a:gd name="T91" fmla="*/ 84 h 537"/>
              <a:gd name="T92" fmla="*/ 217 w 536"/>
              <a:gd name="T93" fmla="*/ 67 h 537"/>
              <a:gd name="T94" fmla="*/ 217 w 536"/>
              <a:gd name="T95" fmla="*/ 67 h 537"/>
              <a:gd name="T96" fmla="*/ 50 w 536"/>
              <a:gd name="T97" fmla="*/ 67 h 537"/>
              <a:gd name="T98" fmla="*/ 50 w 536"/>
              <a:gd name="T99" fmla="*/ 67 h 537"/>
              <a:gd name="T100" fmla="*/ 0 w 536"/>
              <a:gd name="T101" fmla="*/ 117 h 537"/>
              <a:gd name="T102" fmla="*/ 0 w 536"/>
              <a:gd name="T103" fmla="*/ 117 h 537"/>
              <a:gd name="T104" fmla="*/ 0 w 536"/>
              <a:gd name="T105" fmla="*/ 485 h 537"/>
              <a:gd name="T106" fmla="*/ 0 w 536"/>
              <a:gd name="T107" fmla="*/ 485 h 537"/>
              <a:gd name="T108" fmla="*/ 50 w 536"/>
              <a:gd name="T109" fmla="*/ 536 h 537"/>
              <a:gd name="T110" fmla="*/ 50 w 536"/>
              <a:gd name="T111" fmla="*/ 536 h 537"/>
              <a:gd name="T112" fmla="*/ 417 w 536"/>
              <a:gd name="T113" fmla="*/ 536 h 537"/>
              <a:gd name="T114" fmla="*/ 417 w 536"/>
              <a:gd name="T115" fmla="*/ 536 h 537"/>
              <a:gd name="T116" fmla="*/ 468 w 536"/>
              <a:gd name="T117" fmla="*/ 485 h 537"/>
              <a:gd name="T118" fmla="*/ 468 w 536"/>
              <a:gd name="T119" fmla="*/ 485 h 537"/>
              <a:gd name="T120" fmla="*/ 468 w 536"/>
              <a:gd name="T121" fmla="*/ 301 h 537"/>
              <a:gd name="T122" fmla="*/ 468 w 536"/>
              <a:gd name="T123" fmla="*/ 301 h 537"/>
              <a:gd name="T124" fmla="*/ 451 w 536"/>
              <a:gd name="T125" fmla="*/ 28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7">
                <a:moveTo>
                  <a:pt x="518" y="0"/>
                </a:moveTo>
                <a:lnTo>
                  <a:pt x="518" y="0"/>
                </a:lnTo>
                <a:lnTo>
                  <a:pt x="518" y="0"/>
                </a:lnTo>
                <a:lnTo>
                  <a:pt x="351" y="0"/>
                </a:lnTo>
                <a:lnTo>
                  <a:pt x="351" y="0"/>
                </a:lnTo>
                <a:cubicBezTo>
                  <a:pt x="342" y="0"/>
                  <a:pt x="334" y="7"/>
                  <a:pt x="334" y="16"/>
                </a:cubicBezTo>
                <a:cubicBezTo>
                  <a:pt x="334" y="26"/>
                  <a:pt x="342" y="33"/>
                  <a:pt x="351" y="33"/>
                </a:cubicBezTo>
                <a:lnTo>
                  <a:pt x="351" y="33"/>
                </a:lnTo>
                <a:lnTo>
                  <a:pt x="476" y="33"/>
                </a:lnTo>
                <a:lnTo>
                  <a:pt x="255" y="254"/>
                </a:lnTo>
                <a:lnTo>
                  <a:pt x="255" y="254"/>
                </a:lnTo>
                <a:cubicBezTo>
                  <a:pt x="248" y="261"/>
                  <a:pt x="248" y="272"/>
                  <a:pt x="255" y="279"/>
                </a:cubicBezTo>
                <a:cubicBezTo>
                  <a:pt x="262" y="286"/>
                  <a:pt x="273" y="286"/>
                  <a:pt x="280" y="279"/>
                </a:cubicBezTo>
                <a:lnTo>
                  <a:pt x="280" y="279"/>
                </a:lnTo>
                <a:lnTo>
                  <a:pt x="501" y="58"/>
                </a:lnTo>
                <a:lnTo>
                  <a:pt x="501" y="167"/>
                </a:lnTo>
                <a:lnTo>
                  <a:pt x="501" y="167"/>
                </a:lnTo>
                <a:cubicBezTo>
                  <a:pt x="501" y="177"/>
                  <a:pt x="509" y="184"/>
                  <a:pt x="518" y="184"/>
                </a:cubicBezTo>
                <a:cubicBezTo>
                  <a:pt x="527" y="184"/>
                  <a:pt x="535" y="177"/>
                  <a:pt x="535" y="167"/>
                </a:cubicBezTo>
                <a:lnTo>
                  <a:pt x="535" y="167"/>
                </a:lnTo>
                <a:lnTo>
                  <a:pt x="535" y="16"/>
                </a:lnTo>
                <a:lnTo>
                  <a:pt x="535" y="16"/>
                </a:lnTo>
                <a:cubicBezTo>
                  <a:pt x="535" y="7"/>
                  <a:pt x="527" y="0"/>
                  <a:pt x="518" y="0"/>
                </a:cubicBezTo>
                <a:close/>
                <a:moveTo>
                  <a:pt x="451" y="284"/>
                </a:moveTo>
                <a:lnTo>
                  <a:pt x="451" y="284"/>
                </a:lnTo>
                <a:lnTo>
                  <a:pt x="451" y="284"/>
                </a:lnTo>
                <a:lnTo>
                  <a:pt x="451" y="284"/>
                </a:lnTo>
                <a:cubicBezTo>
                  <a:pt x="442" y="284"/>
                  <a:pt x="435" y="292"/>
                  <a:pt x="435" y="301"/>
                </a:cubicBezTo>
                <a:cubicBezTo>
                  <a:pt x="435" y="310"/>
                  <a:pt x="435" y="314"/>
                  <a:pt x="435" y="314"/>
                </a:cubicBezTo>
                <a:lnTo>
                  <a:pt x="435" y="314"/>
                </a:lnTo>
                <a:lnTo>
                  <a:pt x="435" y="468"/>
                </a:lnTo>
                <a:lnTo>
                  <a:pt x="435" y="468"/>
                </a:lnTo>
                <a:cubicBezTo>
                  <a:pt x="435" y="487"/>
                  <a:pt x="420" y="502"/>
                  <a:pt x="401" y="502"/>
                </a:cubicBezTo>
                <a:lnTo>
                  <a:pt x="401" y="502"/>
                </a:lnTo>
                <a:lnTo>
                  <a:pt x="66" y="502"/>
                </a:lnTo>
                <a:lnTo>
                  <a:pt x="66" y="502"/>
                </a:lnTo>
                <a:cubicBezTo>
                  <a:pt x="48" y="502"/>
                  <a:pt x="33" y="487"/>
                  <a:pt x="33" y="468"/>
                </a:cubicBezTo>
                <a:lnTo>
                  <a:pt x="33" y="468"/>
                </a:lnTo>
                <a:lnTo>
                  <a:pt x="33" y="134"/>
                </a:lnTo>
                <a:lnTo>
                  <a:pt x="33" y="134"/>
                </a:lnTo>
                <a:cubicBezTo>
                  <a:pt x="33" y="115"/>
                  <a:pt x="48" y="100"/>
                  <a:pt x="66" y="100"/>
                </a:cubicBezTo>
                <a:lnTo>
                  <a:pt x="66" y="100"/>
                </a:lnTo>
                <a:lnTo>
                  <a:pt x="204" y="100"/>
                </a:lnTo>
                <a:lnTo>
                  <a:pt x="204" y="100"/>
                </a:lnTo>
                <a:cubicBezTo>
                  <a:pt x="204" y="100"/>
                  <a:pt x="208" y="100"/>
                  <a:pt x="217" y="100"/>
                </a:cubicBezTo>
                <a:cubicBezTo>
                  <a:pt x="226" y="100"/>
                  <a:pt x="234" y="93"/>
                  <a:pt x="234" y="84"/>
                </a:cubicBezTo>
                <a:cubicBezTo>
                  <a:pt x="234" y="74"/>
                  <a:pt x="226" y="67"/>
                  <a:pt x="217" y="67"/>
                </a:cubicBezTo>
                <a:lnTo>
                  <a:pt x="217" y="67"/>
                </a:lnTo>
                <a:lnTo>
                  <a:pt x="50" y="67"/>
                </a:lnTo>
                <a:lnTo>
                  <a:pt x="50" y="67"/>
                </a:lnTo>
                <a:cubicBezTo>
                  <a:pt x="22" y="67"/>
                  <a:pt x="0" y="89"/>
                  <a:pt x="0" y="117"/>
                </a:cubicBezTo>
                <a:lnTo>
                  <a:pt x="0" y="117"/>
                </a:lnTo>
                <a:lnTo>
                  <a:pt x="0" y="485"/>
                </a:lnTo>
                <a:lnTo>
                  <a:pt x="0" y="485"/>
                </a:lnTo>
                <a:cubicBezTo>
                  <a:pt x="0" y="513"/>
                  <a:pt x="22" y="536"/>
                  <a:pt x="50" y="536"/>
                </a:cubicBezTo>
                <a:lnTo>
                  <a:pt x="50" y="536"/>
                </a:lnTo>
                <a:lnTo>
                  <a:pt x="417" y="536"/>
                </a:lnTo>
                <a:lnTo>
                  <a:pt x="417" y="536"/>
                </a:lnTo>
                <a:cubicBezTo>
                  <a:pt x="446" y="536"/>
                  <a:pt x="468" y="513"/>
                  <a:pt x="468" y="485"/>
                </a:cubicBezTo>
                <a:lnTo>
                  <a:pt x="468" y="485"/>
                </a:lnTo>
                <a:lnTo>
                  <a:pt x="468" y="301"/>
                </a:lnTo>
                <a:lnTo>
                  <a:pt x="468" y="301"/>
                </a:lnTo>
                <a:cubicBezTo>
                  <a:pt x="468" y="292"/>
                  <a:pt x="461" y="284"/>
                  <a:pt x="451" y="2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6" name="Freeform 104"/>
          <p:cNvSpPr>
            <a:spLocks noChangeArrowheads="1"/>
          </p:cNvSpPr>
          <p:nvPr/>
        </p:nvSpPr>
        <p:spPr bwMode="auto">
          <a:xfrm>
            <a:off x="6957614" y="5051407"/>
            <a:ext cx="193675" cy="193675"/>
          </a:xfrm>
          <a:custGeom>
            <a:avLst/>
            <a:gdLst>
              <a:gd name="T0" fmla="*/ 486 w 537"/>
              <a:gd name="T1" fmla="*/ 502 h 537"/>
              <a:gd name="T2" fmla="*/ 436 w 537"/>
              <a:gd name="T3" fmla="*/ 452 h 537"/>
              <a:gd name="T4" fmla="*/ 503 w 537"/>
              <a:gd name="T5" fmla="*/ 452 h 537"/>
              <a:gd name="T6" fmla="*/ 453 w 537"/>
              <a:gd name="T7" fmla="*/ 401 h 537"/>
              <a:gd name="T8" fmla="*/ 453 w 537"/>
              <a:gd name="T9" fmla="*/ 536 h 537"/>
              <a:gd name="T10" fmla="*/ 536 w 537"/>
              <a:gd name="T11" fmla="*/ 452 h 537"/>
              <a:gd name="T12" fmla="*/ 285 w 537"/>
              <a:gd name="T13" fmla="*/ 502 h 537"/>
              <a:gd name="T14" fmla="*/ 235 w 537"/>
              <a:gd name="T15" fmla="*/ 452 h 537"/>
              <a:gd name="T16" fmla="*/ 302 w 537"/>
              <a:gd name="T17" fmla="*/ 452 h 537"/>
              <a:gd name="T18" fmla="*/ 252 w 537"/>
              <a:gd name="T19" fmla="*/ 401 h 537"/>
              <a:gd name="T20" fmla="*/ 252 w 537"/>
              <a:gd name="T21" fmla="*/ 536 h 537"/>
              <a:gd name="T22" fmla="*/ 335 w 537"/>
              <a:gd name="T23" fmla="*/ 452 h 537"/>
              <a:gd name="T24" fmla="*/ 101 w 537"/>
              <a:gd name="T25" fmla="*/ 485 h 537"/>
              <a:gd name="T26" fmla="*/ 34 w 537"/>
              <a:gd name="T27" fmla="*/ 485 h 537"/>
              <a:gd name="T28" fmla="*/ 84 w 537"/>
              <a:gd name="T29" fmla="*/ 435 h 537"/>
              <a:gd name="T30" fmla="*/ 84 w 537"/>
              <a:gd name="T31" fmla="*/ 401 h 537"/>
              <a:gd name="T32" fmla="*/ 0 w 537"/>
              <a:gd name="T33" fmla="*/ 485 h 537"/>
              <a:gd name="T34" fmla="*/ 135 w 537"/>
              <a:gd name="T35" fmla="*/ 485 h 537"/>
              <a:gd name="T36" fmla="*/ 101 w 537"/>
              <a:gd name="T37" fmla="*/ 284 h 537"/>
              <a:gd name="T38" fmla="*/ 34 w 537"/>
              <a:gd name="T39" fmla="*/ 284 h 537"/>
              <a:gd name="T40" fmla="*/ 84 w 537"/>
              <a:gd name="T41" fmla="*/ 234 h 537"/>
              <a:gd name="T42" fmla="*/ 84 w 537"/>
              <a:gd name="T43" fmla="*/ 201 h 537"/>
              <a:gd name="T44" fmla="*/ 0 w 537"/>
              <a:gd name="T45" fmla="*/ 284 h 537"/>
              <a:gd name="T46" fmla="*/ 135 w 537"/>
              <a:gd name="T47" fmla="*/ 284 h 537"/>
              <a:gd name="T48" fmla="*/ 302 w 537"/>
              <a:gd name="T49" fmla="*/ 284 h 537"/>
              <a:gd name="T50" fmla="*/ 252 w 537"/>
              <a:gd name="T51" fmla="*/ 301 h 537"/>
              <a:gd name="T52" fmla="*/ 252 w 537"/>
              <a:gd name="T53" fmla="*/ 234 h 537"/>
              <a:gd name="T54" fmla="*/ 285 w 537"/>
              <a:gd name="T55" fmla="*/ 201 h 537"/>
              <a:gd name="T56" fmla="*/ 202 w 537"/>
              <a:gd name="T57" fmla="*/ 251 h 537"/>
              <a:gd name="T58" fmla="*/ 285 w 537"/>
              <a:gd name="T59" fmla="*/ 334 h 537"/>
              <a:gd name="T60" fmla="*/ 503 w 537"/>
              <a:gd name="T61" fmla="*/ 284 h 537"/>
              <a:gd name="T62" fmla="*/ 453 w 537"/>
              <a:gd name="T63" fmla="*/ 301 h 537"/>
              <a:gd name="T64" fmla="*/ 453 w 537"/>
              <a:gd name="T65" fmla="*/ 234 h 537"/>
              <a:gd name="T66" fmla="*/ 503 w 537"/>
              <a:gd name="T67" fmla="*/ 284 h 537"/>
              <a:gd name="T68" fmla="*/ 402 w 537"/>
              <a:gd name="T69" fmla="*/ 251 h 537"/>
              <a:gd name="T70" fmla="*/ 486 w 537"/>
              <a:gd name="T71" fmla="*/ 334 h 537"/>
              <a:gd name="T72" fmla="*/ 486 w 537"/>
              <a:gd name="T73" fmla="*/ 201 h 537"/>
              <a:gd name="T74" fmla="*/ 486 w 537"/>
              <a:gd name="T75" fmla="*/ 100 h 537"/>
              <a:gd name="T76" fmla="*/ 436 w 537"/>
              <a:gd name="T77" fmla="*/ 50 h 537"/>
              <a:gd name="T78" fmla="*/ 503 w 537"/>
              <a:gd name="T79" fmla="*/ 50 h 537"/>
              <a:gd name="T80" fmla="*/ 453 w 537"/>
              <a:gd name="T81" fmla="*/ 0 h 537"/>
              <a:gd name="T82" fmla="*/ 453 w 537"/>
              <a:gd name="T83" fmla="*/ 134 h 537"/>
              <a:gd name="T84" fmla="*/ 536 w 537"/>
              <a:gd name="T85" fmla="*/ 50 h 537"/>
              <a:gd name="T86" fmla="*/ 285 w 537"/>
              <a:gd name="T87" fmla="*/ 100 h 537"/>
              <a:gd name="T88" fmla="*/ 235 w 537"/>
              <a:gd name="T89" fmla="*/ 50 h 537"/>
              <a:gd name="T90" fmla="*/ 302 w 537"/>
              <a:gd name="T91" fmla="*/ 50 h 537"/>
              <a:gd name="T92" fmla="*/ 252 w 537"/>
              <a:gd name="T93" fmla="*/ 0 h 537"/>
              <a:gd name="T94" fmla="*/ 252 w 537"/>
              <a:gd name="T95" fmla="*/ 134 h 537"/>
              <a:gd name="T96" fmla="*/ 335 w 537"/>
              <a:gd name="T97" fmla="*/ 50 h 537"/>
              <a:gd name="T98" fmla="*/ 101 w 537"/>
              <a:gd name="T99" fmla="*/ 84 h 537"/>
              <a:gd name="T100" fmla="*/ 34 w 537"/>
              <a:gd name="T101" fmla="*/ 84 h 537"/>
              <a:gd name="T102" fmla="*/ 84 w 537"/>
              <a:gd name="T103" fmla="*/ 33 h 537"/>
              <a:gd name="T104" fmla="*/ 84 w 537"/>
              <a:gd name="T105" fmla="*/ 0 h 537"/>
              <a:gd name="T106" fmla="*/ 0 w 537"/>
              <a:gd name="T107" fmla="*/ 84 h 537"/>
              <a:gd name="T108" fmla="*/ 135 w 537"/>
              <a:gd name="T109" fmla="*/ 8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7" h="537">
                <a:moveTo>
                  <a:pt x="503" y="485"/>
                </a:moveTo>
                <a:lnTo>
                  <a:pt x="503" y="485"/>
                </a:lnTo>
                <a:lnTo>
                  <a:pt x="503" y="485"/>
                </a:lnTo>
                <a:lnTo>
                  <a:pt x="503" y="485"/>
                </a:lnTo>
                <a:cubicBezTo>
                  <a:pt x="503" y="494"/>
                  <a:pt x="495" y="502"/>
                  <a:pt x="486" y="502"/>
                </a:cubicBezTo>
                <a:lnTo>
                  <a:pt x="486" y="502"/>
                </a:lnTo>
                <a:lnTo>
                  <a:pt x="453" y="502"/>
                </a:lnTo>
                <a:lnTo>
                  <a:pt x="453" y="502"/>
                </a:lnTo>
                <a:cubicBezTo>
                  <a:pt x="443" y="502"/>
                  <a:pt x="436" y="494"/>
                  <a:pt x="436" y="485"/>
                </a:cubicBezTo>
                <a:lnTo>
                  <a:pt x="436" y="485"/>
                </a:lnTo>
                <a:lnTo>
                  <a:pt x="436" y="452"/>
                </a:lnTo>
                <a:lnTo>
                  <a:pt x="436" y="452"/>
                </a:lnTo>
                <a:cubicBezTo>
                  <a:pt x="436" y="442"/>
                  <a:pt x="443" y="435"/>
                  <a:pt x="453" y="435"/>
                </a:cubicBezTo>
                <a:lnTo>
                  <a:pt x="453" y="435"/>
                </a:lnTo>
                <a:lnTo>
                  <a:pt x="486" y="435"/>
                </a:lnTo>
                <a:lnTo>
                  <a:pt x="486" y="435"/>
                </a:lnTo>
                <a:cubicBezTo>
                  <a:pt x="495" y="435"/>
                  <a:pt x="503" y="442"/>
                  <a:pt x="503" y="452"/>
                </a:cubicBezTo>
                <a:lnTo>
                  <a:pt x="503" y="452"/>
                </a:lnTo>
                <a:lnTo>
                  <a:pt x="503" y="485"/>
                </a:lnTo>
                <a:close/>
                <a:moveTo>
                  <a:pt x="486" y="401"/>
                </a:moveTo>
                <a:lnTo>
                  <a:pt x="486" y="401"/>
                </a:lnTo>
                <a:lnTo>
                  <a:pt x="486" y="401"/>
                </a:lnTo>
                <a:lnTo>
                  <a:pt x="453" y="401"/>
                </a:lnTo>
                <a:lnTo>
                  <a:pt x="453" y="401"/>
                </a:lnTo>
                <a:cubicBezTo>
                  <a:pt x="425" y="401"/>
                  <a:pt x="402" y="424"/>
                  <a:pt x="402" y="452"/>
                </a:cubicBezTo>
                <a:lnTo>
                  <a:pt x="402" y="452"/>
                </a:lnTo>
                <a:lnTo>
                  <a:pt x="402" y="485"/>
                </a:lnTo>
                <a:lnTo>
                  <a:pt x="402" y="485"/>
                </a:lnTo>
                <a:cubicBezTo>
                  <a:pt x="402" y="513"/>
                  <a:pt x="425" y="536"/>
                  <a:pt x="453" y="536"/>
                </a:cubicBezTo>
                <a:lnTo>
                  <a:pt x="453" y="536"/>
                </a:lnTo>
                <a:lnTo>
                  <a:pt x="486" y="536"/>
                </a:lnTo>
                <a:lnTo>
                  <a:pt x="486" y="536"/>
                </a:lnTo>
                <a:cubicBezTo>
                  <a:pt x="513" y="536"/>
                  <a:pt x="536" y="513"/>
                  <a:pt x="536" y="485"/>
                </a:cubicBezTo>
                <a:lnTo>
                  <a:pt x="536" y="485"/>
                </a:lnTo>
                <a:lnTo>
                  <a:pt x="536" y="452"/>
                </a:lnTo>
                <a:lnTo>
                  <a:pt x="536" y="452"/>
                </a:lnTo>
                <a:cubicBezTo>
                  <a:pt x="536" y="424"/>
                  <a:pt x="513" y="401"/>
                  <a:pt x="486" y="401"/>
                </a:cubicBezTo>
                <a:close/>
                <a:moveTo>
                  <a:pt x="302" y="485"/>
                </a:moveTo>
                <a:lnTo>
                  <a:pt x="302" y="485"/>
                </a:lnTo>
                <a:lnTo>
                  <a:pt x="302" y="485"/>
                </a:lnTo>
                <a:lnTo>
                  <a:pt x="302" y="485"/>
                </a:lnTo>
                <a:cubicBezTo>
                  <a:pt x="302" y="494"/>
                  <a:pt x="294" y="502"/>
                  <a:pt x="285" y="502"/>
                </a:cubicBezTo>
                <a:lnTo>
                  <a:pt x="285" y="502"/>
                </a:lnTo>
                <a:lnTo>
                  <a:pt x="252" y="502"/>
                </a:lnTo>
                <a:lnTo>
                  <a:pt x="252" y="502"/>
                </a:lnTo>
                <a:cubicBezTo>
                  <a:pt x="242" y="502"/>
                  <a:pt x="235" y="494"/>
                  <a:pt x="235" y="485"/>
                </a:cubicBezTo>
                <a:lnTo>
                  <a:pt x="235" y="485"/>
                </a:lnTo>
                <a:lnTo>
                  <a:pt x="235" y="452"/>
                </a:lnTo>
                <a:lnTo>
                  <a:pt x="235" y="452"/>
                </a:lnTo>
                <a:cubicBezTo>
                  <a:pt x="235" y="442"/>
                  <a:pt x="242" y="435"/>
                  <a:pt x="252" y="435"/>
                </a:cubicBezTo>
                <a:lnTo>
                  <a:pt x="252" y="435"/>
                </a:lnTo>
                <a:lnTo>
                  <a:pt x="285" y="435"/>
                </a:lnTo>
                <a:lnTo>
                  <a:pt x="285" y="435"/>
                </a:lnTo>
                <a:cubicBezTo>
                  <a:pt x="294" y="435"/>
                  <a:pt x="302" y="442"/>
                  <a:pt x="302" y="452"/>
                </a:cubicBezTo>
                <a:lnTo>
                  <a:pt x="302" y="452"/>
                </a:lnTo>
                <a:lnTo>
                  <a:pt x="302" y="485"/>
                </a:lnTo>
                <a:close/>
                <a:moveTo>
                  <a:pt x="285" y="401"/>
                </a:moveTo>
                <a:lnTo>
                  <a:pt x="285" y="401"/>
                </a:lnTo>
                <a:lnTo>
                  <a:pt x="285" y="401"/>
                </a:lnTo>
                <a:lnTo>
                  <a:pt x="252" y="401"/>
                </a:lnTo>
                <a:lnTo>
                  <a:pt x="252" y="401"/>
                </a:lnTo>
                <a:cubicBezTo>
                  <a:pt x="224" y="401"/>
                  <a:pt x="202" y="424"/>
                  <a:pt x="202" y="452"/>
                </a:cubicBezTo>
                <a:lnTo>
                  <a:pt x="202" y="452"/>
                </a:lnTo>
                <a:lnTo>
                  <a:pt x="202" y="485"/>
                </a:lnTo>
                <a:lnTo>
                  <a:pt x="202" y="485"/>
                </a:lnTo>
                <a:cubicBezTo>
                  <a:pt x="202" y="513"/>
                  <a:pt x="224" y="536"/>
                  <a:pt x="252" y="536"/>
                </a:cubicBezTo>
                <a:lnTo>
                  <a:pt x="252" y="536"/>
                </a:lnTo>
                <a:lnTo>
                  <a:pt x="285" y="536"/>
                </a:lnTo>
                <a:lnTo>
                  <a:pt x="285" y="536"/>
                </a:lnTo>
                <a:cubicBezTo>
                  <a:pt x="313" y="536"/>
                  <a:pt x="335" y="513"/>
                  <a:pt x="335" y="485"/>
                </a:cubicBezTo>
                <a:lnTo>
                  <a:pt x="335" y="485"/>
                </a:lnTo>
                <a:lnTo>
                  <a:pt x="335" y="452"/>
                </a:lnTo>
                <a:lnTo>
                  <a:pt x="335" y="452"/>
                </a:lnTo>
                <a:cubicBezTo>
                  <a:pt x="335" y="424"/>
                  <a:pt x="313" y="401"/>
                  <a:pt x="285" y="401"/>
                </a:cubicBezTo>
                <a:close/>
                <a:moveTo>
                  <a:pt x="101" y="485"/>
                </a:moveTo>
                <a:lnTo>
                  <a:pt x="101" y="485"/>
                </a:lnTo>
                <a:lnTo>
                  <a:pt x="101" y="485"/>
                </a:lnTo>
                <a:lnTo>
                  <a:pt x="101" y="485"/>
                </a:lnTo>
                <a:cubicBezTo>
                  <a:pt x="101" y="494"/>
                  <a:pt x="93" y="502"/>
                  <a:pt x="84" y="502"/>
                </a:cubicBezTo>
                <a:lnTo>
                  <a:pt x="84" y="502"/>
                </a:lnTo>
                <a:lnTo>
                  <a:pt x="51" y="502"/>
                </a:lnTo>
                <a:lnTo>
                  <a:pt x="51" y="502"/>
                </a:lnTo>
                <a:cubicBezTo>
                  <a:pt x="42" y="502"/>
                  <a:pt x="34" y="494"/>
                  <a:pt x="34" y="485"/>
                </a:cubicBezTo>
                <a:lnTo>
                  <a:pt x="34" y="485"/>
                </a:lnTo>
                <a:lnTo>
                  <a:pt x="34" y="452"/>
                </a:lnTo>
                <a:lnTo>
                  <a:pt x="34" y="452"/>
                </a:lnTo>
                <a:cubicBezTo>
                  <a:pt x="34" y="442"/>
                  <a:pt x="42" y="435"/>
                  <a:pt x="51" y="435"/>
                </a:cubicBezTo>
                <a:lnTo>
                  <a:pt x="51" y="435"/>
                </a:lnTo>
                <a:lnTo>
                  <a:pt x="84" y="435"/>
                </a:lnTo>
                <a:lnTo>
                  <a:pt x="84" y="435"/>
                </a:lnTo>
                <a:cubicBezTo>
                  <a:pt x="93" y="435"/>
                  <a:pt x="101" y="442"/>
                  <a:pt x="101" y="452"/>
                </a:cubicBezTo>
                <a:lnTo>
                  <a:pt x="101" y="452"/>
                </a:lnTo>
                <a:lnTo>
                  <a:pt x="101" y="485"/>
                </a:lnTo>
                <a:close/>
                <a:moveTo>
                  <a:pt x="84" y="401"/>
                </a:moveTo>
                <a:lnTo>
                  <a:pt x="84" y="401"/>
                </a:lnTo>
                <a:lnTo>
                  <a:pt x="84" y="401"/>
                </a:lnTo>
                <a:lnTo>
                  <a:pt x="51" y="401"/>
                </a:lnTo>
                <a:lnTo>
                  <a:pt x="51" y="401"/>
                </a:lnTo>
                <a:cubicBezTo>
                  <a:pt x="23" y="401"/>
                  <a:pt x="0" y="424"/>
                  <a:pt x="0" y="452"/>
                </a:cubicBezTo>
                <a:lnTo>
                  <a:pt x="0" y="452"/>
                </a:lnTo>
                <a:lnTo>
                  <a:pt x="0" y="485"/>
                </a:lnTo>
                <a:lnTo>
                  <a:pt x="0" y="485"/>
                </a:lnTo>
                <a:cubicBezTo>
                  <a:pt x="0" y="513"/>
                  <a:pt x="23" y="536"/>
                  <a:pt x="51" y="536"/>
                </a:cubicBezTo>
                <a:lnTo>
                  <a:pt x="51" y="536"/>
                </a:lnTo>
                <a:lnTo>
                  <a:pt x="84" y="536"/>
                </a:lnTo>
                <a:lnTo>
                  <a:pt x="84" y="536"/>
                </a:lnTo>
                <a:cubicBezTo>
                  <a:pt x="112" y="536"/>
                  <a:pt x="135" y="513"/>
                  <a:pt x="135" y="485"/>
                </a:cubicBezTo>
                <a:lnTo>
                  <a:pt x="135" y="485"/>
                </a:lnTo>
                <a:lnTo>
                  <a:pt x="135" y="452"/>
                </a:lnTo>
                <a:lnTo>
                  <a:pt x="135" y="452"/>
                </a:lnTo>
                <a:cubicBezTo>
                  <a:pt x="135" y="424"/>
                  <a:pt x="112" y="401"/>
                  <a:pt x="84" y="401"/>
                </a:cubicBezTo>
                <a:close/>
                <a:moveTo>
                  <a:pt x="101" y="284"/>
                </a:moveTo>
                <a:lnTo>
                  <a:pt x="101" y="284"/>
                </a:lnTo>
                <a:lnTo>
                  <a:pt x="101" y="284"/>
                </a:lnTo>
                <a:lnTo>
                  <a:pt x="101" y="284"/>
                </a:lnTo>
                <a:cubicBezTo>
                  <a:pt x="101" y="294"/>
                  <a:pt x="93" y="301"/>
                  <a:pt x="84" y="301"/>
                </a:cubicBezTo>
                <a:lnTo>
                  <a:pt x="84" y="301"/>
                </a:lnTo>
                <a:lnTo>
                  <a:pt x="51" y="301"/>
                </a:lnTo>
                <a:lnTo>
                  <a:pt x="51" y="301"/>
                </a:lnTo>
                <a:cubicBezTo>
                  <a:pt x="42" y="301"/>
                  <a:pt x="34" y="294"/>
                  <a:pt x="34" y="284"/>
                </a:cubicBezTo>
                <a:lnTo>
                  <a:pt x="34" y="284"/>
                </a:lnTo>
                <a:lnTo>
                  <a:pt x="34" y="251"/>
                </a:lnTo>
                <a:lnTo>
                  <a:pt x="34" y="251"/>
                </a:lnTo>
                <a:cubicBezTo>
                  <a:pt x="34" y="242"/>
                  <a:pt x="42" y="234"/>
                  <a:pt x="51" y="234"/>
                </a:cubicBezTo>
                <a:lnTo>
                  <a:pt x="51" y="234"/>
                </a:lnTo>
                <a:lnTo>
                  <a:pt x="84" y="234"/>
                </a:lnTo>
                <a:lnTo>
                  <a:pt x="84" y="234"/>
                </a:lnTo>
                <a:cubicBezTo>
                  <a:pt x="93" y="234"/>
                  <a:pt x="101" y="242"/>
                  <a:pt x="101" y="251"/>
                </a:cubicBezTo>
                <a:lnTo>
                  <a:pt x="101" y="251"/>
                </a:lnTo>
                <a:lnTo>
                  <a:pt x="101" y="284"/>
                </a:lnTo>
                <a:close/>
                <a:moveTo>
                  <a:pt x="84" y="201"/>
                </a:moveTo>
                <a:lnTo>
                  <a:pt x="84" y="201"/>
                </a:lnTo>
                <a:lnTo>
                  <a:pt x="84" y="201"/>
                </a:lnTo>
                <a:lnTo>
                  <a:pt x="51" y="201"/>
                </a:lnTo>
                <a:lnTo>
                  <a:pt x="51" y="201"/>
                </a:lnTo>
                <a:cubicBezTo>
                  <a:pt x="23" y="201"/>
                  <a:pt x="0" y="223"/>
                  <a:pt x="0" y="251"/>
                </a:cubicBezTo>
                <a:lnTo>
                  <a:pt x="0" y="251"/>
                </a:lnTo>
                <a:lnTo>
                  <a:pt x="0" y="284"/>
                </a:lnTo>
                <a:lnTo>
                  <a:pt x="0" y="284"/>
                </a:lnTo>
                <a:cubicBezTo>
                  <a:pt x="0" y="312"/>
                  <a:pt x="23" y="334"/>
                  <a:pt x="51" y="334"/>
                </a:cubicBezTo>
                <a:lnTo>
                  <a:pt x="51" y="334"/>
                </a:lnTo>
                <a:lnTo>
                  <a:pt x="84" y="334"/>
                </a:lnTo>
                <a:lnTo>
                  <a:pt x="84" y="334"/>
                </a:lnTo>
                <a:cubicBezTo>
                  <a:pt x="112" y="334"/>
                  <a:pt x="135" y="312"/>
                  <a:pt x="135" y="284"/>
                </a:cubicBezTo>
                <a:lnTo>
                  <a:pt x="135" y="284"/>
                </a:lnTo>
                <a:lnTo>
                  <a:pt x="135" y="251"/>
                </a:lnTo>
                <a:lnTo>
                  <a:pt x="135" y="251"/>
                </a:lnTo>
                <a:cubicBezTo>
                  <a:pt x="135" y="223"/>
                  <a:pt x="112" y="201"/>
                  <a:pt x="84" y="201"/>
                </a:cubicBezTo>
                <a:close/>
                <a:moveTo>
                  <a:pt x="302" y="284"/>
                </a:moveTo>
                <a:lnTo>
                  <a:pt x="302" y="284"/>
                </a:lnTo>
                <a:lnTo>
                  <a:pt x="302" y="284"/>
                </a:lnTo>
                <a:lnTo>
                  <a:pt x="302" y="284"/>
                </a:lnTo>
                <a:cubicBezTo>
                  <a:pt x="302" y="294"/>
                  <a:pt x="294" y="301"/>
                  <a:pt x="285" y="301"/>
                </a:cubicBezTo>
                <a:lnTo>
                  <a:pt x="285" y="301"/>
                </a:lnTo>
                <a:lnTo>
                  <a:pt x="252" y="301"/>
                </a:lnTo>
                <a:lnTo>
                  <a:pt x="252" y="301"/>
                </a:lnTo>
                <a:cubicBezTo>
                  <a:pt x="242" y="301"/>
                  <a:pt x="235" y="294"/>
                  <a:pt x="235" y="284"/>
                </a:cubicBezTo>
                <a:lnTo>
                  <a:pt x="235" y="284"/>
                </a:lnTo>
                <a:lnTo>
                  <a:pt x="235" y="251"/>
                </a:lnTo>
                <a:lnTo>
                  <a:pt x="235" y="251"/>
                </a:lnTo>
                <a:cubicBezTo>
                  <a:pt x="235" y="242"/>
                  <a:pt x="242" y="234"/>
                  <a:pt x="252" y="234"/>
                </a:cubicBezTo>
                <a:lnTo>
                  <a:pt x="252" y="234"/>
                </a:lnTo>
                <a:lnTo>
                  <a:pt x="285" y="234"/>
                </a:lnTo>
                <a:lnTo>
                  <a:pt x="285" y="234"/>
                </a:lnTo>
                <a:cubicBezTo>
                  <a:pt x="294" y="234"/>
                  <a:pt x="302" y="242"/>
                  <a:pt x="302" y="251"/>
                </a:cubicBezTo>
                <a:lnTo>
                  <a:pt x="302" y="251"/>
                </a:lnTo>
                <a:lnTo>
                  <a:pt x="302" y="284"/>
                </a:lnTo>
                <a:close/>
                <a:moveTo>
                  <a:pt x="285" y="201"/>
                </a:moveTo>
                <a:lnTo>
                  <a:pt x="285" y="201"/>
                </a:lnTo>
                <a:lnTo>
                  <a:pt x="285" y="201"/>
                </a:lnTo>
                <a:lnTo>
                  <a:pt x="252" y="201"/>
                </a:lnTo>
                <a:lnTo>
                  <a:pt x="252" y="201"/>
                </a:lnTo>
                <a:cubicBezTo>
                  <a:pt x="224" y="201"/>
                  <a:pt x="202" y="223"/>
                  <a:pt x="202" y="251"/>
                </a:cubicBezTo>
                <a:lnTo>
                  <a:pt x="202" y="251"/>
                </a:lnTo>
                <a:lnTo>
                  <a:pt x="202" y="284"/>
                </a:lnTo>
                <a:lnTo>
                  <a:pt x="202" y="284"/>
                </a:lnTo>
                <a:cubicBezTo>
                  <a:pt x="202" y="312"/>
                  <a:pt x="224" y="334"/>
                  <a:pt x="252" y="334"/>
                </a:cubicBezTo>
                <a:lnTo>
                  <a:pt x="252" y="334"/>
                </a:lnTo>
                <a:lnTo>
                  <a:pt x="285" y="334"/>
                </a:lnTo>
                <a:lnTo>
                  <a:pt x="285" y="334"/>
                </a:lnTo>
                <a:cubicBezTo>
                  <a:pt x="313" y="334"/>
                  <a:pt x="335" y="312"/>
                  <a:pt x="335" y="284"/>
                </a:cubicBezTo>
                <a:lnTo>
                  <a:pt x="335" y="284"/>
                </a:lnTo>
                <a:lnTo>
                  <a:pt x="335" y="251"/>
                </a:lnTo>
                <a:lnTo>
                  <a:pt x="335" y="251"/>
                </a:lnTo>
                <a:cubicBezTo>
                  <a:pt x="335" y="223"/>
                  <a:pt x="313" y="201"/>
                  <a:pt x="285" y="201"/>
                </a:cubicBezTo>
                <a:close/>
                <a:moveTo>
                  <a:pt x="503" y="284"/>
                </a:moveTo>
                <a:lnTo>
                  <a:pt x="503" y="284"/>
                </a:lnTo>
                <a:lnTo>
                  <a:pt x="503" y="284"/>
                </a:lnTo>
                <a:lnTo>
                  <a:pt x="503" y="284"/>
                </a:lnTo>
                <a:cubicBezTo>
                  <a:pt x="503" y="294"/>
                  <a:pt x="495" y="301"/>
                  <a:pt x="486" y="301"/>
                </a:cubicBezTo>
                <a:lnTo>
                  <a:pt x="486" y="301"/>
                </a:lnTo>
                <a:lnTo>
                  <a:pt x="453" y="301"/>
                </a:lnTo>
                <a:lnTo>
                  <a:pt x="453" y="301"/>
                </a:lnTo>
                <a:cubicBezTo>
                  <a:pt x="443" y="301"/>
                  <a:pt x="436" y="294"/>
                  <a:pt x="436" y="284"/>
                </a:cubicBezTo>
                <a:lnTo>
                  <a:pt x="436" y="284"/>
                </a:lnTo>
                <a:lnTo>
                  <a:pt x="436" y="251"/>
                </a:lnTo>
                <a:lnTo>
                  <a:pt x="436" y="251"/>
                </a:lnTo>
                <a:cubicBezTo>
                  <a:pt x="436" y="242"/>
                  <a:pt x="443" y="234"/>
                  <a:pt x="453" y="234"/>
                </a:cubicBezTo>
                <a:lnTo>
                  <a:pt x="453" y="234"/>
                </a:lnTo>
                <a:lnTo>
                  <a:pt x="486" y="234"/>
                </a:lnTo>
                <a:lnTo>
                  <a:pt x="486" y="234"/>
                </a:lnTo>
                <a:cubicBezTo>
                  <a:pt x="495" y="234"/>
                  <a:pt x="503" y="242"/>
                  <a:pt x="503" y="251"/>
                </a:cubicBezTo>
                <a:lnTo>
                  <a:pt x="503" y="251"/>
                </a:lnTo>
                <a:lnTo>
                  <a:pt x="503" y="284"/>
                </a:lnTo>
                <a:close/>
                <a:moveTo>
                  <a:pt x="486" y="201"/>
                </a:moveTo>
                <a:lnTo>
                  <a:pt x="486" y="201"/>
                </a:lnTo>
                <a:lnTo>
                  <a:pt x="486" y="201"/>
                </a:lnTo>
                <a:lnTo>
                  <a:pt x="453" y="201"/>
                </a:lnTo>
                <a:lnTo>
                  <a:pt x="453" y="201"/>
                </a:lnTo>
                <a:cubicBezTo>
                  <a:pt x="425" y="201"/>
                  <a:pt x="402" y="223"/>
                  <a:pt x="402" y="251"/>
                </a:cubicBezTo>
                <a:lnTo>
                  <a:pt x="402" y="251"/>
                </a:lnTo>
                <a:lnTo>
                  <a:pt x="402" y="284"/>
                </a:lnTo>
                <a:lnTo>
                  <a:pt x="402" y="284"/>
                </a:lnTo>
                <a:cubicBezTo>
                  <a:pt x="402" y="312"/>
                  <a:pt x="425" y="334"/>
                  <a:pt x="453" y="334"/>
                </a:cubicBezTo>
                <a:lnTo>
                  <a:pt x="453" y="334"/>
                </a:lnTo>
                <a:lnTo>
                  <a:pt x="486" y="334"/>
                </a:lnTo>
                <a:lnTo>
                  <a:pt x="486" y="334"/>
                </a:lnTo>
                <a:cubicBezTo>
                  <a:pt x="513" y="334"/>
                  <a:pt x="536" y="312"/>
                  <a:pt x="536" y="284"/>
                </a:cubicBezTo>
                <a:lnTo>
                  <a:pt x="536" y="284"/>
                </a:lnTo>
                <a:lnTo>
                  <a:pt x="536" y="251"/>
                </a:lnTo>
                <a:lnTo>
                  <a:pt x="536" y="251"/>
                </a:lnTo>
                <a:cubicBezTo>
                  <a:pt x="536" y="223"/>
                  <a:pt x="513" y="201"/>
                  <a:pt x="486" y="201"/>
                </a:cubicBezTo>
                <a:close/>
                <a:moveTo>
                  <a:pt x="503" y="84"/>
                </a:moveTo>
                <a:lnTo>
                  <a:pt x="503" y="84"/>
                </a:lnTo>
                <a:lnTo>
                  <a:pt x="503" y="84"/>
                </a:lnTo>
                <a:lnTo>
                  <a:pt x="503" y="84"/>
                </a:lnTo>
                <a:cubicBezTo>
                  <a:pt x="503" y="93"/>
                  <a:pt x="495" y="100"/>
                  <a:pt x="486" y="100"/>
                </a:cubicBezTo>
                <a:lnTo>
                  <a:pt x="486" y="100"/>
                </a:lnTo>
                <a:lnTo>
                  <a:pt x="453" y="100"/>
                </a:lnTo>
                <a:lnTo>
                  <a:pt x="453" y="100"/>
                </a:lnTo>
                <a:cubicBezTo>
                  <a:pt x="443" y="100"/>
                  <a:pt x="436" y="93"/>
                  <a:pt x="436" y="84"/>
                </a:cubicBezTo>
                <a:lnTo>
                  <a:pt x="436" y="84"/>
                </a:lnTo>
                <a:lnTo>
                  <a:pt x="436" y="50"/>
                </a:lnTo>
                <a:lnTo>
                  <a:pt x="436" y="50"/>
                </a:lnTo>
                <a:cubicBezTo>
                  <a:pt x="436" y="41"/>
                  <a:pt x="443" y="33"/>
                  <a:pt x="453" y="33"/>
                </a:cubicBezTo>
                <a:lnTo>
                  <a:pt x="453" y="33"/>
                </a:lnTo>
                <a:lnTo>
                  <a:pt x="486" y="33"/>
                </a:lnTo>
                <a:lnTo>
                  <a:pt x="486" y="33"/>
                </a:lnTo>
                <a:cubicBezTo>
                  <a:pt x="495" y="33"/>
                  <a:pt x="503" y="41"/>
                  <a:pt x="503" y="50"/>
                </a:cubicBezTo>
                <a:lnTo>
                  <a:pt x="503" y="50"/>
                </a:lnTo>
                <a:lnTo>
                  <a:pt x="503" y="84"/>
                </a:lnTo>
                <a:close/>
                <a:moveTo>
                  <a:pt x="486" y="0"/>
                </a:moveTo>
                <a:lnTo>
                  <a:pt x="486" y="0"/>
                </a:lnTo>
                <a:lnTo>
                  <a:pt x="486" y="0"/>
                </a:lnTo>
                <a:lnTo>
                  <a:pt x="453" y="0"/>
                </a:lnTo>
                <a:lnTo>
                  <a:pt x="453" y="0"/>
                </a:lnTo>
                <a:cubicBezTo>
                  <a:pt x="425" y="0"/>
                  <a:pt x="402" y="23"/>
                  <a:pt x="402" y="50"/>
                </a:cubicBezTo>
                <a:lnTo>
                  <a:pt x="402" y="50"/>
                </a:lnTo>
                <a:lnTo>
                  <a:pt x="402" y="84"/>
                </a:lnTo>
                <a:lnTo>
                  <a:pt x="402" y="84"/>
                </a:lnTo>
                <a:cubicBezTo>
                  <a:pt x="402" y="111"/>
                  <a:pt x="425" y="134"/>
                  <a:pt x="453" y="134"/>
                </a:cubicBezTo>
                <a:lnTo>
                  <a:pt x="453" y="134"/>
                </a:lnTo>
                <a:lnTo>
                  <a:pt x="486" y="134"/>
                </a:lnTo>
                <a:lnTo>
                  <a:pt x="486" y="134"/>
                </a:lnTo>
                <a:cubicBezTo>
                  <a:pt x="513" y="134"/>
                  <a:pt x="536" y="111"/>
                  <a:pt x="536" y="84"/>
                </a:cubicBezTo>
                <a:lnTo>
                  <a:pt x="536" y="84"/>
                </a:lnTo>
                <a:lnTo>
                  <a:pt x="536" y="50"/>
                </a:lnTo>
                <a:lnTo>
                  <a:pt x="536" y="50"/>
                </a:lnTo>
                <a:cubicBezTo>
                  <a:pt x="536" y="23"/>
                  <a:pt x="513" y="0"/>
                  <a:pt x="486" y="0"/>
                </a:cubicBezTo>
                <a:close/>
                <a:moveTo>
                  <a:pt x="302" y="84"/>
                </a:moveTo>
                <a:lnTo>
                  <a:pt x="302" y="84"/>
                </a:lnTo>
                <a:lnTo>
                  <a:pt x="302" y="84"/>
                </a:lnTo>
                <a:lnTo>
                  <a:pt x="302" y="84"/>
                </a:lnTo>
                <a:cubicBezTo>
                  <a:pt x="302" y="93"/>
                  <a:pt x="294" y="100"/>
                  <a:pt x="285" y="100"/>
                </a:cubicBezTo>
                <a:lnTo>
                  <a:pt x="285" y="100"/>
                </a:lnTo>
                <a:lnTo>
                  <a:pt x="252" y="100"/>
                </a:lnTo>
                <a:lnTo>
                  <a:pt x="252" y="100"/>
                </a:lnTo>
                <a:cubicBezTo>
                  <a:pt x="242" y="100"/>
                  <a:pt x="235" y="93"/>
                  <a:pt x="235" y="84"/>
                </a:cubicBezTo>
                <a:lnTo>
                  <a:pt x="235" y="84"/>
                </a:lnTo>
                <a:lnTo>
                  <a:pt x="235" y="50"/>
                </a:lnTo>
                <a:lnTo>
                  <a:pt x="235" y="50"/>
                </a:lnTo>
                <a:cubicBezTo>
                  <a:pt x="235" y="41"/>
                  <a:pt x="242" y="33"/>
                  <a:pt x="252" y="33"/>
                </a:cubicBezTo>
                <a:lnTo>
                  <a:pt x="252" y="33"/>
                </a:lnTo>
                <a:lnTo>
                  <a:pt x="285" y="33"/>
                </a:lnTo>
                <a:lnTo>
                  <a:pt x="285" y="33"/>
                </a:lnTo>
                <a:cubicBezTo>
                  <a:pt x="294" y="33"/>
                  <a:pt x="302" y="41"/>
                  <a:pt x="302" y="50"/>
                </a:cubicBezTo>
                <a:lnTo>
                  <a:pt x="302" y="50"/>
                </a:lnTo>
                <a:lnTo>
                  <a:pt x="302" y="84"/>
                </a:lnTo>
                <a:close/>
                <a:moveTo>
                  <a:pt x="285" y="0"/>
                </a:moveTo>
                <a:lnTo>
                  <a:pt x="285" y="0"/>
                </a:lnTo>
                <a:lnTo>
                  <a:pt x="285" y="0"/>
                </a:lnTo>
                <a:lnTo>
                  <a:pt x="252" y="0"/>
                </a:lnTo>
                <a:lnTo>
                  <a:pt x="252" y="0"/>
                </a:lnTo>
                <a:cubicBezTo>
                  <a:pt x="224" y="0"/>
                  <a:pt x="202" y="23"/>
                  <a:pt x="202" y="50"/>
                </a:cubicBezTo>
                <a:lnTo>
                  <a:pt x="202" y="50"/>
                </a:lnTo>
                <a:lnTo>
                  <a:pt x="202" y="84"/>
                </a:lnTo>
                <a:lnTo>
                  <a:pt x="202" y="84"/>
                </a:lnTo>
                <a:cubicBezTo>
                  <a:pt x="202" y="111"/>
                  <a:pt x="224" y="134"/>
                  <a:pt x="252" y="134"/>
                </a:cubicBezTo>
                <a:lnTo>
                  <a:pt x="252" y="134"/>
                </a:lnTo>
                <a:lnTo>
                  <a:pt x="285" y="134"/>
                </a:lnTo>
                <a:lnTo>
                  <a:pt x="285" y="134"/>
                </a:lnTo>
                <a:cubicBezTo>
                  <a:pt x="313" y="134"/>
                  <a:pt x="335" y="111"/>
                  <a:pt x="335" y="84"/>
                </a:cubicBezTo>
                <a:lnTo>
                  <a:pt x="335" y="84"/>
                </a:lnTo>
                <a:lnTo>
                  <a:pt x="335" y="50"/>
                </a:lnTo>
                <a:lnTo>
                  <a:pt x="335" y="50"/>
                </a:lnTo>
                <a:cubicBezTo>
                  <a:pt x="335" y="23"/>
                  <a:pt x="313" y="0"/>
                  <a:pt x="285" y="0"/>
                </a:cubicBezTo>
                <a:close/>
                <a:moveTo>
                  <a:pt x="101" y="84"/>
                </a:moveTo>
                <a:lnTo>
                  <a:pt x="101" y="84"/>
                </a:lnTo>
                <a:lnTo>
                  <a:pt x="101" y="84"/>
                </a:lnTo>
                <a:lnTo>
                  <a:pt x="101" y="84"/>
                </a:lnTo>
                <a:cubicBezTo>
                  <a:pt x="101" y="93"/>
                  <a:pt x="93" y="100"/>
                  <a:pt x="84" y="100"/>
                </a:cubicBezTo>
                <a:lnTo>
                  <a:pt x="84" y="100"/>
                </a:lnTo>
                <a:lnTo>
                  <a:pt x="51" y="100"/>
                </a:lnTo>
                <a:lnTo>
                  <a:pt x="51" y="100"/>
                </a:lnTo>
                <a:cubicBezTo>
                  <a:pt x="42" y="100"/>
                  <a:pt x="34" y="93"/>
                  <a:pt x="34" y="84"/>
                </a:cubicBezTo>
                <a:lnTo>
                  <a:pt x="34" y="84"/>
                </a:lnTo>
                <a:lnTo>
                  <a:pt x="34" y="50"/>
                </a:lnTo>
                <a:lnTo>
                  <a:pt x="34" y="50"/>
                </a:lnTo>
                <a:cubicBezTo>
                  <a:pt x="34" y="41"/>
                  <a:pt x="42" y="33"/>
                  <a:pt x="51" y="33"/>
                </a:cubicBezTo>
                <a:lnTo>
                  <a:pt x="51" y="33"/>
                </a:lnTo>
                <a:lnTo>
                  <a:pt x="84" y="33"/>
                </a:lnTo>
                <a:lnTo>
                  <a:pt x="84" y="33"/>
                </a:lnTo>
                <a:cubicBezTo>
                  <a:pt x="93" y="33"/>
                  <a:pt x="101" y="41"/>
                  <a:pt x="101" y="50"/>
                </a:cubicBezTo>
                <a:lnTo>
                  <a:pt x="101" y="50"/>
                </a:lnTo>
                <a:lnTo>
                  <a:pt x="101" y="84"/>
                </a:lnTo>
                <a:close/>
                <a:moveTo>
                  <a:pt x="84" y="0"/>
                </a:moveTo>
                <a:lnTo>
                  <a:pt x="84" y="0"/>
                </a:lnTo>
                <a:lnTo>
                  <a:pt x="84" y="0"/>
                </a:lnTo>
                <a:lnTo>
                  <a:pt x="51" y="0"/>
                </a:lnTo>
                <a:lnTo>
                  <a:pt x="51" y="0"/>
                </a:lnTo>
                <a:cubicBezTo>
                  <a:pt x="23" y="0"/>
                  <a:pt x="0" y="23"/>
                  <a:pt x="0" y="50"/>
                </a:cubicBezTo>
                <a:lnTo>
                  <a:pt x="0" y="50"/>
                </a:lnTo>
                <a:lnTo>
                  <a:pt x="0" y="84"/>
                </a:lnTo>
                <a:lnTo>
                  <a:pt x="0" y="84"/>
                </a:lnTo>
                <a:cubicBezTo>
                  <a:pt x="0" y="111"/>
                  <a:pt x="23" y="134"/>
                  <a:pt x="51" y="134"/>
                </a:cubicBezTo>
                <a:lnTo>
                  <a:pt x="51" y="134"/>
                </a:lnTo>
                <a:lnTo>
                  <a:pt x="84" y="134"/>
                </a:lnTo>
                <a:lnTo>
                  <a:pt x="84" y="134"/>
                </a:lnTo>
                <a:cubicBezTo>
                  <a:pt x="112" y="134"/>
                  <a:pt x="135" y="111"/>
                  <a:pt x="135" y="84"/>
                </a:cubicBezTo>
                <a:lnTo>
                  <a:pt x="135" y="84"/>
                </a:lnTo>
                <a:lnTo>
                  <a:pt x="135" y="50"/>
                </a:lnTo>
                <a:lnTo>
                  <a:pt x="135" y="50"/>
                </a:lnTo>
                <a:cubicBezTo>
                  <a:pt x="135" y="23"/>
                  <a:pt x="112" y="0"/>
                  <a:pt x="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7" name="Freeform 105"/>
          <p:cNvSpPr>
            <a:spLocks noChangeArrowheads="1"/>
          </p:cNvSpPr>
          <p:nvPr/>
        </p:nvSpPr>
        <p:spPr bwMode="auto">
          <a:xfrm>
            <a:off x="6427389" y="5051407"/>
            <a:ext cx="193675" cy="193675"/>
          </a:xfrm>
          <a:custGeom>
            <a:avLst/>
            <a:gdLst>
              <a:gd name="T0" fmla="*/ 502 w 536"/>
              <a:gd name="T1" fmla="*/ 167 h 537"/>
              <a:gd name="T2" fmla="*/ 468 w 536"/>
              <a:gd name="T3" fmla="*/ 201 h 537"/>
              <a:gd name="T4" fmla="*/ 335 w 536"/>
              <a:gd name="T5" fmla="*/ 167 h 537"/>
              <a:gd name="T6" fmla="*/ 335 w 536"/>
              <a:gd name="T7" fmla="*/ 67 h 537"/>
              <a:gd name="T8" fmla="*/ 468 w 536"/>
              <a:gd name="T9" fmla="*/ 33 h 537"/>
              <a:gd name="T10" fmla="*/ 502 w 536"/>
              <a:gd name="T11" fmla="*/ 67 h 537"/>
              <a:gd name="T12" fmla="*/ 485 w 536"/>
              <a:gd name="T13" fmla="*/ 0 h 537"/>
              <a:gd name="T14" fmla="*/ 351 w 536"/>
              <a:gd name="T15" fmla="*/ 0 h 537"/>
              <a:gd name="T16" fmla="*/ 301 w 536"/>
              <a:gd name="T17" fmla="*/ 184 h 537"/>
              <a:gd name="T18" fmla="*/ 351 w 536"/>
              <a:gd name="T19" fmla="*/ 234 h 537"/>
              <a:gd name="T20" fmla="*/ 535 w 536"/>
              <a:gd name="T21" fmla="*/ 184 h 537"/>
              <a:gd name="T22" fmla="*/ 535 w 536"/>
              <a:gd name="T23" fmla="*/ 50 h 537"/>
              <a:gd name="T24" fmla="*/ 502 w 536"/>
              <a:gd name="T25" fmla="*/ 468 h 537"/>
              <a:gd name="T26" fmla="*/ 468 w 536"/>
              <a:gd name="T27" fmla="*/ 502 h 537"/>
              <a:gd name="T28" fmla="*/ 368 w 536"/>
              <a:gd name="T29" fmla="*/ 502 h 537"/>
              <a:gd name="T30" fmla="*/ 335 w 536"/>
              <a:gd name="T31" fmla="*/ 368 h 537"/>
              <a:gd name="T32" fmla="*/ 368 w 536"/>
              <a:gd name="T33" fmla="*/ 334 h 537"/>
              <a:gd name="T34" fmla="*/ 502 w 536"/>
              <a:gd name="T35" fmla="*/ 368 h 537"/>
              <a:gd name="T36" fmla="*/ 485 w 536"/>
              <a:gd name="T37" fmla="*/ 301 h 537"/>
              <a:gd name="T38" fmla="*/ 351 w 536"/>
              <a:gd name="T39" fmla="*/ 301 h 537"/>
              <a:gd name="T40" fmla="*/ 301 w 536"/>
              <a:gd name="T41" fmla="*/ 351 h 537"/>
              <a:gd name="T42" fmla="*/ 351 w 536"/>
              <a:gd name="T43" fmla="*/ 536 h 537"/>
              <a:gd name="T44" fmla="*/ 485 w 536"/>
              <a:gd name="T45" fmla="*/ 536 h 537"/>
              <a:gd name="T46" fmla="*/ 535 w 536"/>
              <a:gd name="T47" fmla="*/ 351 h 537"/>
              <a:gd name="T48" fmla="*/ 200 w 536"/>
              <a:gd name="T49" fmla="*/ 167 h 537"/>
              <a:gd name="T50" fmla="*/ 200 w 536"/>
              <a:gd name="T51" fmla="*/ 167 h 537"/>
              <a:gd name="T52" fmla="*/ 67 w 536"/>
              <a:gd name="T53" fmla="*/ 201 h 537"/>
              <a:gd name="T54" fmla="*/ 33 w 536"/>
              <a:gd name="T55" fmla="*/ 167 h 537"/>
              <a:gd name="T56" fmla="*/ 67 w 536"/>
              <a:gd name="T57" fmla="*/ 33 h 537"/>
              <a:gd name="T58" fmla="*/ 167 w 536"/>
              <a:gd name="T59" fmla="*/ 33 h 537"/>
              <a:gd name="T60" fmla="*/ 200 w 536"/>
              <a:gd name="T61" fmla="*/ 167 h 537"/>
              <a:gd name="T62" fmla="*/ 184 w 536"/>
              <a:gd name="T63" fmla="*/ 0 h 537"/>
              <a:gd name="T64" fmla="*/ 0 w 536"/>
              <a:gd name="T65" fmla="*/ 50 h 537"/>
              <a:gd name="T66" fmla="*/ 0 w 536"/>
              <a:gd name="T67" fmla="*/ 184 h 537"/>
              <a:gd name="T68" fmla="*/ 184 w 536"/>
              <a:gd name="T69" fmla="*/ 234 h 537"/>
              <a:gd name="T70" fmla="*/ 234 w 536"/>
              <a:gd name="T71" fmla="*/ 184 h 537"/>
              <a:gd name="T72" fmla="*/ 184 w 536"/>
              <a:gd name="T73" fmla="*/ 0 h 537"/>
              <a:gd name="T74" fmla="*/ 200 w 536"/>
              <a:gd name="T75" fmla="*/ 468 h 537"/>
              <a:gd name="T76" fmla="*/ 167 w 536"/>
              <a:gd name="T77" fmla="*/ 502 h 537"/>
              <a:gd name="T78" fmla="*/ 33 w 536"/>
              <a:gd name="T79" fmla="*/ 468 h 537"/>
              <a:gd name="T80" fmla="*/ 33 w 536"/>
              <a:gd name="T81" fmla="*/ 368 h 537"/>
              <a:gd name="T82" fmla="*/ 167 w 536"/>
              <a:gd name="T83" fmla="*/ 334 h 537"/>
              <a:gd name="T84" fmla="*/ 200 w 536"/>
              <a:gd name="T85" fmla="*/ 368 h 537"/>
              <a:gd name="T86" fmla="*/ 184 w 536"/>
              <a:gd name="T87" fmla="*/ 301 h 537"/>
              <a:gd name="T88" fmla="*/ 50 w 536"/>
              <a:gd name="T89" fmla="*/ 301 h 537"/>
              <a:gd name="T90" fmla="*/ 0 w 536"/>
              <a:gd name="T91" fmla="*/ 485 h 537"/>
              <a:gd name="T92" fmla="*/ 50 w 536"/>
              <a:gd name="T93" fmla="*/ 536 h 537"/>
              <a:gd name="T94" fmla="*/ 234 w 536"/>
              <a:gd name="T95" fmla="*/ 485 h 537"/>
              <a:gd name="T96" fmla="*/ 234 w 536"/>
              <a:gd name="T97" fmla="*/ 35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6" h="537">
                <a:moveTo>
                  <a:pt x="502" y="167"/>
                </a:moveTo>
                <a:lnTo>
                  <a:pt x="502" y="167"/>
                </a:lnTo>
                <a:lnTo>
                  <a:pt x="502" y="167"/>
                </a:lnTo>
                <a:lnTo>
                  <a:pt x="502" y="167"/>
                </a:lnTo>
                <a:cubicBezTo>
                  <a:pt x="502" y="186"/>
                  <a:pt x="487" y="201"/>
                  <a:pt x="468" y="201"/>
                </a:cubicBezTo>
                <a:lnTo>
                  <a:pt x="468" y="201"/>
                </a:lnTo>
                <a:lnTo>
                  <a:pt x="368" y="201"/>
                </a:lnTo>
                <a:lnTo>
                  <a:pt x="368" y="201"/>
                </a:lnTo>
                <a:cubicBezTo>
                  <a:pt x="349" y="201"/>
                  <a:pt x="335" y="186"/>
                  <a:pt x="335" y="167"/>
                </a:cubicBezTo>
                <a:lnTo>
                  <a:pt x="335" y="167"/>
                </a:lnTo>
                <a:lnTo>
                  <a:pt x="335" y="67"/>
                </a:lnTo>
                <a:lnTo>
                  <a:pt x="335" y="67"/>
                </a:lnTo>
                <a:cubicBezTo>
                  <a:pt x="335" y="48"/>
                  <a:pt x="349" y="33"/>
                  <a:pt x="368" y="33"/>
                </a:cubicBezTo>
                <a:lnTo>
                  <a:pt x="368" y="33"/>
                </a:lnTo>
                <a:lnTo>
                  <a:pt x="468" y="33"/>
                </a:lnTo>
                <a:lnTo>
                  <a:pt x="468" y="33"/>
                </a:lnTo>
                <a:cubicBezTo>
                  <a:pt x="487" y="33"/>
                  <a:pt x="502" y="48"/>
                  <a:pt x="502" y="67"/>
                </a:cubicBezTo>
                <a:lnTo>
                  <a:pt x="502" y="67"/>
                </a:lnTo>
                <a:lnTo>
                  <a:pt x="502" y="167"/>
                </a:lnTo>
                <a:close/>
                <a:moveTo>
                  <a:pt x="485" y="0"/>
                </a:moveTo>
                <a:lnTo>
                  <a:pt x="485" y="0"/>
                </a:lnTo>
                <a:lnTo>
                  <a:pt x="485" y="0"/>
                </a:lnTo>
                <a:lnTo>
                  <a:pt x="351" y="0"/>
                </a:lnTo>
                <a:lnTo>
                  <a:pt x="351" y="0"/>
                </a:lnTo>
                <a:cubicBezTo>
                  <a:pt x="323" y="0"/>
                  <a:pt x="301" y="23"/>
                  <a:pt x="301" y="50"/>
                </a:cubicBezTo>
                <a:lnTo>
                  <a:pt x="301" y="50"/>
                </a:lnTo>
                <a:lnTo>
                  <a:pt x="301" y="184"/>
                </a:lnTo>
                <a:lnTo>
                  <a:pt x="301" y="184"/>
                </a:lnTo>
                <a:cubicBezTo>
                  <a:pt x="301" y="212"/>
                  <a:pt x="323" y="234"/>
                  <a:pt x="351" y="234"/>
                </a:cubicBezTo>
                <a:lnTo>
                  <a:pt x="351" y="234"/>
                </a:lnTo>
                <a:lnTo>
                  <a:pt x="485" y="234"/>
                </a:lnTo>
                <a:lnTo>
                  <a:pt x="485" y="234"/>
                </a:lnTo>
                <a:cubicBezTo>
                  <a:pt x="513" y="234"/>
                  <a:pt x="535" y="212"/>
                  <a:pt x="535" y="184"/>
                </a:cubicBezTo>
                <a:lnTo>
                  <a:pt x="535" y="184"/>
                </a:lnTo>
                <a:lnTo>
                  <a:pt x="535" y="50"/>
                </a:lnTo>
                <a:lnTo>
                  <a:pt x="535" y="50"/>
                </a:lnTo>
                <a:cubicBezTo>
                  <a:pt x="535" y="23"/>
                  <a:pt x="513" y="0"/>
                  <a:pt x="485" y="0"/>
                </a:cubicBezTo>
                <a:close/>
                <a:moveTo>
                  <a:pt x="502" y="468"/>
                </a:moveTo>
                <a:lnTo>
                  <a:pt x="502" y="468"/>
                </a:lnTo>
                <a:lnTo>
                  <a:pt x="502" y="468"/>
                </a:lnTo>
                <a:lnTo>
                  <a:pt x="502" y="468"/>
                </a:lnTo>
                <a:cubicBezTo>
                  <a:pt x="502" y="487"/>
                  <a:pt x="487" y="502"/>
                  <a:pt x="468" y="502"/>
                </a:cubicBezTo>
                <a:lnTo>
                  <a:pt x="468" y="502"/>
                </a:lnTo>
                <a:lnTo>
                  <a:pt x="368" y="502"/>
                </a:lnTo>
                <a:lnTo>
                  <a:pt x="368" y="502"/>
                </a:lnTo>
                <a:cubicBezTo>
                  <a:pt x="349" y="502"/>
                  <a:pt x="335" y="487"/>
                  <a:pt x="335" y="468"/>
                </a:cubicBezTo>
                <a:lnTo>
                  <a:pt x="335" y="468"/>
                </a:lnTo>
                <a:lnTo>
                  <a:pt x="335" y="368"/>
                </a:lnTo>
                <a:lnTo>
                  <a:pt x="335" y="368"/>
                </a:lnTo>
                <a:cubicBezTo>
                  <a:pt x="335" y="349"/>
                  <a:pt x="349" y="334"/>
                  <a:pt x="368" y="334"/>
                </a:cubicBezTo>
                <a:lnTo>
                  <a:pt x="368" y="334"/>
                </a:lnTo>
                <a:lnTo>
                  <a:pt x="468" y="334"/>
                </a:lnTo>
                <a:lnTo>
                  <a:pt x="468" y="334"/>
                </a:lnTo>
                <a:cubicBezTo>
                  <a:pt x="487" y="334"/>
                  <a:pt x="502" y="349"/>
                  <a:pt x="502" y="368"/>
                </a:cubicBezTo>
                <a:lnTo>
                  <a:pt x="502" y="368"/>
                </a:lnTo>
                <a:lnTo>
                  <a:pt x="502" y="468"/>
                </a:lnTo>
                <a:close/>
                <a:moveTo>
                  <a:pt x="485" y="301"/>
                </a:moveTo>
                <a:lnTo>
                  <a:pt x="485" y="301"/>
                </a:lnTo>
                <a:lnTo>
                  <a:pt x="485" y="301"/>
                </a:lnTo>
                <a:lnTo>
                  <a:pt x="351" y="301"/>
                </a:lnTo>
                <a:lnTo>
                  <a:pt x="351" y="301"/>
                </a:lnTo>
                <a:cubicBezTo>
                  <a:pt x="323" y="301"/>
                  <a:pt x="301" y="324"/>
                  <a:pt x="301" y="351"/>
                </a:cubicBezTo>
                <a:lnTo>
                  <a:pt x="301" y="351"/>
                </a:lnTo>
                <a:lnTo>
                  <a:pt x="301" y="485"/>
                </a:lnTo>
                <a:lnTo>
                  <a:pt x="301" y="485"/>
                </a:lnTo>
                <a:cubicBezTo>
                  <a:pt x="301" y="513"/>
                  <a:pt x="323" y="536"/>
                  <a:pt x="351" y="536"/>
                </a:cubicBezTo>
                <a:lnTo>
                  <a:pt x="351" y="536"/>
                </a:lnTo>
                <a:lnTo>
                  <a:pt x="485" y="536"/>
                </a:lnTo>
                <a:lnTo>
                  <a:pt x="485" y="536"/>
                </a:lnTo>
                <a:cubicBezTo>
                  <a:pt x="513" y="536"/>
                  <a:pt x="535" y="513"/>
                  <a:pt x="535" y="485"/>
                </a:cubicBezTo>
                <a:lnTo>
                  <a:pt x="535" y="485"/>
                </a:lnTo>
                <a:lnTo>
                  <a:pt x="535" y="351"/>
                </a:lnTo>
                <a:lnTo>
                  <a:pt x="535" y="351"/>
                </a:lnTo>
                <a:cubicBezTo>
                  <a:pt x="535" y="324"/>
                  <a:pt x="513" y="301"/>
                  <a:pt x="485" y="301"/>
                </a:cubicBezTo>
                <a:close/>
                <a:moveTo>
                  <a:pt x="200" y="167"/>
                </a:moveTo>
                <a:lnTo>
                  <a:pt x="200" y="167"/>
                </a:lnTo>
                <a:lnTo>
                  <a:pt x="200" y="167"/>
                </a:lnTo>
                <a:lnTo>
                  <a:pt x="200" y="167"/>
                </a:lnTo>
                <a:cubicBezTo>
                  <a:pt x="200" y="186"/>
                  <a:pt x="185" y="201"/>
                  <a:pt x="167" y="201"/>
                </a:cubicBezTo>
                <a:lnTo>
                  <a:pt x="167" y="201"/>
                </a:lnTo>
                <a:lnTo>
                  <a:pt x="67" y="201"/>
                </a:lnTo>
                <a:lnTo>
                  <a:pt x="67" y="201"/>
                </a:lnTo>
                <a:cubicBezTo>
                  <a:pt x="48" y="201"/>
                  <a:pt x="33" y="186"/>
                  <a:pt x="33" y="167"/>
                </a:cubicBezTo>
                <a:lnTo>
                  <a:pt x="33" y="167"/>
                </a:lnTo>
                <a:lnTo>
                  <a:pt x="33" y="67"/>
                </a:lnTo>
                <a:lnTo>
                  <a:pt x="33" y="67"/>
                </a:lnTo>
                <a:cubicBezTo>
                  <a:pt x="33" y="48"/>
                  <a:pt x="48" y="33"/>
                  <a:pt x="67" y="33"/>
                </a:cubicBezTo>
                <a:lnTo>
                  <a:pt x="67" y="33"/>
                </a:lnTo>
                <a:lnTo>
                  <a:pt x="167" y="33"/>
                </a:lnTo>
                <a:lnTo>
                  <a:pt x="167" y="33"/>
                </a:lnTo>
                <a:cubicBezTo>
                  <a:pt x="185" y="33"/>
                  <a:pt x="200" y="48"/>
                  <a:pt x="200" y="67"/>
                </a:cubicBezTo>
                <a:lnTo>
                  <a:pt x="200" y="67"/>
                </a:lnTo>
                <a:lnTo>
                  <a:pt x="200" y="167"/>
                </a:lnTo>
                <a:close/>
                <a:moveTo>
                  <a:pt x="184" y="0"/>
                </a:moveTo>
                <a:lnTo>
                  <a:pt x="184" y="0"/>
                </a:lnTo>
                <a:lnTo>
                  <a:pt x="184" y="0"/>
                </a:lnTo>
                <a:lnTo>
                  <a:pt x="50" y="0"/>
                </a:lnTo>
                <a:lnTo>
                  <a:pt x="50" y="0"/>
                </a:lnTo>
                <a:cubicBezTo>
                  <a:pt x="22" y="0"/>
                  <a:pt x="0" y="23"/>
                  <a:pt x="0" y="50"/>
                </a:cubicBezTo>
                <a:lnTo>
                  <a:pt x="0" y="50"/>
                </a:lnTo>
                <a:lnTo>
                  <a:pt x="0" y="184"/>
                </a:lnTo>
                <a:lnTo>
                  <a:pt x="0" y="184"/>
                </a:lnTo>
                <a:cubicBezTo>
                  <a:pt x="0" y="212"/>
                  <a:pt x="22" y="234"/>
                  <a:pt x="50" y="234"/>
                </a:cubicBezTo>
                <a:lnTo>
                  <a:pt x="50" y="234"/>
                </a:lnTo>
                <a:lnTo>
                  <a:pt x="184" y="234"/>
                </a:lnTo>
                <a:lnTo>
                  <a:pt x="184" y="234"/>
                </a:lnTo>
                <a:cubicBezTo>
                  <a:pt x="212" y="234"/>
                  <a:pt x="234" y="212"/>
                  <a:pt x="234" y="184"/>
                </a:cubicBezTo>
                <a:lnTo>
                  <a:pt x="234" y="184"/>
                </a:lnTo>
                <a:lnTo>
                  <a:pt x="234" y="50"/>
                </a:lnTo>
                <a:lnTo>
                  <a:pt x="234" y="50"/>
                </a:lnTo>
                <a:cubicBezTo>
                  <a:pt x="234" y="23"/>
                  <a:pt x="212" y="0"/>
                  <a:pt x="184" y="0"/>
                </a:cubicBezTo>
                <a:close/>
                <a:moveTo>
                  <a:pt x="200" y="468"/>
                </a:moveTo>
                <a:lnTo>
                  <a:pt x="200" y="468"/>
                </a:lnTo>
                <a:lnTo>
                  <a:pt x="200" y="468"/>
                </a:lnTo>
                <a:lnTo>
                  <a:pt x="200" y="468"/>
                </a:lnTo>
                <a:cubicBezTo>
                  <a:pt x="200" y="487"/>
                  <a:pt x="185" y="502"/>
                  <a:pt x="167" y="502"/>
                </a:cubicBezTo>
                <a:lnTo>
                  <a:pt x="167" y="502"/>
                </a:lnTo>
                <a:lnTo>
                  <a:pt x="67" y="502"/>
                </a:lnTo>
                <a:lnTo>
                  <a:pt x="67" y="502"/>
                </a:lnTo>
                <a:cubicBezTo>
                  <a:pt x="48" y="502"/>
                  <a:pt x="33" y="487"/>
                  <a:pt x="33" y="468"/>
                </a:cubicBezTo>
                <a:lnTo>
                  <a:pt x="33" y="468"/>
                </a:lnTo>
                <a:lnTo>
                  <a:pt x="33" y="368"/>
                </a:lnTo>
                <a:lnTo>
                  <a:pt x="33" y="368"/>
                </a:lnTo>
                <a:cubicBezTo>
                  <a:pt x="33" y="349"/>
                  <a:pt x="48" y="334"/>
                  <a:pt x="67" y="334"/>
                </a:cubicBezTo>
                <a:lnTo>
                  <a:pt x="67" y="334"/>
                </a:lnTo>
                <a:lnTo>
                  <a:pt x="167" y="334"/>
                </a:lnTo>
                <a:lnTo>
                  <a:pt x="167" y="334"/>
                </a:lnTo>
                <a:cubicBezTo>
                  <a:pt x="185" y="334"/>
                  <a:pt x="200" y="349"/>
                  <a:pt x="200" y="368"/>
                </a:cubicBezTo>
                <a:lnTo>
                  <a:pt x="200" y="368"/>
                </a:lnTo>
                <a:lnTo>
                  <a:pt x="200" y="468"/>
                </a:lnTo>
                <a:close/>
                <a:moveTo>
                  <a:pt x="184" y="301"/>
                </a:moveTo>
                <a:lnTo>
                  <a:pt x="184" y="301"/>
                </a:lnTo>
                <a:lnTo>
                  <a:pt x="184" y="301"/>
                </a:lnTo>
                <a:lnTo>
                  <a:pt x="50" y="301"/>
                </a:lnTo>
                <a:lnTo>
                  <a:pt x="50" y="301"/>
                </a:lnTo>
                <a:cubicBezTo>
                  <a:pt x="22" y="301"/>
                  <a:pt x="0" y="324"/>
                  <a:pt x="0" y="351"/>
                </a:cubicBezTo>
                <a:lnTo>
                  <a:pt x="0" y="351"/>
                </a:lnTo>
                <a:lnTo>
                  <a:pt x="0" y="485"/>
                </a:lnTo>
                <a:lnTo>
                  <a:pt x="0" y="485"/>
                </a:lnTo>
                <a:cubicBezTo>
                  <a:pt x="0" y="513"/>
                  <a:pt x="22" y="536"/>
                  <a:pt x="50" y="536"/>
                </a:cubicBezTo>
                <a:lnTo>
                  <a:pt x="50" y="536"/>
                </a:lnTo>
                <a:lnTo>
                  <a:pt x="184" y="536"/>
                </a:lnTo>
                <a:lnTo>
                  <a:pt x="184" y="536"/>
                </a:lnTo>
                <a:cubicBezTo>
                  <a:pt x="212" y="536"/>
                  <a:pt x="234" y="513"/>
                  <a:pt x="234" y="485"/>
                </a:cubicBezTo>
                <a:lnTo>
                  <a:pt x="234" y="485"/>
                </a:lnTo>
                <a:lnTo>
                  <a:pt x="234" y="351"/>
                </a:lnTo>
                <a:lnTo>
                  <a:pt x="234" y="351"/>
                </a:lnTo>
                <a:cubicBezTo>
                  <a:pt x="234" y="324"/>
                  <a:pt x="212" y="301"/>
                  <a:pt x="184" y="3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8" name="Freeform 106"/>
          <p:cNvSpPr>
            <a:spLocks noChangeArrowheads="1"/>
          </p:cNvSpPr>
          <p:nvPr/>
        </p:nvSpPr>
        <p:spPr bwMode="auto">
          <a:xfrm>
            <a:off x="8572102" y="4516419"/>
            <a:ext cx="193675" cy="193675"/>
          </a:xfrm>
          <a:custGeom>
            <a:avLst/>
            <a:gdLst>
              <a:gd name="T0" fmla="*/ 450 w 536"/>
              <a:gd name="T1" fmla="*/ 469 h 536"/>
              <a:gd name="T2" fmla="*/ 450 w 536"/>
              <a:gd name="T3" fmla="*/ 469 h 536"/>
              <a:gd name="T4" fmla="*/ 417 w 536"/>
              <a:gd name="T5" fmla="*/ 502 h 536"/>
              <a:gd name="T6" fmla="*/ 350 w 536"/>
              <a:gd name="T7" fmla="*/ 368 h 536"/>
              <a:gd name="T8" fmla="*/ 317 w 536"/>
              <a:gd name="T9" fmla="*/ 335 h 536"/>
              <a:gd name="T10" fmla="*/ 218 w 536"/>
              <a:gd name="T11" fmla="*/ 335 h 536"/>
              <a:gd name="T12" fmla="*/ 185 w 536"/>
              <a:gd name="T13" fmla="*/ 368 h 536"/>
              <a:gd name="T14" fmla="*/ 185 w 536"/>
              <a:gd name="T15" fmla="*/ 502 h 536"/>
              <a:gd name="T16" fmla="*/ 119 w 536"/>
              <a:gd name="T17" fmla="*/ 502 h 536"/>
              <a:gd name="T18" fmla="*/ 85 w 536"/>
              <a:gd name="T19" fmla="*/ 469 h 536"/>
              <a:gd name="T20" fmla="*/ 268 w 536"/>
              <a:gd name="T21" fmla="*/ 36 h 536"/>
              <a:gd name="T22" fmla="*/ 450 w 536"/>
              <a:gd name="T23" fmla="*/ 469 h 536"/>
              <a:gd name="T24" fmla="*/ 317 w 536"/>
              <a:gd name="T25" fmla="*/ 502 h 536"/>
              <a:gd name="T26" fmla="*/ 218 w 536"/>
              <a:gd name="T27" fmla="*/ 502 h 536"/>
              <a:gd name="T28" fmla="*/ 218 w 536"/>
              <a:gd name="T29" fmla="*/ 385 h 536"/>
              <a:gd name="T30" fmla="*/ 234 w 536"/>
              <a:gd name="T31" fmla="*/ 368 h 536"/>
              <a:gd name="T32" fmla="*/ 301 w 536"/>
              <a:gd name="T33" fmla="*/ 368 h 536"/>
              <a:gd name="T34" fmla="*/ 317 w 536"/>
              <a:gd name="T35" fmla="*/ 385 h 536"/>
              <a:gd name="T36" fmla="*/ 525 w 536"/>
              <a:gd name="T37" fmla="*/ 136 h 536"/>
              <a:gd name="T38" fmla="*/ 525 w 536"/>
              <a:gd name="T39" fmla="*/ 136 h 536"/>
              <a:gd name="T40" fmla="*/ 276 w 536"/>
              <a:gd name="T41" fmla="*/ 2 h 536"/>
              <a:gd name="T42" fmla="*/ 271 w 536"/>
              <a:gd name="T43" fmla="*/ 1 h 536"/>
              <a:gd name="T44" fmla="*/ 264 w 536"/>
              <a:gd name="T45" fmla="*/ 1 h 536"/>
              <a:gd name="T46" fmla="*/ 259 w 536"/>
              <a:gd name="T47" fmla="*/ 2 h 536"/>
              <a:gd name="T48" fmla="*/ 10 w 536"/>
              <a:gd name="T49" fmla="*/ 136 h 536"/>
              <a:gd name="T50" fmla="*/ 5 w 536"/>
              <a:gd name="T51" fmla="*/ 159 h 536"/>
              <a:gd name="T52" fmla="*/ 28 w 536"/>
              <a:gd name="T53" fmla="*/ 165 h 536"/>
              <a:gd name="T54" fmla="*/ 50 w 536"/>
              <a:gd name="T55" fmla="*/ 485 h 536"/>
              <a:gd name="T56" fmla="*/ 102 w 536"/>
              <a:gd name="T57" fmla="*/ 535 h 536"/>
              <a:gd name="T58" fmla="*/ 433 w 536"/>
              <a:gd name="T59" fmla="*/ 535 h 536"/>
              <a:gd name="T60" fmla="*/ 483 w 536"/>
              <a:gd name="T61" fmla="*/ 486 h 536"/>
              <a:gd name="T62" fmla="*/ 483 w 536"/>
              <a:gd name="T63" fmla="*/ 152 h 536"/>
              <a:gd name="T64" fmla="*/ 508 w 536"/>
              <a:gd name="T65" fmla="*/ 165 h 536"/>
              <a:gd name="T66" fmla="*/ 525 w 536"/>
              <a:gd name="T67" fmla="*/ 136 h 536"/>
              <a:gd name="T68" fmla="*/ 301 w 536"/>
              <a:gd name="T69" fmla="*/ 201 h 536"/>
              <a:gd name="T70" fmla="*/ 301 w 536"/>
              <a:gd name="T71" fmla="*/ 201 h 536"/>
              <a:gd name="T72" fmla="*/ 234 w 536"/>
              <a:gd name="T73" fmla="*/ 201 h 536"/>
              <a:gd name="T74" fmla="*/ 301 w 536"/>
              <a:gd name="T75" fmla="*/ 201 h 536"/>
              <a:gd name="T76" fmla="*/ 201 w 536"/>
              <a:gd name="T77" fmla="*/ 201 h 536"/>
              <a:gd name="T78" fmla="*/ 201 w 536"/>
              <a:gd name="T79" fmla="*/ 201 h 536"/>
              <a:gd name="T80" fmla="*/ 334 w 536"/>
              <a:gd name="T81" fmla="*/ 201 h 536"/>
              <a:gd name="T82" fmla="*/ 201 w 536"/>
              <a:gd name="T83" fmla="*/ 20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6">
                <a:moveTo>
                  <a:pt x="450" y="469"/>
                </a:moveTo>
                <a:lnTo>
                  <a:pt x="450" y="469"/>
                </a:lnTo>
                <a:lnTo>
                  <a:pt x="450" y="469"/>
                </a:lnTo>
                <a:lnTo>
                  <a:pt x="450" y="469"/>
                </a:lnTo>
                <a:cubicBezTo>
                  <a:pt x="450" y="487"/>
                  <a:pt x="436" y="502"/>
                  <a:pt x="417" y="502"/>
                </a:cubicBezTo>
                <a:lnTo>
                  <a:pt x="417" y="502"/>
                </a:lnTo>
                <a:lnTo>
                  <a:pt x="350" y="502"/>
                </a:lnTo>
                <a:lnTo>
                  <a:pt x="350" y="368"/>
                </a:lnTo>
                <a:lnTo>
                  <a:pt x="350" y="368"/>
                </a:lnTo>
                <a:cubicBezTo>
                  <a:pt x="350" y="350"/>
                  <a:pt x="335" y="335"/>
                  <a:pt x="317" y="335"/>
                </a:cubicBezTo>
                <a:lnTo>
                  <a:pt x="317" y="335"/>
                </a:lnTo>
                <a:lnTo>
                  <a:pt x="218" y="335"/>
                </a:lnTo>
                <a:lnTo>
                  <a:pt x="218" y="335"/>
                </a:lnTo>
                <a:cubicBezTo>
                  <a:pt x="200" y="335"/>
                  <a:pt x="185" y="350"/>
                  <a:pt x="185" y="368"/>
                </a:cubicBezTo>
                <a:lnTo>
                  <a:pt x="185" y="368"/>
                </a:lnTo>
                <a:lnTo>
                  <a:pt x="185" y="502"/>
                </a:lnTo>
                <a:lnTo>
                  <a:pt x="119" y="502"/>
                </a:lnTo>
                <a:lnTo>
                  <a:pt x="119" y="502"/>
                </a:lnTo>
                <a:cubicBezTo>
                  <a:pt x="100" y="502"/>
                  <a:pt x="85" y="487"/>
                  <a:pt x="85" y="469"/>
                </a:cubicBezTo>
                <a:lnTo>
                  <a:pt x="85" y="469"/>
                </a:lnTo>
                <a:lnTo>
                  <a:pt x="85" y="134"/>
                </a:lnTo>
                <a:lnTo>
                  <a:pt x="268" y="36"/>
                </a:lnTo>
                <a:lnTo>
                  <a:pt x="450" y="134"/>
                </a:lnTo>
                <a:lnTo>
                  <a:pt x="450" y="469"/>
                </a:lnTo>
                <a:close/>
                <a:moveTo>
                  <a:pt x="317" y="502"/>
                </a:moveTo>
                <a:lnTo>
                  <a:pt x="317" y="502"/>
                </a:lnTo>
                <a:lnTo>
                  <a:pt x="317" y="502"/>
                </a:lnTo>
                <a:lnTo>
                  <a:pt x="218" y="502"/>
                </a:lnTo>
                <a:lnTo>
                  <a:pt x="218" y="385"/>
                </a:lnTo>
                <a:lnTo>
                  <a:pt x="218" y="385"/>
                </a:lnTo>
                <a:cubicBezTo>
                  <a:pt x="218" y="376"/>
                  <a:pt x="226" y="368"/>
                  <a:pt x="234" y="368"/>
                </a:cubicBezTo>
                <a:lnTo>
                  <a:pt x="234" y="368"/>
                </a:lnTo>
                <a:lnTo>
                  <a:pt x="301" y="368"/>
                </a:lnTo>
                <a:lnTo>
                  <a:pt x="301" y="368"/>
                </a:lnTo>
                <a:cubicBezTo>
                  <a:pt x="310" y="368"/>
                  <a:pt x="317" y="376"/>
                  <a:pt x="317" y="385"/>
                </a:cubicBezTo>
                <a:lnTo>
                  <a:pt x="317" y="385"/>
                </a:lnTo>
                <a:lnTo>
                  <a:pt x="317" y="502"/>
                </a:lnTo>
                <a:close/>
                <a:moveTo>
                  <a:pt x="525" y="136"/>
                </a:moveTo>
                <a:lnTo>
                  <a:pt x="525" y="136"/>
                </a:lnTo>
                <a:lnTo>
                  <a:pt x="525" y="136"/>
                </a:lnTo>
                <a:lnTo>
                  <a:pt x="276" y="2"/>
                </a:lnTo>
                <a:lnTo>
                  <a:pt x="276" y="2"/>
                </a:lnTo>
                <a:cubicBezTo>
                  <a:pt x="276" y="2"/>
                  <a:pt x="274" y="1"/>
                  <a:pt x="273" y="1"/>
                </a:cubicBezTo>
                <a:cubicBezTo>
                  <a:pt x="273" y="1"/>
                  <a:pt x="272" y="1"/>
                  <a:pt x="271" y="1"/>
                </a:cubicBezTo>
                <a:cubicBezTo>
                  <a:pt x="270" y="0"/>
                  <a:pt x="269" y="0"/>
                  <a:pt x="268" y="0"/>
                </a:cubicBezTo>
                <a:cubicBezTo>
                  <a:pt x="267" y="0"/>
                  <a:pt x="265" y="0"/>
                  <a:pt x="264" y="1"/>
                </a:cubicBezTo>
                <a:lnTo>
                  <a:pt x="262" y="1"/>
                </a:lnTo>
                <a:cubicBezTo>
                  <a:pt x="261" y="1"/>
                  <a:pt x="260" y="2"/>
                  <a:pt x="259" y="2"/>
                </a:cubicBezTo>
                <a:lnTo>
                  <a:pt x="259" y="2"/>
                </a:lnTo>
                <a:lnTo>
                  <a:pt x="10" y="136"/>
                </a:lnTo>
                <a:lnTo>
                  <a:pt x="10" y="136"/>
                </a:lnTo>
                <a:cubicBezTo>
                  <a:pt x="2" y="141"/>
                  <a:pt x="0" y="151"/>
                  <a:pt x="5" y="159"/>
                </a:cubicBezTo>
                <a:cubicBezTo>
                  <a:pt x="9" y="167"/>
                  <a:pt x="19" y="170"/>
                  <a:pt x="28" y="165"/>
                </a:cubicBezTo>
                <a:lnTo>
                  <a:pt x="28" y="165"/>
                </a:lnTo>
                <a:lnTo>
                  <a:pt x="50" y="153"/>
                </a:lnTo>
                <a:lnTo>
                  <a:pt x="50" y="485"/>
                </a:lnTo>
                <a:lnTo>
                  <a:pt x="50" y="485"/>
                </a:lnTo>
                <a:cubicBezTo>
                  <a:pt x="52" y="513"/>
                  <a:pt x="74" y="535"/>
                  <a:pt x="102" y="535"/>
                </a:cubicBezTo>
                <a:lnTo>
                  <a:pt x="102" y="535"/>
                </a:lnTo>
                <a:lnTo>
                  <a:pt x="433" y="535"/>
                </a:lnTo>
                <a:lnTo>
                  <a:pt x="433" y="535"/>
                </a:lnTo>
                <a:cubicBezTo>
                  <a:pt x="461" y="535"/>
                  <a:pt x="483" y="513"/>
                  <a:pt x="483" y="486"/>
                </a:cubicBezTo>
                <a:lnTo>
                  <a:pt x="483" y="486"/>
                </a:lnTo>
                <a:lnTo>
                  <a:pt x="483" y="152"/>
                </a:lnTo>
                <a:lnTo>
                  <a:pt x="508" y="165"/>
                </a:lnTo>
                <a:lnTo>
                  <a:pt x="508" y="165"/>
                </a:lnTo>
                <a:cubicBezTo>
                  <a:pt x="516" y="170"/>
                  <a:pt x="526" y="167"/>
                  <a:pt x="531" y="159"/>
                </a:cubicBezTo>
                <a:cubicBezTo>
                  <a:pt x="535" y="151"/>
                  <a:pt x="533" y="141"/>
                  <a:pt x="525" y="136"/>
                </a:cubicBezTo>
                <a:close/>
                <a:moveTo>
                  <a:pt x="301" y="201"/>
                </a:moveTo>
                <a:lnTo>
                  <a:pt x="301" y="201"/>
                </a:lnTo>
                <a:lnTo>
                  <a:pt x="301" y="201"/>
                </a:lnTo>
                <a:lnTo>
                  <a:pt x="301" y="201"/>
                </a:lnTo>
                <a:cubicBezTo>
                  <a:pt x="301" y="219"/>
                  <a:pt x="286" y="234"/>
                  <a:pt x="268" y="234"/>
                </a:cubicBezTo>
                <a:cubicBezTo>
                  <a:pt x="250" y="234"/>
                  <a:pt x="234" y="219"/>
                  <a:pt x="234" y="201"/>
                </a:cubicBezTo>
                <a:cubicBezTo>
                  <a:pt x="234" y="182"/>
                  <a:pt x="250" y="167"/>
                  <a:pt x="268" y="167"/>
                </a:cubicBezTo>
                <a:cubicBezTo>
                  <a:pt x="286" y="167"/>
                  <a:pt x="301" y="182"/>
                  <a:pt x="301" y="201"/>
                </a:cubicBezTo>
                <a:close/>
                <a:moveTo>
                  <a:pt x="201" y="201"/>
                </a:moveTo>
                <a:lnTo>
                  <a:pt x="201" y="201"/>
                </a:lnTo>
                <a:lnTo>
                  <a:pt x="201" y="201"/>
                </a:lnTo>
                <a:lnTo>
                  <a:pt x="201" y="201"/>
                </a:lnTo>
                <a:cubicBezTo>
                  <a:pt x="201" y="238"/>
                  <a:pt x="231" y="268"/>
                  <a:pt x="268" y="268"/>
                </a:cubicBezTo>
                <a:cubicBezTo>
                  <a:pt x="305" y="268"/>
                  <a:pt x="334" y="238"/>
                  <a:pt x="334" y="201"/>
                </a:cubicBezTo>
                <a:cubicBezTo>
                  <a:pt x="334" y="164"/>
                  <a:pt x="305" y="134"/>
                  <a:pt x="268" y="134"/>
                </a:cubicBezTo>
                <a:cubicBezTo>
                  <a:pt x="231" y="134"/>
                  <a:pt x="201" y="164"/>
                  <a:pt x="201" y="2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09" name="Freeform 107"/>
          <p:cNvSpPr>
            <a:spLocks noChangeArrowheads="1"/>
          </p:cNvSpPr>
          <p:nvPr/>
        </p:nvSpPr>
        <p:spPr bwMode="auto">
          <a:xfrm>
            <a:off x="8059339" y="4516419"/>
            <a:ext cx="144463" cy="193675"/>
          </a:xfrm>
          <a:custGeom>
            <a:avLst/>
            <a:gdLst>
              <a:gd name="T0" fmla="*/ 200 w 403"/>
              <a:gd name="T1" fmla="*/ 419 h 536"/>
              <a:gd name="T2" fmla="*/ 200 w 403"/>
              <a:gd name="T3" fmla="*/ 419 h 536"/>
              <a:gd name="T4" fmla="*/ 200 w 403"/>
              <a:gd name="T5" fmla="*/ 285 h 536"/>
              <a:gd name="T6" fmla="*/ 200 w 403"/>
              <a:gd name="T7" fmla="*/ 419 h 536"/>
              <a:gd name="T8" fmla="*/ 200 w 403"/>
              <a:gd name="T9" fmla="*/ 251 h 536"/>
              <a:gd name="T10" fmla="*/ 200 w 403"/>
              <a:gd name="T11" fmla="*/ 251 h 536"/>
              <a:gd name="T12" fmla="*/ 200 w 403"/>
              <a:gd name="T13" fmla="*/ 452 h 536"/>
              <a:gd name="T14" fmla="*/ 200 w 403"/>
              <a:gd name="T15" fmla="*/ 251 h 536"/>
              <a:gd name="T16" fmla="*/ 368 w 403"/>
              <a:gd name="T17" fmla="*/ 469 h 536"/>
              <a:gd name="T18" fmla="*/ 368 w 403"/>
              <a:gd name="T19" fmla="*/ 469 h 536"/>
              <a:gd name="T20" fmla="*/ 334 w 403"/>
              <a:gd name="T21" fmla="*/ 502 h 536"/>
              <a:gd name="T22" fmla="*/ 67 w 403"/>
              <a:gd name="T23" fmla="*/ 502 h 536"/>
              <a:gd name="T24" fmla="*/ 33 w 403"/>
              <a:gd name="T25" fmla="*/ 469 h 536"/>
              <a:gd name="T26" fmla="*/ 33 w 403"/>
              <a:gd name="T27" fmla="*/ 67 h 536"/>
              <a:gd name="T28" fmla="*/ 67 w 403"/>
              <a:gd name="T29" fmla="*/ 34 h 536"/>
              <a:gd name="T30" fmla="*/ 334 w 403"/>
              <a:gd name="T31" fmla="*/ 34 h 536"/>
              <a:gd name="T32" fmla="*/ 368 w 403"/>
              <a:gd name="T33" fmla="*/ 67 h 536"/>
              <a:gd name="T34" fmla="*/ 351 w 403"/>
              <a:gd name="T35" fmla="*/ 0 h 536"/>
              <a:gd name="T36" fmla="*/ 351 w 403"/>
              <a:gd name="T37" fmla="*/ 0 h 536"/>
              <a:gd name="T38" fmla="*/ 50 w 403"/>
              <a:gd name="T39" fmla="*/ 0 h 536"/>
              <a:gd name="T40" fmla="*/ 0 w 403"/>
              <a:gd name="T41" fmla="*/ 50 h 536"/>
              <a:gd name="T42" fmla="*/ 0 w 403"/>
              <a:gd name="T43" fmla="*/ 486 h 536"/>
              <a:gd name="T44" fmla="*/ 50 w 403"/>
              <a:gd name="T45" fmla="*/ 535 h 536"/>
              <a:gd name="T46" fmla="*/ 351 w 403"/>
              <a:gd name="T47" fmla="*/ 535 h 536"/>
              <a:gd name="T48" fmla="*/ 402 w 403"/>
              <a:gd name="T49" fmla="*/ 486 h 536"/>
              <a:gd name="T50" fmla="*/ 402 w 403"/>
              <a:gd name="T51" fmla="*/ 50 h 536"/>
              <a:gd name="T52" fmla="*/ 200 w 403"/>
              <a:gd name="T53" fmla="*/ 117 h 536"/>
              <a:gd name="T54" fmla="*/ 200 w 403"/>
              <a:gd name="T55" fmla="*/ 117 h 536"/>
              <a:gd name="T56" fmla="*/ 234 w 403"/>
              <a:gd name="T57" fmla="*/ 150 h 536"/>
              <a:gd name="T58" fmla="*/ 167 w 403"/>
              <a:gd name="T59" fmla="*/ 150 h 536"/>
              <a:gd name="T60" fmla="*/ 200 w 403"/>
              <a:gd name="T61" fmla="*/ 217 h 536"/>
              <a:gd name="T62" fmla="*/ 200 w 403"/>
              <a:gd name="T63" fmla="*/ 217 h 536"/>
              <a:gd name="T64" fmla="*/ 267 w 403"/>
              <a:gd name="T65" fmla="*/ 150 h 536"/>
              <a:gd name="T66" fmla="*/ 134 w 403"/>
              <a:gd name="T67" fmla="*/ 150 h 536"/>
              <a:gd name="T68" fmla="*/ 200 w 403"/>
              <a:gd name="T69" fmla="*/ 318 h 536"/>
              <a:gd name="T70" fmla="*/ 200 w 403"/>
              <a:gd name="T71" fmla="*/ 318 h 536"/>
              <a:gd name="T72" fmla="*/ 167 w 403"/>
              <a:gd name="T73" fmla="*/ 352 h 536"/>
              <a:gd name="T74" fmla="*/ 234 w 403"/>
              <a:gd name="T75" fmla="*/ 35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536">
                <a:moveTo>
                  <a:pt x="200" y="419"/>
                </a:moveTo>
                <a:lnTo>
                  <a:pt x="200" y="419"/>
                </a:lnTo>
                <a:lnTo>
                  <a:pt x="200" y="419"/>
                </a:lnTo>
                <a:lnTo>
                  <a:pt x="200" y="419"/>
                </a:lnTo>
                <a:cubicBezTo>
                  <a:pt x="164" y="419"/>
                  <a:pt x="134" y="388"/>
                  <a:pt x="134" y="352"/>
                </a:cubicBezTo>
                <a:cubicBezTo>
                  <a:pt x="134" y="315"/>
                  <a:pt x="164" y="285"/>
                  <a:pt x="200" y="285"/>
                </a:cubicBezTo>
                <a:cubicBezTo>
                  <a:pt x="238" y="285"/>
                  <a:pt x="267" y="315"/>
                  <a:pt x="267" y="352"/>
                </a:cubicBezTo>
                <a:cubicBezTo>
                  <a:pt x="267" y="388"/>
                  <a:pt x="238" y="419"/>
                  <a:pt x="200" y="419"/>
                </a:cubicBezTo>
                <a:close/>
                <a:moveTo>
                  <a:pt x="200" y="251"/>
                </a:moveTo>
                <a:lnTo>
                  <a:pt x="200" y="251"/>
                </a:lnTo>
                <a:lnTo>
                  <a:pt x="200" y="251"/>
                </a:lnTo>
                <a:lnTo>
                  <a:pt x="200" y="251"/>
                </a:lnTo>
                <a:cubicBezTo>
                  <a:pt x="145" y="251"/>
                  <a:pt x="101" y="296"/>
                  <a:pt x="101" y="352"/>
                </a:cubicBezTo>
                <a:cubicBezTo>
                  <a:pt x="101" y="407"/>
                  <a:pt x="145" y="452"/>
                  <a:pt x="200" y="452"/>
                </a:cubicBezTo>
                <a:cubicBezTo>
                  <a:pt x="256" y="452"/>
                  <a:pt x="301" y="407"/>
                  <a:pt x="301" y="352"/>
                </a:cubicBezTo>
                <a:cubicBezTo>
                  <a:pt x="301" y="296"/>
                  <a:pt x="256" y="251"/>
                  <a:pt x="200" y="251"/>
                </a:cubicBezTo>
                <a:close/>
                <a:moveTo>
                  <a:pt x="368" y="469"/>
                </a:moveTo>
                <a:lnTo>
                  <a:pt x="368" y="469"/>
                </a:lnTo>
                <a:lnTo>
                  <a:pt x="368" y="469"/>
                </a:lnTo>
                <a:lnTo>
                  <a:pt x="368" y="469"/>
                </a:lnTo>
                <a:cubicBezTo>
                  <a:pt x="368" y="487"/>
                  <a:pt x="353" y="502"/>
                  <a:pt x="334" y="502"/>
                </a:cubicBezTo>
                <a:lnTo>
                  <a:pt x="334" y="502"/>
                </a:lnTo>
                <a:lnTo>
                  <a:pt x="67" y="502"/>
                </a:lnTo>
                <a:lnTo>
                  <a:pt x="67" y="502"/>
                </a:lnTo>
                <a:cubicBezTo>
                  <a:pt x="48" y="502"/>
                  <a:pt x="33" y="487"/>
                  <a:pt x="33" y="469"/>
                </a:cubicBezTo>
                <a:lnTo>
                  <a:pt x="33" y="469"/>
                </a:lnTo>
                <a:lnTo>
                  <a:pt x="33" y="67"/>
                </a:lnTo>
                <a:lnTo>
                  <a:pt x="33" y="67"/>
                </a:lnTo>
                <a:cubicBezTo>
                  <a:pt x="33" y="48"/>
                  <a:pt x="48" y="34"/>
                  <a:pt x="67" y="34"/>
                </a:cubicBezTo>
                <a:lnTo>
                  <a:pt x="67" y="34"/>
                </a:lnTo>
                <a:lnTo>
                  <a:pt x="334" y="34"/>
                </a:lnTo>
                <a:lnTo>
                  <a:pt x="334" y="34"/>
                </a:lnTo>
                <a:cubicBezTo>
                  <a:pt x="353" y="34"/>
                  <a:pt x="368" y="48"/>
                  <a:pt x="368" y="67"/>
                </a:cubicBezTo>
                <a:lnTo>
                  <a:pt x="368" y="67"/>
                </a:lnTo>
                <a:lnTo>
                  <a:pt x="368" y="469"/>
                </a:lnTo>
                <a:close/>
                <a:moveTo>
                  <a:pt x="351" y="0"/>
                </a:moveTo>
                <a:lnTo>
                  <a:pt x="351" y="0"/>
                </a:lnTo>
                <a:lnTo>
                  <a:pt x="351" y="0"/>
                </a:lnTo>
                <a:lnTo>
                  <a:pt x="50" y="0"/>
                </a:lnTo>
                <a:lnTo>
                  <a:pt x="50" y="0"/>
                </a:lnTo>
                <a:cubicBezTo>
                  <a:pt x="22" y="0"/>
                  <a:pt x="0" y="22"/>
                  <a:pt x="0" y="50"/>
                </a:cubicBezTo>
                <a:lnTo>
                  <a:pt x="0" y="50"/>
                </a:lnTo>
                <a:lnTo>
                  <a:pt x="0" y="486"/>
                </a:lnTo>
                <a:lnTo>
                  <a:pt x="0" y="486"/>
                </a:lnTo>
                <a:cubicBezTo>
                  <a:pt x="0" y="513"/>
                  <a:pt x="22" y="535"/>
                  <a:pt x="50" y="535"/>
                </a:cubicBezTo>
                <a:lnTo>
                  <a:pt x="50" y="535"/>
                </a:lnTo>
                <a:lnTo>
                  <a:pt x="351" y="535"/>
                </a:lnTo>
                <a:lnTo>
                  <a:pt x="351" y="535"/>
                </a:lnTo>
                <a:cubicBezTo>
                  <a:pt x="379" y="535"/>
                  <a:pt x="402" y="513"/>
                  <a:pt x="402" y="486"/>
                </a:cubicBezTo>
                <a:lnTo>
                  <a:pt x="402" y="486"/>
                </a:lnTo>
                <a:lnTo>
                  <a:pt x="402" y="50"/>
                </a:lnTo>
                <a:lnTo>
                  <a:pt x="402" y="50"/>
                </a:lnTo>
                <a:cubicBezTo>
                  <a:pt x="402" y="22"/>
                  <a:pt x="379" y="0"/>
                  <a:pt x="351" y="0"/>
                </a:cubicBezTo>
                <a:close/>
                <a:moveTo>
                  <a:pt x="200" y="117"/>
                </a:moveTo>
                <a:lnTo>
                  <a:pt x="200" y="117"/>
                </a:lnTo>
                <a:lnTo>
                  <a:pt x="200" y="117"/>
                </a:lnTo>
                <a:lnTo>
                  <a:pt x="200" y="117"/>
                </a:lnTo>
                <a:cubicBezTo>
                  <a:pt x="219" y="117"/>
                  <a:pt x="234" y="132"/>
                  <a:pt x="234" y="150"/>
                </a:cubicBezTo>
                <a:cubicBezTo>
                  <a:pt x="234" y="170"/>
                  <a:pt x="219" y="184"/>
                  <a:pt x="200" y="184"/>
                </a:cubicBezTo>
                <a:cubicBezTo>
                  <a:pt x="182" y="184"/>
                  <a:pt x="167" y="170"/>
                  <a:pt x="167" y="150"/>
                </a:cubicBezTo>
                <a:cubicBezTo>
                  <a:pt x="167" y="132"/>
                  <a:pt x="182" y="117"/>
                  <a:pt x="200" y="117"/>
                </a:cubicBezTo>
                <a:close/>
                <a:moveTo>
                  <a:pt x="200" y="217"/>
                </a:moveTo>
                <a:lnTo>
                  <a:pt x="200" y="217"/>
                </a:lnTo>
                <a:lnTo>
                  <a:pt x="200" y="217"/>
                </a:lnTo>
                <a:lnTo>
                  <a:pt x="200" y="217"/>
                </a:lnTo>
                <a:cubicBezTo>
                  <a:pt x="238" y="217"/>
                  <a:pt x="267" y="188"/>
                  <a:pt x="267" y="150"/>
                </a:cubicBezTo>
                <a:cubicBezTo>
                  <a:pt x="267" y="114"/>
                  <a:pt x="238" y="84"/>
                  <a:pt x="200" y="84"/>
                </a:cubicBezTo>
                <a:cubicBezTo>
                  <a:pt x="164" y="84"/>
                  <a:pt x="134" y="114"/>
                  <a:pt x="134" y="150"/>
                </a:cubicBezTo>
                <a:cubicBezTo>
                  <a:pt x="134" y="188"/>
                  <a:pt x="164" y="217"/>
                  <a:pt x="200" y="217"/>
                </a:cubicBezTo>
                <a:close/>
                <a:moveTo>
                  <a:pt x="200" y="318"/>
                </a:moveTo>
                <a:lnTo>
                  <a:pt x="200" y="318"/>
                </a:lnTo>
                <a:lnTo>
                  <a:pt x="200" y="318"/>
                </a:lnTo>
                <a:lnTo>
                  <a:pt x="200" y="318"/>
                </a:lnTo>
                <a:cubicBezTo>
                  <a:pt x="182" y="318"/>
                  <a:pt x="167" y="333"/>
                  <a:pt x="167" y="352"/>
                </a:cubicBezTo>
                <a:cubicBezTo>
                  <a:pt x="167" y="370"/>
                  <a:pt x="182" y="385"/>
                  <a:pt x="200" y="385"/>
                </a:cubicBezTo>
                <a:cubicBezTo>
                  <a:pt x="219" y="385"/>
                  <a:pt x="234" y="370"/>
                  <a:pt x="234" y="352"/>
                </a:cubicBezTo>
                <a:cubicBezTo>
                  <a:pt x="234" y="333"/>
                  <a:pt x="219" y="318"/>
                  <a:pt x="200" y="31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0" name="Freeform 108"/>
          <p:cNvSpPr>
            <a:spLocks noChangeArrowheads="1"/>
          </p:cNvSpPr>
          <p:nvPr/>
        </p:nvSpPr>
        <p:spPr bwMode="auto">
          <a:xfrm>
            <a:off x="7498952" y="4516419"/>
            <a:ext cx="193675" cy="193675"/>
          </a:xfrm>
          <a:custGeom>
            <a:avLst/>
            <a:gdLst>
              <a:gd name="T0" fmla="*/ 466 w 536"/>
              <a:gd name="T1" fmla="*/ 248 h 536"/>
              <a:gd name="T2" fmla="*/ 466 w 536"/>
              <a:gd name="T3" fmla="*/ 248 h 536"/>
              <a:gd name="T4" fmla="*/ 466 w 536"/>
              <a:gd name="T5" fmla="*/ 248 h 536"/>
              <a:gd name="T6" fmla="*/ 382 w 536"/>
              <a:gd name="T7" fmla="*/ 331 h 536"/>
              <a:gd name="T8" fmla="*/ 382 w 536"/>
              <a:gd name="T9" fmla="*/ 331 h 536"/>
              <a:gd name="T10" fmla="*/ 351 w 536"/>
              <a:gd name="T11" fmla="*/ 335 h 536"/>
              <a:gd name="T12" fmla="*/ 201 w 536"/>
              <a:gd name="T13" fmla="*/ 184 h 536"/>
              <a:gd name="T14" fmla="*/ 204 w 536"/>
              <a:gd name="T15" fmla="*/ 154 h 536"/>
              <a:gd name="T16" fmla="*/ 204 w 536"/>
              <a:gd name="T17" fmla="*/ 154 h 536"/>
              <a:gd name="T18" fmla="*/ 288 w 536"/>
              <a:gd name="T19" fmla="*/ 70 h 536"/>
              <a:gd name="T20" fmla="*/ 288 w 536"/>
              <a:gd name="T21" fmla="*/ 70 h 536"/>
              <a:gd name="T22" fmla="*/ 376 w 536"/>
              <a:gd name="T23" fmla="*/ 34 h 536"/>
              <a:gd name="T24" fmla="*/ 502 w 536"/>
              <a:gd name="T25" fmla="*/ 159 h 536"/>
              <a:gd name="T26" fmla="*/ 466 w 536"/>
              <a:gd name="T27" fmla="*/ 248 h 536"/>
              <a:gd name="T28" fmla="*/ 248 w 536"/>
              <a:gd name="T29" fmla="*/ 465 h 536"/>
              <a:gd name="T30" fmla="*/ 248 w 536"/>
              <a:gd name="T31" fmla="*/ 465 h 536"/>
              <a:gd name="T32" fmla="*/ 248 w 536"/>
              <a:gd name="T33" fmla="*/ 465 h 536"/>
              <a:gd name="T34" fmla="*/ 248 w 536"/>
              <a:gd name="T35" fmla="*/ 465 h 536"/>
              <a:gd name="T36" fmla="*/ 159 w 536"/>
              <a:gd name="T37" fmla="*/ 502 h 536"/>
              <a:gd name="T38" fmla="*/ 34 w 536"/>
              <a:gd name="T39" fmla="*/ 376 h 536"/>
              <a:gd name="T40" fmla="*/ 70 w 536"/>
              <a:gd name="T41" fmla="*/ 288 h 536"/>
              <a:gd name="T42" fmla="*/ 70 w 536"/>
              <a:gd name="T43" fmla="*/ 288 h 536"/>
              <a:gd name="T44" fmla="*/ 168 w 536"/>
              <a:gd name="T45" fmla="*/ 191 h 536"/>
              <a:gd name="T46" fmla="*/ 168 w 536"/>
              <a:gd name="T47" fmla="*/ 191 h 536"/>
              <a:gd name="T48" fmla="*/ 345 w 536"/>
              <a:gd name="T49" fmla="*/ 368 h 536"/>
              <a:gd name="T50" fmla="*/ 345 w 536"/>
              <a:gd name="T51" fmla="*/ 368 h 536"/>
              <a:gd name="T52" fmla="*/ 248 w 536"/>
              <a:gd name="T53" fmla="*/ 465 h 536"/>
              <a:gd name="T54" fmla="*/ 376 w 536"/>
              <a:gd name="T55" fmla="*/ 0 h 536"/>
              <a:gd name="T56" fmla="*/ 376 w 536"/>
              <a:gd name="T57" fmla="*/ 0 h 536"/>
              <a:gd name="T58" fmla="*/ 376 w 536"/>
              <a:gd name="T59" fmla="*/ 0 h 536"/>
              <a:gd name="T60" fmla="*/ 376 w 536"/>
              <a:gd name="T61" fmla="*/ 0 h 536"/>
              <a:gd name="T62" fmla="*/ 264 w 536"/>
              <a:gd name="T63" fmla="*/ 47 h 536"/>
              <a:gd name="T64" fmla="*/ 264 w 536"/>
              <a:gd name="T65" fmla="*/ 47 h 536"/>
              <a:gd name="T66" fmla="*/ 47 w 536"/>
              <a:gd name="T67" fmla="*/ 265 h 536"/>
              <a:gd name="T68" fmla="*/ 47 w 536"/>
              <a:gd name="T69" fmla="*/ 265 h 536"/>
              <a:gd name="T70" fmla="*/ 0 w 536"/>
              <a:gd name="T71" fmla="*/ 376 h 536"/>
              <a:gd name="T72" fmla="*/ 159 w 536"/>
              <a:gd name="T73" fmla="*/ 535 h 536"/>
              <a:gd name="T74" fmla="*/ 271 w 536"/>
              <a:gd name="T75" fmla="*/ 489 h 536"/>
              <a:gd name="T76" fmla="*/ 271 w 536"/>
              <a:gd name="T77" fmla="*/ 489 h 536"/>
              <a:gd name="T78" fmla="*/ 489 w 536"/>
              <a:gd name="T79" fmla="*/ 271 h 536"/>
              <a:gd name="T80" fmla="*/ 489 w 536"/>
              <a:gd name="T81" fmla="*/ 271 h 536"/>
              <a:gd name="T82" fmla="*/ 535 w 536"/>
              <a:gd name="T83" fmla="*/ 159 h 536"/>
              <a:gd name="T84" fmla="*/ 376 w 536"/>
              <a:gd name="T85"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36">
                <a:moveTo>
                  <a:pt x="466" y="248"/>
                </a:moveTo>
                <a:lnTo>
                  <a:pt x="466" y="248"/>
                </a:lnTo>
                <a:lnTo>
                  <a:pt x="466" y="248"/>
                </a:lnTo>
                <a:lnTo>
                  <a:pt x="382" y="331"/>
                </a:lnTo>
                <a:lnTo>
                  <a:pt x="382" y="331"/>
                </a:lnTo>
                <a:cubicBezTo>
                  <a:pt x="372" y="333"/>
                  <a:pt x="362" y="335"/>
                  <a:pt x="351" y="335"/>
                </a:cubicBezTo>
                <a:cubicBezTo>
                  <a:pt x="268" y="335"/>
                  <a:pt x="201" y="267"/>
                  <a:pt x="201" y="184"/>
                </a:cubicBezTo>
                <a:cubicBezTo>
                  <a:pt x="201" y="174"/>
                  <a:pt x="202" y="164"/>
                  <a:pt x="204" y="154"/>
                </a:cubicBezTo>
                <a:lnTo>
                  <a:pt x="204" y="154"/>
                </a:lnTo>
                <a:lnTo>
                  <a:pt x="288" y="70"/>
                </a:lnTo>
                <a:lnTo>
                  <a:pt x="288" y="70"/>
                </a:lnTo>
                <a:cubicBezTo>
                  <a:pt x="312" y="47"/>
                  <a:pt x="343" y="34"/>
                  <a:pt x="376" y="34"/>
                </a:cubicBezTo>
                <a:cubicBezTo>
                  <a:pt x="446" y="34"/>
                  <a:pt x="502" y="90"/>
                  <a:pt x="502" y="159"/>
                </a:cubicBezTo>
                <a:cubicBezTo>
                  <a:pt x="502" y="193"/>
                  <a:pt x="489" y="224"/>
                  <a:pt x="466" y="248"/>
                </a:cubicBezTo>
                <a:close/>
                <a:moveTo>
                  <a:pt x="248" y="465"/>
                </a:moveTo>
                <a:lnTo>
                  <a:pt x="248" y="465"/>
                </a:lnTo>
                <a:lnTo>
                  <a:pt x="248" y="465"/>
                </a:lnTo>
                <a:lnTo>
                  <a:pt x="248" y="465"/>
                </a:lnTo>
                <a:cubicBezTo>
                  <a:pt x="224" y="489"/>
                  <a:pt x="193" y="502"/>
                  <a:pt x="159" y="502"/>
                </a:cubicBezTo>
                <a:cubicBezTo>
                  <a:pt x="90" y="502"/>
                  <a:pt x="34" y="446"/>
                  <a:pt x="34" y="376"/>
                </a:cubicBezTo>
                <a:cubicBezTo>
                  <a:pt x="34" y="343"/>
                  <a:pt x="47" y="312"/>
                  <a:pt x="70" y="288"/>
                </a:cubicBezTo>
                <a:lnTo>
                  <a:pt x="70" y="288"/>
                </a:lnTo>
                <a:lnTo>
                  <a:pt x="168" y="191"/>
                </a:lnTo>
                <a:lnTo>
                  <a:pt x="168" y="191"/>
                </a:lnTo>
                <a:cubicBezTo>
                  <a:pt x="171" y="287"/>
                  <a:pt x="249" y="364"/>
                  <a:pt x="345" y="368"/>
                </a:cubicBezTo>
                <a:lnTo>
                  <a:pt x="345" y="368"/>
                </a:lnTo>
                <a:lnTo>
                  <a:pt x="248" y="465"/>
                </a:lnTo>
                <a:close/>
                <a:moveTo>
                  <a:pt x="376" y="0"/>
                </a:moveTo>
                <a:lnTo>
                  <a:pt x="376" y="0"/>
                </a:lnTo>
                <a:lnTo>
                  <a:pt x="376" y="0"/>
                </a:lnTo>
                <a:lnTo>
                  <a:pt x="376" y="0"/>
                </a:lnTo>
                <a:cubicBezTo>
                  <a:pt x="334" y="0"/>
                  <a:pt x="294" y="17"/>
                  <a:pt x="264" y="47"/>
                </a:cubicBezTo>
                <a:lnTo>
                  <a:pt x="264" y="47"/>
                </a:lnTo>
                <a:lnTo>
                  <a:pt x="47" y="265"/>
                </a:lnTo>
                <a:lnTo>
                  <a:pt x="47" y="265"/>
                </a:lnTo>
                <a:cubicBezTo>
                  <a:pt x="17" y="294"/>
                  <a:pt x="0" y="334"/>
                  <a:pt x="0" y="376"/>
                </a:cubicBezTo>
                <a:cubicBezTo>
                  <a:pt x="0" y="464"/>
                  <a:pt x="71" y="535"/>
                  <a:pt x="159" y="535"/>
                </a:cubicBezTo>
                <a:cubicBezTo>
                  <a:pt x="202" y="535"/>
                  <a:pt x="241" y="519"/>
                  <a:pt x="271" y="489"/>
                </a:cubicBezTo>
                <a:lnTo>
                  <a:pt x="271" y="489"/>
                </a:lnTo>
                <a:lnTo>
                  <a:pt x="489" y="271"/>
                </a:lnTo>
                <a:lnTo>
                  <a:pt x="489" y="271"/>
                </a:lnTo>
                <a:cubicBezTo>
                  <a:pt x="519" y="241"/>
                  <a:pt x="535" y="202"/>
                  <a:pt x="535" y="159"/>
                </a:cubicBezTo>
                <a:cubicBezTo>
                  <a:pt x="535" y="72"/>
                  <a:pt x="464" y="0"/>
                  <a:pt x="376"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1" name="Freeform 109"/>
          <p:cNvSpPr>
            <a:spLocks noChangeArrowheads="1"/>
          </p:cNvSpPr>
          <p:nvPr/>
        </p:nvSpPr>
        <p:spPr bwMode="auto">
          <a:xfrm>
            <a:off x="6992539" y="4516419"/>
            <a:ext cx="133350" cy="193675"/>
          </a:xfrm>
          <a:custGeom>
            <a:avLst/>
            <a:gdLst>
              <a:gd name="T0" fmla="*/ 184 w 369"/>
              <a:gd name="T1" fmla="*/ 117 h 536"/>
              <a:gd name="T2" fmla="*/ 184 w 369"/>
              <a:gd name="T3" fmla="*/ 117 h 536"/>
              <a:gd name="T4" fmla="*/ 184 w 369"/>
              <a:gd name="T5" fmla="*/ 117 h 536"/>
              <a:gd name="T6" fmla="*/ 184 w 369"/>
              <a:gd name="T7" fmla="*/ 117 h 536"/>
              <a:gd name="T8" fmla="*/ 167 w 369"/>
              <a:gd name="T9" fmla="*/ 134 h 536"/>
              <a:gd name="T10" fmla="*/ 167 w 369"/>
              <a:gd name="T11" fmla="*/ 134 h 536"/>
              <a:gd name="T12" fmla="*/ 167 w 369"/>
              <a:gd name="T13" fmla="*/ 201 h 536"/>
              <a:gd name="T14" fmla="*/ 167 w 369"/>
              <a:gd name="T15" fmla="*/ 201 h 536"/>
              <a:gd name="T16" fmla="*/ 184 w 369"/>
              <a:gd name="T17" fmla="*/ 217 h 536"/>
              <a:gd name="T18" fmla="*/ 201 w 369"/>
              <a:gd name="T19" fmla="*/ 201 h 536"/>
              <a:gd name="T20" fmla="*/ 201 w 369"/>
              <a:gd name="T21" fmla="*/ 201 h 536"/>
              <a:gd name="T22" fmla="*/ 201 w 369"/>
              <a:gd name="T23" fmla="*/ 134 h 536"/>
              <a:gd name="T24" fmla="*/ 201 w 369"/>
              <a:gd name="T25" fmla="*/ 134 h 536"/>
              <a:gd name="T26" fmla="*/ 184 w 369"/>
              <a:gd name="T27" fmla="*/ 117 h 536"/>
              <a:gd name="T28" fmla="*/ 335 w 369"/>
              <a:gd name="T29" fmla="*/ 352 h 536"/>
              <a:gd name="T30" fmla="*/ 335 w 369"/>
              <a:gd name="T31" fmla="*/ 352 h 536"/>
              <a:gd name="T32" fmla="*/ 335 w 369"/>
              <a:gd name="T33" fmla="*/ 352 h 536"/>
              <a:gd name="T34" fmla="*/ 335 w 369"/>
              <a:gd name="T35" fmla="*/ 352 h 536"/>
              <a:gd name="T36" fmla="*/ 184 w 369"/>
              <a:gd name="T37" fmla="*/ 502 h 536"/>
              <a:gd name="T38" fmla="*/ 34 w 369"/>
              <a:gd name="T39" fmla="*/ 352 h 536"/>
              <a:gd name="T40" fmla="*/ 34 w 369"/>
              <a:gd name="T41" fmla="*/ 352 h 536"/>
              <a:gd name="T42" fmla="*/ 34 w 369"/>
              <a:gd name="T43" fmla="*/ 184 h 536"/>
              <a:gd name="T44" fmla="*/ 34 w 369"/>
              <a:gd name="T45" fmla="*/ 184 h 536"/>
              <a:gd name="T46" fmla="*/ 184 w 369"/>
              <a:gd name="T47" fmla="*/ 34 h 536"/>
              <a:gd name="T48" fmla="*/ 335 w 369"/>
              <a:gd name="T49" fmla="*/ 184 h 536"/>
              <a:gd name="T50" fmla="*/ 335 w 369"/>
              <a:gd name="T51" fmla="*/ 184 h 536"/>
              <a:gd name="T52" fmla="*/ 335 w 369"/>
              <a:gd name="T53" fmla="*/ 352 h 536"/>
              <a:gd name="T54" fmla="*/ 184 w 369"/>
              <a:gd name="T55" fmla="*/ 0 h 536"/>
              <a:gd name="T56" fmla="*/ 184 w 369"/>
              <a:gd name="T57" fmla="*/ 0 h 536"/>
              <a:gd name="T58" fmla="*/ 184 w 369"/>
              <a:gd name="T59" fmla="*/ 0 h 536"/>
              <a:gd name="T60" fmla="*/ 184 w 369"/>
              <a:gd name="T61" fmla="*/ 0 h 536"/>
              <a:gd name="T62" fmla="*/ 0 w 369"/>
              <a:gd name="T63" fmla="*/ 184 h 536"/>
              <a:gd name="T64" fmla="*/ 0 w 369"/>
              <a:gd name="T65" fmla="*/ 184 h 536"/>
              <a:gd name="T66" fmla="*/ 0 w 369"/>
              <a:gd name="T67" fmla="*/ 352 h 536"/>
              <a:gd name="T68" fmla="*/ 0 w 369"/>
              <a:gd name="T69" fmla="*/ 352 h 536"/>
              <a:gd name="T70" fmla="*/ 184 w 369"/>
              <a:gd name="T71" fmla="*/ 535 h 536"/>
              <a:gd name="T72" fmla="*/ 368 w 369"/>
              <a:gd name="T73" fmla="*/ 352 h 536"/>
              <a:gd name="T74" fmla="*/ 368 w 369"/>
              <a:gd name="T75" fmla="*/ 352 h 536"/>
              <a:gd name="T76" fmla="*/ 368 w 369"/>
              <a:gd name="T77" fmla="*/ 184 h 536"/>
              <a:gd name="T78" fmla="*/ 368 w 369"/>
              <a:gd name="T79" fmla="*/ 184 h 536"/>
              <a:gd name="T80" fmla="*/ 184 w 369"/>
              <a:gd name="T8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9" h="536">
                <a:moveTo>
                  <a:pt x="184" y="117"/>
                </a:moveTo>
                <a:lnTo>
                  <a:pt x="184" y="117"/>
                </a:lnTo>
                <a:lnTo>
                  <a:pt x="184" y="117"/>
                </a:lnTo>
                <a:lnTo>
                  <a:pt x="184" y="117"/>
                </a:lnTo>
                <a:cubicBezTo>
                  <a:pt x="175" y="117"/>
                  <a:pt x="167" y="124"/>
                  <a:pt x="167" y="134"/>
                </a:cubicBezTo>
                <a:lnTo>
                  <a:pt x="167" y="134"/>
                </a:lnTo>
                <a:lnTo>
                  <a:pt x="167" y="201"/>
                </a:lnTo>
                <a:lnTo>
                  <a:pt x="167" y="201"/>
                </a:lnTo>
                <a:cubicBezTo>
                  <a:pt x="167" y="210"/>
                  <a:pt x="175" y="217"/>
                  <a:pt x="184" y="217"/>
                </a:cubicBezTo>
                <a:cubicBezTo>
                  <a:pt x="193" y="217"/>
                  <a:pt x="201" y="210"/>
                  <a:pt x="201" y="201"/>
                </a:cubicBezTo>
                <a:lnTo>
                  <a:pt x="201" y="201"/>
                </a:lnTo>
                <a:lnTo>
                  <a:pt x="201" y="134"/>
                </a:lnTo>
                <a:lnTo>
                  <a:pt x="201" y="134"/>
                </a:lnTo>
                <a:cubicBezTo>
                  <a:pt x="201" y="124"/>
                  <a:pt x="193" y="117"/>
                  <a:pt x="184" y="117"/>
                </a:cubicBezTo>
                <a:close/>
                <a:moveTo>
                  <a:pt x="335" y="352"/>
                </a:moveTo>
                <a:lnTo>
                  <a:pt x="335" y="352"/>
                </a:lnTo>
                <a:lnTo>
                  <a:pt x="335" y="352"/>
                </a:lnTo>
                <a:lnTo>
                  <a:pt x="335" y="352"/>
                </a:lnTo>
                <a:cubicBezTo>
                  <a:pt x="335" y="435"/>
                  <a:pt x="267" y="502"/>
                  <a:pt x="184" y="502"/>
                </a:cubicBezTo>
                <a:cubicBezTo>
                  <a:pt x="101" y="502"/>
                  <a:pt x="34" y="435"/>
                  <a:pt x="34" y="352"/>
                </a:cubicBezTo>
                <a:lnTo>
                  <a:pt x="34" y="352"/>
                </a:lnTo>
                <a:lnTo>
                  <a:pt x="34" y="184"/>
                </a:lnTo>
                <a:lnTo>
                  <a:pt x="34" y="184"/>
                </a:lnTo>
                <a:cubicBezTo>
                  <a:pt x="34" y="101"/>
                  <a:pt x="101" y="34"/>
                  <a:pt x="184" y="34"/>
                </a:cubicBezTo>
                <a:cubicBezTo>
                  <a:pt x="267" y="34"/>
                  <a:pt x="335" y="101"/>
                  <a:pt x="335" y="184"/>
                </a:cubicBezTo>
                <a:lnTo>
                  <a:pt x="335" y="184"/>
                </a:lnTo>
                <a:lnTo>
                  <a:pt x="335" y="352"/>
                </a:lnTo>
                <a:close/>
                <a:moveTo>
                  <a:pt x="184" y="0"/>
                </a:moveTo>
                <a:lnTo>
                  <a:pt x="184" y="0"/>
                </a:lnTo>
                <a:lnTo>
                  <a:pt x="184" y="0"/>
                </a:lnTo>
                <a:lnTo>
                  <a:pt x="184" y="0"/>
                </a:lnTo>
                <a:cubicBezTo>
                  <a:pt x="82" y="0"/>
                  <a:pt x="0" y="82"/>
                  <a:pt x="0" y="184"/>
                </a:cubicBezTo>
                <a:lnTo>
                  <a:pt x="0" y="184"/>
                </a:lnTo>
                <a:lnTo>
                  <a:pt x="0" y="352"/>
                </a:lnTo>
                <a:lnTo>
                  <a:pt x="0" y="352"/>
                </a:lnTo>
                <a:cubicBezTo>
                  <a:pt x="0" y="453"/>
                  <a:pt x="82" y="535"/>
                  <a:pt x="184" y="535"/>
                </a:cubicBezTo>
                <a:cubicBezTo>
                  <a:pt x="286" y="535"/>
                  <a:pt x="368" y="453"/>
                  <a:pt x="368" y="352"/>
                </a:cubicBezTo>
                <a:lnTo>
                  <a:pt x="368" y="352"/>
                </a:lnTo>
                <a:lnTo>
                  <a:pt x="368" y="184"/>
                </a:lnTo>
                <a:lnTo>
                  <a:pt x="368" y="184"/>
                </a:lnTo>
                <a:cubicBezTo>
                  <a:pt x="368" y="82"/>
                  <a:pt x="286" y="0"/>
                  <a:pt x="184"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2" name="Freeform 110"/>
          <p:cNvSpPr>
            <a:spLocks noChangeArrowheads="1"/>
          </p:cNvSpPr>
          <p:nvPr/>
        </p:nvSpPr>
        <p:spPr bwMode="auto">
          <a:xfrm>
            <a:off x="6438502" y="4516419"/>
            <a:ext cx="157162" cy="193675"/>
          </a:xfrm>
          <a:custGeom>
            <a:avLst/>
            <a:gdLst>
              <a:gd name="T0" fmla="*/ 184 w 436"/>
              <a:gd name="T1" fmla="*/ 67 h 536"/>
              <a:gd name="T2" fmla="*/ 184 w 436"/>
              <a:gd name="T3" fmla="*/ 67 h 536"/>
              <a:gd name="T4" fmla="*/ 251 w 436"/>
              <a:gd name="T5" fmla="*/ 67 h 536"/>
              <a:gd name="T6" fmla="*/ 184 w 436"/>
              <a:gd name="T7" fmla="*/ 67 h 536"/>
              <a:gd name="T8" fmla="*/ 435 w 436"/>
              <a:gd name="T9" fmla="*/ 318 h 536"/>
              <a:gd name="T10" fmla="*/ 435 w 436"/>
              <a:gd name="T11" fmla="*/ 318 h 536"/>
              <a:gd name="T12" fmla="*/ 420 w 436"/>
              <a:gd name="T13" fmla="*/ 302 h 536"/>
              <a:gd name="T14" fmla="*/ 409 w 436"/>
              <a:gd name="T15" fmla="*/ 305 h 536"/>
              <a:gd name="T16" fmla="*/ 342 w 436"/>
              <a:gd name="T17" fmla="*/ 320 h 536"/>
              <a:gd name="T18" fmla="*/ 337 w 436"/>
              <a:gd name="T19" fmla="*/ 343 h 536"/>
              <a:gd name="T20" fmla="*/ 358 w 436"/>
              <a:gd name="T21" fmla="*/ 350 h 536"/>
              <a:gd name="T22" fmla="*/ 400 w 436"/>
              <a:gd name="T23" fmla="*/ 339 h 536"/>
              <a:gd name="T24" fmla="*/ 234 w 436"/>
              <a:gd name="T25" fmla="*/ 502 h 536"/>
              <a:gd name="T26" fmla="*/ 285 w 436"/>
              <a:gd name="T27" fmla="*/ 217 h 536"/>
              <a:gd name="T28" fmla="*/ 302 w 436"/>
              <a:gd name="T29" fmla="*/ 201 h 536"/>
              <a:gd name="T30" fmla="*/ 285 w 436"/>
              <a:gd name="T31" fmla="*/ 184 h 536"/>
              <a:gd name="T32" fmla="*/ 234 w 436"/>
              <a:gd name="T33" fmla="*/ 132 h 536"/>
              <a:gd name="T34" fmla="*/ 262 w 436"/>
              <a:gd name="T35" fmla="*/ 117 h 536"/>
              <a:gd name="T36" fmla="*/ 268 w 436"/>
              <a:gd name="T37" fmla="*/ 110 h 536"/>
              <a:gd name="T38" fmla="*/ 275 w 436"/>
              <a:gd name="T39" fmla="*/ 101 h 536"/>
              <a:gd name="T40" fmla="*/ 280 w 436"/>
              <a:gd name="T41" fmla="*/ 91 h 536"/>
              <a:gd name="T42" fmla="*/ 283 w 436"/>
              <a:gd name="T43" fmla="*/ 79 h 536"/>
              <a:gd name="T44" fmla="*/ 218 w 436"/>
              <a:gd name="T45" fmla="*/ 0 h 536"/>
              <a:gd name="T46" fmla="*/ 152 w 436"/>
              <a:gd name="T47" fmla="*/ 79 h 536"/>
              <a:gd name="T48" fmla="*/ 155 w 436"/>
              <a:gd name="T49" fmla="*/ 91 h 536"/>
              <a:gd name="T50" fmla="*/ 161 w 436"/>
              <a:gd name="T51" fmla="*/ 101 h 536"/>
              <a:gd name="T52" fmla="*/ 167 w 436"/>
              <a:gd name="T53" fmla="*/ 110 h 536"/>
              <a:gd name="T54" fmla="*/ 174 w 436"/>
              <a:gd name="T55" fmla="*/ 117 h 536"/>
              <a:gd name="T56" fmla="*/ 201 w 436"/>
              <a:gd name="T57" fmla="*/ 132 h 536"/>
              <a:gd name="T58" fmla="*/ 151 w 436"/>
              <a:gd name="T59" fmla="*/ 184 h 536"/>
              <a:gd name="T60" fmla="*/ 134 w 436"/>
              <a:gd name="T61" fmla="*/ 201 h 536"/>
              <a:gd name="T62" fmla="*/ 151 w 436"/>
              <a:gd name="T63" fmla="*/ 217 h 536"/>
              <a:gd name="T64" fmla="*/ 201 w 436"/>
              <a:gd name="T65" fmla="*/ 502 h 536"/>
              <a:gd name="T66" fmla="*/ 35 w 436"/>
              <a:gd name="T67" fmla="*/ 339 h 536"/>
              <a:gd name="T68" fmla="*/ 78 w 436"/>
              <a:gd name="T69" fmla="*/ 350 h 536"/>
              <a:gd name="T70" fmla="*/ 99 w 436"/>
              <a:gd name="T71" fmla="*/ 343 h 536"/>
              <a:gd name="T72" fmla="*/ 93 w 436"/>
              <a:gd name="T73" fmla="*/ 320 h 536"/>
              <a:gd name="T74" fmla="*/ 26 w 436"/>
              <a:gd name="T75" fmla="*/ 305 h 536"/>
              <a:gd name="T76" fmla="*/ 16 w 436"/>
              <a:gd name="T77" fmla="*/ 302 h 536"/>
              <a:gd name="T78" fmla="*/ 0 w 436"/>
              <a:gd name="T79" fmla="*/ 318 h 536"/>
              <a:gd name="T80" fmla="*/ 0 w 436"/>
              <a:gd name="T81" fmla="*/ 318 h 536"/>
              <a:gd name="T82" fmla="*/ 218 w 436"/>
              <a:gd name="T83"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536">
                <a:moveTo>
                  <a:pt x="184" y="67"/>
                </a:moveTo>
                <a:lnTo>
                  <a:pt x="184" y="67"/>
                </a:lnTo>
                <a:lnTo>
                  <a:pt x="184" y="67"/>
                </a:lnTo>
                <a:lnTo>
                  <a:pt x="184" y="67"/>
                </a:lnTo>
                <a:cubicBezTo>
                  <a:pt x="184" y="48"/>
                  <a:pt x="199" y="34"/>
                  <a:pt x="218" y="34"/>
                </a:cubicBezTo>
                <a:cubicBezTo>
                  <a:pt x="236" y="34"/>
                  <a:pt x="251" y="48"/>
                  <a:pt x="251" y="67"/>
                </a:cubicBezTo>
                <a:cubicBezTo>
                  <a:pt x="251" y="86"/>
                  <a:pt x="236" y="100"/>
                  <a:pt x="218" y="100"/>
                </a:cubicBezTo>
                <a:cubicBezTo>
                  <a:pt x="199" y="100"/>
                  <a:pt x="184" y="86"/>
                  <a:pt x="184" y="67"/>
                </a:cubicBezTo>
                <a:close/>
                <a:moveTo>
                  <a:pt x="435" y="318"/>
                </a:moveTo>
                <a:lnTo>
                  <a:pt x="435" y="318"/>
                </a:lnTo>
                <a:lnTo>
                  <a:pt x="435" y="318"/>
                </a:lnTo>
                <a:lnTo>
                  <a:pt x="435" y="318"/>
                </a:lnTo>
                <a:cubicBezTo>
                  <a:pt x="435" y="315"/>
                  <a:pt x="435" y="312"/>
                  <a:pt x="433" y="310"/>
                </a:cubicBezTo>
                <a:cubicBezTo>
                  <a:pt x="431" y="305"/>
                  <a:pt x="425" y="302"/>
                  <a:pt x="420" y="302"/>
                </a:cubicBezTo>
                <a:cubicBezTo>
                  <a:pt x="419" y="302"/>
                  <a:pt x="419" y="301"/>
                  <a:pt x="419" y="301"/>
                </a:cubicBezTo>
                <a:cubicBezTo>
                  <a:pt x="415" y="301"/>
                  <a:pt x="412" y="303"/>
                  <a:pt x="409" y="305"/>
                </a:cubicBezTo>
                <a:lnTo>
                  <a:pt x="409" y="305"/>
                </a:lnTo>
                <a:lnTo>
                  <a:pt x="342" y="320"/>
                </a:lnTo>
                <a:lnTo>
                  <a:pt x="342" y="320"/>
                </a:lnTo>
                <a:cubicBezTo>
                  <a:pt x="335" y="325"/>
                  <a:pt x="333" y="336"/>
                  <a:pt x="337" y="343"/>
                </a:cubicBezTo>
                <a:cubicBezTo>
                  <a:pt x="341" y="351"/>
                  <a:pt x="350" y="354"/>
                  <a:pt x="358" y="350"/>
                </a:cubicBezTo>
                <a:lnTo>
                  <a:pt x="358" y="350"/>
                </a:lnTo>
                <a:lnTo>
                  <a:pt x="400" y="339"/>
                </a:lnTo>
                <a:lnTo>
                  <a:pt x="400" y="339"/>
                </a:lnTo>
                <a:cubicBezTo>
                  <a:pt x="390" y="426"/>
                  <a:pt x="321" y="493"/>
                  <a:pt x="234" y="502"/>
                </a:cubicBezTo>
                <a:lnTo>
                  <a:pt x="234" y="502"/>
                </a:lnTo>
                <a:lnTo>
                  <a:pt x="234" y="217"/>
                </a:lnTo>
                <a:lnTo>
                  <a:pt x="285" y="217"/>
                </a:lnTo>
                <a:lnTo>
                  <a:pt x="285" y="217"/>
                </a:lnTo>
                <a:cubicBezTo>
                  <a:pt x="294" y="217"/>
                  <a:pt x="302" y="210"/>
                  <a:pt x="302" y="201"/>
                </a:cubicBezTo>
                <a:cubicBezTo>
                  <a:pt x="302" y="192"/>
                  <a:pt x="294" y="184"/>
                  <a:pt x="285" y="184"/>
                </a:cubicBezTo>
                <a:lnTo>
                  <a:pt x="285" y="184"/>
                </a:lnTo>
                <a:lnTo>
                  <a:pt x="234" y="184"/>
                </a:lnTo>
                <a:lnTo>
                  <a:pt x="234" y="132"/>
                </a:lnTo>
                <a:lnTo>
                  <a:pt x="234" y="132"/>
                </a:lnTo>
                <a:cubicBezTo>
                  <a:pt x="245" y="129"/>
                  <a:pt x="254" y="124"/>
                  <a:pt x="262" y="117"/>
                </a:cubicBezTo>
                <a:lnTo>
                  <a:pt x="263" y="116"/>
                </a:lnTo>
                <a:cubicBezTo>
                  <a:pt x="265" y="114"/>
                  <a:pt x="266" y="112"/>
                  <a:pt x="268" y="110"/>
                </a:cubicBezTo>
                <a:cubicBezTo>
                  <a:pt x="269" y="109"/>
                  <a:pt x="271" y="108"/>
                  <a:pt x="271" y="107"/>
                </a:cubicBezTo>
                <a:cubicBezTo>
                  <a:pt x="273" y="105"/>
                  <a:pt x="274" y="103"/>
                  <a:pt x="275" y="101"/>
                </a:cubicBezTo>
                <a:cubicBezTo>
                  <a:pt x="276" y="100"/>
                  <a:pt x="277" y="98"/>
                  <a:pt x="278" y="96"/>
                </a:cubicBezTo>
                <a:cubicBezTo>
                  <a:pt x="278" y="94"/>
                  <a:pt x="279" y="93"/>
                  <a:pt x="280" y="91"/>
                </a:cubicBezTo>
                <a:cubicBezTo>
                  <a:pt x="281" y="88"/>
                  <a:pt x="281" y="86"/>
                  <a:pt x="282" y="84"/>
                </a:cubicBezTo>
                <a:cubicBezTo>
                  <a:pt x="283" y="82"/>
                  <a:pt x="283" y="81"/>
                  <a:pt x="283" y="79"/>
                </a:cubicBezTo>
                <a:cubicBezTo>
                  <a:pt x="284" y="75"/>
                  <a:pt x="285" y="72"/>
                  <a:pt x="285" y="67"/>
                </a:cubicBezTo>
                <a:cubicBezTo>
                  <a:pt x="285" y="30"/>
                  <a:pt x="254" y="0"/>
                  <a:pt x="218" y="0"/>
                </a:cubicBezTo>
                <a:cubicBezTo>
                  <a:pt x="181" y="0"/>
                  <a:pt x="151" y="30"/>
                  <a:pt x="151" y="67"/>
                </a:cubicBezTo>
                <a:cubicBezTo>
                  <a:pt x="151" y="72"/>
                  <a:pt x="151" y="75"/>
                  <a:pt x="152" y="79"/>
                </a:cubicBezTo>
                <a:cubicBezTo>
                  <a:pt x="152" y="81"/>
                  <a:pt x="152" y="82"/>
                  <a:pt x="153" y="84"/>
                </a:cubicBezTo>
                <a:cubicBezTo>
                  <a:pt x="154" y="86"/>
                  <a:pt x="155" y="88"/>
                  <a:pt x="155" y="91"/>
                </a:cubicBezTo>
                <a:cubicBezTo>
                  <a:pt x="156" y="93"/>
                  <a:pt x="157" y="94"/>
                  <a:pt x="157" y="96"/>
                </a:cubicBezTo>
                <a:cubicBezTo>
                  <a:pt x="159" y="98"/>
                  <a:pt x="159" y="100"/>
                  <a:pt x="161" y="101"/>
                </a:cubicBezTo>
                <a:cubicBezTo>
                  <a:pt x="162" y="103"/>
                  <a:pt x="163" y="105"/>
                  <a:pt x="164" y="107"/>
                </a:cubicBezTo>
                <a:cubicBezTo>
                  <a:pt x="165" y="108"/>
                  <a:pt x="166" y="109"/>
                  <a:pt x="167" y="110"/>
                </a:cubicBezTo>
                <a:cubicBezTo>
                  <a:pt x="169" y="112"/>
                  <a:pt x="170" y="114"/>
                  <a:pt x="172" y="116"/>
                </a:cubicBezTo>
                <a:cubicBezTo>
                  <a:pt x="173" y="116"/>
                  <a:pt x="173" y="117"/>
                  <a:pt x="174" y="117"/>
                </a:cubicBezTo>
                <a:cubicBezTo>
                  <a:pt x="181" y="124"/>
                  <a:pt x="191" y="129"/>
                  <a:pt x="201" y="132"/>
                </a:cubicBezTo>
                <a:lnTo>
                  <a:pt x="201" y="132"/>
                </a:lnTo>
                <a:lnTo>
                  <a:pt x="201" y="184"/>
                </a:lnTo>
                <a:lnTo>
                  <a:pt x="151" y="184"/>
                </a:lnTo>
                <a:lnTo>
                  <a:pt x="151" y="184"/>
                </a:lnTo>
                <a:cubicBezTo>
                  <a:pt x="141" y="184"/>
                  <a:pt x="134" y="192"/>
                  <a:pt x="134" y="201"/>
                </a:cubicBezTo>
                <a:cubicBezTo>
                  <a:pt x="134" y="210"/>
                  <a:pt x="141" y="217"/>
                  <a:pt x="151" y="217"/>
                </a:cubicBezTo>
                <a:lnTo>
                  <a:pt x="151" y="217"/>
                </a:lnTo>
                <a:lnTo>
                  <a:pt x="201" y="217"/>
                </a:lnTo>
                <a:lnTo>
                  <a:pt x="201" y="502"/>
                </a:lnTo>
                <a:lnTo>
                  <a:pt x="201" y="502"/>
                </a:lnTo>
                <a:cubicBezTo>
                  <a:pt x="114" y="493"/>
                  <a:pt x="45" y="426"/>
                  <a:pt x="35" y="339"/>
                </a:cubicBezTo>
                <a:lnTo>
                  <a:pt x="35" y="339"/>
                </a:lnTo>
                <a:lnTo>
                  <a:pt x="78" y="350"/>
                </a:lnTo>
                <a:lnTo>
                  <a:pt x="78" y="350"/>
                </a:lnTo>
                <a:cubicBezTo>
                  <a:pt x="85" y="354"/>
                  <a:pt x="95" y="351"/>
                  <a:pt x="99" y="343"/>
                </a:cubicBezTo>
                <a:cubicBezTo>
                  <a:pt x="103" y="336"/>
                  <a:pt x="100" y="325"/>
                  <a:pt x="93" y="320"/>
                </a:cubicBezTo>
                <a:lnTo>
                  <a:pt x="93" y="320"/>
                </a:lnTo>
                <a:lnTo>
                  <a:pt x="26" y="305"/>
                </a:lnTo>
                <a:lnTo>
                  <a:pt x="26" y="305"/>
                </a:lnTo>
                <a:cubicBezTo>
                  <a:pt x="23" y="303"/>
                  <a:pt x="20" y="301"/>
                  <a:pt x="17" y="301"/>
                </a:cubicBezTo>
                <a:lnTo>
                  <a:pt x="16" y="302"/>
                </a:lnTo>
                <a:cubicBezTo>
                  <a:pt x="10" y="302"/>
                  <a:pt x="5" y="305"/>
                  <a:pt x="2" y="310"/>
                </a:cubicBezTo>
                <a:cubicBezTo>
                  <a:pt x="0" y="312"/>
                  <a:pt x="0" y="315"/>
                  <a:pt x="0" y="318"/>
                </a:cubicBezTo>
                <a:lnTo>
                  <a:pt x="0" y="318"/>
                </a:lnTo>
                <a:lnTo>
                  <a:pt x="0" y="318"/>
                </a:lnTo>
                <a:lnTo>
                  <a:pt x="0" y="318"/>
                </a:lnTo>
                <a:cubicBezTo>
                  <a:pt x="0" y="438"/>
                  <a:pt x="97" y="535"/>
                  <a:pt x="218" y="535"/>
                </a:cubicBezTo>
                <a:cubicBezTo>
                  <a:pt x="338" y="535"/>
                  <a:pt x="435" y="438"/>
                  <a:pt x="435" y="31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3" name="Freeform 111"/>
          <p:cNvSpPr>
            <a:spLocks noChangeArrowheads="1"/>
          </p:cNvSpPr>
          <p:nvPr/>
        </p:nvSpPr>
        <p:spPr bwMode="auto">
          <a:xfrm>
            <a:off x="8572102" y="3979844"/>
            <a:ext cx="193675" cy="193675"/>
          </a:xfrm>
          <a:custGeom>
            <a:avLst/>
            <a:gdLst>
              <a:gd name="T0" fmla="*/ 409 w 536"/>
              <a:gd name="T1" fmla="*/ 318 h 537"/>
              <a:gd name="T2" fmla="*/ 409 w 536"/>
              <a:gd name="T3" fmla="*/ 318 h 537"/>
              <a:gd name="T4" fmla="*/ 405 w 536"/>
              <a:gd name="T5" fmla="*/ 207 h 537"/>
              <a:gd name="T6" fmla="*/ 477 w 536"/>
              <a:gd name="T7" fmla="*/ 165 h 537"/>
              <a:gd name="T8" fmla="*/ 501 w 536"/>
              <a:gd name="T9" fmla="*/ 268 h 537"/>
              <a:gd name="T10" fmla="*/ 483 w 536"/>
              <a:gd name="T11" fmla="*/ 360 h 537"/>
              <a:gd name="T12" fmla="*/ 408 w 536"/>
              <a:gd name="T13" fmla="*/ 456 h 537"/>
              <a:gd name="T14" fmla="*/ 408 w 536"/>
              <a:gd name="T15" fmla="*/ 456 h 537"/>
              <a:gd name="T16" fmla="*/ 365 w 536"/>
              <a:gd name="T17" fmla="*/ 383 h 537"/>
              <a:gd name="T18" fmla="*/ 395 w 536"/>
              <a:gd name="T19" fmla="*/ 347 h 537"/>
              <a:gd name="T20" fmla="*/ 467 w 536"/>
              <a:gd name="T21" fmla="*/ 389 h 537"/>
              <a:gd name="T22" fmla="*/ 267 w 536"/>
              <a:gd name="T23" fmla="*/ 502 h 537"/>
              <a:gd name="T24" fmla="*/ 267 w 536"/>
              <a:gd name="T25" fmla="*/ 502 h 537"/>
              <a:gd name="T26" fmla="*/ 166 w 536"/>
              <a:gd name="T27" fmla="*/ 479 h 537"/>
              <a:gd name="T28" fmla="*/ 208 w 536"/>
              <a:gd name="T29" fmla="*/ 406 h 537"/>
              <a:gd name="T30" fmla="*/ 267 w 536"/>
              <a:gd name="T31" fmla="*/ 419 h 537"/>
              <a:gd name="T32" fmla="*/ 339 w 536"/>
              <a:gd name="T33" fmla="*/ 401 h 537"/>
              <a:gd name="T34" fmla="*/ 380 w 536"/>
              <a:gd name="T35" fmla="*/ 473 h 537"/>
              <a:gd name="T36" fmla="*/ 73 w 536"/>
              <a:gd name="T37" fmla="*/ 399 h 537"/>
              <a:gd name="T38" fmla="*/ 73 w 536"/>
              <a:gd name="T39" fmla="*/ 399 h 537"/>
              <a:gd name="T40" fmla="*/ 146 w 536"/>
              <a:gd name="T41" fmla="*/ 356 h 537"/>
              <a:gd name="T42" fmla="*/ 179 w 536"/>
              <a:gd name="T43" fmla="*/ 389 h 537"/>
              <a:gd name="T44" fmla="*/ 137 w 536"/>
              <a:gd name="T45" fmla="*/ 463 h 537"/>
              <a:gd name="T46" fmla="*/ 33 w 536"/>
              <a:gd name="T47" fmla="*/ 268 h 537"/>
              <a:gd name="T48" fmla="*/ 33 w 536"/>
              <a:gd name="T49" fmla="*/ 268 h 537"/>
              <a:gd name="T50" fmla="*/ 62 w 536"/>
              <a:gd name="T51" fmla="*/ 155 h 537"/>
              <a:gd name="T52" fmla="*/ 135 w 536"/>
              <a:gd name="T53" fmla="*/ 197 h 537"/>
              <a:gd name="T54" fmla="*/ 116 w 536"/>
              <a:gd name="T55" fmla="*/ 268 h 537"/>
              <a:gd name="T56" fmla="*/ 129 w 536"/>
              <a:gd name="T57" fmla="*/ 327 h 537"/>
              <a:gd name="T58" fmla="*/ 56 w 536"/>
              <a:gd name="T59" fmla="*/ 370 h 537"/>
              <a:gd name="T60" fmla="*/ 147 w 536"/>
              <a:gd name="T61" fmla="*/ 68 h 537"/>
              <a:gd name="T62" fmla="*/ 147 w 536"/>
              <a:gd name="T63" fmla="*/ 68 h 537"/>
              <a:gd name="T64" fmla="*/ 188 w 536"/>
              <a:gd name="T65" fmla="*/ 140 h 537"/>
              <a:gd name="T66" fmla="*/ 153 w 536"/>
              <a:gd name="T67" fmla="*/ 170 h 537"/>
              <a:gd name="T68" fmla="*/ 80 w 536"/>
              <a:gd name="T69" fmla="*/ 128 h 537"/>
              <a:gd name="T70" fmla="*/ 267 w 536"/>
              <a:gd name="T71" fmla="*/ 34 h 537"/>
              <a:gd name="T72" fmla="*/ 267 w 536"/>
              <a:gd name="T73" fmla="*/ 34 h 537"/>
              <a:gd name="T74" fmla="*/ 370 w 536"/>
              <a:gd name="T75" fmla="*/ 58 h 537"/>
              <a:gd name="T76" fmla="*/ 328 w 536"/>
              <a:gd name="T77" fmla="*/ 131 h 537"/>
              <a:gd name="T78" fmla="*/ 267 w 536"/>
              <a:gd name="T79" fmla="*/ 118 h 537"/>
              <a:gd name="T80" fmla="*/ 218 w 536"/>
              <a:gd name="T81" fmla="*/ 126 h 537"/>
              <a:gd name="T82" fmla="*/ 175 w 536"/>
              <a:gd name="T83" fmla="*/ 53 h 537"/>
              <a:gd name="T84" fmla="*/ 384 w 536"/>
              <a:gd name="T85" fmla="*/ 268 h 537"/>
              <a:gd name="T86" fmla="*/ 384 w 536"/>
              <a:gd name="T87" fmla="*/ 268 h 537"/>
              <a:gd name="T88" fmla="*/ 267 w 536"/>
              <a:gd name="T89" fmla="*/ 385 h 537"/>
              <a:gd name="T90" fmla="*/ 267 w 536"/>
              <a:gd name="T91" fmla="*/ 151 h 537"/>
              <a:gd name="T92" fmla="*/ 461 w 536"/>
              <a:gd name="T93" fmla="*/ 136 h 537"/>
              <a:gd name="T94" fmla="*/ 461 w 536"/>
              <a:gd name="T95" fmla="*/ 136 h 537"/>
              <a:gd name="T96" fmla="*/ 388 w 536"/>
              <a:gd name="T97" fmla="*/ 178 h 537"/>
              <a:gd name="T98" fmla="*/ 357 w 536"/>
              <a:gd name="T99" fmla="*/ 147 h 537"/>
              <a:gd name="T100" fmla="*/ 399 w 536"/>
              <a:gd name="T101" fmla="*/ 75 h 537"/>
              <a:gd name="T102" fmla="*/ 267 w 536"/>
              <a:gd name="T103" fmla="*/ 0 h 537"/>
              <a:gd name="T104" fmla="*/ 267 w 536"/>
              <a:gd name="T105" fmla="*/ 0 h 537"/>
              <a:gd name="T106" fmla="*/ 0 w 536"/>
              <a:gd name="T107" fmla="*/ 268 h 537"/>
              <a:gd name="T108" fmla="*/ 535 w 536"/>
              <a:gd name="T109"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6" h="537">
                <a:moveTo>
                  <a:pt x="409" y="318"/>
                </a:moveTo>
                <a:lnTo>
                  <a:pt x="409" y="318"/>
                </a:lnTo>
                <a:lnTo>
                  <a:pt x="409" y="318"/>
                </a:lnTo>
                <a:lnTo>
                  <a:pt x="409" y="318"/>
                </a:lnTo>
                <a:cubicBezTo>
                  <a:pt x="415" y="302"/>
                  <a:pt x="417" y="285"/>
                  <a:pt x="417" y="268"/>
                </a:cubicBezTo>
                <a:cubicBezTo>
                  <a:pt x="417" y="247"/>
                  <a:pt x="413" y="226"/>
                  <a:pt x="405" y="207"/>
                </a:cubicBezTo>
                <a:lnTo>
                  <a:pt x="405" y="207"/>
                </a:lnTo>
                <a:lnTo>
                  <a:pt x="477" y="165"/>
                </a:lnTo>
                <a:lnTo>
                  <a:pt x="477" y="165"/>
                </a:lnTo>
                <a:cubicBezTo>
                  <a:pt x="493" y="196"/>
                  <a:pt x="501" y="231"/>
                  <a:pt x="501" y="268"/>
                </a:cubicBezTo>
                <a:cubicBezTo>
                  <a:pt x="501" y="301"/>
                  <a:pt x="495" y="332"/>
                  <a:pt x="483" y="360"/>
                </a:cubicBezTo>
                <a:lnTo>
                  <a:pt x="483" y="360"/>
                </a:lnTo>
                <a:lnTo>
                  <a:pt x="409" y="318"/>
                </a:lnTo>
                <a:close/>
                <a:moveTo>
                  <a:pt x="408" y="456"/>
                </a:moveTo>
                <a:lnTo>
                  <a:pt x="408" y="456"/>
                </a:lnTo>
                <a:lnTo>
                  <a:pt x="408" y="456"/>
                </a:lnTo>
                <a:lnTo>
                  <a:pt x="365" y="383"/>
                </a:lnTo>
                <a:lnTo>
                  <a:pt x="365" y="383"/>
                </a:lnTo>
                <a:cubicBezTo>
                  <a:pt x="377" y="372"/>
                  <a:pt x="387" y="361"/>
                  <a:pt x="395" y="347"/>
                </a:cubicBezTo>
                <a:lnTo>
                  <a:pt x="395" y="347"/>
                </a:lnTo>
                <a:lnTo>
                  <a:pt x="467" y="389"/>
                </a:lnTo>
                <a:lnTo>
                  <a:pt x="467" y="389"/>
                </a:lnTo>
                <a:cubicBezTo>
                  <a:pt x="452" y="415"/>
                  <a:pt x="432" y="437"/>
                  <a:pt x="408" y="456"/>
                </a:cubicBezTo>
                <a:close/>
                <a:moveTo>
                  <a:pt x="267" y="502"/>
                </a:moveTo>
                <a:lnTo>
                  <a:pt x="267" y="502"/>
                </a:lnTo>
                <a:lnTo>
                  <a:pt x="267" y="502"/>
                </a:lnTo>
                <a:lnTo>
                  <a:pt x="267" y="502"/>
                </a:lnTo>
                <a:cubicBezTo>
                  <a:pt x="231" y="502"/>
                  <a:pt x="196" y="494"/>
                  <a:pt x="166" y="479"/>
                </a:cubicBezTo>
                <a:lnTo>
                  <a:pt x="166" y="479"/>
                </a:lnTo>
                <a:lnTo>
                  <a:pt x="208" y="406"/>
                </a:lnTo>
                <a:lnTo>
                  <a:pt x="208" y="406"/>
                </a:lnTo>
                <a:cubicBezTo>
                  <a:pt x="226" y="414"/>
                  <a:pt x="246" y="419"/>
                  <a:pt x="267" y="419"/>
                </a:cubicBezTo>
                <a:cubicBezTo>
                  <a:pt x="293" y="419"/>
                  <a:pt x="317" y="412"/>
                  <a:pt x="339" y="401"/>
                </a:cubicBezTo>
                <a:lnTo>
                  <a:pt x="339" y="401"/>
                </a:lnTo>
                <a:lnTo>
                  <a:pt x="380" y="473"/>
                </a:lnTo>
                <a:lnTo>
                  <a:pt x="380" y="473"/>
                </a:lnTo>
                <a:cubicBezTo>
                  <a:pt x="346" y="492"/>
                  <a:pt x="308" y="502"/>
                  <a:pt x="267" y="502"/>
                </a:cubicBezTo>
                <a:close/>
                <a:moveTo>
                  <a:pt x="73" y="399"/>
                </a:moveTo>
                <a:lnTo>
                  <a:pt x="73" y="399"/>
                </a:lnTo>
                <a:lnTo>
                  <a:pt x="73" y="399"/>
                </a:lnTo>
                <a:lnTo>
                  <a:pt x="146" y="356"/>
                </a:lnTo>
                <a:lnTo>
                  <a:pt x="146" y="356"/>
                </a:lnTo>
                <a:cubicBezTo>
                  <a:pt x="155" y="369"/>
                  <a:pt x="166" y="380"/>
                  <a:pt x="179" y="389"/>
                </a:cubicBezTo>
                <a:lnTo>
                  <a:pt x="179" y="389"/>
                </a:lnTo>
                <a:lnTo>
                  <a:pt x="137" y="463"/>
                </a:lnTo>
                <a:lnTo>
                  <a:pt x="137" y="463"/>
                </a:lnTo>
                <a:cubicBezTo>
                  <a:pt x="111" y="446"/>
                  <a:pt x="89" y="424"/>
                  <a:pt x="73" y="399"/>
                </a:cubicBezTo>
                <a:close/>
                <a:moveTo>
                  <a:pt x="33" y="268"/>
                </a:moveTo>
                <a:lnTo>
                  <a:pt x="33" y="268"/>
                </a:lnTo>
                <a:lnTo>
                  <a:pt x="33" y="268"/>
                </a:lnTo>
                <a:lnTo>
                  <a:pt x="33" y="268"/>
                </a:lnTo>
                <a:cubicBezTo>
                  <a:pt x="33" y="227"/>
                  <a:pt x="44" y="189"/>
                  <a:pt x="62" y="155"/>
                </a:cubicBezTo>
                <a:lnTo>
                  <a:pt x="62" y="155"/>
                </a:lnTo>
                <a:lnTo>
                  <a:pt x="135" y="197"/>
                </a:lnTo>
                <a:lnTo>
                  <a:pt x="135" y="197"/>
                </a:lnTo>
                <a:cubicBezTo>
                  <a:pt x="123" y="218"/>
                  <a:pt x="116" y="242"/>
                  <a:pt x="116" y="268"/>
                </a:cubicBezTo>
                <a:cubicBezTo>
                  <a:pt x="116" y="290"/>
                  <a:pt x="121" y="309"/>
                  <a:pt x="129" y="327"/>
                </a:cubicBezTo>
                <a:lnTo>
                  <a:pt x="129" y="327"/>
                </a:lnTo>
                <a:lnTo>
                  <a:pt x="56" y="370"/>
                </a:lnTo>
                <a:lnTo>
                  <a:pt x="56" y="370"/>
                </a:lnTo>
                <a:cubicBezTo>
                  <a:pt x="41" y="339"/>
                  <a:pt x="33" y="304"/>
                  <a:pt x="33" y="268"/>
                </a:cubicBezTo>
                <a:close/>
                <a:moveTo>
                  <a:pt x="147" y="68"/>
                </a:moveTo>
                <a:lnTo>
                  <a:pt x="147" y="68"/>
                </a:lnTo>
                <a:lnTo>
                  <a:pt x="147" y="68"/>
                </a:lnTo>
                <a:lnTo>
                  <a:pt x="188" y="140"/>
                </a:lnTo>
                <a:lnTo>
                  <a:pt x="188" y="140"/>
                </a:lnTo>
                <a:cubicBezTo>
                  <a:pt x="175" y="148"/>
                  <a:pt x="163" y="158"/>
                  <a:pt x="153" y="170"/>
                </a:cubicBezTo>
                <a:lnTo>
                  <a:pt x="153" y="170"/>
                </a:lnTo>
                <a:lnTo>
                  <a:pt x="80" y="128"/>
                </a:lnTo>
                <a:lnTo>
                  <a:pt x="80" y="128"/>
                </a:lnTo>
                <a:cubicBezTo>
                  <a:pt x="98" y="104"/>
                  <a:pt x="121" y="83"/>
                  <a:pt x="147" y="68"/>
                </a:cubicBezTo>
                <a:close/>
                <a:moveTo>
                  <a:pt x="267" y="34"/>
                </a:moveTo>
                <a:lnTo>
                  <a:pt x="267" y="34"/>
                </a:lnTo>
                <a:lnTo>
                  <a:pt x="267" y="34"/>
                </a:lnTo>
                <a:lnTo>
                  <a:pt x="267" y="34"/>
                </a:lnTo>
                <a:cubicBezTo>
                  <a:pt x="304" y="34"/>
                  <a:pt x="339" y="43"/>
                  <a:pt x="370" y="58"/>
                </a:cubicBezTo>
                <a:lnTo>
                  <a:pt x="370" y="58"/>
                </a:lnTo>
                <a:lnTo>
                  <a:pt x="328" y="131"/>
                </a:lnTo>
                <a:lnTo>
                  <a:pt x="328" y="131"/>
                </a:lnTo>
                <a:cubicBezTo>
                  <a:pt x="310" y="122"/>
                  <a:pt x="289" y="118"/>
                  <a:pt x="267" y="118"/>
                </a:cubicBezTo>
                <a:cubicBezTo>
                  <a:pt x="250" y="118"/>
                  <a:pt x="233" y="121"/>
                  <a:pt x="218" y="126"/>
                </a:cubicBezTo>
                <a:lnTo>
                  <a:pt x="218" y="126"/>
                </a:lnTo>
                <a:lnTo>
                  <a:pt x="175" y="53"/>
                </a:lnTo>
                <a:lnTo>
                  <a:pt x="175" y="53"/>
                </a:lnTo>
                <a:cubicBezTo>
                  <a:pt x="204" y="41"/>
                  <a:pt x="234" y="34"/>
                  <a:pt x="267" y="34"/>
                </a:cubicBezTo>
                <a:close/>
                <a:moveTo>
                  <a:pt x="384" y="268"/>
                </a:moveTo>
                <a:lnTo>
                  <a:pt x="384" y="268"/>
                </a:lnTo>
                <a:lnTo>
                  <a:pt x="384" y="268"/>
                </a:lnTo>
                <a:lnTo>
                  <a:pt x="384" y="268"/>
                </a:lnTo>
                <a:cubicBezTo>
                  <a:pt x="384" y="333"/>
                  <a:pt x="332" y="385"/>
                  <a:pt x="267" y="385"/>
                </a:cubicBezTo>
                <a:cubicBezTo>
                  <a:pt x="202" y="385"/>
                  <a:pt x="150" y="333"/>
                  <a:pt x="150" y="268"/>
                </a:cubicBezTo>
                <a:cubicBezTo>
                  <a:pt x="150" y="204"/>
                  <a:pt x="202" y="151"/>
                  <a:pt x="267" y="151"/>
                </a:cubicBezTo>
                <a:cubicBezTo>
                  <a:pt x="332" y="151"/>
                  <a:pt x="384" y="204"/>
                  <a:pt x="384" y="268"/>
                </a:cubicBezTo>
                <a:close/>
                <a:moveTo>
                  <a:pt x="461" y="136"/>
                </a:moveTo>
                <a:lnTo>
                  <a:pt x="461" y="136"/>
                </a:lnTo>
                <a:lnTo>
                  <a:pt x="461" y="136"/>
                </a:lnTo>
                <a:lnTo>
                  <a:pt x="388" y="178"/>
                </a:lnTo>
                <a:lnTo>
                  <a:pt x="388" y="178"/>
                </a:lnTo>
                <a:cubicBezTo>
                  <a:pt x="379" y="167"/>
                  <a:pt x="369" y="156"/>
                  <a:pt x="357" y="147"/>
                </a:cubicBezTo>
                <a:lnTo>
                  <a:pt x="357" y="147"/>
                </a:lnTo>
                <a:lnTo>
                  <a:pt x="399" y="75"/>
                </a:lnTo>
                <a:lnTo>
                  <a:pt x="399" y="75"/>
                </a:lnTo>
                <a:cubicBezTo>
                  <a:pt x="423" y="91"/>
                  <a:pt x="444" y="112"/>
                  <a:pt x="461" y="136"/>
                </a:cubicBezTo>
                <a:close/>
                <a:moveTo>
                  <a:pt x="267" y="0"/>
                </a:moveTo>
                <a:lnTo>
                  <a:pt x="267" y="0"/>
                </a:lnTo>
                <a:lnTo>
                  <a:pt x="267" y="0"/>
                </a:lnTo>
                <a:lnTo>
                  <a:pt x="267" y="0"/>
                </a:lnTo>
                <a:cubicBezTo>
                  <a:pt x="119" y="0"/>
                  <a:pt x="0" y="120"/>
                  <a:pt x="0" y="268"/>
                </a:cubicBezTo>
                <a:cubicBezTo>
                  <a:pt x="0" y="416"/>
                  <a:pt x="119" y="536"/>
                  <a:pt x="267" y="536"/>
                </a:cubicBezTo>
                <a:cubicBezTo>
                  <a:pt x="415" y="536"/>
                  <a:pt x="535" y="416"/>
                  <a:pt x="535" y="268"/>
                </a:cubicBezTo>
                <a:cubicBezTo>
                  <a:pt x="535"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4" name="Freeform 112"/>
          <p:cNvSpPr>
            <a:spLocks noChangeArrowheads="1"/>
          </p:cNvSpPr>
          <p:nvPr/>
        </p:nvSpPr>
        <p:spPr bwMode="auto">
          <a:xfrm>
            <a:off x="8059339" y="3979844"/>
            <a:ext cx="157163" cy="193675"/>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5" name="Freeform 113"/>
          <p:cNvSpPr>
            <a:spLocks noChangeArrowheads="1"/>
          </p:cNvSpPr>
          <p:nvPr/>
        </p:nvSpPr>
        <p:spPr bwMode="auto">
          <a:xfrm>
            <a:off x="7511652" y="3979844"/>
            <a:ext cx="168275" cy="193675"/>
          </a:xfrm>
          <a:custGeom>
            <a:avLst/>
            <a:gdLst>
              <a:gd name="T0" fmla="*/ 251 w 469"/>
              <a:gd name="T1" fmla="*/ 254 h 537"/>
              <a:gd name="T2" fmla="*/ 251 w 469"/>
              <a:gd name="T3" fmla="*/ 254 h 537"/>
              <a:gd name="T4" fmla="*/ 251 w 469"/>
              <a:gd name="T5" fmla="*/ 254 h 537"/>
              <a:gd name="T6" fmla="*/ 251 w 469"/>
              <a:gd name="T7" fmla="*/ 168 h 537"/>
              <a:gd name="T8" fmla="*/ 251 w 469"/>
              <a:gd name="T9" fmla="*/ 168 h 537"/>
              <a:gd name="T10" fmla="*/ 234 w 469"/>
              <a:gd name="T11" fmla="*/ 151 h 537"/>
              <a:gd name="T12" fmla="*/ 217 w 469"/>
              <a:gd name="T13" fmla="*/ 168 h 537"/>
              <a:gd name="T14" fmla="*/ 217 w 469"/>
              <a:gd name="T15" fmla="*/ 168 h 537"/>
              <a:gd name="T16" fmla="*/ 217 w 469"/>
              <a:gd name="T17" fmla="*/ 254 h 537"/>
              <a:gd name="T18" fmla="*/ 217 w 469"/>
              <a:gd name="T19" fmla="*/ 254 h 537"/>
              <a:gd name="T20" fmla="*/ 184 w 469"/>
              <a:gd name="T21" fmla="*/ 302 h 537"/>
              <a:gd name="T22" fmla="*/ 234 w 469"/>
              <a:gd name="T23" fmla="*/ 351 h 537"/>
              <a:gd name="T24" fmla="*/ 284 w 469"/>
              <a:gd name="T25" fmla="*/ 302 h 537"/>
              <a:gd name="T26" fmla="*/ 251 w 469"/>
              <a:gd name="T27" fmla="*/ 254 h 537"/>
              <a:gd name="T28" fmla="*/ 234 w 469"/>
              <a:gd name="T29" fmla="*/ 502 h 537"/>
              <a:gd name="T30" fmla="*/ 234 w 469"/>
              <a:gd name="T31" fmla="*/ 502 h 537"/>
              <a:gd name="T32" fmla="*/ 234 w 469"/>
              <a:gd name="T33" fmla="*/ 502 h 537"/>
              <a:gd name="T34" fmla="*/ 234 w 469"/>
              <a:gd name="T35" fmla="*/ 502 h 537"/>
              <a:gd name="T36" fmla="*/ 33 w 469"/>
              <a:gd name="T37" fmla="*/ 302 h 537"/>
              <a:gd name="T38" fmla="*/ 234 w 469"/>
              <a:gd name="T39" fmla="*/ 101 h 537"/>
              <a:gd name="T40" fmla="*/ 435 w 469"/>
              <a:gd name="T41" fmla="*/ 302 h 537"/>
              <a:gd name="T42" fmla="*/ 234 w 469"/>
              <a:gd name="T43" fmla="*/ 502 h 537"/>
              <a:gd name="T44" fmla="*/ 251 w 469"/>
              <a:gd name="T45" fmla="*/ 68 h 537"/>
              <a:gd name="T46" fmla="*/ 251 w 469"/>
              <a:gd name="T47" fmla="*/ 68 h 537"/>
              <a:gd name="T48" fmla="*/ 251 w 469"/>
              <a:gd name="T49" fmla="*/ 68 h 537"/>
              <a:gd name="T50" fmla="*/ 251 w 469"/>
              <a:gd name="T51" fmla="*/ 34 h 537"/>
              <a:gd name="T52" fmla="*/ 301 w 469"/>
              <a:gd name="T53" fmla="*/ 34 h 537"/>
              <a:gd name="T54" fmla="*/ 301 w 469"/>
              <a:gd name="T55" fmla="*/ 34 h 537"/>
              <a:gd name="T56" fmla="*/ 317 w 469"/>
              <a:gd name="T57" fmla="*/ 17 h 537"/>
              <a:gd name="T58" fmla="*/ 301 w 469"/>
              <a:gd name="T59" fmla="*/ 0 h 537"/>
              <a:gd name="T60" fmla="*/ 301 w 469"/>
              <a:gd name="T61" fmla="*/ 0 h 537"/>
              <a:gd name="T62" fmla="*/ 167 w 469"/>
              <a:gd name="T63" fmla="*/ 0 h 537"/>
              <a:gd name="T64" fmla="*/ 167 w 469"/>
              <a:gd name="T65" fmla="*/ 0 h 537"/>
              <a:gd name="T66" fmla="*/ 150 w 469"/>
              <a:gd name="T67" fmla="*/ 17 h 537"/>
              <a:gd name="T68" fmla="*/ 167 w 469"/>
              <a:gd name="T69" fmla="*/ 34 h 537"/>
              <a:gd name="T70" fmla="*/ 167 w 469"/>
              <a:gd name="T71" fmla="*/ 34 h 537"/>
              <a:gd name="T72" fmla="*/ 217 w 469"/>
              <a:gd name="T73" fmla="*/ 34 h 537"/>
              <a:gd name="T74" fmla="*/ 217 w 469"/>
              <a:gd name="T75" fmla="*/ 68 h 537"/>
              <a:gd name="T76" fmla="*/ 217 w 469"/>
              <a:gd name="T77" fmla="*/ 68 h 537"/>
              <a:gd name="T78" fmla="*/ 0 w 469"/>
              <a:gd name="T79" fmla="*/ 302 h 537"/>
              <a:gd name="T80" fmla="*/ 234 w 469"/>
              <a:gd name="T81" fmla="*/ 536 h 537"/>
              <a:gd name="T82" fmla="*/ 468 w 469"/>
              <a:gd name="T83" fmla="*/ 302 h 537"/>
              <a:gd name="T84" fmla="*/ 251 w 469"/>
              <a:gd name="T85" fmla="*/ 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9" h="537">
                <a:moveTo>
                  <a:pt x="251" y="254"/>
                </a:moveTo>
                <a:lnTo>
                  <a:pt x="251" y="254"/>
                </a:lnTo>
                <a:lnTo>
                  <a:pt x="251" y="254"/>
                </a:lnTo>
                <a:lnTo>
                  <a:pt x="251" y="168"/>
                </a:lnTo>
                <a:lnTo>
                  <a:pt x="251" y="168"/>
                </a:lnTo>
                <a:cubicBezTo>
                  <a:pt x="251" y="159"/>
                  <a:pt x="243" y="151"/>
                  <a:pt x="234" y="151"/>
                </a:cubicBezTo>
                <a:cubicBezTo>
                  <a:pt x="225" y="151"/>
                  <a:pt x="217" y="159"/>
                  <a:pt x="217" y="168"/>
                </a:cubicBezTo>
                <a:lnTo>
                  <a:pt x="217" y="168"/>
                </a:lnTo>
                <a:lnTo>
                  <a:pt x="217" y="254"/>
                </a:lnTo>
                <a:lnTo>
                  <a:pt x="217" y="254"/>
                </a:lnTo>
                <a:cubicBezTo>
                  <a:pt x="197" y="261"/>
                  <a:pt x="184" y="280"/>
                  <a:pt x="184" y="302"/>
                </a:cubicBezTo>
                <a:cubicBezTo>
                  <a:pt x="184" y="330"/>
                  <a:pt x="206" y="351"/>
                  <a:pt x="234" y="351"/>
                </a:cubicBezTo>
                <a:cubicBezTo>
                  <a:pt x="261" y="351"/>
                  <a:pt x="284" y="330"/>
                  <a:pt x="284" y="302"/>
                </a:cubicBezTo>
                <a:cubicBezTo>
                  <a:pt x="284" y="280"/>
                  <a:pt x="270" y="261"/>
                  <a:pt x="251" y="254"/>
                </a:cubicBezTo>
                <a:close/>
                <a:moveTo>
                  <a:pt x="234" y="502"/>
                </a:moveTo>
                <a:lnTo>
                  <a:pt x="234" y="502"/>
                </a:lnTo>
                <a:lnTo>
                  <a:pt x="234" y="502"/>
                </a:lnTo>
                <a:lnTo>
                  <a:pt x="234" y="502"/>
                </a:lnTo>
                <a:cubicBezTo>
                  <a:pt x="123" y="502"/>
                  <a:pt x="33" y="413"/>
                  <a:pt x="33" y="302"/>
                </a:cubicBezTo>
                <a:cubicBezTo>
                  <a:pt x="33" y="191"/>
                  <a:pt x="123" y="101"/>
                  <a:pt x="234" y="101"/>
                </a:cubicBezTo>
                <a:cubicBezTo>
                  <a:pt x="345" y="101"/>
                  <a:pt x="435" y="191"/>
                  <a:pt x="435" y="302"/>
                </a:cubicBezTo>
                <a:cubicBezTo>
                  <a:pt x="435" y="413"/>
                  <a:pt x="345" y="502"/>
                  <a:pt x="234" y="502"/>
                </a:cubicBezTo>
                <a:close/>
                <a:moveTo>
                  <a:pt x="251" y="68"/>
                </a:moveTo>
                <a:lnTo>
                  <a:pt x="251" y="68"/>
                </a:lnTo>
                <a:lnTo>
                  <a:pt x="251" y="68"/>
                </a:lnTo>
                <a:lnTo>
                  <a:pt x="251" y="34"/>
                </a:lnTo>
                <a:lnTo>
                  <a:pt x="301" y="34"/>
                </a:lnTo>
                <a:lnTo>
                  <a:pt x="301" y="34"/>
                </a:lnTo>
                <a:cubicBezTo>
                  <a:pt x="310" y="34"/>
                  <a:pt x="317" y="26"/>
                  <a:pt x="317" y="17"/>
                </a:cubicBezTo>
                <a:cubicBezTo>
                  <a:pt x="317" y="8"/>
                  <a:pt x="310" y="0"/>
                  <a:pt x="301" y="0"/>
                </a:cubicBezTo>
                <a:lnTo>
                  <a:pt x="301" y="0"/>
                </a:lnTo>
                <a:lnTo>
                  <a:pt x="167" y="0"/>
                </a:lnTo>
                <a:lnTo>
                  <a:pt x="167" y="0"/>
                </a:lnTo>
                <a:cubicBezTo>
                  <a:pt x="158" y="0"/>
                  <a:pt x="150" y="8"/>
                  <a:pt x="150" y="17"/>
                </a:cubicBezTo>
                <a:cubicBezTo>
                  <a:pt x="150" y="26"/>
                  <a:pt x="158" y="34"/>
                  <a:pt x="167" y="34"/>
                </a:cubicBezTo>
                <a:lnTo>
                  <a:pt x="167" y="34"/>
                </a:lnTo>
                <a:lnTo>
                  <a:pt x="217" y="34"/>
                </a:lnTo>
                <a:lnTo>
                  <a:pt x="217" y="68"/>
                </a:lnTo>
                <a:lnTo>
                  <a:pt x="217" y="68"/>
                </a:lnTo>
                <a:cubicBezTo>
                  <a:pt x="95" y="77"/>
                  <a:pt x="0" y="178"/>
                  <a:pt x="0" y="302"/>
                </a:cubicBezTo>
                <a:cubicBezTo>
                  <a:pt x="0" y="431"/>
                  <a:pt x="104" y="536"/>
                  <a:pt x="234" y="536"/>
                </a:cubicBezTo>
                <a:cubicBezTo>
                  <a:pt x="363" y="536"/>
                  <a:pt x="468" y="431"/>
                  <a:pt x="468" y="302"/>
                </a:cubicBezTo>
                <a:cubicBezTo>
                  <a:pt x="468" y="178"/>
                  <a:pt x="372" y="77"/>
                  <a:pt x="251" y="68"/>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6" name="Freeform 114"/>
          <p:cNvSpPr>
            <a:spLocks noChangeArrowheads="1"/>
          </p:cNvSpPr>
          <p:nvPr/>
        </p:nvSpPr>
        <p:spPr bwMode="auto">
          <a:xfrm>
            <a:off x="6962377" y="3979844"/>
            <a:ext cx="193675" cy="193675"/>
          </a:xfrm>
          <a:custGeom>
            <a:avLst/>
            <a:gdLst>
              <a:gd name="T0" fmla="*/ 469 w 537"/>
              <a:gd name="T1" fmla="*/ 502 h 537"/>
              <a:gd name="T2" fmla="*/ 469 w 537"/>
              <a:gd name="T3" fmla="*/ 502 h 537"/>
              <a:gd name="T4" fmla="*/ 469 w 537"/>
              <a:gd name="T5" fmla="*/ 435 h 537"/>
              <a:gd name="T6" fmla="*/ 469 w 537"/>
              <a:gd name="T7" fmla="*/ 502 h 537"/>
              <a:gd name="T8" fmla="*/ 404 w 537"/>
              <a:gd name="T9" fmla="*/ 452 h 537"/>
              <a:gd name="T10" fmla="*/ 132 w 537"/>
              <a:gd name="T11" fmla="*/ 452 h 537"/>
              <a:gd name="T12" fmla="*/ 84 w 537"/>
              <a:gd name="T13" fmla="*/ 404 h 537"/>
              <a:gd name="T14" fmla="*/ 84 w 537"/>
              <a:gd name="T15" fmla="*/ 132 h 537"/>
              <a:gd name="T16" fmla="*/ 132 w 537"/>
              <a:gd name="T17" fmla="*/ 84 h 537"/>
              <a:gd name="T18" fmla="*/ 404 w 537"/>
              <a:gd name="T19" fmla="*/ 84 h 537"/>
              <a:gd name="T20" fmla="*/ 452 w 537"/>
              <a:gd name="T21" fmla="*/ 132 h 537"/>
              <a:gd name="T22" fmla="*/ 452 w 537"/>
              <a:gd name="T23" fmla="*/ 404 h 537"/>
              <a:gd name="T24" fmla="*/ 404 w 537"/>
              <a:gd name="T25" fmla="*/ 452 h 537"/>
              <a:gd name="T26" fmla="*/ 67 w 537"/>
              <a:gd name="T27" fmla="*/ 502 h 537"/>
              <a:gd name="T28" fmla="*/ 67 w 537"/>
              <a:gd name="T29" fmla="*/ 502 h 537"/>
              <a:gd name="T30" fmla="*/ 67 w 537"/>
              <a:gd name="T31" fmla="*/ 435 h 537"/>
              <a:gd name="T32" fmla="*/ 67 w 537"/>
              <a:gd name="T33" fmla="*/ 502 h 537"/>
              <a:gd name="T34" fmla="*/ 34 w 537"/>
              <a:gd name="T35" fmla="*/ 67 h 537"/>
              <a:gd name="T36" fmla="*/ 34 w 537"/>
              <a:gd name="T37" fmla="*/ 67 h 537"/>
              <a:gd name="T38" fmla="*/ 101 w 537"/>
              <a:gd name="T39" fmla="*/ 67 h 537"/>
              <a:gd name="T40" fmla="*/ 34 w 537"/>
              <a:gd name="T41" fmla="*/ 67 h 537"/>
              <a:gd name="T42" fmla="*/ 469 w 537"/>
              <a:gd name="T43" fmla="*/ 34 h 537"/>
              <a:gd name="T44" fmla="*/ 469 w 537"/>
              <a:gd name="T45" fmla="*/ 34 h 537"/>
              <a:gd name="T46" fmla="*/ 469 w 537"/>
              <a:gd name="T47" fmla="*/ 101 h 537"/>
              <a:gd name="T48" fmla="*/ 469 w 537"/>
              <a:gd name="T49" fmla="*/ 34 h 537"/>
              <a:gd name="T50" fmla="*/ 486 w 537"/>
              <a:gd name="T51" fmla="*/ 404 h 537"/>
              <a:gd name="T52" fmla="*/ 486 w 537"/>
              <a:gd name="T53" fmla="*/ 132 h 537"/>
              <a:gd name="T54" fmla="*/ 536 w 537"/>
              <a:gd name="T55" fmla="*/ 67 h 537"/>
              <a:gd name="T56" fmla="*/ 404 w 537"/>
              <a:gd name="T57" fmla="*/ 50 h 537"/>
              <a:gd name="T58" fmla="*/ 132 w 537"/>
              <a:gd name="T59" fmla="*/ 50 h 537"/>
              <a:gd name="T60" fmla="*/ 67 w 537"/>
              <a:gd name="T61" fmla="*/ 0 h 537"/>
              <a:gd name="T62" fmla="*/ 51 w 537"/>
              <a:gd name="T63" fmla="*/ 132 h 537"/>
              <a:gd name="T64" fmla="*/ 51 w 537"/>
              <a:gd name="T65" fmla="*/ 404 h 537"/>
              <a:gd name="T66" fmla="*/ 0 w 537"/>
              <a:gd name="T67" fmla="*/ 469 h 537"/>
              <a:gd name="T68" fmla="*/ 132 w 537"/>
              <a:gd name="T69" fmla="*/ 486 h 537"/>
              <a:gd name="T70" fmla="*/ 404 w 537"/>
              <a:gd name="T71" fmla="*/ 486 h 537"/>
              <a:gd name="T72" fmla="*/ 469 w 537"/>
              <a:gd name="T73" fmla="*/ 536 h 537"/>
              <a:gd name="T74" fmla="*/ 486 w 537"/>
              <a:gd name="T75" fmla="*/ 40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7" h="537">
                <a:moveTo>
                  <a:pt x="469" y="502"/>
                </a:moveTo>
                <a:lnTo>
                  <a:pt x="469" y="502"/>
                </a:lnTo>
                <a:lnTo>
                  <a:pt x="469" y="502"/>
                </a:lnTo>
                <a:lnTo>
                  <a:pt x="469" y="502"/>
                </a:lnTo>
                <a:cubicBezTo>
                  <a:pt x="451" y="502"/>
                  <a:pt x="436" y="487"/>
                  <a:pt x="436" y="469"/>
                </a:cubicBezTo>
                <a:cubicBezTo>
                  <a:pt x="436" y="451"/>
                  <a:pt x="451" y="435"/>
                  <a:pt x="469" y="435"/>
                </a:cubicBezTo>
                <a:cubicBezTo>
                  <a:pt x="487" y="435"/>
                  <a:pt x="503" y="451"/>
                  <a:pt x="503" y="469"/>
                </a:cubicBezTo>
                <a:cubicBezTo>
                  <a:pt x="503" y="487"/>
                  <a:pt x="487" y="502"/>
                  <a:pt x="469" y="502"/>
                </a:cubicBezTo>
                <a:close/>
                <a:moveTo>
                  <a:pt x="404" y="452"/>
                </a:moveTo>
                <a:lnTo>
                  <a:pt x="404" y="452"/>
                </a:lnTo>
                <a:lnTo>
                  <a:pt x="404" y="452"/>
                </a:lnTo>
                <a:lnTo>
                  <a:pt x="132" y="452"/>
                </a:lnTo>
                <a:lnTo>
                  <a:pt x="132" y="452"/>
                </a:lnTo>
                <a:cubicBezTo>
                  <a:pt x="125" y="429"/>
                  <a:pt x="107" y="411"/>
                  <a:pt x="84" y="404"/>
                </a:cubicBezTo>
                <a:lnTo>
                  <a:pt x="84" y="404"/>
                </a:lnTo>
                <a:lnTo>
                  <a:pt x="84" y="132"/>
                </a:lnTo>
                <a:lnTo>
                  <a:pt x="84" y="132"/>
                </a:lnTo>
                <a:cubicBezTo>
                  <a:pt x="107" y="126"/>
                  <a:pt x="125" y="107"/>
                  <a:pt x="132" y="84"/>
                </a:cubicBezTo>
                <a:lnTo>
                  <a:pt x="132" y="84"/>
                </a:lnTo>
                <a:lnTo>
                  <a:pt x="404" y="84"/>
                </a:lnTo>
                <a:lnTo>
                  <a:pt x="404" y="84"/>
                </a:lnTo>
                <a:cubicBezTo>
                  <a:pt x="410" y="107"/>
                  <a:pt x="429" y="126"/>
                  <a:pt x="452" y="132"/>
                </a:cubicBezTo>
                <a:lnTo>
                  <a:pt x="452" y="132"/>
                </a:lnTo>
                <a:lnTo>
                  <a:pt x="452" y="404"/>
                </a:lnTo>
                <a:lnTo>
                  <a:pt x="452" y="404"/>
                </a:lnTo>
                <a:cubicBezTo>
                  <a:pt x="429" y="411"/>
                  <a:pt x="410" y="429"/>
                  <a:pt x="404" y="452"/>
                </a:cubicBezTo>
                <a:close/>
                <a:moveTo>
                  <a:pt x="67" y="502"/>
                </a:moveTo>
                <a:lnTo>
                  <a:pt x="67" y="502"/>
                </a:lnTo>
                <a:lnTo>
                  <a:pt x="67" y="502"/>
                </a:lnTo>
                <a:lnTo>
                  <a:pt x="67" y="502"/>
                </a:lnTo>
                <a:cubicBezTo>
                  <a:pt x="49" y="502"/>
                  <a:pt x="34" y="487"/>
                  <a:pt x="34" y="469"/>
                </a:cubicBezTo>
                <a:cubicBezTo>
                  <a:pt x="34" y="451"/>
                  <a:pt x="49" y="435"/>
                  <a:pt x="67" y="435"/>
                </a:cubicBezTo>
                <a:cubicBezTo>
                  <a:pt x="86" y="435"/>
                  <a:pt x="101" y="451"/>
                  <a:pt x="101" y="469"/>
                </a:cubicBezTo>
                <a:cubicBezTo>
                  <a:pt x="101" y="487"/>
                  <a:pt x="86" y="502"/>
                  <a:pt x="67" y="502"/>
                </a:cubicBezTo>
                <a:close/>
                <a:moveTo>
                  <a:pt x="34" y="67"/>
                </a:moveTo>
                <a:lnTo>
                  <a:pt x="34" y="67"/>
                </a:lnTo>
                <a:lnTo>
                  <a:pt x="34" y="67"/>
                </a:lnTo>
                <a:lnTo>
                  <a:pt x="34" y="67"/>
                </a:lnTo>
                <a:cubicBezTo>
                  <a:pt x="34" y="49"/>
                  <a:pt x="49" y="34"/>
                  <a:pt x="67" y="34"/>
                </a:cubicBezTo>
                <a:cubicBezTo>
                  <a:pt x="86" y="34"/>
                  <a:pt x="101" y="49"/>
                  <a:pt x="101" y="67"/>
                </a:cubicBezTo>
                <a:cubicBezTo>
                  <a:pt x="101" y="85"/>
                  <a:pt x="86" y="101"/>
                  <a:pt x="67" y="101"/>
                </a:cubicBezTo>
                <a:cubicBezTo>
                  <a:pt x="49" y="101"/>
                  <a:pt x="34" y="85"/>
                  <a:pt x="34" y="67"/>
                </a:cubicBezTo>
                <a:close/>
                <a:moveTo>
                  <a:pt x="469" y="34"/>
                </a:moveTo>
                <a:lnTo>
                  <a:pt x="469" y="34"/>
                </a:lnTo>
                <a:lnTo>
                  <a:pt x="469" y="34"/>
                </a:lnTo>
                <a:lnTo>
                  <a:pt x="469" y="34"/>
                </a:lnTo>
                <a:cubicBezTo>
                  <a:pt x="487" y="34"/>
                  <a:pt x="503" y="49"/>
                  <a:pt x="503" y="67"/>
                </a:cubicBezTo>
                <a:cubicBezTo>
                  <a:pt x="503" y="85"/>
                  <a:pt x="487" y="101"/>
                  <a:pt x="469" y="101"/>
                </a:cubicBezTo>
                <a:cubicBezTo>
                  <a:pt x="451" y="101"/>
                  <a:pt x="436" y="85"/>
                  <a:pt x="436" y="67"/>
                </a:cubicBezTo>
                <a:cubicBezTo>
                  <a:pt x="436" y="49"/>
                  <a:pt x="451" y="34"/>
                  <a:pt x="469" y="34"/>
                </a:cubicBezTo>
                <a:close/>
                <a:moveTo>
                  <a:pt x="486" y="404"/>
                </a:moveTo>
                <a:lnTo>
                  <a:pt x="486" y="404"/>
                </a:lnTo>
                <a:lnTo>
                  <a:pt x="486" y="404"/>
                </a:lnTo>
                <a:lnTo>
                  <a:pt x="486" y="132"/>
                </a:lnTo>
                <a:lnTo>
                  <a:pt x="486" y="132"/>
                </a:lnTo>
                <a:cubicBezTo>
                  <a:pt x="515" y="124"/>
                  <a:pt x="536" y="98"/>
                  <a:pt x="536" y="67"/>
                </a:cubicBezTo>
                <a:cubicBezTo>
                  <a:pt x="536" y="31"/>
                  <a:pt x="506" y="0"/>
                  <a:pt x="469" y="0"/>
                </a:cubicBezTo>
                <a:cubicBezTo>
                  <a:pt x="438" y="0"/>
                  <a:pt x="412" y="21"/>
                  <a:pt x="404" y="50"/>
                </a:cubicBezTo>
                <a:lnTo>
                  <a:pt x="404" y="50"/>
                </a:lnTo>
                <a:lnTo>
                  <a:pt x="132" y="50"/>
                </a:lnTo>
                <a:lnTo>
                  <a:pt x="132" y="50"/>
                </a:lnTo>
                <a:cubicBezTo>
                  <a:pt x="125" y="21"/>
                  <a:pt x="99" y="0"/>
                  <a:pt x="67" y="0"/>
                </a:cubicBezTo>
                <a:cubicBezTo>
                  <a:pt x="30" y="0"/>
                  <a:pt x="0" y="31"/>
                  <a:pt x="0" y="67"/>
                </a:cubicBezTo>
                <a:cubicBezTo>
                  <a:pt x="0" y="98"/>
                  <a:pt x="22" y="124"/>
                  <a:pt x="51" y="132"/>
                </a:cubicBezTo>
                <a:lnTo>
                  <a:pt x="51" y="132"/>
                </a:lnTo>
                <a:lnTo>
                  <a:pt x="51" y="404"/>
                </a:lnTo>
                <a:lnTo>
                  <a:pt x="51" y="404"/>
                </a:lnTo>
                <a:cubicBezTo>
                  <a:pt x="22" y="412"/>
                  <a:pt x="0" y="438"/>
                  <a:pt x="0" y="469"/>
                </a:cubicBezTo>
                <a:cubicBezTo>
                  <a:pt x="0" y="506"/>
                  <a:pt x="30" y="536"/>
                  <a:pt x="67" y="536"/>
                </a:cubicBezTo>
                <a:cubicBezTo>
                  <a:pt x="99" y="536"/>
                  <a:pt x="125" y="515"/>
                  <a:pt x="132" y="486"/>
                </a:cubicBezTo>
                <a:lnTo>
                  <a:pt x="132" y="486"/>
                </a:lnTo>
                <a:lnTo>
                  <a:pt x="404" y="486"/>
                </a:lnTo>
                <a:lnTo>
                  <a:pt x="404" y="486"/>
                </a:lnTo>
                <a:cubicBezTo>
                  <a:pt x="412" y="515"/>
                  <a:pt x="438" y="536"/>
                  <a:pt x="469" y="536"/>
                </a:cubicBezTo>
                <a:cubicBezTo>
                  <a:pt x="506" y="536"/>
                  <a:pt x="536" y="506"/>
                  <a:pt x="536" y="469"/>
                </a:cubicBezTo>
                <a:cubicBezTo>
                  <a:pt x="536" y="438"/>
                  <a:pt x="515" y="412"/>
                  <a:pt x="486" y="40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7" name="Freeform 115"/>
          <p:cNvSpPr>
            <a:spLocks noChangeArrowheads="1"/>
          </p:cNvSpPr>
          <p:nvPr/>
        </p:nvSpPr>
        <p:spPr bwMode="auto">
          <a:xfrm>
            <a:off x="6421039" y="3979844"/>
            <a:ext cx="193675" cy="193675"/>
          </a:xfrm>
          <a:custGeom>
            <a:avLst/>
            <a:gdLst>
              <a:gd name="T0" fmla="*/ 452 w 536"/>
              <a:gd name="T1" fmla="*/ 285 h 537"/>
              <a:gd name="T2" fmla="*/ 468 w 536"/>
              <a:gd name="T3" fmla="*/ 285 h 537"/>
              <a:gd name="T4" fmla="*/ 284 w 536"/>
              <a:gd name="T5" fmla="*/ 468 h 537"/>
              <a:gd name="T6" fmla="*/ 284 w 536"/>
              <a:gd name="T7" fmla="*/ 452 h 537"/>
              <a:gd name="T8" fmla="*/ 268 w 536"/>
              <a:gd name="T9" fmla="*/ 435 h 537"/>
              <a:gd name="T10" fmla="*/ 251 w 536"/>
              <a:gd name="T11" fmla="*/ 452 h 537"/>
              <a:gd name="T12" fmla="*/ 251 w 536"/>
              <a:gd name="T13" fmla="*/ 468 h 537"/>
              <a:gd name="T14" fmla="*/ 68 w 536"/>
              <a:gd name="T15" fmla="*/ 285 h 537"/>
              <a:gd name="T16" fmla="*/ 84 w 536"/>
              <a:gd name="T17" fmla="*/ 285 h 537"/>
              <a:gd name="T18" fmla="*/ 84 w 536"/>
              <a:gd name="T19" fmla="*/ 252 h 537"/>
              <a:gd name="T20" fmla="*/ 68 w 536"/>
              <a:gd name="T21" fmla="*/ 252 h 537"/>
              <a:gd name="T22" fmla="*/ 251 w 536"/>
              <a:gd name="T23" fmla="*/ 68 h 537"/>
              <a:gd name="T24" fmla="*/ 251 w 536"/>
              <a:gd name="T25" fmla="*/ 84 h 537"/>
              <a:gd name="T26" fmla="*/ 268 w 536"/>
              <a:gd name="T27" fmla="*/ 101 h 537"/>
              <a:gd name="T28" fmla="*/ 284 w 536"/>
              <a:gd name="T29" fmla="*/ 84 h 537"/>
              <a:gd name="T30" fmla="*/ 284 w 536"/>
              <a:gd name="T31" fmla="*/ 68 h 537"/>
              <a:gd name="T32" fmla="*/ 468 w 536"/>
              <a:gd name="T33" fmla="*/ 252 h 537"/>
              <a:gd name="T34" fmla="*/ 452 w 536"/>
              <a:gd name="T35" fmla="*/ 252 h 537"/>
              <a:gd name="T36" fmla="*/ 452 w 536"/>
              <a:gd name="T37" fmla="*/ 285 h 537"/>
              <a:gd name="T38" fmla="*/ 519 w 536"/>
              <a:gd name="T39" fmla="*/ 252 h 537"/>
              <a:gd name="T40" fmla="*/ 501 w 536"/>
              <a:gd name="T41" fmla="*/ 252 h 537"/>
              <a:gd name="T42" fmla="*/ 284 w 536"/>
              <a:gd name="T43" fmla="*/ 35 h 537"/>
              <a:gd name="T44" fmla="*/ 284 w 536"/>
              <a:gd name="T45" fmla="*/ 17 h 537"/>
              <a:gd name="T46" fmla="*/ 268 w 536"/>
              <a:gd name="T47" fmla="*/ 0 h 537"/>
              <a:gd name="T48" fmla="*/ 251 w 536"/>
              <a:gd name="T49" fmla="*/ 17 h 537"/>
              <a:gd name="T50" fmla="*/ 251 w 536"/>
              <a:gd name="T51" fmla="*/ 35 h 537"/>
              <a:gd name="T52" fmla="*/ 34 w 536"/>
              <a:gd name="T53" fmla="*/ 252 h 537"/>
              <a:gd name="T54" fmla="*/ 17 w 536"/>
              <a:gd name="T55" fmla="*/ 252 h 537"/>
              <a:gd name="T56" fmla="*/ 17 w 536"/>
              <a:gd name="T57" fmla="*/ 285 h 537"/>
              <a:gd name="T58" fmla="*/ 34 w 536"/>
              <a:gd name="T59" fmla="*/ 285 h 537"/>
              <a:gd name="T60" fmla="*/ 251 w 536"/>
              <a:gd name="T61" fmla="*/ 501 h 537"/>
              <a:gd name="T62" fmla="*/ 251 w 536"/>
              <a:gd name="T63" fmla="*/ 519 h 537"/>
              <a:gd name="T64" fmla="*/ 268 w 536"/>
              <a:gd name="T65" fmla="*/ 536 h 537"/>
              <a:gd name="T66" fmla="*/ 284 w 536"/>
              <a:gd name="T67" fmla="*/ 519 h 537"/>
              <a:gd name="T68" fmla="*/ 284 w 536"/>
              <a:gd name="T69" fmla="*/ 501 h 537"/>
              <a:gd name="T70" fmla="*/ 501 w 536"/>
              <a:gd name="T71" fmla="*/ 285 h 537"/>
              <a:gd name="T72" fmla="*/ 519 w 536"/>
              <a:gd name="T73" fmla="*/ 285 h 537"/>
              <a:gd name="T74" fmla="*/ 519 w 536"/>
              <a:gd name="T75" fmla="*/ 252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537">
                <a:moveTo>
                  <a:pt x="452" y="285"/>
                </a:moveTo>
                <a:lnTo>
                  <a:pt x="452" y="285"/>
                </a:lnTo>
                <a:lnTo>
                  <a:pt x="452" y="285"/>
                </a:lnTo>
                <a:lnTo>
                  <a:pt x="468" y="285"/>
                </a:lnTo>
                <a:lnTo>
                  <a:pt x="468" y="285"/>
                </a:lnTo>
                <a:cubicBezTo>
                  <a:pt x="459" y="383"/>
                  <a:pt x="382" y="460"/>
                  <a:pt x="284" y="468"/>
                </a:cubicBezTo>
                <a:lnTo>
                  <a:pt x="284" y="468"/>
                </a:lnTo>
                <a:lnTo>
                  <a:pt x="284" y="452"/>
                </a:lnTo>
                <a:lnTo>
                  <a:pt x="284" y="452"/>
                </a:lnTo>
                <a:cubicBezTo>
                  <a:pt x="284" y="443"/>
                  <a:pt x="277" y="435"/>
                  <a:pt x="268" y="435"/>
                </a:cubicBezTo>
                <a:cubicBezTo>
                  <a:pt x="259" y="435"/>
                  <a:pt x="251" y="443"/>
                  <a:pt x="251" y="452"/>
                </a:cubicBezTo>
                <a:lnTo>
                  <a:pt x="251" y="452"/>
                </a:lnTo>
                <a:lnTo>
                  <a:pt x="251" y="468"/>
                </a:lnTo>
                <a:lnTo>
                  <a:pt x="251" y="468"/>
                </a:lnTo>
                <a:cubicBezTo>
                  <a:pt x="153" y="460"/>
                  <a:pt x="76" y="383"/>
                  <a:pt x="68" y="285"/>
                </a:cubicBezTo>
                <a:lnTo>
                  <a:pt x="68" y="285"/>
                </a:lnTo>
                <a:lnTo>
                  <a:pt x="84" y="285"/>
                </a:lnTo>
                <a:lnTo>
                  <a:pt x="84" y="285"/>
                </a:lnTo>
                <a:cubicBezTo>
                  <a:pt x="93" y="285"/>
                  <a:pt x="100" y="278"/>
                  <a:pt x="100" y="268"/>
                </a:cubicBezTo>
                <a:cubicBezTo>
                  <a:pt x="100" y="259"/>
                  <a:pt x="93" y="252"/>
                  <a:pt x="84" y="252"/>
                </a:cubicBezTo>
                <a:lnTo>
                  <a:pt x="84" y="252"/>
                </a:lnTo>
                <a:lnTo>
                  <a:pt x="68" y="252"/>
                </a:lnTo>
                <a:lnTo>
                  <a:pt x="68" y="252"/>
                </a:lnTo>
                <a:cubicBezTo>
                  <a:pt x="76" y="154"/>
                  <a:pt x="153" y="76"/>
                  <a:pt x="251" y="68"/>
                </a:cubicBezTo>
                <a:lnTo>
                  <a:pt x="251" y="68"/>
                </a:lnTo>
                <a:lnTo>
                  <a:pt x="251" y="84"/>
                </a:lnTo>
                <a:lnTo>
                  <a:pt x="251" y="84"/>
                </a:lnTo>
                <a:cubicBezTo>
                  <a:pt x="251" y="93"/>
                  <a:pt x="259" y="101"/>
                  <a:pt x="268" y="101"/>
                </a:cubicBezTo>
                <a:cubicBezTo>
                  <a:pt x="277" y="101"/>
                  <a:pt x="284" y="93"/>
                  <a:pt x="284" y="84"/>
                </a:cubicBezTo>
                <a:lnTo>
                  <a:pt x="284" y="84"/>
                </a:lnTo>
                <a:lnTo>
                  <a:pt x="284" y="68"/>
                </a:lnTo>
                <a:lnTo>
                  <a:pt x="284" y="68"/>
                </a:lnTo>
                <a:cubicBezTo>
                  <a:pt x="382" y="76"/>
                  <a:pt x="459" y="154"/>
                  <a:pt x="468" y="252"/>
                </a:cubicBezTo>
                <a:lnTo>
                  <a:pt x="468" y="252"/>
                </a:lnTo>
                <a:lnTo>
                  <a:pt x="452" y="252"/>
                </a:lnTo>
                <a:lnTo>
                  <a:pt x="452" y="252"/>
                </a:lnTo>
                <a:cubicBezTo>
                  <a:pt x="442" y="252"/>
                  <a:pt x="435" y="259"/>
                  <a:pt x="435" y="268"/>
                </a:cubicBezTo>
                <a:cubicBezTo>
                  <a:pt x="435" y="278"/>
                  <a:pt x="442" y="285"/>
                  <a:pt x="452" y="285"/>
                </a:cubicBezTo>
                <a:close/>
                <a:moveTo>
                  <a:pt x="519" y="252"/>
                </a:moveTo>
                <a:lnTo>
                  <a:pt x="519" y="252"/>
                </a:lnTo>
                <a:lnTo>
                  <a:pt x="519" y="252"/>
                </a:lnTo>
                <a:lnTo>
                  <a:pt x="501" y="252"/>
                </a:lnTo>
                <a:lnTo>
                  <a:pt x="501" y="252"/>
                </a:lnTo>
                <a:cubicBezTo>
                  <a:pt x="493" y="135"/>
                  <a:pt x="400" y="43"/>
                  <a:pt x="284" y="35"/>
                </a:cubicBezTo>
                <a:lnTo>
                  <a:pt x="284" y="35"/>
                </a:lnTo>
                <a:lnTo>
                  <a:pt x="284" y="17"/>
                </a:lnTo>
                <a:lnTo>
                  <a:pt x="284" y="17"/>
                </a:lnTo>
                <a:cubicBezTo>
                  <a:pt x="284" y="8"/>
                  <a:pt x="277" y="0"/>
                  <a:pt x="268" y="0"/>
                </a:cubicBezTo>
                <a:cubicBezTo>
                  <a:pt x="259" y="0"/>
                  <a:pt x="251" y="8"/>
                  <a:pt x="251" y="17"/>
                </a:cubicBezTo>
                <a:lnTo>
                  <a:pt x="251" y="17"/>
                </a:lnTo>
                <a:lnTo>
                  <a:pt x="251" y="35"/>
                </a:lnTo>
                <a:lnTo>
                  <a:pt x="251" y="35"/>
                </a:lnTo>
                <a:cubicBezTo>
                  <a:pt x="135" y="43"/>
                  <a:pt x="43" y="135"/>
                  <a:pt x="34" y="252"/>
                </a:cubicBezTo>
                <a:lnTo>
                  <a:pt x="34" y="252"/>
                </a:lnTo>
                <a:lnTo>
                  <a:pt x="17" y="252"/>
                </a:lnTo>
                <a:lnTo>
                  <a:pt x="17" y="252"/>
                </a:lnTo>
                <a:cubicBezTo>
                  <a:pt x="7" y="252"/>
                  <a:pt x="0" y="259"/>
                  <a:pt x="0" y="268"/>
                </a:cubicBezTo>
                <a:cubicBezTo>
                  <a:pt x="0" y="278"/>
                  <a:pt x="7" y="285"/>
                  <a:pt x="17" y="285"/>
                </a:cubicBezTo>
                <a:lnTo>
                  <a:pt x="17" y="285"/>
                </a:lnTo>
                <a:lnTo>
                  <a:pt x="34" y="285"/>
                </a:lnTo>
                <a:lnTo>
                  <a:pt x="34" y="285"/>
                </a:lnTo>
                <a:cubicBezTo>
                  <a:pt x="43" y="401"/>
                  <a:pt x="135" y="494"/>
                  <a:pt x="251" y="501"/>
                </a:cubicBezTo>
                <a:lnTo>
                  <a:pt x="251" y="501"/>
                </a:lnTo>
                <a:lnTo>
                  <a:pt x="251" y="519"/>
                </a:lnTo>
                <a:lnTo>
                  <a:pt x="251" y="519"/>
                </a:lnTo>
                <a:cubicBezTo>
                  <a:pt x="251" y="528"/>
                  <a:pt x="259" y="536"/>
                  <a:pt x="268" y="536"/>
                </a:cubicBezTo>
                <a:cubicBezTo>
                  <a:pt x="277" y="536"/>
                  <a:pt x="284" y="528"/>
                  <a:pt x="284" y="519"/>
                </a:cubicBezTo>
                <a:lnTo>
                  <a:pt x="284" y="519"/>
                </a:lnTo>
                <a:lnTo>
                  <a:pt x="284" y="501"/>
                </a:lnTo>
                <a:lnTo>
                  <a:pt x="284" y="501"/>
                </a:lnTo>
                <a:cubicBezTo>
                  <a:pt x="400" y="494"/>
                  <a:pt x="493" y="401"/>
                  <a:pt x="501" y="285"/>
                </a:cubicBezTo>
                <a:lnTo>
                  <a:pt x="501" y="285"/>
                </a:lnTo>
                <a:lnTo>
                  <a:pt x="519" y="285"/>
                </a:lnTo>
                <a:lnTo>
                  <a:pt x="519" y="285"/>
                </a:lnTo>
                <a:cubicBezTo>
                  <a:pt x="528" y="285"/>
                  <a:pt x="535" y="278"/>
                  <a:pt x="535" y="268"/>
                </a:cubicBezTo>
                <a:cubicBezTo>
                  <a:pt x="535" y="259"/>
                  <a:pt x="528" y="252"/>
                  <a:pt x="519" y="25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8" name="Freeform 116"/>
          <p:cNvSpPr>
            <a:spLocks noChangeArrowheads="1"/>
          </p:cNvSpPr>
          <p:nvPr/>
        </p:nvSpPr>
        <p:spPr bwMode="auto">
          <a:xfrm>
            <a:off x="8572102" y="3443269"/>
            <a:ext cx="193675" cy="192088"/>
          </a:xfrm>
          <a:custGeom>
            <a:avLst/>
            <a:gdLst>
              <a:gd name="T0" fmla="*/ 435 w 536"/>
              <a:gd name="T1" fmla="*/ 250 h 535"/>
              <a:gd name="T2" fmla="*/ 435 w 536"/>
              <a:gd name="T3" fmla="*/ 100 h 535"/>
              <a:gd name="T4" fmla="*/ 501 w 536"/>
              <a:gd name="T5" fmla="*/ 176 h 535"/>
              <a:gd name="T6" fmla="*/ 401 w 536"/>
              <a:gd name="T7" fmla="*/ 245 h 535"/>
              <a:gd name="T8" fmla="*/ 401 w 536"/>
              <a:gd name="T9" fmla="*/ 245 h 535"/>
              <a:gd name="T10" fmla="*/ 267 w 536"/>
              <a:gd name="T11" fmla="*/ 384 h 535"/>
              <a:gd name="T12" fmla="*/ 133 w 536"/>
              <a:gd name="T13" fmla="*/ 245 h 535"/>
              <a:gd name="T14" fmla="*/ 133 w 536"/>
              <a:gd name="T15" fmla="*/ 67 h 535"/>
              <a:gd name="T16" fmla="*/ 167 w 536"/>
              <a:gd name="T17" fmla="*/ 33 h 535"/>
              <a:gd name="T18" fmla="*/ 367 w 536"/>
              <a:gd name="T19" fmla="*/ 33 h 535"/>
              <a:gd name="T20" fmla="*/ 401 w 536"/>
              <a:gd name="T21" fmla="*/ 67 h 535"/>
              <a:gd name="T22" fmla="*/ 100 w 536"/>
              <a:gd name="T23" fmla="*/ 250 h 535"/>
              <a:gd name="T24" fmla="*/ 100 w 536"/>
              <a:gd name="T25" fmla="*/ 250 h 535"/>
              <a:gd name="T26" fmla="*/ 33 w 536"/>
              <a:gd name="T27" fmla="*/ 176 h 535"/>
              <a:gd name="T28" fmla="*/ 100 w 536"/>
              <a:gd name="T29" fmla="*/ 100 h 535"/>
              <a:gd name="T30" fmla="*/ 435 w 536"/>
              <a:gd name="T31" fmla="*/ 67 h 535"/>
              <a:gd name="T32" fmla="*/ 435 w 536"/>
              <a:gd name="T33" fmla="*/ 67 h 535"/>
              <a:gd name="T34" fmla="*/ 435 w 536"/>
              <a:gd name="T35" fmla="*/ 33 h 535"/>
              <a:gd name="T36" fmla="*/ 401 w 536"/>
              <a:gd name="T37" fmla="*/ 0 h 535"/>
              <a:gd name="T38" fmla="*/ 133 w 536"/>
              <a:gd name="T39" fmla="*/ 0 h 535"/>
              <a:gd name="T40" fmla="*/ 100 w 536"/>
              <a:gd name="T41" fmla="*/ 33 h 535"/>
              <a:gd name="T42" fmla="*/ 100 w 536"/>
              <a:gd name="T43" fmla="*/ 67 h 535"/>
              <a:gd name="T44" fmla="*/ 100 w 536"/>
              <a:gd name="T45" fmla="*/ 283 h 535"/>
              <a:gd name="T46" fmla="*/ 251 w 536"/>
              <a:gd name="T47" fmla="*/ 416 h 535"/>
              <a:gd name="T48" fmla="*/ 251 w 536"/>
              <a:gd name="T49" fmla="*/ 501 h 535"/>
              <a:gd name="T50" fmla="*/ 184 w 536"/>
              <a:gd name="T51" fmla="*/ 501 h 535"/>
              <a:gd name="T52" fmla="*/ 184 w 536"/>
              <a:gd name="T53" fmla="*/ 534 h 535"/>
              <a:gd name="T54" fmla="*/ 351 w 536"/>
              <a:gd name="T55" fmla="*/ 534 h 535"/>
              <a:gd name="T56" fmla="*/ 367 w 536"/>
              <a:gd name="T57" fmla="*/ 517 h 535"/>
              <a:gd name="T58" fmla="*/ 351 w 536"/>
              <a:gd name="T59" fmla="*/ 501 h 535"/>
              <a:gd name="T60" fmla="*/ 284 w 536"/>
              <a:gd name="T61" fmla="*/ 416 h 535"/>
              <a:gd name="T62" fmla="*/ 432 w 536"/>
              <a:gd name="T63" fmla="*/ 283 h 535"/>
              <a:gd name="T64" fmla="*/ 535 w 536"/>
              <a:gd name="T65" fmla="*/ 17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6" h="535">
                <a:moveTo>
                  <a:pt x="435" y="250"/>
                </a:moveTo>
                <a:lnTo>
                  <a:pt x="435" y="250"/>
                </a:lnTo>
                <a:lnTo>
                  <a:pt x="435" y="250"/>
                </a:lnTo>
                <a:lnTo>
                  <a:pt x="435" y="100"/>
                </a:lnTo>
                <a:lnTo>
                  <a:pt x="435" y="100"/>
                </a:lnTo>
                <a:cubicBezTo>
                  <a:pt x="472" y="100"/>
                  <a:pt x="501" y="133"/>
                  <a:pt x="501" y="176"/>
                </a:cubicBezTo>
                <a:cubicBezTo>
                  <a:pt x="501" y="216"/>
                  <a:pt x="472" y="250"/>
                  <a:pt x="435" y="250"/>
                </a:cubicBezTo>
                <a:close/>
                <a:moveTo>
                  <a:pt x="401" y="245"/>
                </a:moveTo>
                <a:lnTo>
                  <a:pt x="401" y="245"/>
                </a:lnTo>
                <a:lnTo>
                  <a:pt x="401" y="245"/>
                </a:lnTo>
                <a:lnTo>
                  <a:pt x="401" y="245"/>
                </a:lnTo>
                <a:cubicBezTo>
                  <a:pt x="401" y="322"/>
                  <a:pt x="341" y="384"/>
                  <a:pt x="267" y="384"/>
                </a:cubicBezTo>
                <a:cubicBezTo>
                  <a:pt x="193" y="384"/>
                  <a:pt x="133" y="322"/>
                  <a:pt x="133" y="245"/>
                </a:cubicBezTo>
                <a:lnTo>
                  <a:pt x="133" y="245"/>
                </a:lnTo>
                <a:lnTo>
                  <a:pt x="133" y="67"/>
                </a:lnTo>
                <a:lnTo>
                  <a:pt x="133" y="67"/>
                </a:lnTo>
                <a:cubicBezTo>
                  <a:pt x="133" y="48"/>
                  <a:pt x="149" y="33"/>
                  <a:pt x="167" y="33"/>
                </a:cubicBezTo>
                <a:lnTo>
                  <a:pt x="167" y="33"/>
                </a:lnTo>
                <a:lnTo>
                  <a:pt x="367" y="33"/>
                </a:lnTo>
                <a:lnTo>
                  <a:pt x="367" y="33"/>
                </a:lnTo>
                <a:cubicBezTo>
                  <a:pt x="386" y="33"/>
                  <a:pt x="401" y="48"/>
                  <a:pt x="401" y="67"/>
                </a:cubicBezTo>
                <a:lnTo>
                  <a:pt x="401" y="67"/>
                </a:lnTo>
                <a:lnTo>
                  <a:pt x="401" y="245"/>
                </a:lnTo>
                <a:close/>
                <a:moveTo>
                  <a:pt x="100" y="250"/>
                </a:moveTo>
                <a:lnTo>
                  <a:pt x="100" y="250"/>
                </a:lnTo>
                <a:lnTo>
                  <a:pt x="100" y="250"/>
                </a:lnTo>
                <a:lnTo>
                  <a:pt x="100" y="250"/>
                </a:lnTo>
                <a:cubicBezTo>
                  <a:pt x="63" y="250"/>
                  <a:pt x="33" y="216"/>
                  <a:pt x="33" y="176"/>
                </a:cubicBezTo>
                <a:cubicBezTo>
                  <a:pt x="33" y="133"/>
                  <a:pt x="63" y="100"/>
                  <a:pt x="100" y="100"/>
                </a:cubicBezTo>
                <a:lnTo>
                  <a:pt x="100" y="100"/>
                </a:lnTo>
                <a:lnTo>
                  <a:pt x="100" y="250"/>
                </a:lnTo>
                <a:close/>
                <a:moveTo>
                  <a:pt x="435" y="67"/>
                </a:moveTo>
                <a:lnTo>
                  <a:pt x="435" y="67"/>
                </a:lnTo>
                <a:lnTo>
                  <a:pt x="435" y="67"/>
                </a:lnTo>
                <a:lnTo>
                  <a:pt x="435" y="33"/>
                </a:lnTo>
                <a:lnTo>
                  <a:pt x="435" y="33"/>
                </a:lnTo>
                <a:cubicBezTo>
                  <a:pt x="435" y="15"/>
                  <a:pt x="420" y="0"/>
                  <a:pt x="401" y="0"/>
                </a:cubicBezTo>
                <a:lnTo>
                  <a:pt x="401" y="0"/>
                </a:lnTo>
                <a:lnTo>
                  <a:pt x="133" y="0"/>
                </a:lnTo>
                <a:lnTo>
                  <a:pt x="133" y="0"/>
                </a:lnTo>
                <a:cubicBezTo>
                  <a:pt x="115" y="0"/>
                  <a:pt x="100" y="15"/>
                  <a:pt x="100" y="33"/>
                </a:cubicBezTo>
                <a:lnTo>
                  <a:pt x="100" y="33"/>
                </a:lnTo>
                <a:lnTo>
                  <a:pt x="100" y="67"/>
                </a:lnTo>
                <a:lnTo>
                  <a:pt x="100" y="67"/>
                </a:lnTo>
                <a:cubicBezTo>
                  <a:pt x="44" y="67"/>
                  <a:pt x="0" y="115"/>
                  <a:pt x="0" y="176"/>
                </a:cubicBezTo>
                <a:cubicBezTo>
                  <a:pt x="0" y="235"/>
                  <a:pt x="44" y="283"/>
                  <a:pt x="100" y="283"/>
                </a:cubicBezTo>
                <a:cubicBezTo>
                  <a:pt x="101" y="283"/>
                  <a:pt x="102" y="283"/>
                  <a:pt x="103" y="283"/>
                </a:cubicBezTo>
                <a:cubicBezTo>
                  <a:pt x="118" y="354"/>
                  <a:pt x="177" y="409"/>
                  <a:pt x="251" y="416"/>
                </a:cubicBezTo>
                <a:lnTo>
                  <a:pt x="251" y="416"/>
                </a:lnTo>
                <a:lnTo>
                  <a:pt x="251" y="501"/>
                </a:lnTo>
                <a:lnTo>
                  <a:pt x="184" y="501"/>
                </a:lnTo>
                <a:lnTo>
                  <a:pt x="184" y="501"/>
                </a:lnTo>
                <a:cubicBezTo>
                  <a:pt x="174" y="501"/>
                  <a:pt x="167" y="508"/>
                  <a:pt x="167" y="517"/>
                </a:cubicBezTo>
                <a:cubicBezTo>
                  <a:pt x="167" y="527"/>
                  <a:pt x="174" y="534"/>
                  <a:pt x="184" y="534"/>
                </a:cubicBezTo>
                <a:lnTo>
                  <a:pt x="184" y="534"/>
                </a:lnTo>
                <a:lnTo>
                  <a:pt x="351" y="534"/>
                </a:lnTo>
                <a:lnTo>
                  <a:pt x="351" y="534"/>
                </a:lnTo>
                <a:cubicBezTo>
                  <a:pt x="360" y="534"/>
                  <a:pt x="367" y="527"/>
                  <a:pt x="367" y="517"/>
                </a:cubicBezTo>
                <a:cubicBezTo>
                  <a:pt x="367" y="508"/>
                  <a:pt x="360" y="501"/>
                  <a:pt x="351" y="501"/>
                </a:cubicBezTo>
                <a:lnTo>
                  <a:pt x="351" y="501"/>
                </a:lnTo>
                <a:lnTo>
                  <a:pt x="284" y="501"/>
                </a:lnTo>
                <a:lnTo>
                  <a:pt x="284" y="416"/>
                </a:lnTo>
                <a:lnTo>
                  <a:pt x="284" y="416"/>
                </a:lnTo>
                <a:cubicBezTo>
                  <a:pt x="358" y="409"/>
                  <a:pt x="417" y="354"/>
                  <a:pt x="432" y="283"/>
                </a:cubicBezTo>
                <a:cubicBezTo>
                  <a:pt x="432" y="283"/>
                  <a:pt x="434" y="283"/>
                  <a:pt x="435" y="283"/>
                </a:cubicBezTo>
                <a:cubicBezTo>
                  <a:pt x="490" y="283"/>
                  <a:pt x="535" y="235"/>
                  <a:pt x="535" y="176"/>
                </a:cubicBezTo>
                <a:cubicBezTo>
                  <a:pt x="535" y="115"/>
                  <a:pt x="490" y="67"/>
                  <a:pt x="435" y="6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19" name="Freeform 117"/>
          <p:cNvSpPr>
            <a:spLocks noChangeArrowheads="1"/>
          </p:cNvSpPr>
          <p:nvPr/>
        </p:nvSpPr>
        <p:spPr bwMode="auto">
          <a:xfrm>
            <a:off x="8065689" y="3443269"/>
            <a:ext cx="133350" cy="192088"/>
          </a:xfrm>
          <a:custGeom>
            <a:avLst/>
            <a:gdLst>
              <a:gd name="T0" fmla="*/ 99 w 369"/>
              <a:gd name="T1" fmla="*/ 117 h 535"/>
              <a:gd name="T2" fmla="*/ 99 w 369"/>
              <a:gd name="T3" fmla="*/ 117 h 535"/>
              <a:gd name="T4" fmla="*/ 99 w 369"/>
              <a:gd name="T5" fmla="*/ 117 h 535"/>
              <a:gd name="T6" fmla="*/ 99 w 369"/>
              <a:gd name="T7" fmla="*/ 117 h 535"/>
              <a:gd name="T8" fmla="*/ 183 w 369"/>
              <a:gd name="T9" fmla="*/ 33 h 535"/>
              <a:gd name="T10" fmla="*/ 267 w 369"/>
              <a:gd name="T11" fmla="*/ 117 h 535"/>
              <a:gd name="T12" fmla="*/ 267 w 369"/>
              <a:gd name="T13" fmla="*/ 117 h 535"/>
              <a:gd name="T14" fmla="*/ 267 w 369"/>
              <a:gd name="T15" fmla="*/ 283 h 535"/>
              <a:gd name="T16" fmla="*/ 267 w 369"/>
              <a:gd name="T17" fmla="*/ 283 h 535"/>
              <a:gd name="T18" fmla="*/ 183 w 369"/>
              <a:gd name="T19" fmla="*/ 367 h 535"/>
              <a:gd name="T20" fmla="*/ 99 w 369"/>
              <a:gd name="T21" fmla="*/ 283 h 535"/>
              <a:gd name="T22" fmla="*/ 99 w 369"/>
              <a:gd name="T23" fmla="*/ 283 h 535"/>
              <a:gd name="T24" fmla="*/ 99 w 369"/>
              <a:gd name="T25" fmla="*/ 117 h 535"/>
              <a:gd name="T26" fmla="*/ 183 w 369"/>
              <a:gd name="T27" fmla="*/ 401 h 535"/>
              <a:gd name="T28" fmla="*/ 183 w 369"/>
              <a:gd name="T29" fmla="*/ 401 h 535"/>
              <a:gd name="T30" fmla="*/ 183 w 369"/>
              <a:gd name="T31" fmla="*/ 401 h 535"/>
              <a:gd name="T32" fmla="*/ 183 w 369"/>
              <a:gd name="T33" fmla="*/ 401 h 535"/>
              <a:gd name="T34" fmla="*/ 301 w 369"/>
              <a:gd name="T35" fmla="*/ 283 h 535"/>
              <a:gd name="T36" fmla="*/ 301 w 369"/>
              <a:gd name="T37" fmla="*/ 283 h 535"/>
              <a:gd name="T38" fmla="*/ 301 w 369"/>
              <a:gd name="T39" fmla="*/ 117 h 535"/>
              <a:gd name="T40" fmla="*/ 301 w 369"/>
              <a:gd name="T41" fmla="*/ 117 h 535"/>
              <a:gd name="T42" fmla="*/ 183 w 369"/>
              <a:gd name="T43" fmla="*/ 0 h 535"/>
              <a:gd name="T44" fmla="*/ 66 w 369"/>
              <a:gd name="T45" fmla="*/ 117 h 535"/>
              <a:gd name="T46" fmla="*/ 66 w 369"/>
              <a:gd name="T47" fmla="*/ 117 h 535"/>
              <a:gd name="T48" fmla="*/ 66 w 369"/>
              <a:gd name="T49" fmla="*/ 283 h 535"/>
              <a:gd name="T50" fmla="*/ 66 w 369"/>
              <a:gd name="T51" fmla="*/ 283 h 535"/>
              <a:gd name="T52" fmla="*/ 183 w 369"/>
              <a:gd name="T53" fmla="*/ 401 h 535"/>
              <a:gd name="T54" fmla="*/ 368 w 369"/>
              <a:gd name="T55" fmla="*/ 317 h 535"/>
              <a:gd name="T56" fmla="*/ 368 w 369"/>
              <a:gd name="T57" fmla="*/ 317 h 535"/>
              <a:gd name="T58" fmla="*/ 368 w 369"/>
              <a:gd name="T59" fmla="*/ 317 h 535"/>
              <a:gd name="T60" fmla="*/ 368 w 369"/>
              <a:gd name="T61" fmla="*/ 317 h 535"/>
              <a:gd name="T62" fmla="*/ 351 w 369"/>
              <a:gd name="T63" fmla="*/ 300 h 535"/>
              <a:gd name="T64" fmla="*/ 334 w 369"/>
              <a:gd name="T65" fmla="*/ 317 h 535"/>
              <a:gd name="T66" fmla="*/ 183 w 369"/>
              <a:gd name="T67" fmla="*/ 434 h 535"/>
              <a:gd name="T68" fmla="*/ 33 w 369"/>
              <a:gd name="T69" fmla="*/ 317 h 535"/>
              <a:gd name="T70" fmla="*/ 16 w 369"/>
              <a:gd name="T71" fmla="*/ 300 h 535"/>
              <a:gd name="T72" fmla="*/ 0 w 369"/>
              <a:gd name="T73" fmla="*/ 317 h 535"/>
              <a:gd name="T74" fmla="*/ 167 w 369"/>
              <a:gd name="T75" fmla="*/ 467 h 535"/>
              <a:gd name="T76" fmla="*/ 167 w 369"/>
              <a:gd name="T77" fmla="*/ 467 h 535"/>
              <a:gd name="T78" fmla="*/ 167 w 369"/>
              <a:gd name="T79" fmla="*/ 501 h 535"/>
              <a:gd name="T80" fmla="*/ 150 w 369"/>
              <a:gd name="T81" fmla="*/ 501 h 535"/>
              <a:gd name="T82" fmla="*/ 150 w 369"/>
              <a:gd name="T83" fmla="*/ 501 h 535"/>
              <a:gd name="T84" fmla="*/ 133 w 369"/>
              <a:gd name="T85" fmla="*/ 517 h 535"/>
              <a:gd name="T86" fmla="*/ 150 w 369"/>
              <a:gd name="T87" fmla="*/ 534 h 535"/>
              <a:gd name="T88" fmla="*/ 150 w 369"/>
              <a:gd name="T89" fmla="*/ 534 h 535"/>
              <a:gd name="T90" fmla="*/ 217 w 369"/>
              <a:gd name="T91" fmla="*/ 534 h 535"/>
              <a:gd name="T92" fmla="*/ 217 w 369"/>
              <a:gd name="T93" fmla="*/ 534 h 535"/>
              <a:gd name="T94" fmla="*/ 234 w 369"/>
              <a:gd name="T95" fmla="*/ 517 h 535"/>
              <a:gd name="T96" fmla="*/ 217 w 369"/>
              <a:gd name="T97" fmla="*/ 501 h 535"/>
              <a:gd name="T98" fmla="*/ 217 w 369"/>
              <a:gd name="T99" fmla="*/ 501 h 535"/>
              <a:gd name="T100" fmla="*/ 200 w 369"/>
              <a:gd name="T101" fmla="*/ 501 h 535"/>
              <a:gd name="T102" fmla="*/ 200 w 369"/>
              <a:gd name="T103" fmla="*/ 467 h 535"/>
              <a:gd name="T104" fmla="*/ 200 w 369"/>
              <a:gd name="T105" fmla="*/ 467 h 535"/>
              <a:gd name="T106" fmla="*/ 368 w 369"/>
              <a:gd name="T107" fmla="*/ 31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9" h="535">
                <a:moveTo>
                  <a:pt x="99" y="117"/>
                </a:moveTo>
                <a:lnTo>
                  <a:pt x="99" y="117"/>
                </a:lnTo>
                <a:lnTo>
                  <a:pt x="99" y="117"/>
                </a:lnTo>
                <a:lnTo>
                  <a:pt x="99" y="117"/>
                </a:lnTo>
                <a:cubicBezTo>
                  <a:pt x="99" y="71"/>
                  <a:pt x="138" y="33"/>
                  <a:pt x="183" y="33"/>
                </a:cubicBezTo>
                <a:cubicBezTo>
                  <a:pt x="230" y="33"/>
                  <a:pt x="267" y="71"/>
                  <a:pt x="267" y="117"/>
                </a:cubicBezTo>
                <a:lnTo>
                  <a:pt x="267" y="117"/>
                </a:lnTo>
                <a:lnTo>
                  <a:pt x="267" y="283"/>
                </a:lnTo>
                <a:lnTo>
                  <a:pt x="267" y="283"/>
                </a:lnTo>
                <a:cubicBezTo>
                  <a:pt x="267" y="330"/>
                  <a:pt x="230" y="367"/>
                  <a:pt x="183" y="367"/>
                </a:cubicBezTo>
                <a:cubicBezTo>
                  <a:pt x="138" y="367"/>
                  <a:pt x="99" y="330"/>
                  <a:pt x="99" y="283"/>
                </a:cubicBezTo>
                <a:lnTo>
                  <a:pt x="99" y="283"/>
                </a:lnTo>
                <a:lnTo>
                  <a:pt x="99" y="117"/>
                </a:lnTo>
                <a:close/>
                <a:moveTo>
                  <a:pt x="183" y="401"/>
                </a:moveTo>
                <a:lnTo>
                  <a:pt x="183" y="401"/>
                </a:lnTo>
                <a:lnTo>
                  <a:pt x="183" y="401"/>
                </a:lnTo>
                <a:lnTo>
                  <a:pt x="183" y="401"/>
                </a:lnTo>
                <a:cubicBezTo>
                  <a:pt x="248" y="401"/>
                  <a:pt x="301" y="348"/>
                  <a:pt x="301" y="283"/>
                </a:cubicBezTo>
                <a:lnTo>
                  <a:pt x="301" y="283"/>
                </a:lnTo>
                <a:lnTo>
                  <a:pt x="301" y="117"/>
                </a:lnTo>
                <a:lnTo>
                  <a:pt x="301" y="117"/>
                </a:lnTo>
                <a:cubicBezTo>
                  <a:pt x="301" y="52"/>
                  <a:pt x="248" y="0"/>
                  <a:pt x="183" y="0"/>
                </a:cubicBezTo>
                <a:cubicBezTo>
                  <a:pt x="119" y="0"/>
                  <a:pt x="66" y="52"/>
                  <a:pt x="66" y="117"/>
                </a:cubicBezTo>
                <a:lnTo>
                  <a:pt x="66" y="117"/>
                </a:lnTo>
                <a:lnTo>
                  <a:pt x="66" y="283"/>
                </a:lnTo>
                <a:lnTo>
                  <a:pt x="66" y="283"/>
                </a:lnTo>
                <a:cubicBezTo>
                  <a:pt x="66" y="348"/>
                  <a:pt x="119" y="401"/>
                  <a:pt x="183" y="401"/>
                </a:cubicBezTo>
                <a:close/>
                <a:moveTo>
                  <a:pt x="368" y="317"/>
                </a:moveTo>
                <a:lnTo>
                  <a:pt x="368" y="317"/>
                </a:lnTo>
                <a:lnTo>
                  <a:pt x="368" y="317"/>
                </a:lnTo>
                <a:lnTo>
                  <a:pt x="368" y="317"/>
                </a:lnTo>
                <a:cubicBezTo>
                  <a:pt x="368" y="308"/>
                  <a:pt x="360" y="300"/>
                  <a:pt x="351" y="300"/>
                </a:cubicBezTo>
                <a:cubicBezTo>
                  <a:pt x="342" y="300"/>
                  <a:pt x="334" y="308"/>
                  <a:pt x="334" y="317"/>
                </a:cubicBezTo>
                <a:cubicBezTo>
                  <a:pt x="319" y="384"/>
                  <a:pt x="255" y="434"/>
                  <a:pt x="183" y="434"/>
                </a:cubicBezTo>
                <a:cubicBezTo>
                  <a:pt x="111" y="434"/>
                  <a:pt x="48" y="384"/>
                  <a:pt x="33" y="317"/>
                </a:cubicBezTo>
                <a:cubicBezTo>
                  <a:pt x="33" y="308"/>
                  <a:pt x="26" y="300"/>
                  <a:pt x="16" y="300"/>
                </a:cubicBezTo>
                <a:cubicBezTo>
                  <a:pt x="7" y="300"/>
                  <a:pt x="0" y="308"/>
                  <a:pt x="0" y="317"/>
                </a:cubicBezTo>
                <a:cubicBezTo>
                  <a:pt x="14" y="397"/>
                  <a:pt x="84" y="459"/>
                  <a:pt x="167" y="467"/>
                </a:cubicBezTo>
                <a:lnTo>
                  <a:pt x="167" y="467"/>
                </a:lnTo>
                <a:lnTo>
                  <a:pt x="167" y="501"/>
                </a:lnTo>
                <a:lnTo>
                  <a:pt x="150" y="501"/>
                </a:lnTo>
                <a:lnTo>
                  <a:pt x="150" y="501"/>
                </a:lnTo>
                <a:cubicBezTo>
                  <a:pt x="141" y="501"/>
                  <a:pt x="133" y="508"/>
                  <a:pt x="133" y="517"/>
                </a:cubicBezTo>
                <a:cubicBezTo>
                  <a:pt x="133" y="527"/>
                  <a:pt x="141" y="534"/>
                  <a:pt x="150" y="534"/>
                </a:cubicBezTo>
                <a:lnTo>
                  <a:pt x="150" y="534"/>
                </a:lnTo>
                <a:lnTo>
                  <a:pt x="217" y="534"/>
                </a:lnTo>
                <a:lnTo>
                  <a:pt x="217" y="534"/>
                </a:lnTo>
                <a:cubicBezTo>
                  <a:pt x="226" y="534"/>
                  <a:pt x="234" y="527"/>
                  <a:pt x="234" y="517"/>
                </a:cubicBezTo>
                <a:cubicBezTo>
                  <a:pt x="234" y="508"/>
                  <a:pt x="226" y="501"/>
                  <a:pt x="217" y="501"/>
                </a:cubicBezTo>
                <a:lnTo>
                  <a:pt x="217" y="501"/>
                </a:lnTo>
                <a:lnTo>
                  <a:pt x="200" y="501"/>
                </a:lnTo>
                <a:lnTo>
                  <a:pt x="200" y="467"/>
                </a:lnTo>
                <a:lnTo>
                  <a:pt x="200" y="467"/>
                </a:lnTo>
                <a:cubicBezTo>
                  <a:pt x="283" y="459"/>
                  <a:pt x="353" y="397"/>
                  <a:pt x="368" y="31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0" name="Freeform 118"/>
          <p:cNvSpPr>
            <a:spLocks noChangeArrowheads="1"/>
          </p:cNvSpPr>
          <p:nvPr/>
        </p:nvSpPr>
        <p:spPr bwMode="auto">
          <a:xfrm>
            <a:off x="7498952" y="3443269"/>
            <a:ext cx="193675" cy="193675"/>
          </a:xfrm>
          <a:custGeom>
            <a:avLst/>
            <a:gdLst>
              <a:gd name="T0" fmla="*/ 419 w 536"/>
              <a:gd name="T1" fmla="*/ 269 h 538"/>
              <a:gd name="T2" fmla="*/ 419 w 536"/>
              <a:gd name="T3" fmla="*/ 269 h 538"/>
              <a:gd name="T4" fmla="*/ 419 w 536"/>
              <a:gd name="T5" fmla="*/ 236 h 538"/>
              <a:gd name="T6" fmla="*/ 419 w 536"/>
              <a:gd name="T7" fmla="*/ 269 h 538"/>
              <a:gd name="T8" fmla="*/ 419 w 536"/>
              <a:gd name="T9" fmla="*/ 203 h 538"/>
              <a:gd name="T10" fmla="*/ 419 w 536"/>
              <a:gd name="T11" fmla="*/ 203 h 538"/>
              <a:gd name="T12" fmla="*/ 419 w 536"/>
              <a:gd name="T13" fmla="*/ 303 h 538"/>
              <a:gd name="T14" fmla="*/ 419 w 536"/>
              <a:gd name="T15" fmla="*/ 203 h 538"/>
              <a:gd name="T16" fmla="*/ 502 w 536"/>
              <a:gd name="T17" fmla="*/ 470 h 538"/>
              <a:gd name="T18" fmla="*/ 502 w 536"/>
              <a:gd name="T19" fmla="*/ 470 h 538"/>
              <a:gd name="T20" fmla="*/ 469 w 536"/>
              <a:gd name="T21" fmla="*/ 504 h 538"/>
              <a:gd name="T22" fmla="*/ 67 w 536"/>
              <a:gd name="T23" fmla="*/ 504 h 538"/>
              <a:gd name="T24" fmla="*/ 34 w 536"/>
              <a:gd name="T25" fmla="*/ 470 h 538"/>
              <a:gd name="T26" fmla="*/ 34 w 536"/>
              <a:gd name="T27" fmla="*/ 203 h 538"/>
              <a:gd name="T28" fmla="*/ 67 w 536"/>
              <a:gd name="T29" fmla="*/ 170 h 538"/>
              <a:gd name="T30" fmla="*/ 469 w 536"/>
              <a:gd name="T31" fmla="*/ 170 h 538"/>
              <a:gd name="T32" fmla="*/ 502 w 536"/>
              <a:gd name="T33" fmla="*/ 203 h 538"/>
              <a:gd name="T34" fmla="*/ 485 w 536"/>
              <a:gd name="T35" fmla="*/ 136 h 538"/>
              <a:gd name="T36" fmla="*/ 485 w 536"/>
              <a:gd name="T37" fmla="*/ 136 h 538"/>
              <a:gd name="T38" fmla="*/ 446 w 536"/>
              <a:gd name="T39" fmla="*/ 32 h 538"/>
              <a:gd name="T40" fmla="*/ 446 w 536"/>
              <a:gd name="T41" fmla="*/ 8 h 538"/>
              <a:gd name="T42" fmla="*/ 423 w 536"/>
              <a:gd name="T43" fmla="*/ 8 h 538"/>
              <a:gd name="T44" fmla="*/ 197 w 536"/>
              <a:gd name="T45" fmla="*/ 8 h 538"/>
              <a:gd name="T46" fmla="*/ 173 w 536"/>
              <a:gd name="T47" fmla="*/ 8 h 538"/>
              <a:gd name="T48" fmla="*/ 173 w 536"/>
              <a:gd name="T49" fmla="*/ 32 h 538"/>
              <a:gd name="T50" fmla="*/ 50 w 536"/>
              <a:gd name="T51" fmla="*/ 136 h 538"/>
              <a:gd name="T52" fmla="*/ 0 w 536"/>
              <a:gd name="T53" fmla="*/ 187 h 538"/>
              <a:gd name="T54" fmla="*/ 0 w 536"/>
              <a:gd name="T55" fmla="*/ 487 h 538"/>
              <a:gd name="T56" fmla="*/ 50 w 536"/>
              <a:gd name="T57" fmla="*/ 537 h 538"/>
              <a:gd name="T58" fmla="*/ 485 w 536"/>
              <a:gd name="T59" fmla="*/ 537 h 538"/>
              <a:gd name="T60" fmla="*/ 535 w 536"/>
              <a:gd name="T61" fmla="*/ 487 h 538"/>
              <a:gd name="T62" fmla="*/ 535 w 536"/>
              <a:gd name="T63" fmla="*/ 187 h 538"/>
              <a:gd name="T64" fmla="*/ 485 w 536"/>
              <a:gd name="T65" fmla="*/ 136 h 538"/>
              <a:gd name="T66" fmla="*/ 452 w 536"/>
              <a:gd name="T67" fmla="*/ 437 h 538"/>
              <a:gd name="T68" fmla="*/ 385 w 536"/>
              <a:gd name="T69" fmla="*/ 437 h 538"/>
              <a:gd name="T70" fmla="*/ 369 w 536"/>
              <a:gd name="T71" fmla="*/ 454 h 538"/>
              <a:gd name="T72" fmla="*/ 385 w 536"/>
              <a:gd name="T73" fmla="*/ 470 h 538"/>
              <a:gd name="T74" fmla="*/ 452 w 536"/>
              <a:gd name="T75" fmla="*/ 470 h 538"/>
              <a:gd name="T76" fmla="*/ 452 w 536"/>
              <a:gd name="T77" fmla="*/ 437 h 538"/>
              <a:gd name="T78" fmla="*/ 302 w 536"/>
              <a:gd name="T79" fmla="*/ 420 h 538"/>
              <a:gd name="T80" fmla="*/ 302 w 536"/>
              <a:gd name="T81" fmla="*/ 420 h 538"/>
              <a:gd name="T82" fmla="*/ 285 w 536"/>
              <a:gd name="T83" fmla="*/ 437 h 538"/>
              <a:gd name="T84" fmla="*/ 117 w 536"/>
              <a:gd name="T85" fmla="*/ 437 h 538"/>
              <a:gd name="T86" fmla="*/ 100 w 536"/>
              <a:gd name="T87" fmla="*/ 420 h 538"/>
              <a:gd name="T88" fmla="*/ 100 w 536"/>
              <a:gd name="T89" fmla="*/ 253 h 538"/>
              <a:gd name="T90" fmla="*/ 117 w 536"/>
              <a:gd name="T91" fmla="*/ 236 h 538"/>
              <a:gd name="T92" fmla="*/ 285 w 536"/>
              <a:gd name="T93" fmla="*/ 236 h 538"/>
              <a:gd name="T94" fmla="*/ 302 w 536"/>
              <a:gd name="T95" fmla="*/ 253 h 538"/>
              <a:gd name="T96" fmla="*/ 302 w 536"/>
              <a:gd name="T97" fmla="*/ 203 h 538"/>
              <a:gd name="T98" fmla="*/ 302 w 536"/>
              <a:gd name="T99" fmla="*/ 203 h 538"/>
              <a:gd name="T100" fmla="*/ 100 w 536"/>
              <a:gd name="T101" fmla="*/ 203 h 538"/>
              <a:gd name="T102" fmla="*/ 67 w 536"/>
              <a:gd name="T103" fmla="*/ 236 h 538"/>
              <a:gd name="T104" fmla="*/ 67 w 536"/>
              <a:gd name="T105" fmla="*/ 437 h 538"/>
              <a:gd name="T106" fmla="*/ 100 w 536"/>
              <a:gd name="T107" fmla="*/ 470 h 538"/>
              <a:gd name="T108" fmla="*/ 302 w 536"/>
              <a:gd name="T109" fmla="*/ 470 h 538"/>
              <a:gd name="T110" fmla="*/ 335 w 536"/>
              <a:gd name="T111" fmla="*/ 437 h 538"/>
              <a:gd name="T112" fmla="*/ 335 w 536"/>
              <a:gd name="T113" fmla="*/ 236 h 538"/>
              <a:gd name="T114" fmla="*/ 452 w 536"/>
              <a:gd name="T115" fmla="*/ 387 h 538"/>
              <a:gd name="T116" fmla="*/ 452 w 536"/>
              <a:gd name="T117" fmla="*/ 387 h 538"/>
              <a:gd name="T118" fmla="*/ 385 w 536"/>
              <a:gd name="T119" fmla="*/ 387 h 538"/>
              <a:gd name="T120" fmla="*/ 385 w 536"/>
              <a:gd name="T121" fmla="*/ 420 h 538"/>
              <a:gd name="T122" fmla="*/ 452 w 536"/>
              <a:gd name="T123" fmla="*/ 420 h 538"/>
              <a:gd name="T124" fmla="*/ 469 w 536"/>
              <a:gd name="T125" fmla="*/ 40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8">
                <a:moveTo>
                  <a:pt x="419" y="269"/>
                </a:moveTo>
                <a:lnTo>
                  <a:pt x="419" y="269"/>
                </a:lnTo>
                <a:lnTo>
                  <a:pt x="419" y="269"/>
                </a:lnTo>
                <a:lnTo>
                  <a:pt x="419" y="269"/>
                </a:lnTo>
                <a:cubicBezTo>
                  <a:pt x="409" y="269"/>
                  <a:pt x="401" y="262"/>
                  <a:pt x="401" y="253"/>
                </a:cubicBezTo>
                <a:cubicBezTo>
                  <a:pt x="401" y="243"/>
                  <a:pt x="409" y="236"/>
                  <a:pt x="419" y="236"/>
                </a:cubicBezTo>
                <a:cubicBezTo>
                  <a:pt x="428" y="236"/>
                  <a:pt x="435" y="243"/>
                  <a:pt x="435" y="253"/>
                </a:cubicBezTo>
                <a:cubicBezTo>
                  <a:pt x="435" y="262"/>
                  <a:pt x="428" y="269"/>
                  <a:pt x="419" y="269"/>
                </a:cubicBezTo>
                <a:close/>
                <a:moveTo>
                  <a:pt x="419" y="203"/>
                </a:moveTo>
                <a:lnTo>
                  <a:pt x="419" y="203"/>
                </a:lnTo>
                <a:lnTo>
                  <a:pt x="419" y="203"/>
                </a:lnTo>
                <a:lnTo>
                  <a:pt x="419" y="203"/>
                </a:lnTo>
                <a:cubicBezTo>
                  <a:pt x="391" y="203"/>
                  <a:pt x="369" y="225"/>
                  <a:pt x="369" y="253"/>
                </a:cubicBezTo>
                <a:cubicBezTo>
                  <a:pt x="369" y="280"/>
                  <a:pt x="391" y="303"/>
                  <a:pt x="419" y="303"/>
                </a:cubicBezTo>
                <a:cubicBezTo>
                  <a:pt x="446" y="303"/>
                  <a:pt x="469" y="280"/>
                  <a:pt x="469" y="253"/>
                </a:cubicBezTo>
                <a:cubicBezTo>
                  <a:pt x="469" y="225"/>
                  <a:pt x="446" y="203"/>
                  <a:pt x="419" y="203"/>
                </a:cubicBezTo>
                <a:close/>
                <a:moveTo>
                  <a:pt x="502" y="470"/>
                </a:moveTo>
                <a:lnTo>
                  <a:pt x="502" y="470"/>
                </a:lnTo>
                <a:lnTo>
                  <a:pt x="502" y="470"/>
                </a:lnTo>
                <a:lnTo>
                  <a:pt x="502" y="470"/>
                </a:lnTo>
                <a:cubicBezTo>
                  <a:pt x="502" y="489"/>
                  <a:pt x="487" y="504"/>
                  <a:pt x="469" y="504"/>
                </a:cubicBezTo>
                <a:lnTo>
                  <a:pt x="469" y="504"/>
                </a:lnTo>
                <a:lnTo>
                  <a:pt x="67" y="504"/>
                </a:lnTo>
                <a:lnTo>
                  <a:pt x="67" y="504"/>
                </a:lnTo>
                <a:cubicBezTo>
                  <a:pt x="48" y="504"/>
                  <a:pt x="34" y="489"/>
                  <a:pt x="34" y="470"/>
                </a:cubicBezTo>
                <a:lnTo>
                  <a:pt x="34" y="470"/>
                </a:lnTo>
                <a:lnTo>
                  <a:pt x="34" y="203"/>
                </a:lnTo>
                <a:lnTo>
                  <a:pt x="34" y="203"/>
                </a:lnTo>
                <a:cubicBezTo>
                  <a:pt x="34" y="185"/>
                  <a:pt x="48" y="170"/>
                  <a:pt x="67" y="170"/>
                </a:cubicBezTo>
                <a:lnTo>
                  <a:pt x="67" y="170"/>
                </a:lnTo>
                <a:lnTo>
                  <a:pt x="469" y="170"/>
                </a:lnTo>
                <a:lnTo>
                  <a:pt x="469" y="170"/>
                </a:lnTo>
                <a:cubicBezTo>
                  <a:pt x="487" y="170"/>
                  <a:pt x="502" y="185"/>
                  <a:pt x="502" y="203"/>
                </a:cubicBezTo>
                <a:lnTo>
                  <a:pt x="502" y="203"/>
                </a:lnTo>
                <a:lnTo>
                  <a:pt x="502" y="470"/>
                </a:lnTo>
                <a:close/>
                <a:moveTo>
                  <a:pt x="485" y="136"/>
                </a:moveTo>
                <a:lnTo>
                  <a:pt x="485" y="136"/>
                </a:lnTo>
                <a:lnTo>
                  <a:pt x="485" y="136"/>
                </a:lnTo>
                <a:lnTo>
                  <a:pt x="342" y="136"/>
                </a:lnTo>
                <a:lnTo>
                  <a:pt x="446" y="32"/>
                </a:lnTo>
                <a:lnTo>
                  <a:pt x="446" y="32"/>
                </a:lnTo>
                <a:cubicBezTo>
                  <a:pt x="453" y="26"/>
                  <a:pt x="453" y="15"/>
                  <a:pt x="446" y="8"/>
                </a:cubicBezTo>
                <a:cubicBezTo>
                  <a:pt x="440" y="2"/>
                  <a:pt x="429" y="2"/>
                  <a:pt x="423" y="8"/>
                </a:cubicBezTo>
                <a:lnTo>
                  <a:pt x="423" y="8"/>
                </a:lnTo>
                <a:lnTo>
                  <a:pt x="310" y="121"/>
                </a:lnTo>
                <a:lnTo>
                  <a:pt x="197" y="8"/>
                </a:lnTo>
                <a:lnTo>
                  <a:pt x="197" y="8"/>
                </a:lnTo>
                <a:cubicBezTo>
                  <a:pt x="190" y="0"/>
                  <a:pt x="179" y="0"/>
                  <a:pt x="173" y="8"/>
                </a:cubicBezTo>
                <a:cubicBezTo>
                  <a:pt x="166" y="14"/>
                  <a:pt x="166" y="24"/>
                  <a:pt x="173" y="32"/>
                </a:cubicBezTo>
                <a:lnTo>
                  <a:pt x="173" y="32"/>
                </a:lnTo>
                <a:lnTo>
                  <a:pt x="278" y="136"/>
                </a:lnTo>
                <a:lnTo>
                  <a:pt x="50" y="136"/>
                </a:lnTo>
                <a:lnTo>
                  <a:pt x="50" y="136"/>
                </a:lnTo>
                <a:cubicBezTo>
                  <a:pt x="22" y="136"/>
                  <a:pt x="0" y="159"/>
                  <a:pt x="0" y="187"/>
                </a:cubicBezTo>
                <a:lnTo>
                  <a:pt x="0" y="187"/>
                </a:lnTo>
                <a:lnTo>
                  <a:pt x="0" y="487"/>
                </a:lnTo>
                <a:lnTo>
                  <a:pt x="0" y="487"/>
                </a:lnTo>
                <a:cubicBezTo>
                  <a:pt x="0" y="515"/>
                  <a:pt x="22" y="537"/>
                  <a:pt x="50" y="537"/>
                </a:cubicBezTo>
                <a:lnTo>
                  <a:pt x="50" y="537"/>
                </a:lnTo>
                <a:lnTo>
                  <a:pt x="485" y="537"/>
                </a:lnTo>
                <a:lnTo>
                  <a:pt x="485" y="537"/>
                </a:lnTo>
                <a:cubicBezTo>
                  <a:pt x="513" y="537"/>
                  <a:pt x="535" y="515"/>
                  <a:pt x="535" y="487"/>
                </a:cubicBezTo>
                <a:lnTo>
                  <a:pt x="535" y="487"/>
                </a:lnTo>
                <a:lnTo>
                  <a:pt x="535" y="187"/>
                </a:lnTo>
                <a:lnTo>
                  <a:pt x="535" y="187"/>
                </a:lnTo>
                <a:cubicBezTo>
                  <a:pt x="535" y="159"/>
                  <a:pt x="513" y="136"/>
                  <a:pt x="485" y="136"/>
                </a:cubicBezTo>
                <a:close/>
                <a:moveTo>
                  <a:pt x="452" y="437"/>
                </a:moveTo>
                <a:lnTo>
                  <a:pt x="452" y="437"/>
                </a:lnTo>
                <a:lnTo>
                  <a:pt x="452" y="437"/>
                </a:lnTo>
                <a:lnTo>
                  <a:pt x="385" y="437"/>
                </a:lnTo>
                <a:lnTo>
                  <a:pt x="385" y="437"/>
                </a:lnTo>
                <a:cubicBezTo>
                  <a:pt x="375" y="437"/>
                  <a:pt x="369" y="445"/>
                  <a:pt x="369" y="454"/>
                </a:cubicBezTo>
                <a:cubicBezTo>
                  <a:pt x="369" y="463"/>
                  <a:pt x="375" y="470"/>
                  <a:pt x="385" y="470"/>
                </a:cubicBezTo>
                <a:lnTo>
                  <a:pt x="385" y="470"/>
                </a:lnTo>
                <a:lnTo>
                  <a:pt x="452" y="470"/>
                </a:lnTo>
                <a:lnTo>
                  <a:pt x="452" y="470"/>
                </a:lnTo>
                <a:cubicBezTo>
                  <a:pt x="461" y="470"/>
                  <a:pt x="469" y="463"/>
                  <a:pt x="469" y="454"/>
                </a:cubicBezTo>
                <a:cubicBezTo>
                  <a:pt x="469" y="445"/>
                  <a:pt x="461" y="437"/>
                  <a:pt x="452" y="437"/>
                </a:cubicBezTo>
                <a:close/>
                <a:moveTo>
                  <a:pt x="302" y="420"/>
                </a:moveTo>
                <a:lnTo>
                  <a:pt x="302" y="420"/>
                </a:lnTo>
                <a:lnTo>
                  <a:pt x="302" y="420"/>
                </a:lnTo>
                <a:lnTo>
                  <a:pt x="302" y="420"/>
                </a:lnTo>
                <a:cubicBezTo>
                  <a:pt x="302" y="430"/>
                  <a:pt x="294" y="437"/>
                  <a:pt x="285" y="437"/>
                </a:cubicBezTo>
                <a:lnTo>
                  <a:pt x="285" y="437"/>
                </a:lnTo>
                <a:lnTo>
                  <a:pt x="117" y="437"/>
                </a:lnTo>
                <a:lnTo>
                  <a:pt x="117" y="437"/>
                </a:lnTo>
                <a:cubicBezTo>
                  <a:pt x="108" y="437"/>
                  <a:pt x="100" y="430"/>
                  <a:pt x="100" y="420"/>
                </a:cubicBezTo>
                <a:lnTo>
                  <a:pt x="100" y="420"/>
                </a:lnTo>
                <a:lnTo>
                  <a:pt x="100" y="253"/>
                </a:lnTo>
                <a:lnTo>
                  <a:pt x="100" y="253"/>
                </a:lnTo>
                <a:cubicBezTo>
                  <a:pt x="100" y="244"/>
                  <a:pt x="108" y="236"/>
                  <a:pt x="117" y="236"/>
                </a:cubicBezTo>
                <a:lnTo>
                  <a:pt x="117" y="236"/>
                </a:lnTo>
                <a:lnTo>
                  <a:pt x="285" y="236"/>
                </a:lnTo>
                <a:lnTo>
                  <a:pt x="285" y="236"/>
                </a:lnTo>
                <a:cubicBezTo>
                  <a:pt x="294" y="236"/>
                  <a:pt x="302" y="244"/>
                  <a:pt x="302" y="253"/>
                </a:cubicBezTo>
                <a:lnTo>
                  <a:pt x="302" y="253"/>
                </a:lnTo>
                <a:lnTo>
                  <a:pt x="302" y="420"/>
                </a:lnTo>
                <a:close/>
                <a:moveTo>
                  <a:pt x="302" y="203"/>
                </a:moveTo>
                <a:lnTo>
                  <a:pt x="302" y="203"/>
                </a:lnTo>
                <a:lnTo>
                  <a:pt x="302" y="203"/>
                </a:lnTo>
                <a:lnTo>
                  <a:pt x="100" y="203"/>
                </a:lnTo>
                <a:lnTo>
                  <a:pt x="100" y="203"/>
                </a:lnTo>
                <a:cubicBezTo>
                  <a:pt x="82" y="203"/>
                  <a:pt x="67" y="218"/>
                  <a:pt x="67" y="236"/>
                </a:cubicBezTo>
                <a:lnTo>
                  <a:pt x="67" y="236"/>
                </a:lnTo>
                <a:lnTo>
                  <a:pt x="67" y="437"/>
                </a:lnTo>
                <a:lnTo>
                  <a:pt x="67" y="437"/>
                </a:lnTo>
                <a:cubicBezTo>
                  <a:pt x="67" y="456"/>
                  <a:pt x="82" y="470"/>
                  <a:pt x="100" y="470"/>
                </a:cubicBezTo>
                <a:lnTo>
                  <a:pt x="100" y="470"/>
                </a:lnTo>
                <a:lnTo>
                  <a:pt x="302" y="470"/>
                </a:lnTo>
                <a:lnTo>
                  <a:pt x="302" y="470"/>
                </a:lnTo>
                <a:cubicBezTo>
                  <a:pt x="320" y="470"/>
                  <a:pt x="335" y="456"/>
                  <a:pt x="335" y="437"/>
                </a:cubicBezTo>
                <a:lnTo>
                  <a:pt x="335" y="437"/>
                </a:lnTo>
                <a:lnTo>
                  <a:pt x="335" y="236"/>
                </a:lnTo>
                <a:lnTo>
                  <a:pt x="335" y="236"/>
                </a:lnTo>
                <a:cubicBezTo>
                  <a:pt x="335" y="218"/>
                  <a:pt x="320" y="203"/>
                  <a:pt x="302" y="203"/>
                </a:cubicBezTo>
                <a:close/>
                <a:moveTo>
                  <a:pt x="452" y="387"/>
                </a:moveTo>
                <a:lnTo>
                  <a:pt x="452" y="387"/>
                </a:lnTo>
                <a:lnTo>
                  <a:pt x="452" y="387"/>
                </a:lnTo>
                <a:lnTo>
                  <a:pt x="385" y="387"/>
                </a:lnTo>
                <a:lnTo>
                  <a:pt x="385" y="387"/>
                </a:lnTo>
                <a:cubicBezTo>
                  <a:pt x="375" y="387"/>
                  <a:pt x="369" y="395"/>
                  <a:pt x="369" y="404"/>
                </a:cubicBezTo>
                <a:cubicBezTo>
                  <a:pt x="369" y="413"/>
                  <a:pt x="375" y="420"/>
                  <a:pt x="385" y="420"/>
                </a:cubicBezTo>
                <a:lnTo>
                  <a:pt x="385" y="420"/>
                </a:lnTo>
                <a:lnTo>
                  <a:pt x="452" y="420"/>
                </a:lnTo>
                <a:lnTo>
                  <a:pt x="452" y="420"/>
                </a:lnTo>
                <a:cubicBezTo>
                  <a:pt x="461" y="420"/>
                  <a:pt x="469" y="413"/>
                  <a:pt x="469" y="404"/>
                </a:cubicBezTo>
                <a:cubicBezTo>
                  <a:pt x="469" y="395"/>
                  <a:pt x="461" y="387"/>
                  <a:pt x="452" y="38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1" name="Freeform 119"/>
          <p:cNvSpPr>
            <a:spLocks noChangeArrowheads="1"/>
          </p:cNvSpPr>
          <p:nvPr/>
        </p:nvSpPr>
        <p:spPr bwMode="auto">
          <a:xfrm>
            <a:off x="6981427" y="3443269"/>
            <a:ext cx="157162" cy="192088"/>
          </a:xfrm>
          <a:custGeom>
            <a:avLst/>
            <a:gdLst>
              <a:gd name="T0" fmla="*/ 401 w 436"/>
              <a:gd name="T1" fmla="*/ 467 h 535"/>
              <a:gd name="T2" fmla="*/ 401 w 436"/>
              <a:gd name="T3" fmla="*/ 467 h 535"/>
              <a:gd name="T4" fmla="*/ 368 w 436"/>
              <a:gd name="T5" fmla="*/ 501 h 535"/>
              <a:gd name="T6" fmla="*/ 67 w 436"/>
              <a:gd name="T7" fmla="*/ 501 h 535"/>
              <a:gd name="T8" fmla="*/ 33 w 436"/>
              <a:gd name="T9" fmla="*/ 467 h 535"/>
              <a:gd name="T10" fmla="*/ 33 w 436"/>
              <a:gd name="T11" fmla="*/ 150 h 535"/>
              <a:gd name="T12" fmla="*/ 67 w 436"/>
              <a:gd name="T13" fmla="*/ 117 h 535"/>
              <a:gd name="T14" fmla="*/ 83 w 436"/>
              <a:gd name="T15" fmla="*/ 133 h 535"/>
              <a:gd name="T16" fmla="*/ 117 w 436"/>
              <a:gd name="T17" fmla="*/ 167 h 535"/>
              <a:gd name="T18" fmla="*/ 317 w 436"/>
              <a:gd name="T19" fmla="*/ 167 h 535"/>
              <a:gd name="T20" fmla="*/ 350 w 436"/>
              <a:gd name="T21" fmla="*/ 133 h 535"/>
              <a:gd name="T22" fmla="*/ 351 w 436"/>
              <a:gd name="T23" fmla="*/ 117 h 535"/>
              <a:gd name="T24" fmla="*/ 368 w 436"/>
              <a:gd name="T25" fmla="*/ 117 h 535"/>
              <a:gd name="T26" fmla="*/ 401 w 436"/>
              <a:gd name="T27" fmla="*/ 150 h 535"/>
              <a:gd name="T28" fmla="*/ 142 w 436"/>
              <a:gd name="T29" fmla="*/ 83 h 535"/>
              <a:gd name="T30" fmla="*/ 142 w 436"/>
              <a:gd name="T31" fmla="*/ 83 h 535"/>
              <a:gd name="T32" fmla="*/ 167 w 436"/>
              <a:gd name="T33" fmla="*/ 67 h 535"/>
              <a:gd name="T34" fmla="*/ 200 w 436"/>
              <a:gd name="T35" fmla="*/ 33 h 535"/>
              <a:gd name="T36" fmla="*/ 234 w 436"/>
              <a:gd name="T37" fmla="*/ 33 h 535"/>
              <a:gd name="T38" fmla="*/ 267 w 436"/>
              <a:gd name="T39" fmla="*/ 67 h 535"/>
              <a:gd name="T40" fmla="*/ 267 w 436"/>
              <a:gd name="T41" fmla="*/ 83 h 535"/>
              <a:gd name="T42" fmla="*/ 293 w 436"/>
              <a:gd name="T43" fmla="*/ 83 h 535"/>
              <a:gd name="T44" fmla="*/ 293 w 436"/>
              <a:gd name="T45" fmla="*/ 133 h 535"/>
              <a:gd name="T46" fmla="*/ 142 w 436"/>
              <a:gd name="T47" fmla="*/ 133 h 535"/>
              <a:gd name="T48" fmla="*/ 117 w 436"/>
              <a:gd name="T49" fmla="*/ 108 h 535"/>
              <a:gd name="T50" fmla="*/ 385 w 436"/>
              <a:gd name="T51" fmla="*/ 83 h 535"/>
              <a:gd name="T52" fmla="*/ 385 w 436"/>
              <a:gd name="T53" fmla="*/ 83 h 535"/>
              <a:gd name="T54" fmla="*/ 351 w 436"/>
              <a:gd name="T55" fmla="*/ 83 h 535"/>
              <a:gd name="T56" fmla="*/ 317 w 436"/>
              <a:gd name="T57" fmla="*/ 50 h 535"/>
              <a:gd name="T58" fmla="*/ 301 w 436"/>
              <a:gd name="T59" fmla="*/ 33 h 535"/>
              <a:gd name="T60" fmla="*/ 267 w 436"/>
              <a:gd name="T61" fmla="*/ 0 h 535"/>
              <a:gd name="T62" fmla="*/ 167 w 436"/>
              <a:gd name="T63" fmla="*/ 0 h 535"/>
              <a:gd name="T64" fmla="*/ 134 w 436"/>
              <a:gd name="T65" fmla="*/ 33 h 535"/>
              <a:gd name="T66" fmla="*/ 134 w 436"/>
              <a:gd name="T67" fmla="*/ 50 h 535"/>
              <a:gd name="T68" fmla="*/ 117 w 436"/>
              <a:gd name="T69" fmla="*/ 50 h 535"/>
              <a:gd name="T70" fmla="*/ 83 w 436"/>
              <a:gd name="T71" fmla="*/ 83 h 535"/>
              <a:gd name="T72" fmla="*/ 50 w 436"/>
              <a:gd name="T73" fmla="*/ 83 h 535"/>
              <a:gd name="T74" fmla="*/ 0 w 436"/>
              <a:gd name="T75" fmla="*/ 133 h 535"/>
              <a:gd name="T76" fmla="*/ 0 w 436"/>
              <a:gd name="T77" fmla="*/ 484 h 535"/>
              <a:gd name="T78" fmla="*/ 50 w 436"/>
              <a:gd name="T79" fmla="*/ 534 h 535"/>
              <a:gd name="T80" fmla="*/ 385 w 436"/>
              <a:gd name="T81" fmla="*/ 534 h 535"/>
              <a:gd name="T82" fmla="*/ 435 w 436"/>
              <a:gd name="T83" fmla="*/ 484 h 535"/>
              <a:gd name="T84" fmla="*/ 435 w 436"/>
              <a:gd name="T85" fmla="*/ 133 h 535"/>
              <a:gd name="T86" fmla="*/ 317 w 436"/>
              <a:gd name="T87" fmla="*/ 317 h 535"/>
              <a:gd name="T88" fmla="*/ 317 w 436"/>
              <a:gd name="T89" fmla="*/ 317 h 535"/>
              <a:gd name="T90" fmla="*/ 117 w 436"/>
              <a:gd name="T91" fmla="*/ 317 h 535"/>
              <a:gd name="T92" fmla="*/ 117 w 436"/>
              <a:gd name="T93" fmla="*/ 350 h 535"/>
              <a:gd name="T94" fmla="*/ 317 w 436"/>
              <a:gd name="T95" fmla="*/ 350 h 535"/>
              <a:gd name="T96" fmla="*/ 334 w 436"/>
              <a:gd name="T97" fmla="*/ 333 h 535"/>
              <a:gd name="T98" fmla="*/ 317 w 436"/>
              <a:gd name="T99" fmla="*/ 233 h 535"/>
              <a:gd name="T100" fmla="*/ 317 w 436"/>
              <a:gd name="T101" fmla="*/ 233 h 535"/>
              <a:gd name="T102" fmla="*/ 117 w 436"/>
              <a:gd name="T103" fmla="*/ 233 h 535"/>
              <a:gd name="T104" fmla="*/ 117 w 436"/>
              <a:gd name="T105" fmla="*/ 266 h 535"/>
              <a:gd name="T106" fmla="*/ 317 w 436"/>
              <a:gd name="T107" fmla="*/ 266 h 535"/>
              <a:gd name="T108" fmla="*/ 334 w 436"/>
              <a:gd name="T109" fmla="*/ 250 h 535"/>
              <a:gd name="T110" fmla="*/ 317 w 436"/>
              <a:gd name="T111" fmla="*/ 401 h 535"/>
              <a:gd name="T112" fmla="*/ 317 w 436"/>
              <a:gd name="T113" fmla="*/ 401 h 535"/>
              <a:gd name="T114" fmla="*/ 117 w 436"/>
              <a:gd name="T115" fmla="*/ 401 h 535"/>
              <a:gd name="T116" fmla="*/ 117 w 436"/>
              <a:gd name="T117" fmla="*/ 434 h 535"/>
              <a:gd name="T118" fmla="*/ 317 w 436"/>
              <a:gd name="T119" fmla="*/ 434 h 535"/>
              <a:gd name="T120" fmla="*/ 334 w 436"/>
              <a:gd name="T121" fmla="*/ 41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6" h="535">
                <a:moveTo>
                  <a:pt x="401" y="467"/>
                </a:moveTo>
                <a:lnTo>
                  <a:pt x="401" y="467"/>
                </a:lnTo>
                <a:lnTo>
                  <a:pt x="401" y="467"/>
                </a:lnTo>
                <a:lnTo>
                  <a:pt x="401" y="467"/>
                </a:lnTo>
                <a:cubicBezTo>
                  <a:pt x="401" y="486"/>
                  <a:pt x="386" y="501"/>
                  <a:pt x="368" y="501"/>
                </a:cubicBezTo>
                <a:lnTo>
                  <a:pt x="368" y="501"/>
                </a:lnTo>
                <a:lnTo>
                  <a:pt x="67" y="501"/>
                </a:lnTo>
                <a:lnTo>
                  <a:pt x="67" y="501"/>
                </a:lnTo>
                <a:cubicBezTo>
                  <a:pt x="48" y="501"/>
                  <a:pt x="33" y="486"/>
                  <a:pt x="33" y="467"/>
                </a:cubicBezTo>
                <a:lnTo>
                  <a:pt x="33" y="467"/>
                </a:lnTo>
                <a:lnTo>
                  <a:pt x="33" y="150"/>
                </a:lnTo>
                <a:lnTo>
                  <a:pt x="33" y="150"/>
                </a:lnTo>
                <a:cubicBezTo>
                  <a:pt x="33" y="132"/>
                  <a:pt x="48" y="117"/>
                  <a:pt x="67" y="117"/>
                </a:cubicBezTo>
                <a:lnTo>
                  <a:pt x="67" y="117"/>
                </a:lnTo>
                <a:lnTo>
                  <a:pt x="83" y="117"/>
                </a:lnTo>
                <a:lnTo>
                  <a:pt x="83" y="133"/>
                </a:lnTo>
                <a:lnTo>
                  <a:pt x="83" y="133"/>
                </a:lnTo>
                <a:cubicBezTo>
                  <a:pt x="83" y="152"/>
                  <a:pt x="98" y="167"/>
                  <a:pt x="117" y="167"/>
                </a:cubicBezTo>
                <a:lnTo>
                  <a:pt x="117" y="167"/>
                </a:lnTo>
                <a:lnTo>
                  <a:pt x="317" y="167"/>
                </a:lnTo>
                <a:lnTo>
                  <a:pt x="317" y="167"/>
                </a:lnTo>
                <a:cubicBezTo>
                  <a:pt x="338" y="167"/>
                  <a:pt x="345" y="150"/>
                  <a:pt x="350" y="133"/>
                </a:cubicBezTo>
                <a:cubicBezTo>
                  <a:pt x="352" y="127"/>
                  <a:pt x="351" y="121"/>
                  <a:pt x="351" y="117"/>
                </a:cubicBezTo>
                <a:lnTo>
                  <a:pt x="351" y="117"/>
                </a:lnTo>
                <a:lnTo>
                  <a:pt x="368" y="117"/>
                </a:lnTo>
                <a:lnTo>
                  <a:pt x="368" y="117"/>
                </a:lnTo>
                <a:cubicBezTo>
                  <a:pt x="386" y="117"/>
                  <a:pt x="401" y="132"/>
                  <a:pt x="401" y="150"/>
                </a:cubicBezTo>
                <a:lnTo>
                  <a:pt x="401" y="150"/>
                </a:lnTo>
                <a:lnTo>
                  <a:pt x="401" y="467"/>
                </a:lnTo>
                <a:close/>
                <a:moveTo>
                  <a:pt x="142" y="83"/>
                </a:moveTo>
                <a:lnTo>
                  <a:pt x="142" y="83"/>
                </a:lnTo>
                <a:lnTo>
                  <a:pt x="142" y="83"/>
                </a:lnTo>
                <a:lnTo>
                  <a:pt x="167" y="83"/>
                </a:lnTo>
                <a:lnTo>
                  <a:pt x="167" y="67"/>
                </a:lnTo>
                <a:lnTo>
                  <a:pt x="167" y="67"/>
                </a:lnTo>
                <a:cubicBezTo>
                  <a:pt x="167" y="48"/>
                  <a:pt x="182" y="33"/>
                  <a:pt x="200" y="33"/>
                </a:cubicBezTo>
                <a:lnTo>
                  <a:pt x="200" y="33"/>
                </a:lnTo>
                <a:lnTo>
                  <a:pt x="234" y="33"/>
                </a:lnTo>
                <a:lnTo>
                  <a:pt x="234" y="33"/>
                </a:lnTo>
                <a:cubicBezTo>
                  <a:pt x="252" y="33"/>
                  <a:pt x="267" y="48"/>
                  <a:pt x="267" y="67"/>
                </a:cubicBezTo>
                <a:lnTo>
                  <a:pt x="267" y="67"/>
                </a:lnTo>
                <a:lnTo>
                  <a:pt x="267" y="83"/>
                </a:lnTo>
                <a:lnTo>
                  <a:pt x="293" y="83"/>
                </a:lnTo>
                <a:lnTo>
                  <a:pt x="293" y="83"/>
                </a:lnTo>
                <a:cubicBezTo>
                  <a:pt x="306" y="83"/>
                  <a:pt x="317" y="95"/>
                  <a:pt x="317" y="108"/>
                </a:cubicBezTo>
                <a:cubicBezTo>
                  <a:pt x="317" y="122"/>
                  <a:pt x="306" y="133"/>
                  <a:pt x="293" y="133"/>
                </a:cubicBezTo>
                <a:lnTo>
                  <a:pt x="293" y="133"/>
                </a:lnTo>
                <a:lnTo>
                  <a:pt x="142" y="133"/>
                </a:lnTo>
                <a:lnTo>
                  <a:pt x="142" y="133"/>
                </a:lnTo>
                <a:cubicBezTo>
                  <a:pt x="128" y="133"/>
                  <a:pt x="117" y="122"/>
                  <a:pt x="117" y="108"/>
                </a:cubicBezTo>
                <a:cubicBezTo>
                  <a:pt x="117" y="95"/>
                  <a:pt x="128" y="83"/>
                  <a:pt x="142" y="83"/>
                </a:cubicBezTo>
                <a:close/>
                <a:moveTo>
                  <a:pt x="385" y="83"/>
                </a:moveTo>
                <a:lnTo>
                  <a:pt x="385" y="83"/>
                </a:lnTo>
                <a:lnTo>
                  <a:pt x="385" y="83"/>
                </a:lnTo>
                <a:lnTo>
                  <a:pt x="351" y="83"/>
                </a:lnTo>
                <a:lnTo>
                  <a:pt x="351" y="83"/>
                </a:lnTo>
                <a:cubicBezTo>
                  <a:pt x="351" y="65"/>
                  <a:pt x="336" y="50"/>
                  <a:pt x="317" y="50"/>
                </a:cubicBezTo>
                <a:lnTo>
                  <a:pt x="317" y="50"/>
                </a:lnTo>
                <a:lnTo>
                  <a:pt x="301" y="50"/>
                </a:lnTo>
                <a:lnTo>
                  <a:pt x="301" y="33"/>
                </a:lnTo>
                <a:lnTo>
                  <a:pt x="301" y="33"/>
                </a:lnTo>
                <a:cubicBezTo>
                  <a:pt x="301" y="15"/>
                  <a:pt x="286" y="0"/>
                  <a:pt x="267" y="0"/>
                </a:cubicBezTo>
                <a:lnTo>
                  <a:pt x="267" y="0"/>
                </a:lnTo>
                <a:lnTo>
                  <a:pt x="167" y="0"/>
                </a:lnTo>
                <a:lnTo>
                  <a:pt x="167" y="0"/>
                </a:lnTo>
                <a:cubicBezTo>
                  <a:pt x="148" y="0"/>
                  <a:pt x="134" y="15"/>
                  <a:pt x="134" y="33"/>
                </a:cubicBezTo>
                <a:lnTo>
                  <a:pt x="134" y="33"/>
                </a:lnTo>
                <a:lnTo>
                  <a:pt x="134" y="50"/>
                </a:lnTo>
                <a:lnTo>
                  <a:pt x="117" y="50"/>
                </a:lnTo>
                <a:lnTo>
                  <a:pt x="117" y="50"/>
                </a:lnTo>
                <a:cubicBezTo>
                  <a:pt x="98" y="50"/>
                  <a:pt x="83" y="65"/>
                  <a:pt x="83" y="83"/>
                </a:cubicBezTo>
                <a:lnTo>
                  <a:pt x="83" y="83"/>
                </a:lnTo>
                <a:lnTo>
                  <a:pt x="50" y="83"/>
                </a:lnTo>
                <a:lnTo>
                  <a:pt x="50" y="83"/>
                </a:lnTo>
                <a:cubicBezTo>
                  <a:pt x="22" y="83"/>
                  <a:pt x="0" y="106"/>
                  <a:pt x="0" y="133"/>
                </a:cubicBezTo>
                <a:lnTo>
                  <a:pt x="0" y="133"/>
                </a:lnTo>
                <a:lnTo>
                  <a:pt x="0" y="484"/>
                </a:lnTo>
                <a:lnTo>
                  <a:pt x="0" y="484"/>
                </a:lnTo>
                <a:cubicBezTo>
                  <a:pt x="0" y="512"/>
                  <a:pt x="22" y="534"/>
                  <a:pt x="50" y="534"/>
                </a:cubicBezTo>
                <a:lnTo>
                  <a:pt x="50" y="534"/>
                </a:lnTo>
                <a:lnTo>
                  <a:pt x="385" y="534"/>
                </a:lnTo>
                <a:lnTo>
                  <a:pt x="385" y="534"/>
                </a:lnTo>
                <a:cubicBezTo>
                  <a:pt x="412" y="534"/>
                  <a:pt x="435" y="512"/>
                  <a:pt x="435" y="484"/>
                </a:cubicBezTo>
                <a:lnTo>
                  <a:pt x="435" y="484"/>
                </a:lnTo>
                <a:lnTo>
                  <a:pt x="435" y="133"/>
                </a:lnTo>
                <a:lnTo>
                  <a:pt x="435" y="133"/>
                </a:lnTo>
                <a:cubicBezTo>
                  <a:pt x="435" y="106"/>
                  <a:pt x="412" y="83"/>
                  <a:pt x="385" y="83"/>
                </a:cubicBezTo>
                <a:close/>
                <a:moveTo>
                  <a:pt x="317" y="317"/>
                </a:moveTo>
                <a:lnTo>
                  <a:pt x="317" y="317"/>
                </a:lnTo>
                <a:lnTo>
                  <a:pt x="317" y="317"/>
                </a:lnTo>
                <a:lnTo>
                  <a:pt x="117" y="317"/>
                </a:lnTo>
                <a:lnTo>
                  <a:pt x="117" y="317"/>
                </a:lnTo>
                <a:cubicBezTo>
                  <a:pt x="107" y="317"/>
                  <a:pt x="100" y="324"/>
                  <a:pt x="100" y="333"/>
                </a:cubicBezTo>
                <a:cubicBezTo>
                  <a:pt x="100" y="343"/>
                  <a:pt x="107" y="350"/>
                  <a:pt x="117" y="350"/>
                </a:cubicBezTo>
                <a:lnTo>
                  <a:pt x="117" y="350"/>
                </a:lnTo>
                <a:lnTo>
                  <a:pt x="317" y="350"/>
                </a:lnTo>
                <a:lnTo>
                  <a:pt x="317" y="350"/>
                </a:lnTo>
                <a:cubicBezTo>
                  <a:pt x="327" y="350"/>
                  <a:pt x="334" y="343"/>
                  <a:pt x="334" y="333"/>
                </a:cubicBezTo>
                <a:cubicBezTo>
                  <a:pt x="334" y="324"/>
                  <a:pt x="327" y="317"/>
                  <a:pt x="317" y="317"/>
                </a:cubicBezTo>
                <a:close/>
                <a:moveTo>
                  <a:pt x="317" y="233"/>
                </a:moveTo>
                <a:lnTo>
                  <a:pt x="317" y="233"/>
                </a:lnTo>
                <a:lnTo>
                  <a:pt x="317" y="233"/>
                </a:lnTo>
                <a:lnTo>
                  <a:pt x="117" y="233"/>
                </a:lnTo>
                <a:lnTo>
                  <a:pt x="117" y="233"/>
                </a:lnTo>
                <a:cubicBezTo>
                  <a:pt x="107" y="233"/>
                  <a:pt x="100" y="240"/>
                  <a:pt x="100" y="250"/>
                </a:cubicBezTo>
                <a:cubicBezTo>
                  <a:pt x="100" y="259"/>
                  <a:pt x="107" y="266"/>
                  <a:pt x="117" y="266"/>
                </a:cubicBezTo>
                <a:lnTo>
                  <a:pt x="117" y="266"/>
                </a:lnTo>
                <a:lnTo>
                  <a:pt x="317" y="266"/>
                </a:lnTo>
                <a:lnTo>
                  <a:pt x="317" y="266"/>
                </a:lnTo>
                <a:cubicBezTo>
                  <a:pt x="327" y="266"/>
                  <a:pt x="334" y="259"/>
                  <a:pt x="334" y="250"/>
                </a:cubicBezTo>
                <a:cubicBezTo>
                  <a:pt x="334" y="240"/>
                  <a:pt x="327" y="233"/>
                  <a:pt x="317" y="233"/>
                </a:cubicBezTo>
                <a:close/>
                <a:moveTo>
                  <a:pt x="317" y="401"/>
                </a:moveTo>
                <a:lnTo>
                  <a:pt x="317" y="401"/>
                </a:lnTo>
                <a:lnTo>
                  <a:pt x="317" y="401"/>
                </a:lnTo>
                <a:lnTo>
                  <a:pt x="117" y="401"/>
                </a:lnTo>
                <a:lnTo>
                  <a:pt x="117" y="401"/>
                </a:lnTo>
                <a:cubicBezTo>
                  <a:pt x="107" y="401"/>
                  <a:pt x="100" y="408"/>
                  <a:pt x="100" y="417"/>
                </a:cubicBezTo>
                <a:cubicBezTo>
                  <a:pt x="100" y="426"/>
                  <a:pt x="107" y="434"/>
                  <a:pt x="117" y="434"/>
                </a:cubicBezTo>
                <a:lnTo>
                  <a:pt x="117" y="434"/>
                </a:lnTo>
                <a:lnTo>
                  <a:pt x="317" y="434"/>
                </a:lnTo>
                <a:lnTo>
                  <a:pt x="317" y="434"/>
                </a:lnTo>
                <a:cubicBezTo>
                  <a:pt x="327" y="434"/>
                  <a:pt x="334" y="426"/>
                  <a:pt x="334" y="417"/>
                </a:cubicBezTo>
                <a:cubicBezTo>
                  <a:pt x="334" y="408"/>
                  <a:pt x="327" y="401"/>
                  <a:pt x="317" y="4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2" name="Freeform 120"/>
          <p:cNvSpPr>
            <a:spLocks noChangeArrowheads="1"/>
          </p:cNvSpPr>
          <p:nvPr/>
        </p:nvSpPr>
        <p:spPr bwMode="auto">
          <a:xfrm>
            <a:off x="6433739" y="3443269"/>
            <a:ext cx="187325" cy="1920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3" name="Freeform 121"/>
          <p:cNvSpPr>
            <a:spLocks noChangeArrowheads="1"/>
          </p:cNvSpPr>
          <p:nvPr/>
        </p:nvSpPr>
        <p:spPr bwMode="auto">
          <a:xfrm>
            <a:off x="8572102" y="2906694"/>
            <a:ext cx="180975" cy="193675"/>
          </a:xfrm>
          <a:custGeom>
            <a:avLst/>
            <a:gdLst>
              <a:gd name="T0" fmla="*/ 252 w 501"/>
              <a:gd name="T1" fmla="*/ 471 h 537"/>
              <a:gd name="T2" fmla="*/ 252 w 501"/>
              <a:gd name="T3" fmla="*/ 471 h 537"/>
              <a:gd name="T4" fmla="*/ 252 w 501"/>
              <a:gd name="T5" fmla="*/ 471 h 537"/>
              <a:gd name="T6" fmla="*/ 252 w 501"/>
              <a:gd name="T7" fmla="*/ 471 h 537"/>
              <a:gd name="T8" fmla="*/ 166 w 501"/>
              <a:gd name="T9" fmla="*/ 506 h 537"/>
              <a:gd name="T10" fmla="*/ 80 w 501"/>
              <a:gd name="T11" fmla="*/ 471 h 537"/>
              <a:gd name="T12" fmla="*/ 45 w 501"/>
              <a:gd name="T13" fmla="*/ 386 h 537"/>
              <a:gd name="T14" fmla="*/ 80 w 501"/>
              <a:gd name="T15" fmla="*/ 301 h 537"/>
              <a:gd name="T16" fmla="*/ 80 w 501"/>
              <a:gd name="T17" fmla="*/ 301 h 537"/>
              <a:gd name="T18" fmla="*/ 331 w 501"/>
              <a:gd name="T19" fmla="*/ 52 h 537"/>
              <a:gd name="T20" fmla="*/ 332 w 501"/>
              <a:gd name="T21" fmla="*/ 52 h 537"/>
              <a:gd name="T22" fmla="*/ 332 w 501"/>
              <a:gd name="T23" fmla="*/ 52 h 537"/>
              <a:gd name="T24" fmla="*/ 388 w 501"/>
              <a:gd name="T25" fmla="*/ 30 h 537"/>
              <a:gd name="T26" fmla="*/ 446 w 501"/>
              <a:gd name="T27" fmla="*/ 54 h 537"/>
              <a:gd name="T28" fmla="*/ 471 w 501"/>
              <a:gd name="T29" fmla="*/ 111 h 537"/>
              <a:gd name="T30" fmla="*/ 449 w 501"/>
              <a:gd name="T31" fmla="*/ 166 h 537"/>
              <a:gd name="T32" fmla="*/ 449 w 501"/>
              <a:gd name="T33" fmla="*/ 166 h 537"/>
              <a:gd name="T34" fmla="*/ 449 w 501"/>
              <a:gd name="T35" fmla="*/ 167 h 537"/>
              <a:gd name="T36" fmla="*/ 449 w 501"/>
              <a:gd name="T37" fmla="*/ 167 h 537"/>
              <a:gd name="T38" fmla="*/ 446 w 501"/>
              <a:gd name="T39" fmla="*/ 169 h 537"/>
              <a:gd name="T40" fmla="*/ 446 w 501"/>
              <a:gd name="T41" fmla="*/ 169 h 537"/>
              <a:gd name="T42" fmla="*/ 445 w 501"/>
              <a:gd name="T43" fmla="*/ 170 h 537"/>
              <a:gd name="T44" fmla="*/ 203 w 501"/>
              <a:gd name="T45" fmla="*/ 409 h 537"/>
              <a:gd name="T46" fmla="*/ 203 w 501"/>
              <a:gd name="T47" fmla="*/ 409 h 537"/>
              <a:gd name="T48" fmla="*/ 142 w 501"/>
              <a:gd name="T49" fmla="*/ 409 h 537"/>
              <a:gd name="T50" fmla="*/ 129 w 501"/>
              <a:gd name="T51" fmla="*/ 380 h 537"/>
              <a:gd name="T52" fmla="*/ 142 w 501"/>
              <a:gd name="T53" fmla="*/ 350 h 537"/>
              <a:gd name="T54" fmla="*/ 142 w 501"/>
              <a:gd name="T55" fmla="*/ 350 h 537"/>
              <a:gd name="T56" fmla="*/ 302 w 501"/>
              <a:gd name="T57" fmla="*/ 192 h 537"/>
              <a:gd name="T58" fmla="*/ 281 w 501"/>
              <a:gd name="T59" fmla="*/ 172 h 537"/>
              <a:gd name="T60" fmla="*/ 121 w 501"/>
              <a:gd name="T61" fmla="*/ 329 h 537"/>
              <a:gd name="T62" fmla="*/ 121 w 501"/>
              <a:gd name="T63" fmla="*/ 329 h 537"/>
              <a:gd name="T64" fmla="*/ 122 w 501"/>
              <a:gd name="T65" fmla="*/ 430 h 537"/>
              <a:gd name="T66" fmla="*/ 173 w 501"/>
              <a:gd name="T67" fmla="*/ 450 h 537"/>
              <a:gd name="T68" fmla="*/ 224 w 501"/>
              <a:gd name="T69" fmla="*/ 430 h 537"/>
              <a:gd name="T70" fmla="*/ 224 w 501"/>
              <a:gd name="T71" fmla="*/ 430 h 537"/>
              <a:gd name="T72" fmla="*/ 227 w 501"/>
              <a:gd name="T73" fmla="*/ 427 h 537"/>
              <a:gd name="T74" fmla="*/ 227 w 501"/>
              <a:gd name="T75" fmla="*/ 428 h 537"/>
              <a:gd name="T76" fmla="*/ 467 w 501"/>
              <a:gd name="T77" fmla="*/ 191 h 537"/>
              <a:gd name="T78" fmla="*/ 467 w 501"/>
              <a:gd name="T79" fmla="*/ 191 h 537"/>
              <a:gd name="T80" fmla="*/ 500 w 501"/>
              <a:gd name="T81" fmla="*/ 112 h 537"/>
              <a:gd name="T82" fmla="*/ 467 w 501"/>
              <a:gd name="T83" fmla="*/ 33 h 537"/>
              <a:gd name="T84" fmla="*/ 387 w 501"/>
              <a:gd name="T85" fmla="*/ 0 h 537"/>
              <a:gd name="T86" fmla="*/ 307 w 501"/>
              <a:gd name="T87" fmla="*/ 33 h 537"/>
              <a:gd name="T88" fmla="*/ 307 w 501"/>
              <a:gd name="T89" fmla="*/ 33 h 537"/>
              <a:gd name="T90" fmla="*/ 61 w 501"/>
              <a:gd name="T91" fmla="*/ 278 h 537"/>
              <a:gd name="T92" fmla="*/ 59 w 501"/>
              <a:gd name="T93" fmla="*/ 280 h 537"/>
              <a:gd name="T94" fmla="*/ 59 w 501"/>
              <a:gd name="T95" fmla="*/ 280 h 537"/>
              <a:gd name="T96" fmla="*/ 60 w 501"/>
              <a:gd name="T97" fmla="*/ 491 h 537"/>
              <a:gd name="T98" fmla="*/ 167 w 501"/>
              <a:gd name="T99" fmla="*/ 536 h 537"/>
              <a:gd name="T100" fmla="*/ 274 w 501"/>
              <a:gd name="T101" fmla="*/ 492 h 537"/>
              <a:gd name="T102" fmla="*/ 274 w 501"/>
              <a:gd name="T103" fmla="*/ 492 h 537"/>
              <a:gd name="T104" fmla="*/ 277 w 501"/>
              <a:gd name="T105" fmla="*/ 489 h 537"/>
              <a:gd name="T106" fmla="*/ 277 w 501"/>
              <a:gd name="T107" fmla="*/ 489 h 537"/>
              <a:gd name="T108" fmla="*/ 492 w 501"/>
              <a:gd name="T109" fmla="*/ 276 h 537"/>
              <a:gd name="T110" fmla="*/ 470 w 501"/>
              <a:gd name="T111" fmla="*/ 255 h 537"/>
              <a:gd name="T112" fmla="*/ 252 w 501"/>
              <a:gd name="T113" fmla="*/ 47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1" h="537">
                <a:moveTo>
                  <a:pt x="252" y="471"/>
                </a:moveTo>
                <a:lnTo>
                  <a:pt x="252" y="471"/>
                </a:lnTo>
                <a:lnTo>
                  <a:pt x="252" y="471"/>
                </a:lnTo>
                <a:lnTo>
                  <a:pt x="252" y="471"/>
                </a:lnTo>
                <a:cubicBezTo>
                  <a:pt x="229" y="494"/>
                  <a:pt x="199" y="506"/>
                  <a:pt x="166" y="506"/>
                </a:cubicBezTo>
                <a:cubicBezTo>
                  <a:pt x="134" y="506"/>
                  <a:pt x="103" y="494"/>
                  <a:pt x="80" y="471"/>
                </a:cubicBezTo>
                <a:cubicBezTo>
                  <a:pt x="58" y="448"/>
                  <a:pt x="45" y="418"/>
                  <a:pt x="45" y="386"/>
                </a:cubicBezTo>
                <a:cubicBezTo>
                  <a:pt x="45" y="354"/>
                  <a:pt x="58" y="323"/>
                  <a:pt x="80" y="301"/>
                </a:cubicBezTo>
                <a:lnTo>
                  <a:pt x="80" y="301"/>
                </a:lnTo>
                <a:lnTo>
                  <a:pt x="331" y="52"/>
                </a:lnTo>
                <a:lnTo>
                  <a:pt x="332" y="52"/>
                </a:lnTo>
                <a:lnTo>
                  <a:pt x="332" y="52"/>
                </a:lnTo>
                <a:cubicBezTo>
                  <a:pt x="347" y="38"/>
                  <a:pt x="367" y="30"/>
                  <a:pt x="388" y="30"/>
                </a:cubicBezTo>
                <a:cubicBezTo>
                  <a:pt x="410" y="30"/>
                  <a:pt x="431" y="38"/>
                  <a:pt x="446" y="54"/>
                </a:cubicBezTo>
                <a:cubicBezTo>
                  <a:pt x="462" y="69"/>
                  <a:pt x="471" y="90"/>
                  <a:pt x="471" y="111"/>
                </a:cubicBezTo>
                <a:cubicBezTo>
                  <a:pt x="471" y="132"/>
                  <a:pt x="463" y="151"/>
                  <a:pt x="449" y="166"/>
                </a:cubicBezTo>
                <a:lnTo>
                  <a:pt x="449" y="166"/>
                </a:lnTo>
                <a:lnTo>
                  <a:pt x="449" y="167"/>
                </a:lnTo>
                <a:lnTo>
                  <a:pt x="449" y="167"/>
                </a:lnTo>
                <a:cubicBezTo>
                  <a:pt x="448" y="168"/>
                  <a:pt x="448" y="168"/>
                  <a:pt x="446" y="169"/>
                </a:cubicBezTo>
                <a:lnTo>
                  <a:pt x="446" y="169"/>
                </a:lnTo>
                <a:lnTo>
                  <a:pt x="445" y="170"/>
                </a:lnTo>
                <a:lnTo>
                  <a:pt x="203" y="409"/>
                </a:lnTo>
                <a:lnTo>
                  <a:pt x="203" y="409"/>
                </a:lnTo>
                <a:cubicBezTo>
                  <a:pt x="186" y="425"/>
                  <a:pt x="158" y="425"/>
                  <a:pt x="142" y="409"/>
                </a:cubicBezTo>
                <a:cubicBezTo>
                  <a:pt x="134" y="401"/>
                  <a:pt x="129" y="391"/>
                  <a:pt x="129" y="380"/>
                </a:cubicBezTo>
                <a:cubicBezTo>
                  <a:pt x="129" y="368"/>
                  <a:pt x="134" y="358"/>
                  <a:pt x="142" y="350"/>
                </a:cubicBezTo>
                <a:lnTo>
                  <a:pt x="142" y="350"/>
                </a:lnTo>
                <a:lnTo>
                  <a:pt x="302" y="192"/>
                </a:lnTo>
                <a:lnTo>
                  <a:pt x="281" y="172"/>
                </a:lnTo>
                <a:lnTo>
                  <a:pt x="121" y="329"/>
                </a:lnTo>
                <a:lnTo>
                  <a:pt x="121" y="329"/>
                </a:lnTo>
                <a:cubicBezTo>
                  <a:pt x="94" y="357"/>
                  <a:pt x="94" y="402"/>
                  <a:pt x="122" y="430"/>
                </a:cubicBezTo>
                <a:cubicBezTo>
                  <a:pt x="136" y="443"/>
                  <a:pt x="154" y="450"/>
                  <a:pt x="173" y="450"/>
                </a:cubicBezTo>
                <a:cubicBezTo>
                  <a:pt x="192" y="450"/>
                  <a:pt x="209" y="443"/>
                  <a:pt x="224" y="430"/>
                </a:cubicBezTo>
                <a:lnTo>
                  <a:pt x="224" y="430"/>
                </a:lnTo>
                <a:lnTo>
                  <a:pt x="227" y="427"/>
                </a:lnTo>
                <a:lnTo>
                  <a:pt x="227" y="428"/>
                </a:lnTo>
                <a:lnTo>
                  <a:pt x="467" y="191"/>
                </a:lnTo>
                <a:lnTo>
                  <a:pt x="467" y="191"/>
                </a:lnTo>
                <a:cubicBezTo>
                  <a:pt x="488" y="170"/>
                  <a:pt x="500" y="142"/>
                  <a:pt x="500" y="112"/>
                </a:cubicBezTo>
                <a:cubicBezTo>
                  <a:pt x="500" y="82"/>
                  <a:pt x="488" y="54"/>
                  <a:pt x="467" y="33"/>
                </a:cubicBezTo>
                <a:cubicBezTo>
                  <a:pt x="446" y="11"/>
                  <a:pt x="417" y="0"/>
                  <a:pt x="387" y="0"/>
                </a:cubicBezTo>
                <a:cubicBezTo>
                  <a:pt x="357" y="0"/>
                  <a:pt x="328" y="11"/>
                  <a:pt x="307" y="33"/>
                </a:cubicBezTo>
                <a:lnTo>
                  <a:pt x="307" y="33"/>
                </a:lnTo>
                <a:lnTo>
                  <a:pt x="61" y="278"/>
                </a:lnTo>
                <a:lnTo>
                  <a:pt x="59" y="280"/>
                </a:lnTo>
                <a:lnTo>
                  <a:pt x="59" y="280"/>
                </a:lnTo>
                <a:cubicBezTo>
                  <a:pt x="0" y="338"/>
                  <a:pt x="0" y="433"/>
                  <a:pt x="60" y="491"/>
                </a:cubicBezTo>
                <a:cubicBezTo>
                  <a:pt x="88" y="520"/>
                  <a:pt x="126" y="536"/>
                  <a:pt x="167" y="536"/>
                </a:cubicBezTo>
                <a:cubicBezTo>
                  <a:pt x="207" y="536"/>
                  <a:pt x="245" y="520"/>
                  <a:pt x="274" y="492"/>
                </a:cubicBezTo>
                <a:lnTo>
                  <a:pt x="274" y="492"/>
                </a:lnTo>
                <a:lnTo>
                  <a:pt x="277" y="489"/>
                </a:lnTo>
                <a:lnTo>
                  <a:pt x="277" y="489"/>
                </a:lnTo>
                <a:lnTo>
                  <a:pt x="492" y="276"/>
                </a:lnTo>
                <a:lnTo>
                  <a:pt x="470" y="255"/>
                </a:lnTo>
                <a:lnTo>
                  <a:pt x="252" y="471"/>
                </a:lnTo>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4" name="Freeform 122"/>
          <p:cNvSpPr>
            <a:spLocks noChangeArrowheads="1"/>
          </p:cNvSpPr>
          <p:nvPr/>
        </p:nvSpPr>
        <p:spPr bwMode="auto">
          <a:xfrm>
            <a:off x="8035527" y="2905107"/>
            <a:ext cx="193675" cy="196850"/>
          </a:xfrm>
          <a:custGeom>
            <a:avLst/>
            <a:gdLst>
              <a:gd name="T0" fmla="*/ 410 w 536"/>
              <a:gd name="T1" fmla="*/ 342 h 545"/>
              <a:gd name="T2" fmla="*/ 410 w 536"/>
              <a:gd name="T3" fmla="*/ 342 h 545"/>
              <a:gd name="T4" fmla="*/ 410 w 536"/>
              <a:gd name="T5" fmla="*/ 393 h 545"/>
              <a:gd name="T6" fmla="*/ 410 w 536"/>
              <a:gd name="T7" fmla="*/ 342 h 545"/>
              <a:gd name="T8" fmla="*/ 502 w 536"/>
              <a:gd name="T9" fmla="*/ 476 h 545"/>
              <a:gd name="T10" fmla="*/ 502 w 536"/>
              <a:gd name="T11" fmla="*/ 476 h 545"/>
              <a:gd name="T12" fmla="*/ 469 w 536"/>
              <a:gd name="T13" fmla="*/ 510 h 545"/>
              <a:gd name="T14" fmla="*/ 67 w 536"/>
              <a:gd name="T15" fmla="*/ 510 h 545"/>
              <a:gd name="T16" fmla="*/ 33 w 536"/>
              <a:gd name="T17" fmla="*/ 476 h 545"/>
              <a:gd name="T18" fmla="*/ 33 w 536"/>
              <a:gd name="T19" fmla="*/ 309 h 545"/>
              <a:gd name="T20" fmla="*/ 67 w 536"/>
              <a:gd name="T21" fmla="*/ 276 h 545"/>
              <a:gd name="T22" fmla="*/ 469 w 536"/>
              <a:gd name="T23" fmla="*/ 276 h 545"/>
              <a:gd name="T24" fmla="*/ 502 w 536"/>
              <a:gd name="T25" fmla="*/ 309 h 545"/>
              <a:gd name="T26" fmla="*/ 485 w 536"/>
              <a:gd name="T27" fmla="*/ 242 h 545"/>
              <a:gd name="T28" fmla="*/ 485 w 536"/>
              <a:gd name="T29" fmla="*/ 242 h 545"/>
              <a:gd name="T30" fmla="*/ 217 w 536"/>
              <a:gd name="T31" fmla="*/ 242 h 545"/>
              <a:gd name="T32" fmla="*/ 398 w 536"/>
              <a:gd name="T33" fmla="*/ 24 h 545"/>
              <a:gd name="T34" fmla="*/ 284 w 536"/>
              <a:gd name="T35" fmla="*/ 119 h 545"/>
              <a:gd name="T36" fmla="*/ 184 w 536"/>
              <a:gd name="T37" fmla="*/ 242 h 545"/>
              <a:gd name="T38" fmla="*/ 50 w 536"/>
              <a:gd name="T39" fmla="*/ 242 h 545"/>
              <a:gd name="T40" fmla="*/ 0 w 536"/>
              <a:gd name="T41" fmla="*/ 292 h 545"/>
              <a:gd name="T42" fmla="*/ 0 w 536"/>
              <a:gd name="T43" fmla="*/ 493 h 545"/>
              <a:gd name="T44" fmla="*/ 50 w 536"/>
              <a:gd name="T45" fmla="*/ 544 h 545"/>
              <a:gd name="T46" fmla="*/ 485 w 536"/>
              <a:gd name="T47" fmla="*/ 544 h 545"/>
              <a:gd name="T48" fmla="*/ 535 w 536"/>
              <a:gd name="T49" fmla="*/ 493 h 545"/>
              <a:gd name="T50" fmla="*/ 535 w 536"/>
              <a:gd name="T51" fmla="*/ 292 h 545"/>
              <a:gd name="T52" fmla="*/ 343 w 536"/>
              <a:gd name="T53" fmla="*/ 393 h 545"/>
              <a:gd name="T54" fmla="*/ 343 w 536"/>
              <a:gd name="T55" fmla="*/ 393 h 545"/>
              <a:gd name="T56" fmla="*/ 318 w 536"/>
              <a:gd name="T57" fmla="*/ 418 h 545"/>
              <a:gd name="T58" fmla="*/ 368 w 536"/>
              <a:gd name="T59" fmla="*/ 418 h 545"/>
              <a:gd name="T60" fmla="*/ 217 w 536"/>
              <a:gd name="T61" fmla="*/ 376 h 545"/>
              <a:gd name="T62" fmla="*/ 217 w 536"/>
              <a:gd name="T63" fmla="*/ 376 h 545"/>
              <a:gd name="T64" fmla="*/ 183 w 536"/>
              <a:gd name="T65" fmla="*/ 342 h 545"/>
              <a:gd name="T66" fmla="*/ 168 w 536"/>
              <a:gd name="T67" fmla="*/ 326 h 545"/>
              <a:gd name="T68" fmla="*/ 150 w 536"/>
              <a:gd name="T69" fmla="*/ 342 h 545"/>
              <a:gd name="T70" fmla="*/ 117 w 536"/>
              <a:gd name="T71" fmla="*/ 376 h 545"/>
              <a:gd name="T72" fmla="*/ 100 w 536"/>
              <a:gd name="T73" fmla="*/ 392 h 545"/>
              <a:gd name="T74" fmla="*/ 117 w 536"/>
              <a:gd name="T75" fmla="*/ 409 h 545"/>
              <a:gd name="T76" fmla="*/ 150 w 536"/>
              <a:gd name="T77" fmla="*/ 443 h 545"/>
              <a:gd name="T78" fmla="*/ 168 w 536"/>
              <a:gd name="T79" fmla="*/ 460 h 545"/>
              <a:gd name="T80" fmla="*/ 183 w 536"/>
              <a:gd name="T81" fmla="*/ 443 h 545"/>
              <a:gd name="T82" fmla="*/ 217 w 536"/>
              <a:gd name="T83" fmla="*/ 409 h 545"/>
              <a:gd name="T84" fmla="*/ 234 w 536"/>
              <a:gd name="T85" fmla="*/ 39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45">
                <a:moveTo>
                  <a:pt x="410" y="342"/>
                </a:moveTo>
                <a:lnTo>
                  <a:pt x="410" y="342"/>
                </a:lnTo>
                <a:lnTo>
                  <a:pt x="410" y="342"/>
                </a:lnTo>
                <a:lnTo>
                  <a:pt x="410" y="342"/>
                </a:lnTo>
                <a:cubicBezTo>
                  <a:pt x="396" y="342"/>
                  <a:pt x="385" y="354"/>
                  <a:pt x="385" y="368"/>
                </a:cubicBezTo>
                <a:cubicBezTo>
                  <a:pt x="385" y="382"/>
                  <a:pt x="396" y="393"/>
                  <a:pt x="410" y="393"/>
                </a:cubicBezTo>
                <a:cubicBezTo>
                  <a:pt x="424" y="393"/>
                  <a:pt x="435" y="382"/>
                  <a:pt x="435" y="368"/>
                </a:cubicBezTo>
                <a:cubicBezTo>
                  <a:pt x="435" y="354"/>
                  <a:pt x="424" y="342"/>
                  <a:pt x="410" y="342"/>
                </a:cubicBezTo>
                <a:close/>
                <a:moveTo>
                  <a:pt x="502" y="476"/>
                </a:moveTo>
                <a:lnTo>
                  <a:pt x="502" y="476"/>
                </a:lnTo>
                <a:lnTo>
                  <a:pt x="502" y="476"/>
                </a:lnTo>
                <a:lnTo>
                  <a:pt x="502" y="476"/>
                </a:lnTo>
                <a:cubicBezTo>
                  <a:pt x="502" y="495"/>
                  <a:pt x="487" y="510"/>
                  <a:pt x="469" y="510"/>
                </a:cubicBezTo>
                <a:lnTo>
                  <a:pt x="469" y="510"/>
                </a:lnTo>
                <a:lnTo>
                  <a:pt x="67" y="510"/>
                </a:lnTo>
                <a:lnTo>
                  <a:pt x="67" y="510"/>
                </a:lnTo>
                <a:cubicBezTo>
                  <a:pt x="48" y="510"/>
                  <a:pt x="33" y="495"/>
                  <a:pt x="33" y="476"/>
                </a:cubicBezTo>
                <a:lnTo>
                  <a:pt x="33" y="476"/>
                </a:lnTo>
                <a:lnTo>
                  <a:pt x="33" y="309"/>
                </a:lnTo>
                <a:lnTo>
                  <a:pt x="33" y="309"/>
                </a:lnTo>
                <a:cubicBezTo>
                  <a:pt x="33" y="291"/>
                  <a:pt x="48" y="276"/>
                  <a:pt x="67" y="276"/>
                </a:cubicBezTo>
                <a:lnTo>
                  <a:pt x="67" y="276"/>
                </a:lnTo>
                <a:lnTo>
                  <a:pt x="469" y="276"/>
                </a:lnTo>
                <a:lnTo>
                  <a:pt x="469" y="276"/>
                </a:lnTo>
                <a:cubicBezTo>
                  <a:pt x="487" y="276"/>
                  <a:pt x="502" y="291"/>
                  <a:pt x="502" y="309"/>
                </a:cubicBezTo>
                <a:lnTo>
                  <a:pt x="502" y="309"/>
                </a:lnTo>
                <a:lnTo>
                  <a:pt x="502" y="476"/>
                </a:lnTo>
                <a:close/>
                <a:moveTo>
                  <a:pt x="485" y="242"/>
                </a:moveTo>
                <a:lnTo>
                  <a:pt x="485" y="242"/>
                </a:lnTo>
                <a:lnTo>
                  <a:pt x="485" y="242"/>
                </a:lnTo>
                <a:lnTo>
                  <a:pt x="217" y="242"/>
                </a:lnTo>
                <a:lnTo>
                  <a:pt x="217" y="242"/>
                </a:lnTo>
                <a:cubicBezTo>
                  <a:pt x="217" y="187"/>
                  <a:pt x="260" y="167"/>
                  <a:pt x="306" y="139"/>
                </a:cubicBezTo>
                <a:cubicBezTo>
                  <a:pt x="350" y="112"/>
                  <a:pt x="388" y="83"/>
                  <a:pt x="398" y="24"/>
                </a:cubicBezTo>
                <a:cubicBezTo>
                  <a:pt x="402" y="2"/>
                  <a:pt x="369" y="0"/>
                  <a:pt x="364" y="25"/>
                </a:cubicBezTo>
                <a:cubicBezTo>
                  <a:pt x="355" y="70"/>
                  <a:pt x="324" y="94"/>
                  <a:pt x="284" y="119"/>
                </a:cubicBezTo>
                <a:cubicBezTo>
                  <a:pt x="234" y="148"/>
                  <a:pt x="184" y="174"/>
                  <a:pt x="184" y="242"/>
                </a:cubicBezTo>
                <a:lnTo>
                  <a:pt x="184" y="242"/>
                </a:lnTo>
                <a:lnTo>
                  <a:pt x="50" y="242"/>
                </a:lnTo>
                <a:lnTo>
                  <a:pt x="50" y="242"/>
                </a:lnTo>
                <a:cubicBezTo>
                  <a:pt x="23" y="242"/>
                  <a:pt x="0" y="264"/>
                  <a:pt x="0" y="292"/>
                </a:cubicBezTo>
                <a:lnTo>
                  <a:pt x="0" y="292"/>
                </a:lnTo>
                <a:lnTo>
                  <a:pt x="0" y="493"/>
                </a:lnTo>
                <a:lnTo>
                  <a:pt x="0" y="493"/>
                </a:lnTo>
                <a:cubicBezTo>
                  <a:pt x="0" y="521"/>
                  <a:pt x="23" y="544"/>
                  <a:pt x="50" y="544"/>
                </a:cubicBezTo>
                <a:lnTo>
                  <a:pt x="50" y="544"/>
                </a:lnTo>
                <a:lnTo>
                  <a:pt x="485" y="544"/>
                </a:lnTo>
                <a:lnTo>
                  <a:pt x="485" y="544"/>
                </a:lnTo>
                <a:cubicBezTo>
                  <a:pt x="513" y="544"/>
                  <a:pt x="535" y="521"/>
                  <a:pt x="535" y="493"/>
                </a:cubicBezTo>
                <a:lnTo>
                  <a:pt x="535" y="493"/>
                </a:lnTo>
                <a:lnTo>
                  <a:pt x="535" y="292"/>
                </a:lnTo>
                <a:lnTo>
                  <a:pt x="535" y="292"/>
                </a:lnTo>
                <a:cubicBezTo>
                  <a:pt x="535" y="264"/>
                  <a:pt x="513" y="242"/>
                  <a:pt x="485" y="242"/>
                </a:cubicBezTo>
                <a:close/>
                <a:moveTo>
                  <a:pt x="343" y="393"/>
                </a:moveTo>
                <a:lnTo>
                  <a:pt x="343" y="393"/>
                </a:lnTo>
                <a:lnTo>
                  <a:pt x="343" y="393"/>
                </a:lnTo>
                <a:lnTo>
                  <a:pt x="343" y="393"/>
                </a:lnTo>
                <a:cubicBezTo>
                  <a:pt x="329" y="393"/>
                  <a:pt x="318" y="404"/>
                  <a:pt x="318" y="418"/>
                </a:cubicBezTo>
                <a:cubicBezTo>
                  <a:pt x="318" y="432"/>
                  <a:pt x="329" y="443"/>
                  <a:pt x="343" y="443"/>
                </a:cubicBezTo>
                <a:cubicBezTo>
                  <a:pt x="357" y="443"/>
                  <a:pt x="368" y="432"/>
                  <a:pt x="368" y="418"/>
                </a:cubicBezTo>
                <a:cubicBezTo>
                  <a:pt x="368" y="404"/>
                  <a:pt x="357" y="393"/>
                  <a:pt x="343" y="393"/>
                </a:cubicBezTo>
                <a:close/>
                <a:moveTo>
                  <a:pt x="217" y="376"/>
                </a:moveTo>
                <a:lnTo>
                  <a:pt x="217" y="376"/>
                </a:lnTo>
                <a:lnTo>
                  <a:pt x="217" y="376"/>
                </a:lnTo>
                <a:lnTo>
                  <a:pt x="183" y="376"/>
                </a:lnTo>
                <a:lnTo>
                  <a:pt x="183" y="342"/>
                </a:lnTo>
                <a:lnTo>
                  <a:pt x="183" y="342"/>
                </a:lnTo>
                <a:cubicBezTo>
                  <a:pt x="183" y="333"/>
                  <a:pt x="177" y="326"/>
                  <a:pt x="168" y="326"/>
                </a:cubicBezTo>
                <a:cubicBezTo>
                  <a:pt x="158" y="326"/>
                  <a:pt x="150" y="333"/>
                  <a:pt x="150" y="342"/>
                </a:cubicBezTo>
                <a:lnTo>
                  <a:pt x="150" y="342"/>
                </a:lnTo>
                <a:lnTo>
                  <a:pt x="150" y="376"/>
                </a:lnTo>
                <a:lnTo>
                  <a:pt x="117" y="376"/>
                </a:lnTo>
                <a:lnTo>
                  <a:pt x="117" y="376"/>
                </a:lnTo>
                <a:cubicBezTo>
                  <a:pt x="108" y="376"/>
                  <a:pt x="100" y="383"/>
                  <a:pt x="100" y="392"/>
                </a:cubicBezTo>
                <a:cubicBezTo>
                  <a:pt x="100" y="402"/>
                  <a:pt x="108" y="409"/>
                  <a:pt x="117" y="409"/>
                </a:cubicBezTo>
                <a:lnTo>
                  <a:pt x="117" y="409"/>
                </a:lnTo>
                <a:lnTo>
                  <a:pt x="150" y="409"/>
                </a:lnTo>
                <a:lnTo>
                  <a:pt x="150" y="443"/>
                </a:lnTo>
                <a:lnTo>
                  <a:pt x="150" y="443"/>
                </a:lnTo>
                <a:cubicBezTo>
                  <a:pt x="150" y="452"/>
                  <a:pt x="158" y="460"/>
                  <a:pt x="168" y="460"/>
                </a:cubicBezTo>
                <a:cubicBezTo>
                  <a:pt x="177" y="460"/>
                  <a:pt x="183" y="452"/>
                  <a:pt x="183" y="443"/>
                </a:cubicBezTo>
                <a:lnTo>
                  <a:pt x="183" y="443"/>
                </a:lnTo>
                <a:lnTo>
                  <a:pt x="183" y="409"/>
                </a:lnTo>
                <a:lnTo>
                  <a:pt x="217" y="409"/>
                </a:lnTo>
                <a:lnTo>
                  <a:pt x="217" y="409"/>
                </a:lnTo>
                <a:cubicBezTo>
                  <a:pt x="227" y="409"/>
                  <a:pt x="234" y="402"/>
                  <a:pt x="234" y="392"/>
                </a:cubicBezTo>
                <a:cubicBezTo>
                  <a:pt x="234" y="383"/>
                  <a:pt x="227" y="376"/>
                  <a:pt x="217" y="376"/>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5" name="Freeform 123"/>
          <p:cNvSpPr>
            <a:spLocks noChangeArrowheads="1"/>
          </p:cNvSpPr>
          <p:nvPr/>
        </p:nvSpPr>
        <p:spPr bwMode="auto">
          <a:xfrm>
            <a:off x="7498952" y="2906694"/>
            <a:ext cx="193675" cy="193675"/>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6" name="Freeform 124"/>
          <p:cNvSpPr>
            <a:spLocks noChangeArrowheads="1"/>
          </p:cNvSpPr>
          <p:nvPr/>
        </p:nvSpPr>
        <p:spPr bwMode="auto">
          <a:xfrm>
            <a:off x="6962377" y="2906694"/>
            <a:ext cx="193675" cy="193675"/>
          </a:xfrm>
          <a:custGeom>
            <a:avLst/>
            <a:gdLst>
              <a:gd name="T0" fmla="*/ 290 w 537"/>
              <a:gd name="T1" fmla="*/ 254 h 537"/>
              <a:gd name="T2" fmla="*/ 290 w 537"/>
              <a:gd name="T3" fmla="*/ 254 h 537"/>
              <a:gd name="T4" fmla="*/ 265 w 537"/>
              <a:gd name="T5" fmla="*/ 212 h 537"/>
              <a:gd name="T6" fmla="*/ 292 w 537"/>
              <a:gd name="T7" fmla="*/ 227 h 537"/>
              <a:gd name="T8" fmla="*/ 299 w 537"/>
              <a:gd name="T9" fmla="*/ 235 h 537"/>
              <a:gd name="T10" fmla="*/ 323 w 537"/>
              <a:gd name="T11" fmla="*/ 235 h 537"/>
              <a:gd name="T12" fmla="*/ 285 w 537"/>
              <a:gd name="T13" fmla="*/ 180 h 537"/>
              <a:gd name="T14" fmla="*/ 285 w 537"/>
              <a:gd name="T15" fmla="*/ 159 h 537"/>
              <a:gd name="T16" fmla="*/ 278 w 537"/>
              <a:gd name="T17" fmla="*/ 151 h 537"/>
              <a:gd name="T18" fmla="*/ 258 w 537"/>
              <a:gd name="T19" fmla="*/ 151 h 537"/>
              <a:gd name="T20" fmla="*/ 251 w 537"/>
              <a:gd name="T21" fmla="*/ 159 h 537"/>
              <a:gd name="T22" fmla="*/ 251 w 537"/>
              <a:gd name="T23" fmla="*/ 178 h 537"/>
              <a:gd name="T24" fmla="*/ 204 w 537"/>
              <a:gd name="T25" fmla="*/ 230 h 537"/>
              <a:gd name="T26" fmla="*/ 295 w 537"/>
              <a:gd name="T27" fmla="*/ 304 h 537"/>
              <a:gd name="T28" fmla="*/ 247 w 537"/>
              <a:gd name="T29" fmla="*/ 313 h 537"/>
              <a:gd name="T30" fmla="*/ 232 w 537"/>
              <a:gd name="T31" fmla="*/ 295 h 537"/>
              <a:gd name="T32" fmla="*/ 208 w 537"/>
              <a:gd name="T33" fmla="*/ 295 h 537"/>
              <a:gd name="T34" fmla="*/ 201 w 537"/>
              <a:gd name="T35" fmla="*/ 302 h 537"/>
              <a:gd name="T36" fmla="*/ 251 w 537"/>
              <a:gd name="T37" fmla="*/ 356 h 537"/>
              <a:gd name="T38" fmla="*/ 251 w 537"/>
              <a:gd name="T39" fmla="*/ 377 h 537"/>
              <a:gd name="T40" fmla="*/ 258 w 537"/>
              <a:gd name="T41" fmla="*/ 384 h 537"/>
              <a:gd name="T42" fmla="*/ 278 w 537"/>
              <a:gd name="T43" fmla="*/ 384 h 537"/>
              <a:gd name="T44" fmla="*/ 285 w 537"/>
              <a:gd name="T45" fmla="*/ 377 h 537"/>
              <a:gd name="T46" fmla="*/ 285 w 537"/>
              <a:gd name="T47" fmla="*/ 357 h 537"/>
              <a:gd name="T48" fmla="*/ 290 w 537"/>
              <a:gd name="T49" fmla="*/ 254 h 537"/>
              <a:gd name="T50" fmla="*/ 268 w 537"/>
              <a:gd name="T51" fmla="*/ 502 h 537"/>
              <a:gd name="T52" fmla="*/ 268 w 537"/>
              <a:gd name="T53" fmla="*/ 502 h 537"/>
              <a:gd name="T54" fmla="*/ 268 w 537"/>
              <a:gd name="T55" fmla="*/ 33 h 537"/>
              <a:gd name="T56" fmla="*/ 268 w 537"/>
              <a:gd name="T57" fmla="*/ 502 h 537"/>
              <a:gd name="T58" fmla="*/ 268 w 537"/>
              <a:gd name="T59" fmla="*/ 0 h 537"/>
              <a:gd name="T60" fmla="*/ 268 w 537"/>
              <a:gd name="T61" fmla="*/ 0 h 537"/>
              <a:gd name="T62" fmla="*/ 268 w 537"/>
              <a:gd name="T63" fmla="*/ 536 h 537"/>
              <a:gd name="T64" fmla="*/ 268 w 537"/>
              <a:gd name="T6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537">
                <a:moveTo>
                  <a:pt x="290" y="254"/>
                </a:moveTo>
                <a:lnTo>
                  <a:pt x="290" y="254"/>
                </a:lnTo>
                <a:lnTo>
                  <a:pt x="290" y="254"/>
                </a:lnTo>
                <a:lnTo>
                  <a:pt x="290" y="254"/>
                </a:lnTo>
                <a:cubicBezTo>
                  <a:pt x="280" y="249"/>
                  <a:pt x="244" y="244"/>
                  <a:pt x="244" y="227"/>
                </a:cubicBezTo>
                <a:cubicBezTo>
                  <a:pt x="244" y="216"/>
                  <a:pt x="257" y="212"/>
                  <a:pt x="265" y="212"/>
                </a:cubicBezTo>
                <a:cubicBezTo>
                  <a:pt x="273" y="212"/>
                  <a:pt x="282" y="215"/>
                  <a:pt x="287" y="220"/>
                </a:cubicBezTo>
                <a:cubicBezTo>
                  <a:pt x="290" y="223"/>
                  <a:pt x="291" y="225"/>
                  <a:pt x="292" y="227"/>
                </a:cubicBezTo>
                <a:cubicBezTo>
                  <a:pt x="294" y="231"/>
                  <a:pt x="294" y="235"/>
                  <a:pt x="299" y="235"/>
                </a:cubicBezTo>
                <a:lnTo>
                  <a:pt x="299" y="235"/>
                </a:lnTo>
                <a:lnTo>
                  <a:pt x="323" y="235"/>
                </a:lnTo>
                <a:lnTo>
                  <a:pt x="323" y="235"/>
                </a:lnTo>
                <a:cubicBezTo>
                  <a:pt x="329" y="235"/>
                  <a:pt x="331" y="233"/>
                  <a:pt x="331" y="227"/>
                </a:cubicBezTo>
                <a:cubicBezTo>
                  <a:pt x="331" y="200"/>
                  <a:pt x="309" y="185"/>
                  <a:pt x="285" y="180"/>
                </a:cubicBezTo>
                <a:lnTo>
                  <a:pt x="285" y="180"/>
                </a:lnTo>
                <a:lnTo>
                  <a:pt x="285" y="159"/>
                </a:lnTo>
                <a:lnTo>
                  <a:pt x="285" y="159"/>
                </a:lnTo>
                <a:cubicBezTo>
                  <a:pt x="285" y="154"/>
                  <a:pt x="284" y="151"/>
                  <a:pt x="278" y="151"/>
                </a:cubicBezTo>
                <a:lnTo>
                  <a:pt x="278" y="151"/>
                </a:lnTo>
                <a:lnTo>
                  <a:pt x="258" y="151"/>
                </a:lnTo>
                <a:lnTo>
                  <a:pt x="258" y="151"/>
                </a:lnTo>
                <a:cubicBezTo>
                  <a:pt x="253" y="151"/>
                  <a:pt x="251" y="154"/>
                  <a:pt x="251" y="159"/>
                </a:cubicBezTo>
                <a:lnTo>
                  <a:pt x="251" y="159"/>
                </a:lnTo>
                <a:lnTo>
                  <a:pt x="251" y="178"/>
                </a:lnTo>
                <a:lnTo>
                  <a:pt x="251" y="178"/>
                </a:lnTo>
                <a:cubicBezTo>
                  <a:pt x="225" y="184"/>
                  <a:pt x="204" y="200"/>
                  <a:pt x="204" y="230"/>
                </a:cubicBezTo>
                <a:cubicBezTo>
                  <a:pt x="204" y="263"/>
                  <a:pt x="227" y="273"/>
                  <a:pt x="252" y="282"/>
                </a:cubicBezTo>
                <a:cubicBezTo>
                  <a:pt x="273" y="289"/>
                  <a:pt x="295" y="289"/>
                  <a:pt x="295" y="304"/>
                </a:cubicBezTo>
                <a:cubicBezTo>
                  <a:pt x="295" y="319"/>
                  <a:pt x="285" y="322"/>
                  <a:pt x="271" y="322"/>
                </a:cubicBezTo>
                <a:cubicBezTo>
                  <a:pt x="261" y="322"/>
                  <a:pt x="251" y="320"/>
                  <a:pt x="247" y="313"/>
                </a:cubicBezTo>
                <a:cubicBezTo>
                  <a:pt x="243" y="309"/>
                  <a:pt x="241" y="306"/>
                  <a:pt x="241" y="302"/>
                </a:cubicBezTo>
                <a:cubicBezTo>
                  <a:pt x="241" y="296"/>
                  <a:pt x="238" y="295"/>
                  <a:pt x="232" y="295"/>
                </a:cubicBezTo>
                <a:lnTo>
                  <a:pt x="232" y="295"/>
                </a:lnTo>
                <a:lnTo>
                  <a:pt x="208" y="295"/>
                </a:lnTo>
                <a:lnTo>
                  <a:pt x="208" y="295"/>
                </a:lnTo>
                <a:cubicBezTo>
                  <a:pt x="203" y="295"/>
                  <a:pt x="201" y="296"/>
                  <a:pt x="201" y="302"/>
                </a:cubicBezTo>
                <a:cubicBezTo>
                  <a:pt x="201" y="332"/>
                  <a:pt x="225" y="351"/>
                  <a:pt x="251" y="356"/>
                </a:cubicBezTo>
                <a:lnTo>
                  <a:pt x="251" y="356"/>
                </a:lnTo>
                <a:lnTo>
                  <a:pt x="251" y="377"/>
                </a:lnTo>
                <a:lnTo>
                  <a:pt x="251" y="377"/>
                </a:lnTo>
                <a:cubicBezTo>
                  <a:pt x="251" y="382"/>
                  <a:pt x="253" y="384"/>
                  <a:pt x="258" y="384"/>
                </a:cubicBezTo>
                <a:lnTo>
                  <a:pt x="258" y="384"/>
                </a:lnTo>
                <a:lnTo>
                  <a:pt x="278" y="384"/>
                </a:lnTo>
                <a:lnTo>
                  <a:pt x="278" y="384"/>
                </a:lnTo>
                <a:cubicBezTo>
                  <a:pt x="284" y="384"/>
                  <a:pt x="285" y="382"/>
                  <a:pt x="285" y="377"/>
                </a:cubicBezTo>
                <a:lnTo>
                  <a:pt x="285" y="377"/>
                </a:lnTo>
                <a:lnTo>
                  <a:pt x="285" y="357"/>
                </a:lnTo>
                <a:lnTo>
                  <a:pt x="285" y="357"/>
                </a:lnTo>
                <a:cubicBezTo>
                  <a:pt x="315" y="353"/>
                  <a:pt x="335" y="334"/>
                  <a:pt x="335" y="303"/>
                </a:cubicBezTo>
                <a:cubicBezTo>
                  <a:pt x="335" y="267"/>
                  <a:pt x="308" y="259"/>
                  <a:pt x="290" y="254"/>
                </a:cubicBezTo>
                <a:close/>
                <a:moveTo>
                  <a:pt x="268" y="502"/>
                </a:moveTo>
                <a:lnTo>
                  <a:pt x="268" y="502"/>
                </a:lnTo>
                <a:lnTo>
                  <a:pt x="268" y="502"/>
                </a:lnTo>
                <a:lnTo>
                  <a:pt x="268" y="502"/>
                </a:lnTo>
                <a:cubicBezTo>
                  <a:pt x="139" y="502"/>
                  <a:pt x="34" y="397"/>
                  <a:pt x="34" y="268"/>
                </a:cubicBezTo>
                <a:cubicBezTo>
                  <a:pt x="34" y="138"/>
                  <a:pt x="139" y="33"/>
                  <a:pt x="268" y="33"/>
                </a:cubicBezTo>
                <a:cubicBezTo>
                  <a:pt x="398" y="33"/>
                  <a:pt x="503" y="138"/>
                  <a:pt x="503" y="268"/>
                </a:cubicBezTo>
                <a:cubicBezTo>
                  <a:pt x="503" y="397"/>
                  <a:pt x="398" y="502"/>
                  <a:pt x="268" y="502"/>
                </a:cubicBezTo>
                <a:close/>
                <a:moveTo>
                  <a:pt x="268" y="0"/>
                </a:moveTo>
                <a:lnTo>
                  <a:pt x="268" y="0"/>
                </a:lnTo>
                <a:lnTo>
                  <a:pt x="268" y="0"/>
                </a:lnTo>
                <a:lnTo>
                  <a:pt x="268" y="0"/>
                </a:lnTo>
                <a:cubicBezTo>
                  <a:pt x="120" y="0"/>
                  <a:pt x="0" y="120"/>
                  <a:pt x="0" y="268"/>
                </a:cubicBezTo>
                <a:cubicBezTo>
                  <a:pt x="0" y="416"/>
                  <a:pt x="120" y="536"/>
                  <a:pt x="268" y="536"/>
                </a:cubicBezTo>
                <a:cubicBezTo>
                  <a:pt x="416" y="536"/>
                  <a:pt x="536" y="416"/>
                  <a:pt x="536" y="268"/>
                </a:cubicBezTo>
                <a:cubicBezTo>
                  <a:pt x="536" y="120"/>
                  <a:pt x="416" y="0"/>
                  <a:pt x="268"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7" name="Freeform 125"/>
          <p:cNvSpPr>
            <a:spLocks noChangeArrowheads="1"/>
          </p:cNvSpPr>
          <p:nvPr/>
        </p:nvSpPr>
        <p:spPr bwMode="auto">
          <a:xfrm>
            <a:off x="6427389" y="2906694"/>
            <a:ext cx="193675" cy="193675"/>
          </a:xfrm>
          <a:custGeom>
            <a:avLst/>
            <a:gdLst>
              <a:gd name="T0" fmla="*/ 349 w 536"/>
              <a:gd name="T1" fmla="*/ 401 h 537"/>
              <a:gd name="T2" fmla="*/ 349 w 536"/>
              <a:gd name="T3" fmla="*/ 401 h 537"/>
              <a:gd name="T4" fmla="*/ 385 w 536"/>
              <a:gd name="T5" fmla="*/ 301 h 537"/>
              <a:gd name="T6" fmla="*/ 349 w 536"/>
              <a:gd name="T7" fmla="*/ 217 h 537"/>
              <a:gd name="T8" fmla="*/ 307 w 536"/>
              <a:gd name="T9" fmla="*/ 276 h 537"/>
              <a:gd name="T10" fmla="*/ 368 w 536"/>
              <a:gd name="T11" fmla="*/ 268 h 537"/>
              <a:gd name="T12" fmla="*/ 375 w 536"/>
              <a:gd name="T13" fmla="*/ 344 h 537"/>
              <a:gd name="T14" fmla="*/ 305 w 536"/>
              <a:gd name="T15" fmla="*/ 337 h 537"/>
              <a:gd name="T16" fmla="*/ 349 w 536"/>
              <a:gd name="T17" fmla="*/ 401 h 537"/>
              <a:gd name="T18" fmla="*/ 502 w 536"/>
              <a:gd name="T19" fmla="*/ 83 h 537"/>
              <a:gd name="T20" fmla="*/ 33 w 536"/>
              <a:gd name="T21" fmla="*/ 83 h 537"/>
              <a:gd name="T22" fmla="*/ 33 w 536"/>
              <a:gd name="T23" fmla="*/ 67 h 537"/>
              <a:gd name="T24" fmla="*/ 67 w 536"/>
              <a:gd name="T25" fmla="*/ 33 h 537"/>
              <a:gd name="T26" fmla="*/ 468 w 536"/>
              <a:gd name="T27" fmla="*/ 33 h 537"/>
              <a:gd name="T28" fmla="*/ 502 w 536"/>
              <a:gd name="T29" fmla="*/ 67 h 537"/>
              <a:gd name="T30" fmla="*/ 502 w 536"/>
              <a:gd name="T31" fmla="*/ 468 h 537"/>
              <a:gd name="T32" fmla="*/ 502 w 536"/>
              <a:gd name="T33" fmla="*/ 468 h 537"/>
              <a:gd name="T34" fmla="*/ 468 w 536"/>
              <a:gd name="T35" fmla="*/ 502 h 537"/>
              <a:gd name="T36" fmla="*/ 67 w 536"/>
              <a:gd name="T37" fmla="*/ 502 h 537"/>
              <a:gd name="T38" fmla="*/ 33 w 536"/>
              <a:gd name="T39" fmla="*/ 468 h 537"/>
              <a:gd name="T40" fmla="*/ 33 w 536"/>
              <a:gd name="T41" fmla="*/ 117 h 537"/>
              <a:gd name="T42" fmla="*/ 502 w 536"/>
              <a:gd name="T43" fmla="*/ 468 h 537"/>
              <a:gd name="T44" fmla="*/ 485 w 536"/>
              <a:gd name="T45" fmla="*/ 0 h 537"/>
              <a:gd name="T46" fmla="*/ 50 w 536"/>
              <a:gd name="T47" fmla="*/ 0 h 537"/>
              <a:gd name="T48" fmla="*/ 0 w 536"/>
              <a:gd name="T49" fmla="*/ 50 h 537"/>
              <a:gd name="T50" fmla="*/ 0 w 536"/>
              <a:gd name="T51" fmla="*/ 485 h 537"/>
              <a:gd name="T52" fmla="*/ 50 w 536"/>
              <a:gd name="T53" fmla="*/ 536 h 537"/>
              <a:gd name="T54" fmla="*/ 485 w 536"/>
              <a:gd name="T55" fmla="*/ 536 h 537"/>
              <a:gd name="T56" fmla="*/ 535 w 536"/>
              <a:gd name="T57" fmla="*/ 485 h 537"/>
              <a:gd name="T58" fmla="*/ 535 w 536"/>
              <a:gd name="T59" fmla="*/ 50 h 537"/>
              <a:gd name="T60" fmla="*/ 485 w 536"/>
              <a:gd name="T61" fmla="*/ 0 h 537"/>
              <a:gd name="T62" fmla="*/ 124 w 536"/>
              <a:gd name="T63" fmla="*/ 372 h 537"/>
              <a:gd name="T64" fmla="*/ 124 w 536"/>
              <a:gd name="T65" fmla="*/ 372 h 537"/>
              <a:gd name="T66" fmla="*/ 138 w 536"/>
              <a:gd name="T67" fmla="*/ 401 h 537"/>
              <a:gd name="T68" fmla="*/ 230 w 536"/>
              <a:gd name="T69" fmla="*/ 401 h 537"/>
              <a:gd name="T70" fmla="*/ 251 w 536"/>
              <a:gd name="T71" fmla="*/ 384 h 537"/>
              <a:gd name="T72" fmla="*/ 229 w 536"/>
              <a:gd name="T73" fmla="*/ 368 h 537"/>
              <a:gd name="T74" fmla="*/ 178 w 536"/>
              <a:gd name="T75" fmla="*/ 368 h 537"/>
              <a:gd name="T76" fmla="*/ 183 w 536"/>
              <a:gd name="T77" fmla="*/ 218 h 537"/>
              <a:gd name="T78" fmla="*/ 139 w 536"/>
              <a:gd name="T79" fmla="*/ 294 h 537"/>
              <a:gd name="T80" fmla="*/ 202 w 536"/>
              <a:gd name="T81" fmla="*/ 272 h 537"/>
              <a:gd name="T82" fmla="*/ 124 w 536"/>
              <a:gd name="T83" fmla="*/ 372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349" y="401"/>
                </a:moveTo>
                <a:lnTo>
                  <a:pt x="349" y="401"/>
                </a:lnTo>
                <a:lnTo>
                  <a:pt x="349" y="401"/>
                </a:lnTo>
                <a:lnTo>
                  <a:pt x="349" y="401"/>
                </a:lnTo>
                <a:cubicBezTo>
                  <a:pt x="388" y="401"/>
                  <a:pt x="418" y="376"/>
                  <a:pt x="418" y="346"/>
                </a:cubicBezTo>
                <a:cubicBezTo>
                  <a:pt x="418" y="326"/>
                  <a:pt x="404" y="310"/>
                  <a:pt x="385" y="301"/>
                </a:cubicBezTo>
                <a:cubicBezTo>
                  <a:pt x="399" y="292"/>
                  <a:pt x="407" y="279"/>
                  <a:pt x="407" y="263"/>
                </a:cubicBezTo>
                <a:cubicBezTo>
                  <a:pt x="407" y="244"/>
                  <a:pt x="388" y="217"/>
                  <a:pt x="349" y="217"/>
                </a:cubicBezTo>
                <a:cubicBezTo>
                  <a:pt x="319" y="217"/>
                  <a:pt x="290" y="238"/>
                  <a:pt x="290" y="258"/>
                </a:cubicBezTo>
                <a:cubicBezTo>
                  <a:pt x="290" y="267"/>
                  <a:pt x="296" y="276"/>
                  <a:pt x="307" y="276"/>
                </a:cubicBezTo>
                <a:cubicBezTo>
                  <a:pt x="325" y="276"/>
                  <a:pt x="322" y="251"/>
                  <a:pt x="348" y="251"/>
                </a:cubicBezTo>
                <a:cubicBezTo>
                  <a:pt x="361" y="251"/>
                  <a:pt x="368" y="259"/>
                  <a:pt x="368" y="268"/>
                </a:cubicBezTo>
                <a:cubicBezTo>
                  <a:pt x="368" y="296"/>
                  <a:pt x="329" y="278"/>
                  <a:pt x="329" y="305"/>
                </a:cubicBezTo>
                <a:cubicBezTo>
                  <a:pt x="329" y="334"/>
                  <a:pt x="375" y="308"/>
                  <a:pt x="375" y="344"/>
                </a:cubicBezTo>
                <a:cubicBezTo>
                  <a:pt x="375" y="357"/>
                  <a:pt x="364" y="367"/>
                  <a:pt x="349" y="367"/>
                </a:cubicBezTo>
                <a:cubicBezTo>
                  <a:pt x="319" y="367"/>
                  <a:pt x="323" y="337"/>
                  <a:pt x="305" y="337"/>
                </a:cubicBezTo>
                <a:cubicBezTo>
                  <a:pt x="295" y="337"/>
                  <a:pt x="284" y="344"/>
                  <a:pt x="284" y="354"/>
                </a:cubicBezTo>
                <a:cubicBezTo>
                  <a:pt x="284" y="374"/>
                  <a:pt x="309" y="401"/>
                  <a:pt x="349" y="401"/>
                </a:cubicBezTo>
                <a:close/>
                <a:moveTo>
                  <a:pt x="502" y="83"/>
                </a:moveTo>
                <a:lnTo>
                  <a:pt x="502" y="83"/>
                </a:lnTo>
                <a:lnTo>
                  <a:pt x="502" y="83"/>
                </a:lnTo>
                <a:lnTo>
                  <a:pt x="33" y="83"/>
                </a:lnTo>
                <a:lnTo>
                  <a:pt x="33" y="67"/>
                </a:lnTo>
                <a:lnTo>
                  <a:pt x="33" y="67"/>
                </a:lnTo>
                <a:cubicBezTo>
                  <a:pt x="33" y="48"/>
                  <a:pt x="48" y="33"/>
                  <a:pt x="67" y="33"/>
                </a:cubicBezTo>
                <a:lnTo>
                  <a:pt x="67" y="33"/>
                </a:lnTo>
                <a:lnTo>
                  <a:pt x="468" y="33"/>
                </a:lnTo>
                <a:lnTo>
                  <a:pt x="468" y="33"/>
                </a:lnTo>
                <a:cubicBezTo>
                  <a:pt x="487" y="33"/>
                  <a:pt x="502" y="48"/>
                  <a:pt x="502" y="67"/>
                </a:cubicBezTo>
                <a:lnTo>
                  <a:pt x="502" y="67"/>
                </a:lnTo>
                <a:lnTo>
                  <a:pt x="502" y="83"/>
                </a:lnTo>
                <a:close/>
                <a:moveTo>
                  <a:pt x="502" y="468"/>
                </a:moveTo>
                <a:lnTo>
                  <a:pt x="502" y="468"/>
                </a:lnTo>
                <a:lnTo>
                  <a:pt x="502" y="468"/>
                </a:lnTo>
                <a:lnTo>
                  <a:pt x="502" y="468"/>
                </a:lnTo>
                <a:cubicBezTo>
                  <a:pt x="502" y="487"/>
                  <a:pt x="487" y="502"/>
                  <a:pt x="468" y="502"/>
                </a:cubicBezTo>
                <a:lnTo>
                  <a:pt x="468" y="502"/>
                </a:lnTo>
                <a:lnTo>
                  <a:pt x="67" y="502"/>
                </a:lnTo>
                <a:lnTo>
                  <a:pt x="67" y="502"/>
                </a:lnTo>
                <a:cubicBezTo>
                  <a:pt x="48" y="502"/>
                  <a:pt x="33" y="487"/>
                  <a:pt x="33" y="468"/>
                </a:cubicBezTo>
                <a:lnTo>
                  <a:pt x="33" y="468"/>
                </a:lnTo>
                <a:lnTo>
                  <a:pt x="33" y="117"/>
                </a:lnTo>
                <a:lnTo>
                  <a:pt x="502" y="117"/>
                </a:lnTo>
                <a:lnTo>
                  <a:pt x="502" y="468"/>
                </a:lnTo>
                <a:close/>
                <a:moveTo>
                  <a:pt x="485" y="0"/>
                </a:moveTo>
                <a:lnTo>
                  <a:pt x="485" y="0"/>
                </a:lnTo>
                <a:lnTo>
                  <a:pt x="485" y="0"/>
                </a:lnTo>
                <a:lnTo>
                  <a:pt x="50" y="0"/>
                </a:lnTo>
                <a:lnTo>
                  <a:pt x="50" y="0"/>
                </a:lnTo>
                <a:cubicBezTo>
                  <a:pt x="22" y="0"/>
                  <a:pt x="0" y="23"/>
                  <a:pt x="0" y="50"/>
                </a:cubicBezTo>
                <a:lnTo>
                  <a:pt x="0" y="50"/>
                </a:lnTo>
                <a:lnTo>
                  <a:pt x="0" y="485"/>
                </a:lnTo>
                <a:lnTo>
                  <a:pt x="0" y="485"/>
                </a:lnTo>
                <a:cubicBezTo>
                  <a:pt x="0" y="513"/>
                  <a:pt x="22" y="536"/>
                  <a:pt x="50" y="536"/>
                </a:cubicBezTo>
                <a:lnTo>
                  <a:pt x="50" y="536"/>
                </a:lnTo>
                <a:lnTo>
                  <a:pt x="485" y="536"/>
                </a:lnTo>
                <a:lnTo>
                  <a:pt x="485" y="536"/>
                </a:lnTo>
                <a:cubicBezTo>
                  <a:pt x="513" y="536"/>
                  <a:pt x="535" y="513"/>
                  <a:pt x="535" y="485"/>
                </a:cubicBezTo>
                <a:lnTo>
                  <a:pt x="535" y="485"/>
                </a:lnTo>
                <a:lnTo>
                  <a:pt x="535" y="50"/>
                </a:lnTo>
                <a:lnTo>
                  <a:pt x="535" y="50"/>
                </a:lnTo>
                <a:cubicBezTo>
                  <a:pt x="535" y="23"/>
                  <a:pt x="513" y="0"/>
                  <a:pt x="485" y="0"/>
                </a:cubicBezTo>
                <a:close/>
                <a:moveTo>
                  <a:pt x="124" y="372"/>
                </a:moveTo>
                <a:lnTo>
                  <a:pt x="124" y="372"/>
                </a:lnTo>
                <a:lnTo>
                  <a:pt x="124" y="372"/>
                </a:lnTo>
                <a:lnTo>
                  <a:pt x="124" y="372"/>
                </a:lnTo>
                <a:cubicBezTo>
                  <a:pt x="121" y="375"/>
                  <a:pt x="117" y="380"/>
                  <a:pt x="117" y="384"/>
                </a:cubicBezTo>
                <a:cubicBezTo>
                  <a:pt x="117" y="396"/>
                  <a:pt x="126" y="401"/>
                  <a:pt x="138" y="401"/>
                </a:cubicBezTo>
                <a:lnTo>
                  <a:pt x="138" y="401"/>
                </a:lnTo>
                <a:lnTo>
                  <a:pt x="230" y="401"/>
                </a:lnTo>
                <a:lnTo>
                  <a:pt x="230" y="401"/>
                </a:lnTo>
                <a:cubicBezTo>
                  <a:pt x="241" y="401"/>
                  <a:pt x="251" y="396"/>
                  <a:pt x="251" y="384"/>
                </a:cubicBezTo>
                <a:cubicBezTo>
                  <a:pt x="251" y="373"/>
                  <a:pt x="241" y="368"/>
                  <a:pt x="229" y="368"/>
                </a:cubicBezTo>
                <a:lnTo>
                  <a:pt x="229" y="368"/>
                </a:lnTo>
                <a:lnTo>
                  <a:pt x="178" y="368"/>
                </a:lnTo>
                <a:lnTo>
                  <a:pt x="178" y="368"/>
                </a:lnTo>
                <a:cubicBezTo>
                  <a:pt x="202" y="341"/>
                  <a:pt x="245" y="306"/>
                  <a:pt x="245" y="271"/>
                </a:cubicBezTo>
                <a:cubicBezTo>
                  <a:pt x="245" y="238"/>
                  <a:pt x="218" y="218"/>
                  <a:pt x="183" y="218"/>
                </a:cubicBezTo>
                <a:cubicBezTo>
                  <a:pt x="150" y="218"/>
                  <a:pt x="118" y="243"/>
                  <a:pt x="118" y="275"/>
                </a:cubicBezTo>
                <a:cubicBezTo>
                  <a:pt x="118" y="285"/>
                  <a:pt x="126" y="294"/>
                  <a:pt x="139" y="294"/>
                </a:cubicBezTo>
                <a:cubicBezTo>
                  <a:pt x="165" y="294"/>
                  <a:pt x="150" y="252"/>
                  <a:pt x="182" y="252"/>
                </a:cubicBezTo>
                <a:cubicBezTo>
                  <a:pt x="193" y="252"/>
                  <a:pt x="202" y="261"/>
                  <a:pt x="202" y="272"/>
                </a:cubicBezTo>
                <a:cubicBezTo>
                  <a:pt x="202" y="281"/>
                  <a:pt x="197" y="289"/>
                  <a:pt x="192" y="296"/>
                </a:cubicBezTo>
                <a:cubicBezTo>
                  <a:pt x="171" y="324"/>
                  <a:pt x="146" y="346"/>
                  <a:pt x="124" y="37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8" name="Freeform 126"/>
          <p:cNvSpPr>
            <a:spLocks noChangeArrowheads="1"/>
          </p:cNvSpPr>
          <p:nvPr/>
        </p:nvSpPr>
        <p:spPr bwMode="auto">
          <a:xfrm>
            <a:off x="8572102" y="2370119"/>
            <a:ext cx="193675" cy="193675"/>
          </a:xfrm>
          <a:custGeom>
            <a:avLst/>
            <a:gdLst>
              <a:gd name="T0" fmla="*/ 304 w 536"/>
              <a:gd name="T1" fmla="*/ 174 h 537"/>
              <a:gd name="T2" fmla="*/ 304 w 536"/>
              <a:gd name="T3" fmla="*/ 174 h 537"/>
              <a:gd name="T4" fmla="*/ 304 w 536"/>
              <a:gd name="T5" fmla="*/ 174 h 537"/>
              <a:gd name="T6" fmla="*/ 304 w 536"/>
              <a:gd name="T7" fmla="*/ 174 h 537"/>
              <a:gd name="T8" fmla="*/ 269 w 536"/>
              <a:gd name="T9" fmla="*/ 167 h 537"/>
              <a:gd name="T10" fmla="*/ 232 w 536"/>
              <a:gd name="T11" fmla="*/ 175 h 537"/>
              <a:gd name="T12" fmla="*/ 208 w 536"/>
              <a:gd name="T13" fmla="*/ 195 h 537"/>
              <a:gd name="T14" fmla="*/ 201 w 536"/>
              <a:gd name="T15" fmla="*/ 219 h 537"/>
              <a:gd name="T16" fmla="*/ 206 w 536"/>
              <a:gd name="T17" fmla="*/ 229 h 537"/>
              <a:gd name="T18" fmla="*/ 218 w 536"/>
              <a:gd name="T19" fmla="*/ 233 h 537"/>
              <a:gd name="T20" fmla="*/ 235 w 536"/>
              <a:gd name="T21" fmla="*/ 220 h 537"/>
              <a:gd name="T22" fmla="*/ 247 w 536"/>
              <a:gd name="T23" fmla="*/ 200 h 537"/>
              <a:gd name="T24" fmla="*/ 269 w 536"/>
              <a:gd name="T25" fmla="*/ 194 h 537"/>
              <a:gd name="T26" fmla="*/ 290 w 536"/>
              <a:gd name="T27" fmla="*/ 200 h 537"/>
              <a:gd name="T28" fmla="*/ 297 w 536"/>
              <a:gd name="T29" fmla="*/ 217 h 537"/>
              <a:gd name="T30" fmla="*/ 295 w 536"/>
              <a:gd name="T31" fmla="*/ 226 h 537"/>
              <a:gd name="T32" fmla="*/ 289 w 536"/>
              <a:gd name="T33" fmla="*/ 233 h 537"/>
              <a:gd name="T34" fmla="*/ 276 w 536"/>
              <a:gd name="T35" fmla="*/ 244 h 537"/>
              <a:gd name="T36" fmla="*/ 261 w 536"/>
              <a:gd name="T37" fmla="*/ 257 h 537"/>
              <a:gd name="T38" fmla="*/ 251 w 536"/>
              <a:gd name="T39" fmla="*/ 270 h 537"/>
              <a:gd name="T40" fmla="*/ 248 w 536"/>
              <a:gd name="T41" fmla="*/ 288 h 537"/>
              <a:gd name="T42" fmla="*/ 253 w 536"/>
              <a:gd name="T43" fmla="*/ 301 h 537"/>
              <a:gd name="T44" fmla="*/ 264 w 536"/>
              <a:gd name="T45" fmla="*/ 305 h 537"/>
              <a:gd name="T46" fmla="*/ 280 w 536"/>
              <a:gd name="T47" fmla="*/ 292 h 537"/>
              <a:gd name="T48" fmla="*/ 282 w 536"/>
              <a:gd name="T49" fmla="*/ 283 h 537"/>
              <a:gd name="T50" fmla="*/ 284 w 536"/>
              <a:gd name="T51" fmla="*/ 279 h 537"/>
              <a:gd name="T52" fmla="*/ 289 w 536"/>
              <a:gd name="T53" fmla="*/ 274 h 537"/>
              <a:gd name="T54" fmla="*/ 296 w 536"/>
              <a:gd name="T55" fmla="*/ 267 h 537"/>
              <a:gd name="T56" fmla="*/ 319 w 536"/>
              <a:gd name="T57" fmla="*/ 248 h 537"/>
              <a:gd name="T58" fmla="*/ 329 w 536"/>
              <a:gd name="T59" fmla="*/ 234 h 537"/>
              <a:gd name="T60" fmla="*/ 334 w 536"/>
              <a:gd name="T61" fmla="*/ 216 h 537"/>
              <a:gd name="T62" fmla="*/ 326 w 536"/>
              <a:gd name="T63" fmla="*/ 192 h 537"/>
              <a:gd name="T64" fmla="*/ 304 w 536"/>
              <a:gd name="T65" fmla="*/ 174 h 537"/>
              <a:gd name="T66" fmla="*/ 266 w 536"/>
              <a:gd name="T67" fmla="*/ 332 h 537"/>
              <a:gd name="T68" fmla="*/ 266 w 536"/>
              <a:gd name="T69" fmla="*/ 332 h 537"/>
              <a:gd name="T70" fmla="*/ 266 w 536"/>
              <a:gd name="T71" fmla="*/ 332 h 537"/>
              <a:gd name="T72" fmla="*/ 266 w 536"/>
              <a:gd name="T73" fmla="*/ 332 h 537"/>
              <a:gd name="T74" fmla="*/ 251 w 536"/>
              <a:gd name="T75" fmla="*/ 338 h 537"/>
              <a:gd name="T76" fmla="*/ 246 w 536"/>
              <a:gd name="T77" fmla="*/ 351 h 537"/>
              <a:gd name="T78" fmla="*/ 251 w 536"/>
              <a:gd name="T79" fmla="*/ 364 h 537"/>
              <a:gd name="T80" fmla="*/ 266 w 536"/>
              <a:gd name="T81" fmla="*/ 369 h 537"/>
              <a:gd name="T82" fmla="*/ 280 w 536"/>
              <a:gd name="T83" fmla="*/ 364 h 537"/>
              <a:gd name="T84" fmla="*/ 286 w 536"/>
              <a:gd name="T85" fmla="*/ 351 h 537"/>
              <a:gd name="T86" fmla="*/ 280 w 536"/>
              <a:gd name="T87" fmla="*/ 338 h 537"/>
              <a:gd name="T88" fmla="*/ 266 w 536"/>
              <a:gd name="T89" fmla="*/ 332 h 537"/>
              <a:gd name="T90" fmla="*/ 267 w 536"/>
              <a:gd name="T91" fmla="*/ 502 h 537"/>
              <a:gd name="T92" fmla="*/ 267 w 536"/>
              <a:gd name="T93" fmla="*/ 502 h 537"/>
              <a:gd name="T94" fmla="*/ 267 w 536"/>
              <a:gd name="T95" fmla="*/ 502 h 537"/>
              <a:gd name="T96" fmla="*/ 267 w 536"/>
              <a:gd name="T97" fmla="*/ 502 h 537"/>
              <a:gd name="T98" fmla="*/ 33 w 536"/>
              <a:gd name="T99" fmla="*/ 268 h 537"/>
              <a:gd name="T100" fmla="*/ 267 w 536"/>
              <a:gd name="T101" fmla="*/ 34 h 537"/>
              <a:gd name="T102" fmla="*/ 501 w 536"/>
              <a:gd name="T103" fmla="*/ 268 h 537"/>
              <a:gd name="T104" fmla="*/ 267 w 536"/>
              <a:gd name="T105" fmla="*/ 502 h 537"/>
              <a:gd name="T106" fmla="*/ 267 w 536"/>
              <a:gd name="T107" fmla="*/ 0 h 537"/>
              <a:gd name="T108" fmla="*/ 267 w 536"/>
              <a:gd name="T109" fmla="*/ 0 h 537"/>
              <a:gd name="T110" fmla="*/ 267 w 536"/>
              <a:gd name="T111" fmla="*/ 0 h 537"/>
              <a:gd name="T112" fmla="*/ 267 w 536"/>
              <a:gd name="T113" fmla="*/ 0 h 537"/>
              <a:gd name="T114" fmla="*/ 0 w 536"/>
              <a:gd name="T115" fmla="*/ 268 h 537"/>
              <a:gd name="T116" fmla="*/ 267 w 536"/>
              <a:gd name="T117" fmla="*/ 536 h 537"/>
              <a:gd name="T118" fmla="*/ 535 w 536"/>
              <a:gd name="T119" fmla="*/ 268 h 537"/>
              <a:gd name="T120" fmla="*/ 267 w 536"/>
              <a:gd name="T12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6" h="537">
                <a:moveTo>
                  <a:pt x="304" y="174"/>
                </a:moveTo>
                <a:lnTo>
                  <a:pt x="304" y="174"/>
                </a:lnTo>
                <a:lnTo>
                  <a:pt x="304" y="174"/>
                </a:lnTo>
                <a:lnTo>
                  <a:pt x="304" y="174"/>
                </a:lnTo>
                <a:cubicBezTo>
                  <a:pt x="294" y="170"/>
                  <a:pt x="282" y="167"/>
                  <a:pt x="269" y="167"/>
                </a:cubicBezTo>
                <a:cubicBezTo>
                  <a:pt x="255" y="167"/>
                  <a:pt x="243" y="170"/>
                  <a:pt x="232" y="175"/>
                </a:cubicBezTo>
                <a:cubicBezTo>
                  <a:pt x="222" y="181"/>
                  <a:pt x="214" y="187"/>
                  <a:pt x="208" y="195"/>
                </a:cubicBezTo>
                <a:cubicBezTo>
                  <a:pt x="204" y="203"/>
                  <a:pt x="201" y="211"/>
                  <a:pt x="201" y="219"/>
                </a:cubicBezTo>
                <a:cubicBezTo>
                  <a:pt x="201" y="222"/>
                  <a:pt x="202" y="226"/>
                  <a:pt x="206" y="229"/>
                </a:cubicBezTo>
                <a:cubicBezTo>
                  <a:pt x="209" y="232"/>
                  <a:pt x="213" y="233"/>
                  <a:pt x="218" y="233"/>
                </a:cubicBezTo>
                <a:cubicBezTo>
                  <a:pt x="227" y="233"/>
                  <a:pt x="232" y="229"/>
                  <a:pt x="235" y="220"/>
                </a:cubicBezTo>
                <a:cubicBezTo>
                  <a:pt x="239" y="211"/>
                  <a:pt x="243" y="205"/>
                  <a:pt x="247" y="200"/>
                </a:cubicBezTo>
                <a:cubicBezTo>
                  <a:pt x="252" y="196"/>
                  <a:pt x="259" y="194"/>
                  <a:pt x="269" y="194"/>
                </a:cubicBezTo>
                <a:cubicBezTo>
                  <a:pt x="278" y="194"/>
                  <a:pt x="284" y="196"/>
                  <a:pt x="290" y="200"/>
                </a:cubicBezTo>
                <a:cubicBezTo>
                  <a:pt x="295" y="205"/>
                  <a:pt x="297" y="210"/>
                  <a:pt x="297" y="217"/>
                </a:cubicBezTo>
                <a:cubicBezTo>
                  <a:pt x="297" y="220"/>
                  <a:pt x="296" y="223"/>
                  <a:pt x="295" y="226"/>
                </a:cubicBezTo>
                <a:cubicBezTo>
                  <a:pt x="293" y="229"/>
                  <a:pt x="291" y="231"/>
                  <a:pt x="289" y="233"/>
                </a:cubicBezTo>
                <a:cubicBezTo>
                  <a:pt x="286" y="236"/>
                  <a:pt x="282" y="239"/>
                  <a:pt x="276" y="244"/>
                </a:cubicBezTo>
                <a:cubicBezTo>
                  <a:pt x="270" y="249"/>
                  <a:pt x="264" y="253"/>
                  <a:pt x="261" y="257"/>
                </a:cubicBezTo>
                <a:cubicBezTo>
                  <a:pt x="257" y="261"/>
                  <a:pt x="254" y="265"/>
                  <a:pt x="251" y="270"/>
                </a:cubicBezTo>
                <a:cubicBezTo>
                  <a:pt x="249" y="275"/>
                  <a:pt x="248" y="281"/>
                  <a:pt x="248" y="288"/>
                </a:cubicBezTo>
                <a:cubicBezTo>
                  <a:pt x="248" y="293"/>
                  <a:pt x="249" y="298"/>
                  <a:pt x="253" y="301"/>
                </a:cubicBezTo>
                <a:cubicBezTo>
                  <a:pt x="256" y="303"/>
                  <a:pt x="260" y="305"/>
                  <a:pt x="264" y="305"/>
                </a:cubicBezTo>
                <a:cubicBezTo>
                  <a:pt x="273" y="305"/>
                  <a:pt x="279" y="301"/>
                  <a:pt x="280" y="292"/>
                </a:cubicBezTo>
                <a:cubicBezTo>
                  <a:pt x="281" y="288"/>
                  <a:pt x="282" y="285"/>
                  <a:pt x="282" y="283"/>
                </a:cubicBezTo>
                <a:cubicBezTo>
                  <a:pt x="283" y="282"/>
                  <a:pt x="284" y="280"/>
                  <a:pt x="284" y="279"/>
                </a:cubicBezTo>
                <a:cubicBezTo>
                  <a:pt x="285" y="277"/>
                  <a:pt x="287" y="275"/>
                  <a:pt x="289" y="274"/>
                </a:cubicBezTo>
                <a:cubicBezTo>
                  <a:pt x="290" y="272"/>
                  <a:pt x="293" y="269"/>
                  <a:pt x="296" y="267"/>
                </a:cubicBezTo>
                <a:cubicBezTo>
                  <a:pt x="307" y="258"/>
                  <a:pt x="315" y="252"/>
                  <a:pt x="319" y="248"/>
                </a:cubicBezTo>
                <a:cubicBezTo>
                  <a:pt x="323" y="244"/>
                  <a:pt x="327" y="239"/>
                  <a:pt x="329" y="234"/>
                </a:cubicBezTo>
                <a:cubicBezTo>
                  <a:pt x="333" y="229"/>
                  <a:pt x="334" y="223"/>
                  <a:pt x="334" y="216"/>
                </a:cubicBezTo>
                <a:cubicBezTo>
                  <a:pt x="334" y="208"/>
                  <a:pt x="332" y="199"/>
                  <a:pt x="326" y="192"/>
                </a:cubicBezTo>
                <a:cubicBezTo>
                  <a:pt x="321" y="184"/>
                  <a:pt x="313" y="179"/>
                  <a:pt x="304" y="174"/>
                </a:cubicBezTo>
                <a:close/>
                <a:moveTo>
                  <a:pt x="266" y="332"/>
                </a:moveTo>
                <a:lnTo>
                  <a:pt x="266" y="332"/>
                </a:lnTo>
                <a:lnTo>
                  <a:pt x="266" y="332"/>
                </a:lnTo>
                <a:lnTo>
                  <a:pt x="266" y="332"/>
                </a:lnTo>
                <a:cubicBezTo>
                  <a:pt x="260" y="332"/>
                  <a:pt x="255" y="334"/>
                  <a:pt x="251" y="338"/>
                </a:cubicBezTo>
                <a:cubicBezTo>
                  <a:pt x="247" y="341"/>
                  <a:pt x="246" y="345"/>
                  <a:pt x="246" y="351"/>
                </a:cubicBezTo>
                <a:cubicBezTo>
                  <a:pt x="246" y="356"/>
                  <a:pt x="247" y="360"/>
                  <a:pt x="251" y="364"/>
                </a:cubicBezTo>
                <a:cubicBezTo>
                  <a:pt x="256" y="367"/>
                  <a:pt x="261" y="369"/>
                  <a:pt x="266" y="369"/>
                </a:cubicBezTo>
                <a:cubicBezTo>
                  <a:pt x="271" y="369"/>
                  <a:pt x="275" y="367"/>
                  <a:pt x="280" y="364"/>
                </a:cubicBezTo>
                <a:cubicBezTo>
                  <a:pt x="284" y="360"/>
                  <a:pt x="286" y="356"/>
                  <a:pt x="286" y="351"/>
                </a:cubicBezTo>
                <a:cubicBezTo>
                  <a:pt x="286" y="345"/>
                  <a:pt x="284" y="341"/>
                  <a:pt x="280" y="338"/>
                </a:cubicBezTo>
                <a:cubicBezTo>
                  <a:pt x="276" y="334"/>
                  <a:pt x="271" y="332"/>
                  <a:pt x="266" y="332"/>
                </a:cubicBezTo>
                <a:close/>
                <a:moveTo>
                  <a:pt x="267" y="502"/>
                </a:moveTo>
                <a:lnTo>
                  <a:pt x="267" y="502"/>
                </a:lnTo>
                <a:lnTo>
                  <a:pt x="267" y="502"/>
                </a:lnTo>
                <a:lnTo>
                  <a:pt x="267" y="502"/>
                </a:lnTo>
                <a:cubicBezTo>
                  <a:pt x="138" y="502"/>
                  <a:pt x="33" y="398"/>
                  <a:pt x="33" y="268"/>
                </a:cubicBezTo>
                <a:cubicBezTo>
                  <a:pt x="33" y="138"/>
                  <a:pt x="138" y="34"/>
                  <a:pt x="267" y="34"/>
                </a:cubicBezTo>
                <a:cubicBezTo>
                  <a:pt x="396" y="34"/>
                  <a:pt x="501" y="138"/>
                  <a:pt x="501" y="268"/>
                </a:cubicBezTo>
                <a:cubicBezTo>
                  <a:pt x="501" y="398"/>
                  <a:pt x="396" y="502"/>
                  <a:pt x="267" y="502"/>
                </a:cubicBezTo>
                <a:close/>
                <a:moveTo>
                  <a:pt x="267" y="0"/>
                </a:moveTo>
                <a:lnTo>
                  <a:pt x="267" y="0"/>
                </a:lnTo>
                <a:lnTo>
                  <a:pt x="267" y="0"/>
                </a:lnTo>
                <a:lnTo>
                  <a:pt x="267" y="0"/>
                </a:lnTo>
                <a:cubicBezTo>
                  <a:pt x="119" y="0"/>
                  <a:pt x="0" y="120"/>
                  <a:pt x="0" y="268"/>
                </a:cubicBezTo>
                <a:cubicBezTo>
                  <a:pt x="0" y="416"/>
                  <a:pt x="119" y="536"/>
                  <a:pt x="267" y="536"/>
                </a:cubicBezTo>
                <a:cubicBezTo>
                  <a:pt x="415" y="536"/>
                  <a:pt x="535" y="416"/>
                  <a:pt x="535" y="268"/>
                </a:cubicBezTo>
                <a:cubicBezTo>
                  <a:pt x="535" y="120"/>
                  <a:pt x="415" y="0"/>
                  <a:pt x="267"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29" name="Freeform 127"/>
          <p:cNvSpPr>
            <a:spLocks noChangeArrowheads="1"/>
          </p:cNvSpPr>
          <p:nvPr/>
        </p:nvSpPr>
        <p:spPr bwMode="auto">
          <a:xfrm>
            <a:off x="8035527" y="2370119"/>
            <a:ext cx="193675" cy="193675"/>
          </a:xfrm>
          <a:custGeom>
            <a:avLst/>
            <a:gdLst>
              <a:gd name="T0" fmla="*/ 267 w 536"/>
              <a:gd name="T1" fmla="*/ 301 h 537"/>
              <a:gd name="T2" fmla="*/ 267 w 536"/>
              <a:gd name="T3" fmla="*/ 301 h 537"/>
              <a:gd name="T4" fmla="*/ 267 w 536"/>
              <a:gd name="T5" fmla="*/ 301 h 537"/>
              <a:gd name="T6" fmla="*/ 267 w 536"/>
              <a:gd name="T7" fmla="*/ 301 h 537"/>
              <a:gd name="T8" fmla="*/ 284 w 536"/>
              <a:gd name="T9" fmla="*/ 285 h 537"/>
              <a:gd name="T10" fmla="*/ 284 w 536"/>
              <a:gd name="T11" fmla="*/ 285 h 537"/>
              <a:gd name="T12" fmla="*/ 284 w 536"/>
              <a:gd name="T13" fmla="*/ 184 h 537"/>
              <a:gd name="T14" fmla="*/ 284 w 536"/>
              <a:gd name="T15" fmla="*/ 184 h 537"/>
              <a:gd name="T16" fmla="*/ 267 w 536"/>
              <a:gd name="T17" fmla="*/ 167 h 537"/>
              <a:gd name="T18" fmla="*/ 251 w 536"/>
              <a:gd name="T19" fmla="*/ 184 h 537"/>
              <a:gd name="T20" fmla="*/ 251 w 536"/>
              <a:gd name="T21" fmla="*/ 184 h 537"/>
              <a:gd name="T22" fmla="*/ 251 w 536"/>
              <a:gd name="T23" fmla="*/ 285 h 537"/>
              <a:gd name="T24" fmla="*/ 251 w 536"/>
              <a:gd name="T25" fmla="*/ 285 h 537"/>
              <a:gd name="T26" fmla="*/ 267 w 536"/>
              <a:gd name="T27" fmla="*/ 301 h 537"/>
              <a:gd name="T28" fmla="*/ 267 w 536"/>
              <a:gd name="T29" fmla="*/ 502 h 537"/>
              <a:gd name="T30" fmla="*/ 267 w 536"/>
              <a:gd name="T31" fmla="*/ 502 h 537"/>
              <a:gd name="T32" fmla="*/ 267 w 536"/>
              <a:gd name="T33" fmla="*/ 502 h 537"/>
              <a:gd name="T34" fmla="*/ 267 w 536"/>
              <a:gd name="T35" fmla="*/ 502 h 537"/>
              <a:gd name="T36" fmla="*/ 33 w 536"/>
              <a:gd name="T37" fmla="*/ 268 h 537"/>
              <a:gd name="T38" fmla="*/ 267 w 536"/>
              <a:gd name="T39" fmla="*/ 34 h 537"/>
              <a:gd name="T40" fmla="*/ 502 w 536"/>
              <a:gd name="T41" fmla="*/ 268 h 537"/>
              <a:gd name="T42" fmla="*/ 267 w 536"/>
              <a:gd name="T43" fmla="*/ 502 h 537"/>
              <a:gd name="T44" fmla="*/ 267 w 536"/>
              <a:gd name="T45" fmla="*/ 0 h 537"/>
              <a:gd name="T46" fmla="*/ 267 w 536"/>
              <a:gd name="T47" fmla="*/ 0 h 537"/>
              <a:gd name="T48" fmla="*/ 267 w 536"/>
              <a:gd name="T49" fmla="*/ 0 h 537"/>
              <a:gd name="T50" fmla="*/ 267 w 536"/>
              <a:gd name="T51" fmla="*/ 0 h 537"/>
              <a:gd name="T52" fmla="*/ 0 w 536"/>
              <a:gd name="T53" fmla="*/ 268 h 537"/>
              <a:gd name="T54" fmla="*/ 267 w 536"/>
              <a:gd name="T55" fmla="*/ 536 h 537"/>
              <a:gd name="T56" fmla="*/ 535 w 536"/>
              <a:gd name="T57" fmla="*/ 268 h 537"/>
              <a:gd name="T58" fmla="*/ 267 w 536"/>
              <a:gd name="T59" fmla="*/ 0 h 537"/>
              <a:gd name="T60" fmla="*/ 268 w 536"/>
              <a:gd name="T61" fmla="*/ 335 h 537"/>
              <a:gd name="T62" fmla="*/ 268 w 536"/>
              <a:gd name="T63" fmla="*/ 335 h 537"/>
              <a:gd name="T64" fmla="*/ 268 w 536"/>
              <a:gd name="T65" fmla="*/ 335 h 537"/>
              <a:gd name="T66" fmla="*/ 268 w 536"/>
              <a:gd name="T67" fmla="*/ 335 h 537"/>
              <a:gd name="T68" fmla="*/ 256 w 536"/>
              <a:gd name="T69" fmla="*/ 340 h 537"/>
              <a:gd name="T70" fmla="*/ 251 w 536"/>
              <a:gd name="T71" fmla="*/ 352 h 537"/>
              <a:gd name="T72" fmla="*/ 256 w 536"/>
              <a:gd name="T73" fmla="*/ 364 h 537"/>
              <a:gd name="T74" fmla="*/ 268 w 536"/>
              <a:gd name="T75" fmla="*/ 369 h 537"/>
              <a:gd name="T76" fmla="*/ 279 w 536"/>
              <a:gd name="T77" fmla="*/ 364 h 537"/>
              <a:gd name="T78" fmla="*/ 284 w 536"/>
              <a:gd name="T79" fmla="*/ 352 h 537"/>
              <a:gd name="T80" fmla="*/ 279 w 536"/>
              <a:gd name="T81" fmla="*/ 340 h 537"/>
              <a:gd name="T82" fmla="*/ 268 w 536"/>
              <a:gd name="T83"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537">
                <a:moveTo>
                  <a:pt x="267" y="301"/>
                </a:moveTo>
                <a:lnTo>
                  <a:pt x="267" y="301"/>
                </a:lnTo>
                <a:lnTo>
                  <a:pt x="267" y="301"/>
                </a:lnTo>
                <a:lnTo>
                  <a:pt x="267" y="301"/>
                </a:lnTo>
                <a:cubicBezTo>
                  <a:pt x="277" y="301"/>
                  <a:pt x="284" y="294"/>
                  <a:pt x="284" y="285"/>
                </a:cubicBezTo>
                <a:lnTo>
                  <a:pt x="284" y="285"/>
                </a:lnTo>
                <a:lnTo>
                  <a:pt x="284" y="184"/>
                </a:lnTo>
                <a:lnTo>
                  <a:pt x="284" y="184"/>
                </a:lnTo>
                <a:cubicBezTo>
                  <a:pt x="284" y="175"/>
                  <a:pt x="277" y="167"/>
                  <a:pt x="267" y="167"/>
                </a:cubicBezTo>
                <a:cubicBezTo>
                  <a:pt x="258" y="167"/>
                  <a:pt x="251" y="175"/>
                  <a:pt x="251" y="184"/>
                </a:cubicBezTo>
                <a:lnTo>
                  <a:pt x="251" y="184"/>
                </a:lnTo>
                <a:lnTo>
                  <a:pt x="251" y="285"/>
                </a:lnTo>
                <a:lnTo>
                  <a:pt x="251" y="285"/>
                </a:lnTo>
                <a:cubicBezTo>
                  <a:pt x="251" y="294"/>
                  <a:pt x="258" y="301"/>
                  <a:pt x="267" y="301"/>
                </a:cubicBezTo>
                <a:close/>
                <a:moveTo>
                  <a:pt x="267" y="502"/>
                </a:moveTo>
                <a:lnTo>
                  <a:pt x="267" y="502"/>
                </a:lnTo>
                <a:lnTo>
                  <a:pt x="267" y="502"/>
                </a:lnTo>
                <a:lnTo>
                  <a:pt x="267" y="502"/>
                </a:lnTo>
                <a:cubicBezTo>
                  <a:pt x="138" y="502"/>
                  <a:pt x="33" y="398"/>
                  <a:pt x="33" y="268"/>
                </a:cubicBezTo>
                <a:cubicBezTo>
                  <a:pt x="33" y="138"/>
                  <a:pt x="138" y="34"/>
                  <a:pt x="267" y="34"/>
                </a:cubicBezTo>
                <a:cubicBezTo>
                  <a:pt x="397" y="34"/>
                  <a:pt x="502" y="138"/>
                  <a:pt x="502" y="268"/>
                </a:cubicBezTo>
                <a:cubicBezTo>
                  <a:pt x="502" y="398"/>
                  <a:pt x="397" y="502"/>
                  <a:pt x="267" y="502"/>
                </a:cubicBezTo>
                <a:close/>
                <a:moveTo>
                  <a:pt x="267" y="0"/>
                </a:moveTo>
                <a:lnTo>
                  <a:pt x="267" y="0"/>
                </a:lnTo>
                <a:lnTo>
                  <a:pt x="267" y="0"/>
                </a:lnTo>
                <a:lnTo>
                  <a:pt x="267" y="0"/>
                </a:lnTo>
                <a:cubicBezTo>
                  <a:pt x="120" y="0"/>
                  <a:pt x="0" y="120"/>
                  <a:pt x="0" y="268"/>
                </a:cubicBezTo>
                <a:cubicBezTo>
                  <a:pt x="0" y="416"/>
                  <a:pt x="120" y="536"/>
                  <a:pt x="267" y="536"/>
                </a:cubicBezTo>
                <a:cubicBezTo>
                  <a:pt x="415" y="536"/>
                  <a:pt x="535" y="416"/>
                  <a:pt x="535" y="268"/>
                </a:cubicBezTo>
                <a:cubicBezTo>
                  <a:pt x="535" y="120"/>
                  <a:pt x="415" y="0"/>
                  <a:pt x="267" y="0"/>
                </a:cubicBezTo>
                <a:close/>
                <a:moveTo>
                  <a:pt x="268" y="335"/>
                </a:moveTo>
                <a:lnTo>
                  <a:pt x="268" y="335"/>
                </a:lnTo>
                <a:lnTo>
                  <a:pt x="268" y="335"/>
                </a:lnTo>
                <a:lnTo>
                  <a:pt x="268" y="335"/>
                </a:lnTo>
                <a:cubicBezTo>
                  <a:pt x="263" y="335"/>
                  <a:pt x="259" y="336"/>
                  <a:pt x="256" y="340"/>
                </a:cubicBezTo>
                <a:cubicBezTo>
                  <a:pt x="253" y="343"/>
                  <a:pt x="251" y="347"/>
                  <a:pt x="251" y="352"/>
                </a:cubicBezTo>
                <a:cubicBezTo>
                  <a:pt x="251" y="357"/>
                  <a:pt x="253" y="361"/>
                  <a:pt x="256" y="364"/>
                </a:cubicBezTo>
                <a:cubicBezTo>
                  <a:pt x="260" y="367"/>
                  <a:pt x="263" y="369"/>
                  <a:pt x="268" y="369"/>
                </a:cubicBezTo>
                <a:cubicBezTo>
                  <a:pt x="272" y="369"/>
                  <a:pt x="276" y="367"/>
                  <a:pt x="279" y="364"/>
                </a:cubicBezTo>
                <a:cubicBezTo>
                  <a:pt x="283" y="361"/>
                  <a:pt x="284" y="357"/>
                  <a:pt x="284" y="352"/>
                </a:cubicBezTo>
                <a:cubicBezTo>
                  <a:pt x="284" y="347"/>
                  <a:pt x="283" y="343"/>
                  <a:pt x="279" y="340"/>
                </a:cubicBezTo>
                <a:cubicBezTo>
                  <a:pt x="277" y="336"/>
                  <a:pt x="272" y="335"/>
                  <a:pt x="268" y="33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0" name="Freeform 128"/>
          <p:cNvSpPr>
            <a:spLocks noChangeArrowheads="1"/>
          </p:cNvSpPr>
          <p:nvPr/>
        </p:nvSpPr>
        <p:spPr bwMode="auto">
          <a:xfrm>
            <a:off x="7498952" y="2370119"/>
            <a:ext cx="193675" cy="193675"/>
          </a:xfrm>
          <a:custGeom>
            <a:avLst/>
            <a:gdLst>
              <a:gd name="T0" fmla="*/ 419 w 536"/>
              <a:gd name="T1" fmla="*/ 385 h 537"/>
              <a:gd name="T2" fmla="*/ 318 w 536"/>
              <a:gd name="T3" fmla="*/ 385 h 537"/>
              <a:gd name="T4" fmla="*/ 302 w 536"/>
              <a:gd name="T5" fmla="*/ 402 h 537"/>
              <a:gd name="T6" fmla="*/ 318 w 536"/>
              <a:gd name="T7" fmla="*/ 419 h 537"/>
              <a:gd name="T8" fmla="*/ 419 w 536"/>
              <a:gd name="T9" fmla="*/ 419 h 537"/>
              <a:gd name="T10" fmla="*/ 419 w 536"/>
              <a:gd name="T11" fmla="*/ 385 h 537"/>
              <a:gd name="T12" fmla="*/ 502 w 536"/>
              <a:gd name="T13" fmla="*/ 469 h 537"/>
              <a:gd name="T14" fmla="*/ 502 w 536"/>
              <a:gd name="T15" fmla="*/ 469 h 537"/>
              <a:gd name="T16" fmla="*/ 469 w 536"/>
              <a:gd name="T17" fmla="*/ 502 h 537"/>
              <a:gd name="T18" fmla="*/ 67 w 536"/>
              <a:gd name="T19" fmla="*/ 502 h 537"/>
              <a:gd name="T20" fmla="*/ 34 w 536"/>
              <a:gd name="T21" fmla="*/ 469 h 537"/>
              <a:gd name="T22" fmla="*/ 34 w 536"/>
              <a:gd name="T23" fmla="*/ 67 h 537"/>
              <a:gd name="T24" fmla="*/ 67 w 536"/>
              <a:gd name="T25" fmla="*/ 34 h 537"/>
              <a:gd name="T26" fmla="*/ 469 w 536"/>
              <a:gd name="T27" fmla="*/ 34 h 537"/>
              <a:gd name="T28" fmla="*/ 502 w 536"/>
              <a:gd name="T29" fmla="*/ 67 h 537"/>
              <a:gd name="T30" fmla="*/ 485 w 536"/>
              <a:gd name="T31" fmla="*/ 0 h 537"/>
              <a:gd name="T32" fmla="*/ 485 w 536"/>
              <a:gd name="T33" fmla="*/ 0 h 537"/>
              <a:gd name="T34" fmla="*/ 50 w 536"/>
              <a:gd name="T35" fmla="*/ 0 h 537"/>
              <a:gd name="T36" fmla="*/ 0 w 536"/>
              <a:gd name="T37" fmla="*/ 51 h 537"/>
              <a:gd name="T38" fmla="*/ 0 w 536"/>
              <a:gd name="T39" fmla="*/ 486 h 537"/>
              <a:gd name="T40" fmla="*/ 50 w 536"/>
              <a:gd name="T41" fmla="*/ 536 h 537"/>
              <a:gd name="T42" fmla="*/ 485 w 536"/>
              <a:gd name="T43" fmla="*/ 536 h 537"/>
              <a:gd name="T44" fmla="*/ 535 w 536"/>
              <a:gd name="T45" fmla="*/ 486 h 537"/>
              <a:gd name="T46" fmla="*/ 535 w 536"/>
              <a:gd name="T47" fmla="*/ 51 h 537"/>
              <a:gd name="T48" fmla="*/ 419 w 536"/>
              <a:gd name="T49" fmla="*/ 318 h 537"/>
              <a:gd name="T50" fmla="*/ 419 w 536"/>
              <a:gd name="T51" fmla="*/ 318 h 537"/>
              <a:gd name="T52" fmla="*/ 318 w 536"/>
              <a:gd name="T53" fmla="*/ 318 h 537"/>
              <a:gd name="T54" fmla="*/ 318 w 536"/>
              <a:gd name="T55" fmla="*/ 352 h 537"/>
              <a:gd name="T56" fmla="*/ 419 w 536"/>
              <a:gd name="T57" fmla="*/ 352 h 537"/>
              <a:gd name="T58" fmla="*/ 435 w 536"/>
              <a:gd name="T59" fmla="*/ 335 h 537"/>
              <a:gd name="T60" fmla="*/ 419 w 536"/>
              <a:gd name="T61" fmla="*/ 150 h 537"/>
              <a:gd name="T62" fmla="*/ 419 w 536"/>
              <a:gd name="T63" fmla="*/ 150 h 537"/>
              <a:gd name="T64" fmla="*/ 318 w 536"/>
              <a:gd name="T65" fmla="*/ 150 h 537"/>
              <a:gd name="T66" fmla="*/ 318 w 536"/>
              <a:gd name="T67" fmla="*/ 184 h 537"/>
              <a:gd name="T68" fmla="*/ 419 w 536"/>
              <a:gd name="T69" fmla="*/ 184 h 537"/>
              <a:gd name="T70" fmla="*/ 435 w 536"/>
              <a:gd name="T71" fmla="*/ 167 h 537"/>
              <a:gd name="T72" fmla="*/ 218 w 536"/>
              <a:gd name="T73" fmla="*/ 150 h 537"/>
              <a:gd name="T74" fmla="*/ 218 w 536"/>
              <a:gd name="T75" fmla="*/ 150 h 537"/>
              <a:gd name="T76" fmla="*/ 184 w 536"/>
              <a:gd name="T77" fmla="*/ 117 h 537"/>
              <a:gd name="T78" fmla="*/ 167 w 536"/>
              <a:gd name="T79" fmla="*/ 100 h 537"/>
              <a:gd name="T80" fmla="*/ 151 w 536"/>
              <a:gd name="T81" fmla="*/ 117 h 537"/>
              <a:gd name="T82" fmla="*/ 117 w 536"/>
              <a:gd name="T83" fmla="*/ 150 h 537"/>
              <a:gd name="T84" fmla="*/ 100 w 536"/>
              <a:gd name="T85" fmla="*/ 167 h 537"/>
              <a:gd name="T86" fmla="*/ 117 w 536"/>
              <a:gd name="T87" fmla="*/ 184 h 537"/>
              <a:gd name="T88" fmla="*/ 151 w 536"/>
              <a:gd name="T89" fmla="*/ 218 h 537"/>
              <a:gd name="T90" fmla="*/ 167 w 536"/>
              <a:gd name="T91" fmla="*/ 234 h 537"/>
              <a:gd name="T92" fmla="*/ 184 w 536"/>
              <a:gd name="T93" fmla="*/ 218 h 537"/>
              <a:gd name="T94" fmla="*/ 218 w 536"/>
              <a:gd name="T95" fmla="*/ 184 h 537"/>
              <a:gd name="T96" fmla="*/ 234 w 536"/>
              <a:gd name="T97" fmla="*/ 167 h 537"/>
              <a:gd name="T98" fmla="*/ 213 w 536"/>
              <a:gd name="T99" fmla="*/ 323 h 537"/>
              <a:gd name="T100" fmla="*/ 213 w 536"/>
              <a:gd name="T101" fmla="*/ 323 h 537"/>
              <a:gd name="T102" fmla="*/ 191 w 536"/>
              <a:gd name="T103" fmla="*/ 323 h 537"/>
              <a:gd name="T104" fmla="*/ 167 w 536"/>
              <a:gd name="T105" fmla="*/ 345 h 537"/>
              <a:gd name="T106" fmla="*/ 145 w 536"/>
              <a:gd name="T107" fmla="*/ 323 h 537"/>
              <a:gd name="T108" fmla="*/ 122 w 536"/>
              <a:gd name="T109" fmla="*/ 345 h 537"/>
              <a:gd name="T110" fmla="*/ 145 w 536"/>
              <a:gd name="T111" fmla="*/ 368 h 537"/>
              <a:gd name="T112" fmla="*/ 122 w 536"/>
              <a:gd name="T113" fmla="*/ 391 h 537"/>
              <a:gd name="T114" fmla="*/ 145 w 536"/>
              <a:gd name="T115" fmla="*/ 414 h 537"/>
              <a:gd name="T116" fmla="*/ 167 w 536"/>
              <a:gd name="T117" fmla="*/ 391 h 537"/>
              <a:gd name="T118" fmla="*/ 191 w 536"/>
              <a:gd name="T119" fmla="*/ 414 h 537"/>
              <a:gd name="T120" fmla="*/ 213 w 536"/>
              <a:gd name="T121" fmla="*/ 391 h 537"/>
              <a:gd name="T122" fmla="*/ 191 w 536"/>
              <a:gd name="T123" fmla="*/ 368 h 537"/>
              <a:gd name="T124" fmla="*/ 213 w 536"/>
              <a:gd name="T125" fmla="*/ 34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37">
                <a:moveTo>
                  <a:pt x="419" y="385"/>
                </a:moveTo>
                <a:lnTo>
                  <a:pt x="419" y="385"/>
                </a:lnTo>
                <a:lnTo>
                  <a:pt x="419" y="385"/>
                </a:lnTo>
                <a:lnTo>
                  <a:pt x="318" y="385"/>
                </a:lnTo>
                <a:lnTo>
                  <a:pt x="318" y="385"/>
                </a:lnTo>
                <a:cubicBezTo>
                  <a:pt x="309" y="385"/>
                  <a:pt x="302" y="393"/>
                  <a:pt x="302" y="402"/>
                </a:cubicBezTo>
                <a:cubicBezTo>
                  <a:pt x="302" y="411"/>
                  <a:pt x="309" y="419"/>
                  <a:pt x="318" y="419"/>
                </a:cubicBezTo>
                <a:lnTo>
                  <a:pt x="318" y="419"/>
                </a:lnTo>
                <a:lnTo>
                  <a:pt x="419" y="419"/>
                </a:lnTo>
                <a:lnTo>
                  <a:pt x="419" y="419"/>
                </a:lnTo>
                <a:cubicBezTo>
                  <a:pt x="428" y="419"/>
                  <a:pt x="435" y="411"/>
                  <a:pt x="435" y="402"/>
                </a:cubicBezTo>
                <a:cubicBezTo>
                  <a:pt x="435" y="393"/>
                  <a:pt x="428" y="385"/>
                  <a:pt x="419" y="385"/>
                </a:cubicBezTo>
                <a:close/>
                <a:moveTo>
                  <a:pt x="502" y="469"/>
                </a:moveTo>
                <a:lnTo>
                  <a:pt x="502" y="469"/>
                </a:lnTo>
                <a:lnTo>
                  <a:pt x="502" y="469"/>
                </a:lnTo>
                <a:lnTo>
                  <a:pt x="502" y="469"/>
                </a:lnTo>
                <a:cubicBezTo>
                  <a:pt x="502" y="487"/>
                  <a:pt x="487" y="502"/>
                  <a:pt x="469" y="502"/>
                </a:cubicBezTo>
                <a:lnTo>
                  <a:pt x="469" y="502"/>
                </a:lnTo>
                <a:lnTo>
                  <a:pt x="67" y="502"/>
                </a:lnTo>
                <a:lnTo>
                  <a:pt x="67" y="502"/>
                </a:lnTo>
                <a:cubicBezTo>
                  <a:pt x="48" y="502"/>
                  <a:pt x="34" y="487"/>
                  <a:pt x="34" y="469"/>
                </a:cubicBezTo>
                <a:lnTo>
                  <a:pt x="34" y="469"/>
                </a:lnTo>
                <a:lnTo>
                  <a:pt x="34" y="67"/>
                </a:lnTo>
                <a:lnTo>
                  <a:pt x="34" y="67"/>
                </a:lnTo>
                <a:cubicBezTo>
                  <a:pt x="34" y="49"/>
                  <a:pt x="48" y="34"/>
                  <a:pt x="67" y="34"/>
                </a:cubicBezTo>
                <a:lnTo>
                  <a:pt x="67" y="34"/>
                </a:lnTo>
                <a:lnTo>
                  <a:pt x="469" y="34"/>
                </a:lnTo>
                <a:lnTo>
                  <a:pt x="469" y="34"/>
                </a:lnTo>
                <a:cubicBezTo>
                  <a:pt x="487" y="34"/>
                  <a:pt x="502" y="49"/>
                  <a:pt x="502" y="67"/>
                </a:cubicBezTo>
                <a:lnTo>
                  <a:pt x="502" y="67"/>
                </a:lnTo>
                <a:lnTo>
                  <a:pt x="502" y="469"/>
                </a:lnTo>
                <a:close/>
                <a:moveTo>
                  <a:pt x="485" y="0"/>
                </a:moveTo>
                <a:lnTo>
                  <a:pt x="485" y="0"/>
                </a:lnTo>
                <a:lnTo>
                  <a:pt x="485" y="0"/>
                </a:lnTo>
                <a:lnTo>
                  <a:pt x="50" y="0"/>
                </a:lnTo>
                <a:lnTo>
                  <a:pt x="50" y="0"/>
                </a:lnTo>
                <a:cubicBezTo>
                  <a:pt x="22" y="0"/>
                  <a:pt x="0" y="23"/>
                  <a:pt x="0" y="51"/>
                </a:cubicBezTo>
                <a:lnTo>
                  <a:pt x="0" y="51"/>
                </a:lnTo>
                <a:lnTo>
                  <a:pt x="0" y="486"/>
                </a:lnTo>
                <a:lnTo>
                  <a:pt x="0" y="486"/>
                </a:lnTo>
                <a:cubicBezTo>
                  <a:pt x="0" y="513"/>
                  <a:pt x="22" y="536"/>
                  <a:pt x="50" y="536"/>
                </a:cubicBezTo>
                <a:lnTo>
                  <a:pt x="50" y="536"/>
                </a:lnTo>
                <a:lnTo>
                  <a:pt x="485" y="536"/>
                </a:lnTo>
                <a:lnTo>
                  <a:pt x="485" y="536"/>
                </a:lnTo>
                <a:cubicBezTo>
                  <a:pt x="513" y="536"/>
                  <a:pt x="535" y="513"/>
                  <a:pt x="535" y="486"/>
                </a:cubicBezTo>
                <a:lnTo>
                  <a:pt x="535" y="486"/>
                </a:lnTo>
                <a:lnTo>
                  <a:pt x="535" y="51"/>
                </a:lnTo>
                <a:lnTo>
                  <a:pt x="535" y="51"/>
                </a:lnTo>
                <a:cubicBezTo>
                  <a:pt x="535" y="23"/>
                  <a:pt x="513" y="0"/>
                  <a:pt x="485" y="0"/>
                </a:cubicBezTo>
                <a:close/>
                <a:moveTo>
                  <a:pt x="419" y="318"/>
                </a:moveTo>
                <a:lnTo>
                  <a:pt x="419" y="318"/>
                </a:lnTo>
                <a:lnTo>
                  <a:pt x="419" y="318"/>
                </a:lnTo>
                <a:lnTo>
                  <a:pt x="318" y="318"/>
                </a:lnTo>
                <a:lnTo>
                  <a:pt x="318" y="318"/>
                </a:lnTo>
                <a:cubicBezTo>
                  <a:pt x="309" y="318"/>
                  <a:pt x="302" y="326"/>
                  <a:pt x="302" y="335"/>
                </a:cubicBezTo>
                <a:cubicBezTo>
                  <a:pt x="302" y="344"/>
                  <a:pt x="309" y="352"/>
                  <a:pt x="318" y="352"/>
                </a:cubicBezTo>
                <a:lnTo>
                  <a:pt x="318" y="352"/>
                </a:lnTo>
                <a:lnTo>
                  <a:pt x="419" y="352"/>
                </a:lnTo>
                <a:lnTo>
                  <a:pt x="419" y="352"/>
                </a:lnTo>
                <a:cubicBezTo>
                  <a:pt x="428" y="352"/>
                  <a:pt x="435" y="344"/>
                  <a:pt x="435" y="335"/>
                </a:cubicBezTo>
                <a:cubicBezTo>
                  <a:pt x="435" y="326"/>
                  <a:pt x="428" y="318"/>
                  <a:pt x="419" y="318"/>
                </a:cubicBezTo>
                <a:close/>
                <a:moveTo>
                  <a:pt x="419" y="150"/>
                </a:moveTo>
                <a:lnTo>
                  <a:pt x="419" y="150"/>
                </a:lnTo>
                <a:lnTo>
                  <a:pt x="419" y="150"/>
                </a:lnTo>
                <a:lnTo>
                  <a:pt x="318" y="150"/>
                </a:lnTo>
                <a:lnTo>
                  <a:pt x="318" y="150"/>
                </a:lnTo>
                <a:cubicBezTo>
                  <a:pt x="309" y="150"/>
                  <a:pt x="302" y="158"/>
                  <a:pt x="302" y="167"/>
                </a:cubicBezTo>
                <a:cubicBezTo>
                  <a:pt x="302" y="177"/>
                  <a:pt x="309" y="184"/>
                  <a:pt x="318" y="184"/>
                </a:cubicBezTo>
                <a:lnTo>
                  <a:pt x="318" y="184"/>
                </a:lnTo>
                <a:lnTo>
                  <a:pt x="419" y="184"/>
                </a:lnTo>
                <a:lnTo>
                  <a:pt x="419" y="184"/>
                </a:lnTo>
                <a:cubicBezTo>
                  <a:pt x="428" y="184"/>
                  <a:pt x="435" y="177"/>
                  <a:pt x="435" y="167"/>
                </a:cubicBezTo>
                <a:cubicBezTo>
                  <a:pt x="435" y="158"/>
                  <a:pt x="428" y="150"/>
                  <a:pt x="419" y="150"/>
                </a:cubicBezTo>
                <a:close/>
                <a:moveTo>
                  <a:pt x="218" y="150"/>
                </a:moveTo>
                <a:lnTo>
                  <a:pt x="218" y="150"/>
                </a:lnTo>
                <a:lnTo>
                  <a:pt x="218" y="150"/>
                </a:lnTo>
                <a:lnTo>
                  <a:pt x="184" y="150"/>
                </a:lnTo>
                <a:lnTo>
                  <a:pt x="184" y="117"/>
                </a:lnTo>
                <a:lnTo>
                  <a:pt x="184" y="117"/>
                </a:lnTo>
                <a:cubicBezTo>
                  <a:pt x="184" y="108"/>
                  <a:pt x="176" y="100"/>
                  <a:pt x="167" y="100"/>
                </a:cubicBezTo>
                <a:cubicBezTo>
                  <a:pt x="158" y="100"/>
                  <a:pt x="151" y="108"/>
                  <a:pt x="151" y="117"/>
                </a:cubicBezTo>
                <a:lnTo>
                  <a:pt x="151" y="117"/>
                </a:lnTo>
                <a:lnTo>
                  <a:pt x="151" y="150"/>
                </a:lnTo>
                <a:lnTo>
                  <a:pt x="117" y="150"/>
                </a:lnTo>
                <a:lnTo>
                  <a:pt x="117" y="150"/>
                </a:lnTo>
                <a:cubicBezTo>
                  <a:pt x="108" y="150"/>
                  <a:pt x="100" y="158"/>
                  <a:pt x="100" y="167"/>
                </a:cubicBezTo>
                <a:cubicBezTo>
                  <a:pt x="100" y="177"/>
                  <a:pt x="108" y="184"/>
                  <a:pt x="117" y="184"/>
                </a:cubicBezTo>
                <a:lnTo>
                  <a:pt x="117" y="184"/>
                </a:lnTo>
                <a:lnTo>
                  <a:pt x="151" y="184"/>
                </a:lnTo>
                <a:lnTo>
                  <a:pt x="151" y="218"/>
                </a:lnTo>
                <a:lnTo>
                  <a:pt x="151" y="218"/>
                </a:lnTo>
                <a:cubicBezTo>
                  <a:pt x="151" y="227"/>
                  <a:pt x="158" y="234"/>
                  <a:pt x="167" y="234"/>
                </a:cubicBezTo>
                <a:cubicBezTo>
                  <a:pt x="176" y="234"/>
                  <a:pt x="184" y="227"/>
                  <a:pt x="184" y="218"/>
                </a:cubicBezTo>
                <a:lnTo>
                  <a:pt x="184" y="218"/>
                </a:lnTo>
                <a:lnTo>
                  <a:pt x="184" y="184"/>
                </a:lnTo>
                <a:lnTo>
                  <a:pt x="218" y="184"/>
                </a:lnTo>
                <a:lnTo>
                  <a:pt x="218" y="184"/>
                </a:lnTo>
                <a:cubicBezTo>
                  <a:pt x="227" y="184"/>
                  <a:pt x="234" y="177"/>
                  <a:pt x="234" y="167"/>
                </a:cubicBezTo>
                <a:cubicBezTo>
                  <a:pt x="234" y="158"/>
                  <a:pt x="227" y="150"/>
                  <a:pt x="218" y="150"/>
                </a:cubicBezTo>
                <a:close/>
                <a:moveTo>
                  <a:pt x="213" y="323"/>
                </a:moveTo>
                <a:lnTo>
                  <a:pt x="213" y="323"/>
                </a:lnTo>
                <a:lnTo>
                  <a:pt x="213" y="323"/>
                </a:lnTo>
                <a:lnTo>
                  <a:pt x="213" y="323"/>
                </a:lnTo>
                <a:cubicBezTo>
                  <a:pt x="206" y="317"/>
                  <a:pt x="196" y="317"/>
                  <a:pt x="191" y="323"/>
                </a:cubicBezTo>
                <a:lnTo>
                  <a:pt x="191" y="323"/>
                </a:lnTo>
                <a:lnTo>
                  <a:pt x="167" y="345"/>
                </a:lnTo>
                <a:lnTo>
                  <a:pt x="145" y="323"/>
                </a:lnTo>
                <a:lnTo>
                  <a:pt x="145" y="323"/>
                </a:lnTo>
                <a:cubicBezTo>
                  <a:pt x="138" y="317"/>
                  <a:pt x="129" y="317"/>
                  <a:pt x="122" y="323"/>
                </a:cubicBezTo>
                <a:cubicBezTo>
                  <a:pt x="116" y="329"/>
                  <a:pt x="116" y="339"/>
                  <a:pt x="122" y="345"/>
                </a:cubicBezTo>
                <a:lnTo>
                  <a:pt x="122" y="345"/>
                </a:lnTo>
                <a:lnTo>
                  <a:pt x="145" y="368"/>
                </a:lnTo>
                <a:lnTo>
                  <a:pt x="122" y="391"/>
                </a:lnTo>
                <a:lnTo>
                  <a:pt x="122" y="391"/>
                </a:lnTo>
                <a:cubicBezTo>
                  <a:pt x="116" y="398"/>
                  <a:pt x="116" y="407"/>
                  <a:pt x="122" y="414"/>
                </a:cubicBezTo>
                <a:cubicBezTo>
                  <a:pt x="129" y="420"/>
                  <a:pt x="138" y="420"/>
                  <a:pt x="145" y="414"/>
                </a:cubicBezTo>
                <a:lnTo>
                  <a:pt x="145" y="414"/>
                </a:lnTo>
                <a:lnTo>
                  <a:pt x="167" y="391"/>
                </a:lnTo>
                <a:lnTo>
                  <a:pt x="191" y="414"/>
                </a:lnTo>
                <a:lnTo>
                  <a:pt x="191" y="414"/>
                </a:lnTo>
                <a:cubicBezTo>
                  <a:pt x="196" y="420"/>
                  <a:pt x="206" y="420"/>
                  <a:pt x="213" y="414"/>
                </a:cubicBezTo>
                <a:cubicBezTo>
                  <a:pt x="219" y="407"/>
                  <a:pt x="219" y="398"/>
                  <a:pt x="213" y="391"/>
                </a:cubicBezTo>
                <a:lnTo>
                  <a:pt x="213" y="391"/>
                </a:lnTo>
                <a:lnTo>
                  <a:pt x="191" y="368"/>
                </a:lnTo>
                <a:lnTo>
                  <a:pt x="213" y="345"/>
                </a:lnTo>
                <a:lnTo>
                  <a:pt x="213" y="345"/>
                </a:lnTo>
                <a:cubicBezTo>
                  <a:pt x="219" y="339"/>
                  <a:pt x="219" y="329"/>
                  <a:pt x="213" y="323"/>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1" name="Freeform 129"/>
          <p:cNvSpPr>
            <a:spLocks noChangeArrowheads="1"/>
          </p:cNvSpPr>
          <p:nvPr/>
        </p:nvSpPr>
        <p:spPr bwMode="auto">
          <a:xfrm>
            <a:off x="6962377" y="2389169"/>
            <a:ext cx="193675" cy="180975"/>
          </a:xfrm>
          <a:custGeom>
            <a:avLst/>
            <a:gdLst>
              <a:gd name="T0" fmla="*/ 385 w 537"/>
              <a:gd name="T1" fmla="*/ 351 h 502"/>
              <a:gd name="T2" fmla="*/ 385 w 537"/>
              <a:gd name="T3" fmla="*/ 351 h 502"/>
              <a:gd name="T4" fmla="*/ 352 w 537"/>
              <a:gd name="T5" fmla="*/ 385 h 502"/>
              <a:gd name="T6" fmla="*/ 204 w 537"/>
              <a:gd name="T7" fmla="*/ 385 h 502"/>
              <a:gd name="T8" fmla="*/ 132 w 537"/>
              <a:gd name="T9" fmla="*/ 450 h 502"/>
              <a:gd name="T10" fmla="*/ 118 w 537"/>
              <a:gd name="T11" fmla="*/ 435 h 502"/>
              <a:gd name="T12" fmla="*/ 118 w 537"/>
              <a:gd name="T13" fmla="*/ 410 h 502"/>
              <a:gd name="T14" fmla="*/ 102 w 537"/>
              <a:gd name="T15" fmla="*/ 385 h 502"/>
              <a:gd name="T16" fmla="*/ 67 w 537"/>
              <a:gd name="T17" fmla="*/ 385 h 502"/>
              <a:gd name="T18" fmla="*/ 34 w 537"/>
              <a:gd name="T19" fmla="*/ 351 h 502"/>
              <a:gd name="T20" fmla="*/ 34 w 537"/>
              <a:gd name="T21" fmla="*/ 183 h 502"/>
              <a:gd name="T22" fmla="*/ 67 w 537"/>
              <a:gd name="T23" fmla="*/ 149 h 502"/>
              <a:gd name="T24" fmla="*/ 352 w 537"/>
              <a:gd name="T25" fmla="*/ 149 h 502"/>
              <a:gd name="T26" fmla="*/ 385 w 537"/>
              <a:gd name="T27" fmla="*/ 183 h 502"/>
              <a:gd name="T28" fmla="*/ 385 w 537"/>
              <a:gd name="T29" fmla="*/ 351 h 502"/>
              <a:gd name="T30" fmla="*/ 368 w 537"/>
              <a:gd name="T31" fmla="*/ 117 h 502"/>
              <a:gd name="T32" fmla="*/ 51 w 537"/>
              <a:gd name="T33" fmla="*/ 117 h 502"/>
              <a:gd name="T34" fmla="*/ 0 w 537"/>
              <a:gd name="T35" fmla="*/ 167 h 502"/>
              <a:gd name="T36" fmla="*/ 0 w 537"/>
              <a:gd name="T37" fmla="*/ 368 h 502"/>
              <a:gd name="T38" fmla="*/ 51 w 537"/>
              <a:gd name="T39" fmla="*/ 419 h 502"/>
              <a:gd name="T40" fmla="*/ 84 w 537"/>
              <a:gd name="T41" fmla="*/ 419 h 502"/>
              <a:gd name="T42" fmla="*/ 84 w 537"/>
              <a:gd name="T43" fmla="*/ 456 h 502"/>
              <a:gd name="T44" fmla="*/ 153 w 537"/>
              <a:gd name="T45" fmla="*/ 475 h 502"/>
              <a:gd name="T46" fmla="*/ 368 w 537"/>
              <a:gd name="T47" fmla="*/ 419 h 502"/>
              <a:gd name="T48" fmla="*/ 419 w 537"/>
              <a:gd name="T49" fmla="*/ 368 h 502"/>
              <a:gd name="T50" fmla="*/ 419 w 537"/>
              <a:gd name="T51" fmla="*/ 167 h 502"/>
              <a:gd name="T52" fmla="*/ 368 w 537"/>
              <a:gd name="T53" fmla="*/ 117 h 502"/>
              <a:gd name="T54" fmla="*/ 486 w 537"/>
              <a:gd name="T55" fmla="*/ 0 h 502"/>
              <a:gd name="T56" fmla="*/ 185 w 537"/>
              <a:gd name="T57" fmla="*/ 0 h 502"/>
              <a:gd name="T58" fmla="*/ 134 w 537"/>
              <a:gd name="T59" fmla="*/ 49 h 502"/>
              <a:gd name="T60" fmla="*/ 134 w 537"/>
              <a:gd name="T61" fmla="*/ 83 h 502"/>
              <a:gd name="T62" fmla="*/ 168 w 537"/>
              <a:gd name="T63" fmla="*/ 66 h 502"/>
              <a:gd name="T64" fmla="*/ 202 w 537"/>
              <a:gd name="T65" fmla="*/ 33 h 502"/>
              <a:gd name="T66" fmla="*/ 469 w 537"/>
              <a:gd name="T67" fmla="*/ 33 h 502"/>
              <a:gd name="T68" fmla="*/ 503 w 537"/>
              <a:gd name="T69" fmla="*/ 66 h 502"/>
              <a:gd name="T70" fmla="*/ 503 w 537"/>
              <a:gd name="T71" fmla="*/ 233 h 502"/>
              <a:gd name="T72" fmla="*/ 469 w 537"/>
              <a:gd name="T73" fmla="*/ 267 h 502"/>
              <a:gd name="T74" fmla="*/ 452 w 537"/>
              <a:gd name="T75" fmla="*/ 267 h 502"/>
              <a:gd name="T76" fmla="*/ 486 w 537"/>
              <a:gd name="T77" fmla="*/ 300 h 502"/>
              <a:gd name="T78" fmla="*/ 536 w 537"/>
              <a:gd name="T79" fmla="*/ 250 h 502"/>
              <a:gd name="T80" fmla="*/ 536 w 537"/>
              <a:gd name="T81" fmla="*/ 49 h 502"/>
              <a:gd name="T82" fmla="*/ 486 w 537"/>
              <a:gd name="T83" fmla="*/ 0 h 502"/>
              <a:gd name="T84" fmla="*/ 301 w 537"/>
              <a:gd name="T85" fmla="*/ 218 h 502"/>
              <a:gd name="T86" fmla="*/ 118 w 537"/>
              <a:gd name="T87" fmla="*/ 218 h 502"/>
              <a:gd name="T88" fmla="*/ 101 w 537"/>
              <a:gd name="T89" fmla="*/ 234 h 502"/>
              <a:gd name="T90" fmla="*/ 118 w 537"/>
              <a:gd name="T91" fmla="*/ 251 h 502"/>
              <a:gd name="T92" fmla="*/ 301 w 537"/>
              <a:gd name="T93" fmla="*/ 251 h 502"/>
              <a:gd name="T94" fmla="*/ 301 w 537"/>
              <a:gd name="T95" fmla="*/ 218 h 502"/>
              <a:gd name="T96" fmla="*/ 268 w 537"/>
              <a:gd name="T97" fmla="*/ 285 h 502"/>
              <a:gd name="T98" fmla="*/ 118 w 537"/>
              <a:gd name="T99" fmla="*/ 285 h 502"/>
              <a:gd name="T100" fmla="*/ 101 w 537"/>
              <a:gd name="T101" fmla="*/ 302 h 502"/>
              <a:gd name="T102" fmla="*/ 118 w 537"/>
              <a:gd name="T103" fmla="*/ 318 h 502"/>
              <a:gd name="T104" fmla="*/ 268 w 537"/>
              <a:gd name="T105" fmla="*/ 318 h 502"/>
              <a:gd name="T106" fmla="*/ 268 w 537"/>
              <a:gd name="T107" fmla="*/ 28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7" h="502">
                <a:moveTo>
                  <a:pt x="385" y="351"/>
                </a:moveTo>
                <a:lnTo>
                  <a:pt x="385" y="351"/>
                </a:lnTo>
                <a:lnTo>
                  <a:pt x="385" y="351"/>
                </a:lnTo>
                <a:lnTo>
                  <a:pt x="385" y="351"/>
                </a:lnTo>
                <a:cubicBezTo>
                  <a:pt x="385" y="369"/>
                  <a:pt x="370" y="385"/>
                  <a:pt x="352" y="385"/>
                </a:cubicBezTo>
                <a:lnTo>
                  <a:pt x="352" y="385"/>
                </a:lnTo>
                <a:lnTo>
                  <a:pt x="242" y="385"/>
                </a:lnTo>
                <a:lnTo>
                  <a:pt x="204" y="385"/>
                </a:lnTo>
                <a:lnTo>
                  <a:pt x="132" y="450"/>
                </a:lnTo>
                <a:lnTo>
                  <a:pt x="132" y="450"/>
                </a:lnTo>
                <a:cubicBezTo>
                  <a:pt x="116" y="459"/>
                  <a:pt x="118" y="435"/>
                  <a:pt x="118" y="435"/>
                </a:cubicBezTo>
                <a:lnTo>
                  <a:pt x="118" y="435"/>
                </a:lnTo>
                <a:lnTo>
                  <a:pt x="118" y="410"/>
                </a:lnTo>
                <a:lnTo>
                  <a:pt x="118" y="410"/>
                </a:lnTo>
                <a:cubicBezTo>
                  <a:pt x="118" y="399"/>
                  <a:pt x="117" y="385"/>
                  <a:pt x="117" y="385"/>
                </a:cubicBezTo>
                <a:cubicBezTo>
                  <a:pt x="117" y="385"/>
                  <a:pt x="107" y="385"/>
                  <a:pt x="102" y="385"/>
                </a:cubicBezTo>
                <a:lnTo>
                  <a:pt x="102" y="385"/>
                </a:lnTo>
                <a:lnTo>
                  <a:pt x="67" y="385"/>
                </a:lnTo>
                <a:lnTo>
                  <a:pt x="67" y="385"/>
                </a:lnTo>
                <a:cubicBezTo>
                  <a:pt x="49" y="385"/>
                  <a:pt x="34" y="369"/>
                  <a:pt x="34" y="351"/>
                </a:cubicBezTo>
                <a:lnTo>
                  <a:pt x="34" y="351"/>
                </a:lnTo>
                <a:lnTo>
                  <a:pt x="34" y="183"/>
                </a:lnTo>
                <a:lnTo>
                  <a:pt x="34" y="183"/>
                </a:lnTo>
                <a:cubicBezTo>
                  <a:pt x="34" y="165"/>
                  <a:pt x="49" y="149"/>
                  <a:pt x="67" y="149"/>
                </a:cubicBezTo>
                <a:lnTo>
                  <a:pt x="67" y="149"/>
                </a:lnTo>
                <a:lnTo>
                  <a:pt x="352" y="149"/>
                </a:lnTo>
                <a:lnTo>
                  <a:pt x="352" y="149"/>
                </a:lnTo>
                <a:cubicBezTo>
                  <a:pt x="370" y="149"/>
                  <a:pt x="385" y="165"/>
                  <a:pt x="385" y="183"/>
                </a:cubicBezTo>
                <a:lnTo>
                  <a:pt x="385" y="183"/>
                </a:lnTo>
                <a:lnTo>
                  <a:pt x="385" y="351"/>
                </a:lnTo>
                <a:close/>
                <a:moveTo>
                  <a:pt x="368" y="117"/>
                </a:moveTo>
                <a:lnTo>
                  <a:pt x="368" y="117"/>
                </a:lnTo>
                <a:lnTo>
                  <a:pt x="368" y="117"/>
                </a:lnTo>
                <a:lnTo>
                  <a:pt x="51" y="117"/>
                </a:lnTo>
                <a:lnTo>
                  <a:pt x="51" y="117"/>
                </a:lnTo>
                <a:cubicBezTo>
                  <a:pt x="23" y="117"/>
                  <a:pt x="0" y="140"/>
                  <a:pt x="0" y="167"/>
                </a:cubicBezTo>
                <a:lnTo>
                  <a:pt x="0" y="167"/>
                </a:lnTo>
                <a:lnTo>
                  <a:pt x="0" y="368"/>
                </a:lnTo>
                <a:lnTo>
                  <a:pt x="0" y="368"/>
                </a:lnTo>
                <a:cubicBezTo>
                  <a:pt x="0" y="397"/>
                  <a:pt x="23" y="419"/>
                  <a:pt x="51" y="419"/>
                </a:cubicBezTo>
                <a:lnTo>
                  <a:pt x="51" y="419"/>
                </a:lnTo>
                <a:lnTo>
                  <a:pt x="84" y="419"/>
                </a:lnTo>
                <a:lnTo>
                  <a:pt x="84" y="456"/>
                </a:lnTo>
                <a:lnTo>
                  <a:pt x="84" y="456"/>
                </a:lnTo>
                <a:cubicBezTo>
                  <a:pt x="90" y="476"/>
                  <a:pt x="113" y="501"/>
                  <a:pt x="153" y="475"/>
                </a:cubicBezTo>
                <a:lnTo>
                  <a:pt x="153" y="475"/>
                </a:lnTo>
                <a:lnTo>
                  <a:pt x="216" y="419"/>
                </a:lnTo>
                <a:lnTo>
                  <a:pt x="368" y="419"/>
                </a:lnTo>
                <a:lnTo>
                  <a:pt x="368" y="419"/>
                </a:lnTo>
                <a:cubicBezTo>
                  <a:pt x="396" y="419"/>
                  <a:pt x="419" y="397"/>
                  <a:pt x="419" y="368"/>
                </a:cubicBezTo>
                <a:lnTo>
                  <a:pt x="419" y="368"/>
                </a:lnTo>
                <a:lnTo>
                  <a:pt x="419" y="167"/>
                </a:lnTo>
                <a:lnTo>
                  <a:pt x="419" y="167"/>
                </a:lnTo>
                <a:cubicBezTo>
                  <a:pt x="419" y="140"/>
                  <a:pt x="396" y="117"/>
                  <a:pt x="368" y="117"/>
                </a:cubicBezTo>
                <a:close/>
                <a:moveTo>
                  <a:pt x="486" y="0"/>
                </a:moveTo>
                <a:lnTo>
                  <a:pt x="486" y="0"/>
                </a:lnTo>
                <a:lnTo>
                  <a:pt x="486" y="0"/>
                </a:lnTo>
                <a:lnTo>
                  <a:pt x="185" y="0"/>
                </a:lnTo>
                <a:lnTo>
                  <a:pt x="185" y="0"/>
                </a:lnTo>
                <a:cubicBezTo>
                  <a:pt x="156" y="0"/>
                  <a:pt x="134" y="22"/>
                  <a:pt x="134" y="49"/>
                </a:cubicBezTo>
                <a:lnTo>
                  <a:pt x="134" y="49"/>
                </a:lnTo>
                <a:lnTo>
                  <a:pt x="134" y="83"/>
                </a:lnTo>
                <a:lnTo>
                  <a:pt x="168" y="83"/>
                </a:lnTo>
                <a:lnTo>
                  <a:pt x="168" y="66"/>
                </a:lnTo>
                <a:lnTo>
                  <a:pt x="168" y="66"/>
                </a:lnTo>
                <a:cubicBezTo>
                  <a:pt x="168" y="48"/>
                  <a:pt x="182" y="33"/>
                  <a:pt x="202" y="33"/>
                </a:cubicBezTo>
                <a:lnTo>
                  <a:pt x="202" y="33"/>
                </a:lnTo>
                <a:lnTo>
                  <a:pt x="469" y="33"/>
                </a:lnTo>
                <a:lnTo>
                  <a:pt x="469" y="33"/>
                </a:lnTo>
                <a:cubicBezTo>
                  <a:pt x="487" y="33"/>
                  <a:pt x="503" y="48"/>
                  <a:pt x="503" y="66"/>
                </a:cubicBezTo>
                <a:lnTo>
                  <a:pt x="503" y="66"/>
                </a:lnTo>
                <a:lnTo>
                  <a:pt x="503" y="233"/>
                </a:lnTo>
                <a:lnTo>
                  <a:pt x="503" y="233"/>
                </a:lnTo>
                <a:cubicBezTo>
                  <a:pt x="503" y="252"/>
                  <a:pt x="487" y="267"/>
                  <a:pt x="469" y="267"/>
                </a:cubicBezTo>
                <a:lnTo>
                  <a:pt x="469" y="267"/>
                </a:lnTo>
                <a:lnTo>
                  <a:pt x="452" y="267"/>
                </a:lnTo>
                <a:lnTo>
                  <a:pt x="452" y="300"/>
                </a:lnTo>
                <a:lnTo>
                  <a:pt x="486" y="300"/>
                </a:lnTo>
                <a:lnTo>
                  <a:pt x="486" y="300"/>
                </a:lnTo>
                <a:cubicBezTo>
                  <a:pt x="513" y="300"/>
                  <a:pt x="536" y="278"/>
                  <a:pt x="536" y="250"/>
                </a:cubicBezTo>
                <a:lnTo>
                  <a:pt x="536" y="250"/>
                </a:lnTo>
                <a:lnTo>
                  <a:pt x="536" y="49"/>
                </a:lnTo>
                <a:lnTo>
                  <a:pt x="536" y="49"/>
                </a:lnTo>
                <a:cubicBezTo>
                  <a:pt x="536" y="22"/>
                  <a:pt x="513" y="0"/>
                  <a:pt x="486" y="0"/>
                </a:cubicBezTo>
                <a:close/>
                <a:moveTo>
                  <a:pt x="301" y="218"/>
                </a:moveTo>
                <a:lnTo>
                  <a:pt x="301" y="218"/>
                </a:lnTo>
                <a:lnTo>
                  <a:pt x="301" y="218"/>
                </a:lnTo>
                <a:lnTo>
                  <a:pt x="118" y="218"/>
                </a:lnTo>
                <a:lnTo>
                  <a:pt x="118" y="218"/>
                </a:lnTo>
                <a:cubicBezTo>
                  <a:pt x="108" y="218"/>
                  <a:pt x="101" y="225"/>
                  <a:pt x="101" y="234"/>
                </a:cubicBezTo>
                <a:cubicBezTo>
                  <a:pt x="101" y="244"/>
                  <a:pt x="108" y="251"/>
                  <a:pt x="118" y="251"/>
                </a:cubicBezTo>
                <a:lnTo>
                  <a:pt x="118" y="251"/>
                </a:lnTo>
                <a:lnTo>
                  <a:pt x="301" y="251"/>
                </a:lnTo>
                <a:lnTo>
                  <a:pt x="301" y="251"/>
                </a:lnTo>
                <a:cubicBezTo>
                  <a:pt x="311" y="251"/>
                  <a:pt x="318" y="244"/>
                  <a:pt x="318" y="234"/>
                </a:cubicBezTo>
                <a:cubicBezTo>
                  <a:pt x="318" y="225"/>
                  <a:pt x="311" y="218"/>
                  <a:pt x="301" y="218"/>
                </a:cubicBezTo>
                <a:close/>
                <a:moveTo>
                  <a:pt x="268" y="285"/>
                </a:moveTo>
                <a:lnTo>
                  <a:pt x="268" y="285"/>
                </a:lnTo>
                <a:lnTo>
                  <a:pt x="268" y="285"/>
                </a:lnTo>
                <a:lnTo>
                  <a:pt x="118" y="285"/>
                </a:lnTo>
                <a:lnTo>
                  <a:pt x="118" y="285"/>
                </a:lnTo>
                <a:cubicBezTo>
                  <a:pt x="108" y="285"/>
                  <a:pt x="101" y="292"/>
                  <a:pt x="101" y="302"/>
                </a:cubicBezTo>
                <a:cubicBezTo>
                  <a:pt x="101" y="311"/>
                  <a:pt x="108" y="318"/>
                  <a:pt x="118" y="318"/>
                </a:cubicBezTo>
                <a:lnTo>
                  <a:pt x="118" y="318"/>
                </a:lnTo>
                <a:lnTo>
                  <a:pt x="268" y="318"/>
                </a:lnTo>
                <a:lnTo>
                  <a:pt x="268" y="318"/>
                </a:lnTo>
                <a:cubicBezTo>
                  <a:pt x="277" y="318"/>
                  <a:pt x="285" y="311"/>
                  <a:pt x="285" y="302"/>
                </a:cubicBezTo>
                <a:cubicBezTo>
                  <a:pt x="285" y="292"/>
                  <a:pt x="277" y="285"/>
                  <a:pt x="268" y="28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2" name="Freeform 130"/>
          <p:cNvSpPr>
            <a:spLocks noChangeArrowheads="1"/>
          </p:cNvSpPr>
          <p:nvPr/>
        </p:nvSpPr>
        <p:spPr bwMode="auto">
          <a:xfrm>
            <a:off x="6427389" y="2389169"/>
            <a:ext cx="193675" cy="180975"/>
          </a:xfrm>
          <a:custGeom>
            <a:avLst/>
            <a:gdLst>
              <a:gd name="T0" fmla="*/ 418 w 536"/>
              <a:gd name="T1" fmla="*/ 100 h 502"/>
              <a:gd name="T2" fmla="*/ 116 w 536"/>
              <a:gd name="T3" fmla="*/ 100 h 502"/>
              <a:gd name="T4" fmla="*/ 100 w 536"/>
              <a:gd name="T5" fmla="*/ 117 h 502"/>
              <a:gd name="T6" fmla="*/ 116 w 536"/>
              <a:gd name="T7" fmla="*/ 133 h 502"/>
              <a:gd name="T8" fmla="*/ 418 w 536"/>
              <a:gd name="T9" fmla="*/ 133 h 502"/>
              <a:gd name="T10" fmla="*/ 418 w 536"/>
              <a:gd name="T11" fmla="*/ 100 h 502"/>
              <a:gd name="T12" fmla="*/ 502 w 536"/>
              <a:gd name="T13" fmla="*/ 317 h 502"/>
              <a:gd name="T14" fmla="*/ 502 w 536"/>
              <a:gd name="T15" fmla="*/ 317 h 502"/>
              <a:gd name="T16" fmla="*/ 468 w 536"/>
              <a:gd name="T17" fmla="*/ 351 h 502"/>
              <a:gd name="T18" fmla="*/ 164 w 536"/>
              <a:gd name="T19" fmla="*/ 450 h 502"/>
              <a:gd name="T20" fmla="*/ 150 w 536"/>
              <a:gd name="T21" fmla="*/ 385 h 502"/>
              <a:gd name="T22" fmla="*/ 150 w 536"/>
              <a:gd name="T23" fmla="*/ 385 h 502"/>
              <a:gd name="T24" fmla="*/ 67 w 536"/>
              <a:gd name="T25" fmla="*/ 351 h 502"/>
              <a:gd name="T26" fmla="*/ 33 w 536"/>
              <a:gd name="T27" fmla="*/ 317 h 502"/>
              <a:gd name="T28" fmla="*/ 33 w 536"/>
              <a:gd name="T29" fmla="*/ 66 h 502"/>
              <a:gd name="T30" fmla="*/ 67 w 536"/>
              <a:gd name="T31" fmla="*/ 33 h 502"/>
              <a:gd name="T32" fmla="*/ 468 w 536"/>
              <a:gd name="T33" fmla="*/ 33 h 502"/>
              <a:gd name="T34" fmla="*/ 502 w 536"/>
              <a:gd name="T35" fmla="*/ 66 h 502"/>
              <a:gd name="T36" fmla="*/ 502 w 536"/>
              <a:gd name="T37" fmla="*/ 317 h 502"/>
              <a:gd name="T38" fmla="*/ 485 w 536"/>
              <a:gd name="T39" fmla="*/ 0 h 502"/>
              <a:gd name="T40" fmla="*/ 50 w 536"/>
              <a:gd name="T41" fmla="*/ 0 h 502"/>
              <a:gd name="T42" fmla="*/ 0 w 536"/>
              <a:gd name="T43" fmla="*/ 49 h 502"/>
              <a:gd name="T44" fmla="*/ 0 w 536"/>
              <a:gd name="T45" fmla="*/ 334 h 502"/>
              <a:gd name="T46" fmla="*/ 50 w 536"/>
              <a:gd name="T47" fmla="*/ 385 h 502"/>
              <a:gd name="T48" fmla="*/ 116 w 536"/>
              <a:gd name="T49" fmla="*/ 385 h 502"/>
              <a:gd name="T50" fmla="*/ 116 w 536"/>
              <a:gd name="T51" fmla="*/ 456 h 502"/>
              <a:gd name="T52" fmla="*/ 185 w 536"/>
              <a:gd name="T53" fmla="*/ 475 h 502"/>
              <a:gd name="T54" fmla="*/ 485 w 536"/>
              <a:gd name="T55" fmla="*/ 385 h 502"/>
              <a:gd name="T56" fmla="*/ 535 w 536"/>
              <a:gd name="T57" fmla="*/ 334 h 502"/>
              <a:gd name="T58" fmla="*/ 535 w 536"/>
              <a:gd name="T59" fmla="*/ 49 h 502"/>
              <a:gd name="T60" fmla="*/ 485 w 536"/>
              <a:gd name="T61" fmla="*/ 0 h 502"/>
              <a:gd name="T62" fmla="*/ 301 w 536"/>
              <a:gd name="T63" fmla="*/ 234 h 502"/>
              <a:gd name="T64" fmla="*/ 116 w 536"/>
              <a:gd name="T65" fmla="*/ 234 h 502"/>
              <a:gd name="T66" fmla="*/ 100 w 536"/>
              <a:gd name="T67" fmla="*/ 251 h 502"/>
              <a:gd name="T68" fmla="*/ 116 w 536"/>
              <a:gd name="T69" fmla="*/ 268 h 502"/>
              <a:gd name="T70" fmla="*/ 301 w 536"/>
              <a:gd name="T71" fmla="*/ 268 h 502"/>
              <a:gd name="T72" fmla="*/ 301 w 536"/>
              <a:gd name="T73" fmla="*/ 234 h 502"/>
              <a:gd name="T74" fmla="*/ 418 w 536"/>
              <a:gd name="T75" fmla="*/ 167 h 502"/>
              <a:gd name="T76" fmla="*/ 116 w 536"/>
              <a:gd name="T77" fmla="*/ 167 h 502"/>
              <a:gd name="T78" fmla="*/ 100 w 536"/>
              <a:gd name="T79" fmla="*/ 184 h 502"/>
              <a:gd name="T80" fmla="*/ 116 w 536"/>
              <a:gd name="T81" fmla="*/ 201 h 502"/>
              <a:gd name="T82" fmla="*/ 418 w 536"/>
              <a:gd name="T83" fmla="*/ 201 h 502"/>
              <a:gd name="T84" fmla="*/ 418 w 536"/>
              <a:gd name="T85" fmla="*/ 16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02">
                <a:moveTo>
                  <a:pt x="418" y="100"/>
                </a:moveTo>
                <a:lnTo>
                  <a:pt x="418" y="100"/>
                </a:lnTo>
                <a:lnTo>
                  <a:pt x="418" y="100"/>
                </a:lnTo>
                <a:lnTo>
                  <a:pt x="116" y="100"/>
                </a:lnTo>
                <a:lnTo>
                  <a:pt x="116" y="100"/>
                </a:lnTo>
                <a:cubicBezTo>
                  <a:pt x="107" y="100"/>
                  <a:pt x="100" y="107"/>
                  <a:pt x="100" y="117"/>
                </a:cubicBezTo>
                <a:cubicBezTo>
                  <a:pt x="100" y="126"/>
                  <a:pt x="107" y="133"/>
                  <a:pt x="116" y="133"/>
                </a:cubicBezTo>
                <a:lnTo>
                  <a:pt x="116" y="133"/>
                </a:lnTo>
                <a:lnTo>
                  <a:pt x="418" y="133"/>
                </a:lnTo>
                <a:lnTo>
                  <a:pt x="418" y="133"/>
                </a:lnTo>
                <a:cubicBezTo>
                  <a:pt x="428" y="133"/>
                  <a:pt x="435" y="126"/>
                  <a:pt x="435" y="117"/>
                </a:cubicBezTo>
                <a:cubicBezTo>
                  <a:pt x="435" y="107"/>
                  <a:pt x="428" y="100"/>
                  <a:pt x="418" y="100"/>
                </a:cubicBezTo>
                <a:close/>
                <a:moveTo>
                  <a:pt x="502" y="317"/>
                </a:moveTo>
                <a:lnTo>
                  <a:pt x="502" y="317"/>
                </a:lnTo>
                <a:lnTo>
                  <a:pt x="502" y="317"/>
                </a:lnTo>
                <a:lnTo>
                  <a:pt x="502" y="317"/>
                </a:lnTo>
                <a:cubicBezTo>
                  <a:pt x="502" y="336"/>
                  <a:pt x="487" y="351"/>
                  <a:pt x="468" y="351"/>
                </a:cubicBezTo>
                <a:lnTo>
                  <a:pt x="468" y="351"/>
                </a:lnTo>
                <a:lnTo>
                  <a:pt x="275" y="351"/>
                </a:lnTo>
                <a:lnTo>
                  <a:pt x="164" y="450"/>
                </a:lnTo>
                <a:lnTo>
                  <a:pt x="164" y="450"/>
                </a:lnTo>
                <a:cubicBezTo>
                  <a:pt x="145" y="473"/>
                  <a:pt x="150" y="412"/>
                  <a:pt x="150" y="385"/>
                </a:cubicBezTo>
                <a:lnTo>
                  <a:pt x="150" y="385"/>
                </a:lnTo>
                <a:lnTo>
                  <a:pt x="150" y="385"/>
                </a:lnTo>
                <a:lnTo>
                  <a:pt x="150" y="351"/>
                </a:lnTo>
                <a:lnTo>
                  <a:pt x="67" y="351"/>
                </a:lnTo>
                <a:lnTo>
                  <a:pt x="67" y="351"/>
                </a:lnTo>
                <a:cubicBezTo>
                  <a:pt x="48" y="351"/>
                  <a:pt x="33" y="336"/>
                  <a:pt x="33" y="317"/>
                </a:cubicBezTo>
                <a:lnTo>
                  <a:pt x="33" y="317"/>
                </a:lnTo>
                <a:lnTo>
                  <a:pt x="33" y="66"/>
                </a:lnTo>
                <a:lnTo>
                  <a:pt x="33" y="66"/>
                </a:lnTo>
                <a:cubicBezTo>
                  <a:pt x="33" y="48"/>
                  <a:pt x="48" y="33"/>
                  <a:pt x="67" y="33"/>
                </a:cubicBezTo>
                <a:lnTo>
                  <a:pt x="67" y="33"/>
                </a:lnTo>
                <a:lnTo>
                  <a:pt x="468" y="33"/>
                </a:lnTo>
                <a:lnTo>
                  <a:pt x="468" y="33"/>
                </a:lnTo>
                <a:cubicBezTo>
                  <a:pt x="487" y="33"/>
                  <a:pt x="502" y="48"/>
                  <a:pt x="502" y="66"/>
                </a:cubicBezTo>
                <a:lnTo>
                  <a:pt x="502" y="66"/>
                </a:lnTo>
                <a:lnTo>
                  <a:pt x="502" y="317"/>
                </a:lnTo>
                <a:close/>
                <a:moveTo>
                  <a:pt x="485" y="0"/>
                </a:moveTo>
                <a:lnTo>
                  <a:pt x="485" y="0"/>
                </a:lnTo>
                <a:lnTo>
                  <a:pt x="485" y="0"/>
                </a:lnTo>
                <a:lnTo>
                  <a:pt x="50" y="0"/>
                </a:lnTo>
                <a:lnTo>
                  <a:pt x="50" y="0"/>
                </a:lnTo>
                <a:cubicBezTo>
                  <a:pt x="22" y="0"/>
                  <a:pt x="0" y="22"/>
                  <a:pt x="0" y="49"/>
                </a:cubicBezTo>
                <a:lnTo>
                  <a:pt x="0" y="49"/>
                </a:lnTo>
                <a:lnTo>
                  <a:pt x="0" y="334"/>
                </a:lnTo>
                <a:lnTo>
                  <a:pt x="0" y="334"/>
                </a:lnTo>
                <a:cubicBezTo>
                  <a:pt x="0" y="362"/>
                  <a:pt x="22" y="385"/>
                  <a:pt x="50" y="385"/>
                </a:cubicBezTo>
                <a:lnTo>
                  <a:pt x="50" y="385"/>
                </a:lnTo>
                <a:lnTo>
                  <a:pt x="116" y="385"/>
                </a:lnTo>
                <a:lnTo>
                  <a:pt x="116" y="456"/>
                </a:lnTo>
                <a:lnTo>
                  <a:pt x="116" y="456"/>
                </a:lnTo>
                <a:cubicBezTo>
                  <a:pt x="121" y="476"/>
                  <a:pt x="146" y="501"/>
                  <a:pt x="185" y="475"/>
                </a:cubicBezTo>
                <a:lnTo>
                  <a:pt x="185" y="475"/>
                </a:lnTo>
                <a:lnTo>
                  <a:pt x="286" y="385"/>
                </a:lnTo>
                <a:lnTo>
                  <a:pt x="485" y="385"/>
                </a:lnTo>
                <a:lnTo>
                  <a:pt x="485" y="385"/>
                </a:lnTo>
                <a:cubicBezTo>
                  <a:pt x="513" y="385"/>
                  <a:pt x="535" y="362"/>
                  <a:pt x="535" y="334"/>
                </a:cubicBezTo>
                <a:lnTo>
                  <a:pt x="535" y="334"/>
                </a:lnTo>
                <a:lnTo>
                  <a:pt x="535" y="49"/>
                </a:lnTo>
                <a:lnTo>
                  <a:pt x="535" y="49"/>
                </a:lnTo>
                <a:cubicBezTo>
                  <a:pt x="535" y="22"/>
                  <a:pt x="513" y="0"/>
                  <a:pt x="485" y="0"/>
                </a:cubicBezTo>
                <a:close/>
                <a:moveTo>
                  <a:pt x="301" y="234"/>
                </a:moveTo>
                <a:lnTo>
                  <a:pt x="301" y="234"/>
                </a:lnTo>
                <a:lnTo>
                  <a:pt x="301" y="234"/>
                </a:lnTo>
                <a:lnTo>
                  <a:pt x="116" y="234"/>
                </a:lnTo>
                <a:lnTo>
                  <a:pt x="116" y="234"/>
                </a:lnTo>
                <a:cubicBezTo>
                  <a:pt x="107" y="234"/>
                  <a:pt x="100" y="242"/>
                  <a:pt x="100" y="251"/>
                </a:cubicBezTo>
                <a:cubicBezTo>
                  <a:pt x="100" y="261"/>
                  <a:pt x="107" y="268"/>
                  <a:pt x="116" y="268"/>
                </a:cubicBezTo>
                <a:lnTo>
                  <a:pt x="116" y="268"/>
                </a:lnTo>
                <a:lnTo>
                  <a:pt x="301" y="268"/>
                </a:lnTo>
                <a:lnTo>
                  <a:pt x="301" y="268"/>
                </a:lnTo>
                <a:cubicBezTo>
                  <a:pt x="310" y="268"/>
                  <a:pt x="318" y="261"/>
                  <a:pt x="318" y="251"/>
                </a:cubicBezTo>
                <a:cubicBezTo>
                  <a:pt x="318" y="242"/>
                  <a:pt x="310" y="234"/>
                  <a:pt x="301" y="234"/>
                </a:cubicBezTo>
                <a:close/>
                <a:moveTo>
                  <a:pt x="418" y="167"/>
                </a:moveTo>
                <a:lnTo>
                  <a:pt x="418" y="167"/>
                </a:lnTo>
                <a:lnTo>
                  <a:pt x="418" y="167"/>
                </a:lnTo>
                <a:lnTo>
                  <a:pt x="116" y="167"/>
                </a:lnTo>
                <a:lnTo>
                  <a:pt x="116" y="167"/>
                </a:lnTo>
                <a:cubicBezTo>
                  <a:pt x="107" y="167"/>
                  <a:pt x="100" y="175"/>
                  <a:pt x="100" y="184"/>
                </a:cubicBezTo>
                <a:cubicBezTo>
                  <a:pt x="100" y="193"/>
                  <a:pt x="107" y="201"/>
                  <a:pt x="116" y="201"/>
                </a:cubicBezTo>
                <a:lnTo>
                  <a:pt x="116" y="201"/>
                </a:lnTo>
                <a:lnTo>
                  <a:pt x="418" y="201"/>
                </a:lnTo>
                <a:lnTo>
                  <a:pt x="418" y="201"/>
                </a:lnTo>
                <a:cubicBezTo>
                  <a:pt x="428" y="201"/>
                  <a:pt x="435" y="193"/>
                  <a:pt x="435" y="184"/>
                </a:cubicBezTo>
                <a:cubicBezTo>
                  <a:pt x="435" y="175"/>
                  <a:pt x="428" y="167"/>
                  <a:pt x="418" y="16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3" name="Freeform 131"/>
          <p:cNvSpPr>
            <a:spLocks noChangeArrowheads="1"/>
          </p:cNvSpPr>
          <p:nvPr/>
        </p:nvSpPr>
        <p:spPr bwMode="auto">
          <a:xfrm>
            <a:off x="8572102" y="1835132"/>
            <a:ext cx="193675" cy="193675"/>
          </a:xfrm>
          <a:custGeom>
            <a:avLst/>
            <a:gdLst>
              <a:gd name="T0" fmla="*/ 501 w 536"/>
              <a:gd name="T1" fmla="*/ 386 h 537"/>
              <a:gd name="T2" fmla="*/ 501 w 536"/>
              <a:gd name="T3" fmla="*/ 386 h 537"/>
              <a:gd name="T4" fmla="*/ 501 w 536"/>
              <a:gd name="T5" fmla="*/ 386 h 537"/>
              <a:gd name="T6" fmla="*/ 284 w 536"/>
              <a:gd name="T7" fmla="*/ 495 h 537"/>
              <a:gd name="T8" fmla="*/ 284 w 536"/>
              <a:gd name="T9" fmla="*/ 260 h 537"/>
              <a:gd name="T10" fmla="*/ 501 w 536"/>
              <a:gd name="T11" fmla="*/ 151 h 537"/>
              <a:gd name="T12" fmla="*/ 501 w 536"/>
              <a:gd name="T13" fmla="*/ 386 h 537"/>
              <a:gd name="T14" fmla="*/ 65 w 536"/>
              <a:gd name="T15" fmla="*/ 134 h 537"/>
              <a:gd name="T16" fmla="*/ 65 w 536"/>
              <a:gd name="T17" fmla="*/ 134 h 537"/>
              <a:gd name="T18" fmla="*/ 65 w 536"/>
              <a:gd name="T19" fmla="*/ 134 h 537"/>
              <a:gd name="T20" fmla="*/ 154 w 536"/>
              <a:gd name="T21" fmla="*/ 90 h 537"/>
              <a:gd name="T22" fmla="*/ 359 w 536"/>
              <a:gd name="T23" fmla="*/ 190 h 537"/>
              <a:gd name="T24" fmla="*/ 267 w 536"/>
              <a:gd name="T25" fmla="*/ 234 h 537"/>
              <a:gd name="T26" fmla="*/ 65 w 536"/>
              <a:gd name="T27" fmla="*/ 134 h 537"/>
              <a:gd name="T28" fmla="*/ 251 w 536"/>
              <a:gd name="T29" fmla="*/ 495 h 537"/>
              <a:gd name="T30" fmla="*/ 251 w 536"/>
              <a:gd name="T31" fmla="*/ 495 h 537"/>
              <a:gd name="T32" fmla="*/ 251 w 536"/>
              <a:gd name="T33" fmla="*/ 495 h 537"/>
              <a:gd name="T34" fmla="*/ 33 w 536"/>
              <a:gd name="T35" fmla="*/ 386 h 537"/>
              <a:gd name="T36" fmla="*/ 33 w 536"/>
              <a:gd name="T37" fmla="*/ 168 h 537"/>
              <a:gd name="T38" fmla="*/ 44 w 536"/>
              <a:gd name="T39" fmla="*/ 168 h 537"/>
              <a:gd name="T40" fmla="*/ 33 w 536"/>
              <a:gd name="T41" fmla="*/ 168 h 537"/>
              <a:gd name="T42" fmla="*/ 33 w 536"/>
              <a:gd name="T43" fmla="*/ 151 h 537"/>
              <a:gd name="T44" fmla="*/ 251 w 536"/>
              <a:gd name="T45" fmla="*/ 260 h 537"/>
              <a:gd name="T46" fmla="*/ 251 w 536"/>
              <a:gd name="T47" fmla="*/ 495 h 537"/>
              <a:gd name="T48" fmla="*/ 267 w 536"/>
              <a:gd name="T49" fmla="*/ 33 h 537"/>
              <a:gd name="T50" fmla="*/ 267 w 536"/>
              <a:gd name="T51" fmla="*/ 33 h 537"/>
              <a:gd name="T52" fmla="*/ 267 w 536"/>
              <a:gd name="T53" fmla="*/ 33 h 537"/>
              <a:gd name="T54" fmla="*/ 469 w 536"/>
              <a:gd name="T55" fmla="*/ 134 h 537"/>
              <a:gd name="T56" fmla="*/ 392 w 536"/>
              <a:gd name="T57" fmla="*/ 173 h 537"/>
              <a:gd name="T58" fmla="*/ 189 w 536"/>
              <a:gd name="T59" fmla="*/ 72 h 537"/>
              <a:gd name="T60" fmla="*/ 267 w 536"/>
              <a:gd name="T61" fmla="*/ 33 h 537"/>
              <a:gd name="T62" fmla="*/ 267 w 536"/>
              <a:gd name="T63" fmla="*/ 0 h 537"/>
              <a:gd name="T64" fmla="*/ 267 w 536"/>
              <a:gd name="T65" fmla="*/ 0 h 537"/>
              <a:gd name="T66" fmla="*/ 267 w 536"/>
              <a:gd name="T67" fmla="*/ 0 h 537"/>
              <a:gd name="T68" fmla="*/ 0 w 536"/>
              <a:gd name="T69" fmla="*/ 134 h 537"/>
              <a:gd name="T70" fmla="*/ 0 w 536"/>
              <a:gd name="T71" fmla="*/ 134 h 537"/>
              <a:gd name="T72" fmla="*/ 0 w 536"/>
              <a:gd name="T73" fmla="*/ 402 h 537"/>
              <a:gd name="T74" fmla="*/ 267 w 536"/>
              <a:gd name="T75" fmla="*/ 536 h 537"/>
              <a:gd name="T76" fmla="*/ 535 w 536"/>
              <a:gd name="T77" fmla="*/ 402 h 537"/>
              <a:gd name="T78" fmla="*/ 535 w 536"/>
              <a:gd name="T79" fmla="*/ 134 h 537"/>
              <a:gd name="T80" fmla="*/ 267 w 536"/>
              <a:gd name="T8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6" h="537">
                <a:moveTo>
                  <a:pt x="501" y="386"/>
                </a:moveTo>
                <a:lnTo>
                  <a:pt x="501" y="386"/>
                </a:lnTo>
                <a:lnTo>
                  <a:pt x="501" y="386"/>
                </a:lnTo>
                <a:lnTo>
                  <a:pt x="284" y="495"/>
                </a:lnTo>
                <a:lnTo>
                  <a:pt x="284" y="260"/>
                </a:lnTo>
                <a:lnTo>
                  <a:pt x="501" y="151"/>
                </a:lnTo>
                <a:lnTo>
                  <a:pt x="501" y="386"/>
                </a:lnTo>
                <a:close/>
                <a:moveTo>
                  <a:pt x="65" y="134"/>
                </a:moveTo>
                <a:lnTo>
                  <a:pt x="65" y="134"/>
                </a:lnTo>
                <a:lnTo>
                  <a:pt x="65" y="134"/>
                </a:lnTo>
                <a:lnTo>
                  <a:pt x="154" y="90"/>
                </a:lnTo>
                <a:lnTo>
                  <a:pt x="359" y="190"/>
                </a:lnTo>
                <a:lnTo>
                  <a:pt x="267" y="234"/>
                </a:lnTo>
                <a:lnTo>
                  <a:pt x="65" y="134"/>
                </a:lnTo>
                <a:close/>
                <a:moveTo>
                  <a:pt x="251" y="495"/>
                </a:moveTo>
                <a:lnTo>
                  <a:pt x="251" y="495"/>
                </a:lnTo>
                <a:lnTo>
                  <a:pt x="251" y="495"/>
                </a:lnTo>
                <a:lnTo>
                  <a:pt x="33" y="386"/>
                </a:lnTo>
                <a:lnTo>
                  <a:pt x="33" y="168"/>
                </a:lnTo>
                <a:lnTo>
                  <a:pt x="44" y="168"/>
                </a:lnTo>
                <a:lnTo>
                  <a:pt x="33" y="168"/>
                </a:lnTo>
                <a:lnTo>
                  <a:pt x="33" y="151"/>
                </a:lnTo>
                <a:lnTo>
                  <a:pt x="251" y="260"/>
                </a:lnTo>
                <a:lnTo>
                  <a:pt x="251" y="495"/>
                </a:lnTo>
                <a:close/>
                <a:moveTo>
                  <a:pt x="267" y="33"/>
                </a:moveTo>
                <a:lnTo>
                  <a:pt x="267" y="33"/>
                </a:lnTo>
                <a:lnTo>
                  <a:pt x="267" y="33"/>
                </a:lnTo>
                <a:lnTo>
                  <a:pt x="469" y="134"/>
                </a:lnTo>
                <a:lnTo>
                  <a:pt x="392" y="173"/>
                </a:lnTo>
                <a:lnTo>
                  <a:pt x="189" y="72"/>
                </a:lnTo>
                <a:lnTo>
                  <a:pt x="267" y="33"/>
                </a:lnTo>
                <a:close/>
                <a:moveTo>
                  <a:pt x="267" y="0"/>
                </a:moveTo>
                <a:lnTo>
                  <a:pt x="267" y="0"/>
                </a:lnTo>
                <a:lnTo>
                  <a:pt x="267" y="0"/>
                </a:lnTo>
                <a:lnTo>
                  <a:pt x="0" y="134"/>
                </a:lnTo>
                <a:lnTo>
                  <a:pt x="0" y="134"/>
                </a:lnTo>
                <a:lnTo>
                  <a:pt x="0" y="402"/>
                </a:lnTo>
                <a:lnTo>
                  <a:pt x="267" y="536"/>
                </a:lnTo>
                <a:lnTo>
                  <a:pt x="535" y="402"/>
                </a:lnTo>
                <a:lnTo>
                  <a:pt x="535" y="134"/>
                </a:lnTo>
                <a:lnTo>
                  <a:pt x="267" y="0"/>
                </a:ln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4" name="Freeform 132"/>
          <p:cNvSpPr>
            <a:spLocks noChangeArrowheads="1"/>
          </p:cNvSpPr>
          <p:nvPr/>
        </p:nvSpPr>
        <p:spPr bwMode="auto">
          <a:xfrm>
            <a:off x="8035527" y="1846244"/>
            <a:ext cx="193675" cy="180975"/>
          </a:xfrm>
          <a:custGeom>
            <a:avLst/>
            <a:gdLst>
              <a:gd name="T0" fmla="*/ 502 w 536"/>
              <a:gd name="T1" fmla="*/ 435 h 503"/>
              <a:gd name="T2" fmla="*/ 502 w 536"/>
              <a:gd name="T3" fmla="*/ 435 h 503"/>
              <a:gd name="T4" fmla="*/ 502 w 536"/>
              <a:gd name="T5" fmla="*/ 435 h 503"/>
              <a:gd name="T6" fmla="*/ 502 w 536"/>
              <a:gd name="T7" fmla="*/ 435 h 503"/>
              <a:gd name="T8" fmla="*/ 469 w 536"/>
              <a:gd name="T9" fmla="*/ 468 h 503"/>
              <a:gd name="T10" fmla="*/ 469 w 536"/>
              <a:gd name="T11" fmla="*/ 468 h 503"/>
              <a:gd name="T12" fmla="*/ 117 w 536"/>
              <a:gd name="T13" fmla="*/ 468 h 503"/>
              <a:gd name="T14" fmla="*/ 117 w 536"/>
              <a:gd name="T15" fmla="*/ 184 h 503"/>
              <a:gd name="T16" fmla="*/ 117 w 536"/>
              <a:gd name="T17" fmla="*/ 184 h 503"/>
              <a:gd name="T18" fmla="*/ 150 w 536"/>
              <a:gd name="T19" fmla="*/ 151 h 503"/>
              <a:gd name="T20" fmla="*/ 150 w 536"/>
              <a:gd name="T21" fmla="*/ 151 h 503"/>
              <a:gd name="T22" fmla="*/ 469 w 536"/>
              <a:gd name="T23" fmla="*/ 151 h 503"/>
              <a:gd name="T24" fmla="*/ 469 w 536"/>
              <a:gd name="T25" fmla="*/ 151 h 503"/>
              <a:gd name="T26" fmla="*/ 502 w 536"/>
              <a:gd name="T27" fmla="*/ 184 h 503"/>
              <a:gd name="T28" fmla="*/ 502 w 536"/>
              <a:gd name="T29" fmla="*/ 184 h 503"/>
              <a:gd name="T30" fmla="*/ 502 w 536"/>
              <a:gd name="T31" fmla="*/ 435 h 503"/>
              <a:gd name="T32" fmla="*/ 67 w 536"/>
              <a:gd name="T33" fmla="*/ 468 h 503"/>
              <a:gd name="T34" fmla="*/ 67 w 536"/>
              <a:gd name="T35" fmla="*/ 468 h 503"/>
              <a:gd name="T36" fmla="*/ 67 w 536"/>
              <a:gd name="T37" fmla="*/ 468 h 503"/>
              <a:gd name="T38" fmla="*/ 67 w 536"/>
              <a:gd name="T39" fmla="*/ 468 h 503"/>
              <a:gd name="T40" fmla="*/ 33 w 536"/>
              <a:gd name="T41" fmla="*/ 435 h 503"/>
              <a:gd name="T42" fmla="*/ 33 w 536"/>
              <a:gd name="T43" fmla="*/ 435 h 503"/>
              <a:gd name="T44" fmla="*/ 33 w 536"/>
              <a:gd name="T45" fmla="*/ 67 h 503"/>
              <a:gd name="T46" fmla="*/ 33 w 536"/>
              <a:gd name="T47" fmla="*/ 67 h 503"/>
              <a:gd name="T48" fmla="*/ 67 w 536"/>
              <a:gd name="T49" fmla="*/ 33 h 503"/>
              <a:gd name="T50" fmla="*/ 150 w 536"/>
              <a:gd name="T51" fmla="*/ 33 h 503"/>
              <a:gd name="T52" fmla="*/ 233 w 536"/>
              <a:gd name="T53" fmla="*/ 67 h 503"/>
              <a:gd name="T54" fmla="*/ 401 w 536"/>
              <a:gd name="T55" fmla="*/ 67 h 503"/>
              <a:gd name="T56" fmla="*/ 435 w 536"/>
              <a:gd name="T57" fmla="*/ 100 h 503"/>
              <a:gd name="T58" fmla="*/ 435 w 536"/>
              <a:gd name="T59" fmla="*/ 100 h 503"/>
              <a:gd name="T60" fmla="*/ 435 w 536"/>
              <a:gd name="T61" fmla="*/ 117 h 503"/>
              <a:gd name="T62" fmla="*/ 134 w 536"/>
              <a:gd name="T63" fmla="*/ 117 h 503"/>
              <a:gd name="T64" fmla="*/ 134 w 536"/>
              <a:gd name="T65" fmla="*/ 117 h 503"/>
              <a:gd name="T66" fmla="*/ 84 w 536"/>
              <a:gd name="T67" fmla="*/ 167 h 503"/>
              <a:gd name="T68" fmla="*/ 84 w 536"/>
              <a:gd name="T69" fmla="*/ 167 h 503"/>
              <a:gd name="T70" fmla="*/ 84 w 536"/>
              <a:gd name="T71" fmla="*/ 468 h 503"/>
              <a:gd name="T72" fmla="*/ 67 w 536"/>
              <a:gd name="T73" fmla="*/ 468 h 503"/>
              <a:gd name="T74" fmla="*/ 485 w 536"/>
              <a:gd name="T75" fmla="*/ 117 h 503"/>
              <a:gd name="T76" fmla="*/ 485 w 536"/>
              <a:gd name="T77" fmla="*/ 117 h 503"/>
              <a:gd name="T78" fmla="*/ 485 w 536"/>
              <a:gd name="T79" fmla="*/ 117 h 503"/>
              <a:gd name="T80" fmla="*/ 469 w 536"/>
              <a:gd name="T81" fmla="*/ 117 h 503"/>
              <a:gd name="T82" fmla="*/ 469 w 536"/>
              <a:gd name="T83" fmla="*/ 84 h 503"/>
              <a:gd name="T84" fmla="*/ 469 w 536"/>
              <a:gd name="T85" fmla="*/ 84 h 503"/>
              <a:gd name="T86" fmla="*/ 418 w 536"/>
              <a:gd name="T87" fmla="*/ 33 h 503"/>
              <a:gd name="T88" fmla="*/ 233 w 536"/>
              <a:gd name="T89" fmla="*/ 33 h 503"/>
              <a:gd name="T90" fmla="*/ 150 w 536"/>
              <a:gd name="T91" fmla="*/ 0 h 503"/>
              <a:gd name="T92" fmla="*/ 50 w 536"/>
              <a:gd name="T93" fmla="*/ 0 h 503"/>
              <a:gd name="T94" fmla="*/ 0 w 536"/>
              <a:gd name="T95" fmla="*/ 50 h 503"/>
              <a:gd name="T96" fmla="*/ 0 w 536"/>
              <a:gd name="T97" fmla="*/ 50 h 503"/>
              <a:gd name="T98" fmla="*/ 0 w 536"/>
              <a:gd name="T99" fmla="*/ 452 h 503"/>
              <a:gd name="T100" fmla="*/ 0 w 536"/>
              <a:gd name="T101" fmla="*/ 452 h 503"/>
              <a:gd name="T102" fmla="*/ 50 w 536"/>
              <a:gd name="T103" fmla="*/ 502 h 503"/>
              <a:gd name="T104" fmla="*/ 50 w 536"/>
              <a:gd name="T105" fmla="*/ 502 h 503"/>
              <a:gd name="T106" fmla="*/ 485 w 536"/>
              <a:gd name="T107" fmla="*/ 502 h 503"/>
              <a:gd name="T108" fmla="*/ 485 w 536"/>
              <a:gd name="T109" fmla="*/ 502 h 503"/>
              <a:gd name="T110" fmla="*/ 535 w 536"/>
              <a:gd name="T111" fmla="*/ 452 h 503"/>
              <a:gd name="T112" fmla="*/ 535 w 536"/>
              <a:gd name="T113" fmla="*/ 452 h 503"/>
              <a:gd name="T114" fmla="*/ 535 w 536"/>
              <a:gd name="T115" fmla="*/ 167 h 503"/>
              <a:gd name="T116" fmla="*/ 535 w 536"/>
              <a:gd name="T117" fmla="*/ 167 h 503"/>
              <a:gd name="T118" fmla="*/ 485 w 536"/>
              <a:gd name="T119" fmla="*/ 117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503">
                <a:moveTo>
                  <a:pt x="502" y="435"/>
                </a:moveTo>
                <a:lnTo>
                  <a:pt x="502" y="435"/>
                </a:lnTo>
                <a:lnTo>
                  <a:pt x="502" y="435"/>
                </a:lnTo>
                <a:lnTo>
                  <a:pt x="502" y="435"/>
                </a:lnTo>
                <a:cubicBezTo>
                  <a:pt x="502" y="453"/>
                  <a:pt x="487" y="468"/>
                  <a:pt x="469" y="468"/>
                </a:cubicBezTo>
                <a:lnTo>
                  <a:pt x="469" y="468"/>
                </a:lnTo>
                <a:lnTo>
                  <a:pt x="117" y="468"/>
                </a:lnTo>
                <a:lnTo>
                  <a:pt x="117" y="184"/>
                </a:lnTo>
                <a:lnTo>
                  <a:pt x="117" y="184"/>
                </a:lnTo>
                <a:cubicBezTo>
                  <a:pt x="117" y="166"/>
                  <a:pt x="132" y="151"/>
                  <a:pt x="150" y="151"/>
                </a:cubicBezTo>
                <a:lnTo>
                  <a:pt x="150" y="151"/>
                </a:lnTo>
                <a:lnTo>
                  <a:pt x="469" y="151"/>
                </a:lnTo>
                <a:lnTo>
                  <a:pt x="469" y="151"/>
                </a:lnTo>
                <a:cubicBezTo>
                  <a:pt x="487" y="151"/>
                  <a:pt x="502" y="166"/>
                  <a:pt x="502" y="184"/>
                </a:cubicBezTo>
                <a:lnTo>
                  <a:pt x="502" y="184"/>
                </a:lnTo>
                <a:lnTo>
                  <a:pt x="502" y="435"/>
                </a:lnTo>
                <a:close/>
                <a:moveTo>
                  <a:pt x="67" y="468"/>
                </a:moveTo>
                <a:lnTo>
                  <a:pt x="67" y="468"/>
                </a:lnTo>
                <a:lnTo>
                  <a:pt x="67" y="468"/>
                </a:lnTo>
                <a:lnTo>
                  <a:pt x="67" y="468"/>
                </a:lnTo>
                <a:cubicBezTo>
                  <a:pt x="48" y="468"/>
                  <a:pt x="33" y="453"/>
                  <a:pt x="33" y="435"/>
                </a:cubicBezTo>
                <a:lnTo>
                  <a:pt x="33" y="435"/>
                </a:lnTo>
                <a:lnTo>
                  <a:pt x="33" y="67"/>
                </a:lnTo>
                <a:lnTo>
                  <a:pt x="33" y="67"/>
                </a:lnTo>
                <a:cubicBezTo>
                  <a:pt x="33" y="48"/>
                  <a:pt x="48" y="33"/>
                  <a:pt x="67" y="33"/>
                </a:cubicBezTo>
                <a:cubicBezTo>
                  <a:pt x="67" y="33"/>
                  <a:pt x="86" y="33"/>
                  <a:pt x="150" y="33"/>
                </a:cubicBezTo>
                <a:cubicBezTo>
                  <a:pt x="166" y="33"/>
                  <a:pt x="217" y="67"/>
                  <a:pt x="233" y="67"/>
                </a:cubicBezTo>
                <a:cubicBezTo>
                  <a:pt x="317" y="67"/>
                  <a:pt x="401" y="67"/>
                  <a:pt x="401" y="67"/>
                </a:cubicBezTo>
                <a:cubicBezTo>
                  <a:pt x="420" y="67"/>
                  <a:pt x="435" y="82"/>
                  <a:pt x="435" y="100"/>
                </a:cubicBezTo>
                <a:lnTo>
                  <a:pt x="435" y="100"/>
                </a:lnTo>
                <a:lnTo>
                  <a:pt x="435" y="117"/>
                </a:lnTo>
                <a:lnTo>
                  <a:pt x="134" y="117"/>
                </a:lnTo>
                <a:lnTo>
                  <a:pt x="134" y="117"/>
                </a:lnTo>
                <a:cubicBezTo>
                  <a:pt x="106" y="117"/>
                  <a:pt x="84" y="139"/>
                  <a:pt x="84" y="167"/>
                </a:cubicBezTo>
                <a:lnTo>
                  <a:pt x="84" y="167"/>
                </a:lnTo>
                <a:lnTo>
                  <a:pt x="84" y="468"/>
                </a:lnTo>
                <a:lnTo>
                  <a:pt x="67" y="468"/>
                </a:lnTo>
                <a:close/>
                <a:moveTo>
                  <a:pt x="485" y="117"/>
                </a:moveTo>
                <a:lnTo>
                  <a:pt x="485" y="117"/>
                </a:lnTo>
                <a:lnTo>
                  <a:pt x="485" y="117"/>
                </a:lnTo>
                <a:lnTo>
                  <a:pt x="469" y="117"/>
                </a:lnTo>
                <a:lnTo>
                  <a:pt x="469" y="84"/>
                </a:lnTo>
                <a:lnTo>
                  <a:pt x="469" y="84"/>
                </a:lnTo>
                <a:cubicBezTo>
                  <a:pt x="469" y="56"/>
                  <a:pt x="446" y="33"/>
                  <a:pt x="418" y="33"/>
                </a:cubicBezTo>
                <a:cubicBezTo>
                  <a:pt x="418" y="33"/>
                  <a:pt x="326" y="33"/>
                  <a:pt x="233" y="33"/>
                </a:cubicBezTo>
                <a:cubicBezTo>
                  <a:pt x="217" y="33"/>
                  <a:pt x="166" y="0"/>
                  <a:pt x="150" y="0"/>
                </a:cubicBezTo>
                <a:cubicBezTo>
                  <a:pt x="77" y="0"/>
                  <a:pt x="50" y="0"/>
                  <a:pt x="50" y="0"/>
                </a:cubicBezTo>
                <a:cubicBezTo>
                  <a:pt x="23" y="0"/>
                  <a:pt x="0" y="23"/>
                  <a:pt x="0" y="50"/>
                </a:cubicBezTo>
                <a:lnTo>
                  <a:pt x="0" y="50"/>
                </a:lnTo>
                <a:lnTo>
                  <a:pt x="0" y="452"/>
                </a:lnTo>
                <a:lnTo>
                  <a:pt x="0" y="452"/>
                </a:lnTo>
                <a:cubicBezTo>
                  <a:pt x="0" y="479"/>
                  <a:pt x="23" y="502"/>
                  <a:pt x="50" y="502"/>
                </a:cubicBezTo>
                <a:lnTo>
                  <a:pt x="50" y="502"/>
                </a:lnTo>
                <a:lnTo>
                  <a:pt x="485" y="502"/>
                </a:lnTo>
                <a:lnTo>
                  <a:pt x="485" y="502"/>
                </a:lnTo>
                <a:cubicBezTo>
                  <a:pt x="513" y="502"/>
                  <a:pt x="535" y="479"/>
                  <a:pt x="535" y="452"/>
                </a:cubicBezTo>
                <a:lnTo>
                  <a:pt x="535" y="452"/>
                </a:lnTo>
                <a:lnTo>
                  <a:pt x="535" y="167"/>
                </a:lnTo>
                <a:lnTo>
                  <a:pt x="535" y="167"/>
                </a:lnTo>
                <a:cubicBezTo>
                  <a:pt x="535" y="139"/>
                  <a:pt x="513" y="117"/>
                  <a:pt x="485" y="117"/>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5" name="Freeform 133"/>
          <p:cNvSpPr>
            <a:spLocks noChangeArrowheads="1"/>
          </p:cNvSpPr>
          <p:nvPr/>
        </p:nvSpPr>
        <p:spPr bwMode="auto">
          <a:xfrm>
            <a:off x="7498952" y="1889107"/>
            <a:ext cx="193675" cy="139700"/>
          </a:xfrm>
          <a:custGeom>
            <a:avLst/>
            <a:gdLst>
              <a:gd name="T0" fmla="*/ 502 w 536"/>
              <a:gd name="T1" fmla="*/ 101 h 386"/>
              <a:gd name="T2" fmla="*/ 502 w 536"/>
              <a:gd name="T3" fmla="*/ 101 h 386"/>
              <a:gd name="T4" fmla="*/ 502 w 536"/>
              <a:gd name="T5" fmla="*/ 101 h 386"/>
              <a:gd name="T6" fmla="*/ 34 w 536"/>
              <a:gd name="T7" fmla="*/ 101 h 386"/>
              <a:gd name="T8" fmla="*/ 34 w 536"/>
              <a:gd name="T9" fmla="*/ 67 h 386"/>
              <a:gd name="T10" fmla="*/ 34 w 536"/>
              <a:gd name="T11" fmla="*/ 67 h 386"/>
              <a:gd name="T12" fmla="*/ 67 w 536"/>
              <a:gd name="T13" fmla="*/ 34 h 386"/>
              <a:gd name="T14" fmla="*/ 67 w 536"/>
              <a:gd name="T15" fmla="*/ 34 h 386"/>
              <a:gd name="T16" fmla="*/ 469 w 536"/>
              <a:gd name="T17" fmla="*/ 34 h 386"/>
              <a:gd name="T18" fmla="*/ 469 w 536"/>
              <a:gd name="T19" fmla="*/ 34 h 386"/>
              <a:gd name="T20" fmla="*/ 502 w 536"/>
              <a:gd name="T21" fmla="*/ 67 h 386"/>
              <a:gd name="T22" fmla="*/ 502 w 536"/>
              <a:gd name="T23" fmla="*/ 67 h 386"/>
              <a:gd name="T24" fmla="*/ 502 w 536"/>
              <a:gd name="T25" fmla="*/ 101 h 386"/>
              <a:gd name="T26" fmla="*/ 502 w 536"/>
              <a:gd name="T27" fmla="*/ 318 h 386"/>
              <a:gd name="T28" fmla="*/ 502 w 536"/>
              <a:gd name="T29" fmla="*/ 318 h 386"/>
              <a:gd name="T30" fmla="*/ 502 w 536"/>
              <a:gd name="T31" fmla="*/ 318 h 386"/>
              <a:gd name="T32" fmla="*/ 502 w 536"/>
              <a:gd name="T33" fmla="*/ 318 h 386"/>
              <a:gd name="T34" fmla="*/ 469 w 536"/>
              <a:gd name="T35" fmla="*/ 351 h 386"/>
              <a:gd name="T36" fmla="*/ 469 w 536"/>
              <a:gd name="T37" fmla="*/ 351 h 386"/>
              <a:gd name="T38" fmla="*/ 67 w 536"/>
              <a:gd name="T39" fmla="*/ 351 h 386"/>
              <a:gd name="T40" fmla="*/ 67 w 536"/>
              <a:gd name="T41" fmla="*/ 351 h 386"/>
              <a:gd name="T42" fmla="*/ 34 w 536"/>
              <a:gd name="T43" fmla="*/ 318 h 386"/>
              <a:gd name="T44" fmla="*/ 34 w 536"/>
              <a:gd name="T45" fmla="*/ 318 h 386"/>
              <a:gd name="T46" fmla="*/ 34 w 536"/>
              <a:gd name="T47" fmla="*/ 151 h 386"/>
              <a:gd name="T48" fmla="*/ 502 w 536"/>
              <a:gd name="T49" fmla="*/ 151 h 386"/>
              <a:gd name="T50" fmla="*/ 502 w 536"/>
              <a:gd name="T51" fmla="*/ 318 h 386"/>
              <a:gd name="T52" fmla="*/ 485 w 536"/>
              <a:gd name="T53" fmla="*/ 0 h 386"/>
              <a:gd name="T54" fmla="*/ 485 w 536"/>
              <a:gd name="T55" fmla="*/ 0 h 386"/>
              <a:gd name="T56" fmla="*/ 485 w 536"/>
              <a:gd name="T57" fmla="*/ 0 h 386"/>
              <a:gd name="T58" fmla="*/ 50 w 536"/>
              <a:gd name="T59" fmla="*/ 0 h 386"/>
              <a:gd name="T60" fmla="*/ 50 w 536"/>
              <a:gd name="T61" fmla="*/ 0 h 386"/>
              <a:gd name="T62" fmla="*/ 0 w 536"/>
              <a:gd name="T63" fmla="*/ 50 h 386"/>
              <a:gd name="T64" fmla="*/ 0 w 536"/>
              <a:gd name="T65" fmla="*/ 50 h 386"/>
              <a:gd name="T66" fmla="*/ 0 w 536"/>
              <a:gd name="T67" fmla="*/ 335 h 386"/>
              <a:gd name="T68" fmla="*/ 0 w 536"/>
              <a:gd name="T69" fmla="*/ 335 h 386"/>
              <a:gd name="T70" fmla="*/ 50 w 536"/>
              <a:gd name="T71" fmla="*/ 385 h 386"/>
              <a:gd name="T72" fmla="*/ 50 w 536"/>
              <a:gd name="T73" fmla="*/ 385 h 386"/>
              <a:gd name="T74" fmla="*/ 485 w 536"/>
              <a:gd name="T75" fmla="*/ 385 h 386"/>
              <a:gd name="T76" fmla="*/ 485 w 536"/>
              <a:gd name="T77" fmla="*/ 385 h 386"/>
              <a:gd name="T78" fmla="*/ 535 w 536"/>
              <a:gd name="T79" fmla="*/ 335 h 386"/>
              <a:gd name="T80" fmla="*/ 535 w 536"/>
              <a:gd name="T81" fmla="*/ 335 h 386"/>
              <a:gd name="T82" fmla="*/ 535 w 536"/>
              <a:gd name="T83" fmla="*/ 50 h 386"/>
              <a:gd name="T84" fmla="*/ 535 w 536"/>
              <a:gd name="T85" fmla="*/ 50 h 386"/>
              <a:gd name="T86" fmla="*/ 485 w 536"/>
              <a:gd name="T87" fmla="*/ 0 h 386"/>
              <a:gd name="T88" fmla="*/ 351 w 536"/>
              <a:gd name="T89" fmla="*/ 284 h 386"/>
              <a:gd name="T90" fmla="*/ 351 w 536"/>
              <a:gd name="T91" fmla="*/ 284 h 386"/>
              <a:gd name="T92" fmla="*/ 351 w 536"/>
              <a:gd name="T93" fmla="*/ 284 h 386"/>
              <a:gd name="T94" fmla="*/ 351 w 536"/>
              <a:gd name="T95" fmla="*/ 284 h 386"/>
              <a:gd name="T96" fmla="*/ 376 w 536"/>
              <a:gd name="T97" fmla="*/ 273 h 386"/>
              <a:gd name="T98" fmla="*/ 401 w 536"/>
              <a:gd name="T99" fmla="*/ 284 h 386"/>
              <a:gd name="T100" fmla="*/ 435 w 536"/>
              <a:gd name="T101" fmla="*/ 251 h 386"/>
              <a:gd name="T102" fmla="*/ 401 w 536"/>
              <a:gd name="T103" fmla="*/ 217 h 386"/>
              <a:gd name="T104" fmla="*/ 376 w 536"/>
              <a:gd name="T105" fmla="*/ 229 h 386"/>
              <a:gd name="T106" fmla="*/ 351 w 536"/>
              <a:gd name="T107" fmla="*/ 217 h 386"/>
              <a:gd name="T108" fmla="*/ 318 w 536"/>
              <a:gd name="T109" fmla="*/ 251 h 386"/>
              <a:gd name="T110" fmla="*/ 351 w 536"/>
              <a:gd name="T111" fmla="*/ 2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386">
                <a:moveTo>
                  <a:pt x="502" y="101"/>
                </a:moveTo>
                <a:lnTo>
                  <a:pt x="502" y="101"/>
                </a:lnTo>
                <a:lnTo>
                  <a:pt x="502" y="101"/>
                </a:lnTo>
                <a:lnTo>
                  <a:pt x="34" y="101"/>
                </a:lnTo>
                <a:lnTo>
                  <a:pt x="34" y="67"/>
                </a:lnTo>
                <a:lnTo>
                  <a:pt x="34" y="67"/>
                </a:lnTo>
                <a:cubicBezTo>
                  <a:pt x="34" y="49"/>
                  <a:pt x="48" y="34"/>
                  <a:pt x="67" y="34"/>
                </a:cubicBezTo>
                <a:lnTo>
                  <a:pt x="67" y="34"/>
                </a:lnTo>
                <a:lnTo>
                  <a:pt x="469" y="34"/>
                </a:lnTo>
                <a:lnTo>
                  <a:pt x="469" y="34"/>
                </a:lnTo>
                <a:cubicBezTo>
                  <a:pt x="487" y="34"/>
                  <a:pt x="502" y="49"/>
                  <a:pt x="502" y="67"/>
                </a:cubicBezTo>
                <a:lnTo>
                  <a:pt x="502" y="67"/>
                </a:lnTo>
                <a:lnTo>
                  <a:pt x="502" y="101"/>
                </a:lnTo>
                <a:close/>
                <a:moveTo>
                  <a:pt x="502" y="318"/>
                </a:moveTo>
                <a:lnTo>
                  <a:pt x="502" y="318"/>
                </a:lnTo>
                <a:lnTo>
                  <a:pt x="502" y="318"/>
                </a:lnTo>
                <a:lnTo>
                  <a:pt x="502" y="318"/>
                </a:lnTo>
                <a:cubicBezTo>
                  <a:pt x="502" y="336"/>
                  <a:pt x="487" y="351"/>
                  <a:pt x="469" y="351"/>
                </a:cubicBezTo>
                <a:lnTo>
                  <a:pt x="469" y="351"/>
                </a:lnTo>
                <a:lnTo>
                  <a:pt x="67" y="351"/>
                </a:lnTo>
                <a:lnTo>
                  <a:pt x="67" y="351"/>
                </a:lnTo>
                <a:cubicBezTo>
                  <a:pt x="48" y="351"/>
                  <a:pt x="34" y="336"/>
                  <a:pt x="34" y="318"/>
                </a:cubicBezTo>
                <a:lnTo>
                  <a:pt x="34" y="318"/>
                </a:lnTo>
                <a:lnTo>
                  <a:pt x="34" y="151"/>
                </a:lnTo>
                <a:lnTo>
                  <a:pt x="502" y="151"/>
                </a:lnTo>
                <a:lnTo>
                  <a:pt x="502" y="318"/>
                </a:lnTo>
                <a:close/>
                <a:moveTo>
                  <a:pt x="485" y="0"/>
                </a:moveTo>
                <a:lnTo>
                  <a:pt x="485" y="0"/>
                </a:lnTo>
                <a:lnTo>
                  <a:pt x="485" y="0"/>
                </a:lnTo>
                <a:lnTo>
                  <a:pt x="50" y="0"/>
                </a:lnTo>
                <a:lnTo>
                  <a:pt x="50" y="0"/>
                </a:lnTo>
                <a:cubicBezTo>
                  <a:pt x="22" y="0"/>
                  <a:pt x="0" y="22"/>
                  <a:pt x="0" y="50"/>
                </a:cubicBezTo>
                <a:lnTo>
                  <a:pt x="0" y="50"/>
                </a:lnTo>
                <a:lnTo>
                  <a:pt x="0" y="335"/>
                </a:lnTo>
                <a:lnTo>
                  <a:pt x="0" y="335"/>
                </a:lnTo>
                <a:cubicBezTo>
                  <a:pt x="0" y="362"/>
                  <a:pt x="22" y="385"/>
                  <a:pt x="50" y="385"/>
                </a:cubicBezTo>
                <a:lnTo>
                  <a:pt x="50" y="385"/>
                </a:lnTo>
                <a:lnTo>
                  <a:pt x="485" y="385"/>
                </a:lnTo>
                <a:lnTo>
                  <a:pt x="485" y="385"/>
                </a:lnTo>
                <a:cubicBezTo>
                  <a:pt x="513" y="385"/>
                  <a:pt x="535" y="362"/>
                  <a:pt x="535" y="335"/>
                </a:cubicBezTo>
                <a:lnTo>
                  <a:pt x="535" y="335"/>
                </a:lnTo>
                <a:lnTo>
                  <a:pt x="535" y="50"/>
                </a:lnTo>
                <a:lnTo>
                  <a:pt x="535" y="50"/>
                </a:lnTo>
                <a:cubicBezTo>
                  <a:pt x="535" y="22"/>
                  <a:pt x="513" y="0"/>
                  <a:pt x="485" y="0"/>
                </a:cubicBezTo>
                <a:close/>
                <a:moveTo>
                  <a:pt x="351" y="284"/>
                </a:moveTo>
                <a:lnTo>
                  <a:pt x="351" y="284"/>
                </a:lnTo>
                <a:lnTo>
                  <a:pt x="351" y="284"/>
                </a:lnTo>
                <a:lnTo>
                  <a:pt x="351" y="284"/>
                </a:lnTo>
                <a:cubicBezTo>
                  <a:pt x="362" y="284"/>
                  <a:pt x="371" y="280"/>
                  <a:pt x="376" y="273"/>
                </a:cubicBezTo>
                <a:cubicBezTo>
                  <a:pt x="383" y="280"/>
                  <a:pt x="392" y="284"/>
                  <a:pt x="401" y="284"/>
                </a:cubicBezTo>
                <a:cubicBezTo>
                  <a:pt x="420" y="284"/>
                  <a:pt x="435" y="270"/>
                  <a:pt x="435" y="251"/>
                </a:cubicBezTo>
                <a:cubicBezTo>
                  <a:pt x="435" y="233"/>
                  <a:pt x="420" y="217"/>
                  <a:pt x="401" y="217"/>
                </a:cubicBezTo>
                <a:cubicBezTo>
                  <a:pt x="392" y="217"/>
                  <a:pt x="383" y="223"/>
                  <a:pt x="376" y="229"/>
                </a:cubicBezTo>
                <a:cubicBezTo>
                  <a:pt x="371" y="223"/>
                  <a:pt x="362" y="217"/>
                  <a:pt x="351" y="217"/>
                </a:cubicBezTo>
                <a:cubicBezTo>
                  <a:pt x="333" y="217"/>
                  <a:pt x="318" y="233"/>
                  <a:pt x="318" y="251"/>
                </a:cubicBezTo>
                <a:cubicBezTo>
                  <a:pt x="318" y="270"/>
                  <a:pt x="333" y="284"/>
                  <a:pt x="351" y="28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6" name="Freeform 134"/>
          <p:cNvSpPr>
            <a:spLocks noChangeArrowheads="1"/>
          </p:cNvSpPr>
          <p:nvPr/>
        </p:nvSpPr>
        <p:spPr bwMode="auto">
          <a:xfrm>
            <a:off x="6981427" y="1835132"/>
            <a:ext cx="157162" cy="193675"/>
          </a:xfrm>
          <a:custGeom>
            <a:avLst/>
            <a:gdLst>
              <a:gd name="T0" fmla="*/ 244 w 436"/>
              <a:gd name="T1" fmla="*/ 368 h 537"/>
              <a:gd name="T2" fmla="*/ 279 w 436"/>
              <a:gd name="T3" fmla="*/ 334 h 537"/>
              <a:gd name="T4" fmla="*/ 279 w 436"/>
              <a:gd name="T5" fmla="*/ 307 h 537"/>
              <a:gd name="T6" fmla="*/ 252 w 436"/>
              <a:gd name="T7" fmla="*/ 307 h 537"/>
              <a:gd name="T8" fmla="*/ 182 w 436"/>
              <a:gd name="T9" fmla="*/ 307 h 537"/>
              <a:gd name="T10" fmla="*/ 156 w 436"/>
              <a:gd name="T11" fmla="*/ 307 h 537"/>
              <a:gd name="T12" fmla="*/ 156 w 436"/>
              <a:gd name="T13" fmla="*/ 333 h 537"/>
              <a:gd name="T14" fmla="*/ 156 w 436"/>
              <a:gd name="T15" fmla="*/ 404 h 537"/>
              <a:gd name="T16" fmla="*/ 156 w 436"/>
              <a:gd name="T17" fmla="*/ 430 h 537"/>
              <a:gd name="T18" fmla="*/ 182 w 436"/>
              <a:gd name="T19" fmla="*/ 430 h 537"/>
              <a:gd name="T20" fmla="*/ 252 w 436"/>
              <a:gd name="T21" fmla="*/ 430 h 537"/>
              <a:gd name="T22" fmla="*/ 279 w 436"/>
              <a:gd name="T23" fmla="*/ 430 h 537"/>
              <a:gd name="T24" fmla="*/ 279 w 436"/>
              <a:gd name="T25" fmla="*/ 404 h 537"/>
              <a:gd name="T26" fmla="*/ 401 w 436"/>
              <a:gd name="T27" fmla="*/ 469 h 537"/>
              <a:gd name="T28" fmla="*/ 401 w 436"/>
              <a:gd name="T29" fmla="*/ 469 h 537"/>
              <a:gd name="T30" fmla="*/ 368 w 436"/>
              <a:gd name="T31" fmla="*/ 502 h 537"/>
              <a:gd name="T32" fmla="*/ 67 w 436"/>
              <a:gd name="T33" fmla="*/ 502 h 537"/>
              <a:gd name="T34" fmla="*/ 33 w 436"/>
              <a:gd name="T35" fmla="*/ 469 h 537"/>
              <a:gd name="T36" fmla="*/ 33 w 436"/>
              <a:gd name="T37" fmla="*/ 268 h 537"/>
              <a:gd name="T38" fmla="*/ 67 w 436"/>
              <a:gd name="T39" fmla="*/ 235 h 537"/>
              <a:gd name="T40" fmla="*/ 368 w 436"/>
              <a:gd name="T41" fmla="*/ 235 h 537"/>
              <a:gd name="T42" fmla="*/ 401 w 436"/>
              <a:gd name="T43" fmla="*/ 268 h 537"/>
              <a:gd name="T44" fmla="*/ 401 w 436"/>
              <a:gd name="T45" fmla="*/ 469 h 537"/>
              <a:gd name="T46" fmla="*/ 385 w 436"/>
              <a:gd name="T47" fmla="*/ 201 h 537"/>
              <a:gd name="T48" fmla="*/ 100 w 436"/>
              <a:gd name="T49" fmla="*/ 201 h 537"/>
              <a:gd name="T50" fmla="*/ 100 w 436"/>
              <a:gd name="T51" fmla="*/ 151 h 537"/>
              <a:gd name="T52" fmla="*/ 334 w 436"/>
              <a:gd name="T53" fmla="*/ 134 h 537"/>
              <a:gd name="T54" fmla="*/ 368 w 436"/>
              <a:gd name="T55" fmla="*/ 134 h 537"/>
              <a:gd name="T56" fmla="*/ 217 w 436"/>
              <a:gd name="T57" fmla="*/ 0 h 537"/>
              <a:gd name="T58" fmla="*/ 67 w 436"/>
              <a:gd name="T59" fmla="*/ 151 h 537"/>
              <a:gd name="T60" fmla="*/ 50 w 436"/>
              <a:gd name="T61" fmla="*/ 201 h 537"/>
              <a:gd name="T62" fmla="*/ 0 w 436"/>
              <a:gd name="T63" fmla="*/ 252 h 537"/>
              <a:gd name="T64" fmla="*/ 0 w 436"/>
              <a:gd name="T65" fmla="*/ 486 h 537"/>
              <a:gd name="T66" fmla="*/ 50 w 436"/>
              <a:gd name="T67" fmla="*/ 536 h 537"/>
              <a:gd name="T68" fmla="*/ 385 w 436"/>
              <a:gd name="T69" fmla="*/ 536 h 537"/>
              <a:gd name="T70" fmla="*/ 435 w 436"/>
              <a:gd name="T71" fmla="*/ 486 h 537"/>
              <a:gd name="T72" fmla="*/ 435 w 436"/>
              <a:gd name="T73" fmla="*/ 252 h 537"/>
              <a:gd name="T74" fmla="*/ 385 w 436"/>
              <a:gd name="T75" fmla="*/ 20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6" h="537">
                <a:moveTo>
                  <a:pt x="244" y="368"/>
                </a:moveTo>
                <a:lnTo>
                  <a:pt x="244" y="368"/>
                </a:lnTo>
                <a:lnTo>
                  <a:pt x="244" y="368"/>
                </a:lnTo>
                <a:lnTo>
                  <a:pt x="279" y="334"/>
                </a:lnTo>
                <a:lnTo>
                  <a:pt x="279" y="334"/>
                </a:lnTo>
                <a:cubicBezTo>
                  <a:pt x="286" y="326"/>
                  <a:pt x="286" y="314"/>
                  <a:pt x="279" y="307"/>
                </a:cubicBezTo>
                <a:cubicBezTo>
                  <a:pt x="272" y="300"/>
                  <a:pt x="260" y="300"/>
                  <a:pt x="252" y="307"/>
                </a:cubicBezTo>
                <a:lnTo>
                  <a:pt x="252" y="307"/>
                </a:lnTo>
                <a:lnTo>
                  <a:pt x="217" y="342"/>
                </a:lnTo>
                <a:lnTo>
                  <a:pt x="182" y="307"/>
                </a:lnTo>
                <a:lnTo>
                  <a:pt x="182" y="307"/>
                </a:lnTo>
                <a:cubicBezTo>
                  <a:pt x="175" y="300"/>
                  <a:pt x="163" y="300"/>
                  <a:pt x="156" y="307"/>
                </a:cubicBezTo>
                <a:cubicBezTo>
                  <a:pt x="148" y="314"/>
                  <a:pt x="148" y="326"/>
                  <a:pt x="156" y="333"/>
                </a:cubicBezTo>
                <a:lnTo>
                  <a:pt x="156" y="333"/>
                </a:lnTo>
                <a:lnTo>
                  <a:pt x="190" y="368"/>
                </a:lnTo>
                <a:lnTo>
                  <a:pt x="156" y="404"/>
                </a:lnTo>
                <a:lnTo>
                  <a:pt x="156" y="404"/>
                </a:lnTo>
                <a:cubicBezTo>
                  <a:pt x="148" y="411"/>
                  <a:pt x="148" y="423"/>
                  <a:pt x="156" y="430"/>
                </a:cubicBezTo>
                <a:cubicBezTo>
                  <a:pt x="163" y="437"/>
                  <a:pt x="175" y="437"/>
                  <a:pt x="182" y="430"/>
                </a:cubicBezTo>
                <a:lnTo>
                  <a:pt x="182" y="430"/>
                </a:lnTo>
                <a:lnTo>
                  <a:pt x="217" y="395"/>
                </a:lnTo>
                <a:lnTo>
                  <a:pt x="252" y="430"/>
                </a:lnTo>
                <a:lnTo>
                  <a:pt x="252" y="430"/>
                </a:lnTo>
                <a:cubicBezTo>
                  <a:pt x="260" y="437"/>
                  <a:pt x="272" y="437"/>
                  <a:pt x="279" y="430"/>
                </a:cubicBezTo>
                <a:cubicBezTo>
                  <a:pt x="286" y="423"/>
                  <a:pt x="286" y="411"/>
                  <a:pt x="279" y="404"/>
                </a:cubicBezTo>
                <a:lnTo>
                  <a:pt x="279" y="404"/>
                </a:lnTo>
                <a:lnTo>
                  <a:pt x="244" y="368"/>
                </a:lnTo>
                <a:close/>
                <a:moveTo>
                  <a:pt x="401" y="469"/>
                </a:moveTo>
                <a:lnTo>
                  <a:pt x="401" y="469"/>
                </a:lnTo>
                <a:lnTo>
                  <a:pt x="401" y="469"/>
                </a:lnTo>
                <a:lnTo>
                  <a:pt x="401" y="469"/>
                </a:lnTo>
                <a:cubicBezTo>
                  <a:pt x="401" y="487"/>
                  <a:pt x="386" y="502"/>
                  <a:pt x="368" y="502"/>
                </a:cubicBezTo>
                <a:lnTo>
                  <a:pt x="368" y="502"/>
                </a:lnTo>
                <a:lnTo>
                  <a:pt x="67" y="502"/>
                </a:lnTo>
                <a:lnTo>
                  <a:pt x="67" y="502"/>
                </a:lnTo>
                <a:cubicBezTo>
                  <a:pt x="48" y="502"/>
                  <a:pt x="33" y="487"/>
                  <a:pt x="33" y="469"/>
                </a:cubicBezTo>
                <a:lnTo>
                  <a:pt x="33" y="469"/>
                </a:lnTo>
                <a:lnTo>
                  <a:pt x="33" y="268"/>
                </a:lnTo>
                <a:lnTo>
                  <a:pt x="33" y="268"/>
                </a:lnTo>
                <a:cubicBezTo>
                  <a:pt x="33" y="250"/>
                  <a:pt x="48" y="235"/>
                  <a:pt x="67" y="235"/>
                </a:cubicBezTo>
                <a:lnTo>
                  <a:pt x="67" y="235"/>
                </a:lnTo>
                <a:lnTo>
                  <a:pt x="368" y="235"/>
                </a:lnTo>
                <a:lnTo>
                  <a:pt x="368" y="235"/>
                </a:lnTo>
                <a:cubicBezTo>
                  <a:pt x="386" y="235"/>
                  <a:pt x="401" y="250"/>
                  <a:pt x="401" y="268"/>
                </a:cubicBezTo>
                <a:lnTo>
                  <a:pt x="401" y="268"/>
                </a:lnTo>
                <a:lnTo>
                  <a:pt x="401" y="469"/>
                </a:lnTo>
                <a:close/>
                <a:moveTo>
                  <a:pt x="385" y="201"/>
                </a:moveTo>
                <a:lnTo>
                  <a:pt x="385" y="201"/>
                </a:lnTo>
                <a:lnTo>
                  <a:pt x="385" y="201"/>
                </a:lnTo>
                <a:lnTo>
                  <a:pt x="100" y="201"/>
                </a:lnTo>
                <a:lnTo>
                  <a:pt x="100" y="151"/>
                </a:lnTo>
                <a:lnTo>
                  <a:pt x="100" y="151"/>
                </a:lnTo>
                <a:cubicBezTo>
                  <a:pt x="100" y="86"/>
                  <a:pt x="153" y="34"/>
                  <a:pt x="217" y="34"/>
                </a:cubicBezTo>
                <a:cubicBezTo>
                  <a:pt x="276" y="34"/>
                  <a:pt x="326" y="78"/>
                  <a:pt x="334" y="134"/>
                </a:cubicBezTo>
                <a:lnTo>
                  <a:pt x="334" y="134"/>
                </a:lnTo>
                <a:lnTo>
                  <a:pt x="368" y="134"/>
                </a:lnTo>
                <a:lnTo>
                  <a:pt x="368" y="134"/>
                </a:lnTo>
                <a:cubicBezTo>
                  <a:pt x="359" y="59"/>
                  <a:pt x="296" y="0"/>
                  <a:pt x="217" y="0"/>
                </a:cubicBezTo>
                <a:cubicBezTo>
                  <a:pt x="134" y="0"/>
                  <a:pt x="67" y="68"/>
                  <a:pt x="67" y="151"/>
                </a:cubicBezTo>
                <a:lnTo>
                  <a:pt x="67" y="151"/>
                </a:lnTo>
                <a:lnTo>
                  <a:pt x="67" y="201"/>
                </a:lnTo>
                <a:lnTo>
                  <a:pt x="50" y="201"/>
                </a:lnTo>
                <a:lnTo>
                  <a:pt x="50" y="201"/>
                </a:lnTo>
                <a:cubicBezTo>
                  <a:pt x="22" y="201"/>
                  <a:pt x="0" y="223"/>
                  <a:pt x="0" y="252"/>
                </a:cubicBezTo>
                <a:lnTo>
                  <a:pt x="0" y="252"/>
                </a:lnTo>
                <a:lnTo>
                  <a:pt x="0" y="486"/>
                </a:lnTo>
                <a:lnTo>
                  <a:pt x="0" y="486"/>
                </a:lnTo>
                <a:cubicBezTo>
                  <a:pt x="0" y="513"/>
                  <a:pt x="22" y="536"/>
                  <a:pt x="50" y="536"/>
                </a:cubicBezTo>
                <a:lnTo>
                  <a:pt x="50" y="536"/>
                </a:lnTo>
                <a:lnTo>
                  <a:pt x="385" y="536"/>
                </a:lnTo>
                <a:lnTo>
                  <a:pt x="385" y="536"/>
                </a:lnTo>
                <a:cubicBezTo>
                  <a:pt x="412" y="536"/>
                  <a:pt x="435" y="513"/>
                  <a:pt x="435" y="486"/>
                </a:cubicBezTo>
                <a:lnTo>
                  <a:pt x="435" y="486"/>
                </a:lnTo>
                <a:lnTo>
                  <a:pt x="435" y="252"/>
                </a:lnTo>
                <a:lnTo>
                  <a:pt x="435" y="252"/>
                </a:lnTo>
                <a:cubicBezTo>
                  <a:pt x="435" y="223"/>
                  <a:pt x="412" y="201"/>
                  <a:pt x="385" y="20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7" name="Freeform 135"/>
          <p:cNvSpPr>
            <a:spLocks noChangeArrowheads="1"/>
          </p:cNvSpPr>
          <p:nvPr/>
        </p:nvSpPr>
        <p:spPr bwMode="auto">
          <a:xfrm>
            <a:off x="6444852" y="1835132"/>
            <a:ext cx="157162" cy="193675"/>
          </a:xfrm>
          <a:custGeom>
            <a:avLst/>
            <a:gdLst>
              <a:gd name="T0" fmla="*/ 402 w 436"/>
              <a:gd name="T1" fmla="*/ 469 h 537"/>
              <a:gd name="T2" fmla="*/ 402 w 436"/>
              <a:gd name="T3" fmla="*/ 469 h 537"/>
              <a:gd name="T4" fmla="*/ 368 w 436"/>
              <a:gd name="T5" fmla="*/ 502 h 537"/>
              <a:gd name="T6" fmla="*/ 66 w 436"/>
              <a:gd name="T7" fmla="*/ 502 h 537"/>
              <a:gd name="T8" fmla="*/ 33 w 436"/>
              <a:gd name="T9" fmla="*/ 469 h 537"/>
              <a:gd name="T10" fmla="*/ 33 w 436"/>
              <a:gd name="T11" fmla="*/ 268 h 537"/>
              <a:gd name="T12" fmla="*/ 66 w 436"/>
              <a:gd name="T13" fmla="*/ 235 h 537"/>
              <a:gd name="T14" fmla="*/ 368 w 436"/>
              <a:gd name="T15" fmla="*/ 235 h 537"/>
              <a:gd name="T16" fmla="*/ 402 w 436"/>
              <a:gd name="T17" fmla="*/ 268 h 537"/>
              <a:gd name="T18" fmla="*/ 385 w 436"/>
              <a:gd name="T19" fmla="*/ 201 h 537"/>
              <a:gd name="T20" fmla="*/ 385 w 436"/>
              <a:gd name="T21" fmla="*/ 201 h 537"/>
              <a:gd name="T22" fmla="*/ 100 w 436"/>
              <a:gd name="T23" fmla="*/ 151 h 537"/>
              <a:gd name="T24" fmla="*/ 218 w 436"/>
              <a:gd name="T25" fmla="*/ 34 h 537"/>
              <a:gd name="T26" fmla="*/ 334 w 436"/>
              <a:gd name="T27" fmla="*/ 134 h 537"/>
              <a:gd name="T28" fmla="*/ 368 w 436"/>
              <a:gd name="T29" fmla="*/ 134 h 537"/>
              <a:gd name="T30" fmla="*/ 66 w 436"/>
              <a:gd name="T31" fmla="*/ 151 h 537"/>
              <a:gd name="T32" fmla="*/ 66 w 436"/>
              <a:gd name="T33" fmla="*/ 201 h 537"/>
              <a:gd name="T34" fmla="*/ 50 w 436"/>
              <a:gd name="T35" fmla="*/ 201 h 537"/>
              <a:gd name="T36" fmla="*/ 0 w 436"/>
              <a:gd name="T37" fmla="*/ 252 h 537"/>
              <a:gd name="T38" fmla="*/ 0 w 436"/>
              <a:gd name="T39" fmla="*/ 486 h 537"/>
              <a:gd name="T40" fmla="*/ 50 w 436"/>
              <a:gd name="T41" fmla="*/ 536 h 537"/>
              <a:gd name="T42" fmla="*/ 385 w 436"/>
              <a:gd name="T43" fmla="*/ 536 h 537"/>
              <a:gd name="T44" fmla="*/ 435 w 436"/>
              <a:gd name="T45" fmla="*/ 486 h 537"/>
              <a:gd name="T46" fmla="*/ 435 w 436"/>
              <a:gd name="T47" fmla="*/ 252 h 537"/>
              <a:gd name="T48" fmla="*/ 217 w 436"/>
              <a:gd name="T49" fmla="*/ 402 h 537"/>
              <a:gd name="T50" fmla="*/ 217 w 436"/>
              <a:gd name="T51" fmla="*/ 402 h 537"/>
              <a:gd name="T52" fmla="*/ 184 w 436"/>
              <a:gd name="T53" fmla="*/ 368 h 537"/>
              <a:gd name="T54" fmla="*/ 251 w 436"/>
              <a:gd name="T55" fmla="*/ 368 h 537"/>
              <a:gd name="T56" fmla="*/ 217 w 436"/>
              <a:gd name="T57" fmla="*/ 302 h 537"/>
              <a:gd name="T58" fmla="*/ 217 w 436"/>
              <a:gd name="T59" fmla="*/ 302 h 537"/>
              <a:gd name="T60" fmla="*/ 150 w 436"/>
              <a:gd name="T61" fmla="*/ 368 h 537"/>
              <a:gd name="T62" fmla="*/ 285 w 436"/>
              <a:gd name="T63" fmla="*/ 3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6" h="537">
                <a:moveTo>
                  <a:pt x="402" y="469"/>
                </a:moveTo>
                <a:lnTo>
                  <a:pt x="402" y="469"/>
                </a:lnTo>
                <a:lnTo>
                  <a:pt x="402" y="469"/>
                </a:lnTo>
                <a:lnTo>
                  <a:pt x="402" y="469"/>
                </a:lnTo>
                <a:cubicBezTo>
                  <a:pt x="402" y="487"/>
                  <a:pt x="387" y="502"/>
                  <a:pt x="368" y="502"/>
                </a:cubicBezTo>
                <a:lnTo>
                  <a:pt x="368" y="502"/>
                </a:lnTo>
                <a:lnTo>
                  <a:pt x="66" y="502"/>
                </a:lnTo>
                <a:lnTo>
                  <a:pt x="66" y="502"/>
                </a:lnTo>
                <a:cubicBezTo>
                  <a:pt x="48" y="502"/>
                  <a:pt x="33" y="487"/>
                  <a:pt x="33" y="469"/>
                </a:cubicBezTo>
                <a:lnTo>
                  <a:pt x="33" y="469"/>
                </a:lnTo>
                <a:lnTo>
                  <a:pt x="33" y="268"/>
                </a:lnTo>
                <a:lnTo>
                  <a:pt x="33" y="268"/>
                </a:lnTo>
                <a:cubicBezTo>
                  <a:pt x="33" y="250"/>
                  <a:pt x="48" y="235"/>
                  <a:pt x="66" y="235"/>
                </a:cubicBezTo>
                <a:lnTo>
                  <a:pt x="66" y="235"/>
                </a:lnTo>
                <a:lnTo>
                  <a:pt x="368" y="235"/>
                </a:lnTo>
                <a:lnTo>
                  <a:pt x="368" y="235"/>
                </a:lnTo>
                <a:cubicBezTo>
                  <a:pt x="387" y="235"/>
                  <a:pt x="402" y="250"/>
                  <a:pt x="402" y="268"/>
                </a:cubicBezTo>
                <a:lnTo>
                  <a:pt x="402" y="268"/>
                </a:lnTo>
                <a:lnTo>
                  <a:pt x="402" y="469"/>
                </a:lnTo>
                <a:close/>
                <a:moveTo>
                  <a:pt x="385" y="201"/>
                </a:moveTo>
                <a:lnTo>
                  <a:pt x="385" y="201"/>
                </a:lnTo>
                <a:lnTo>
                  <a:pt x="385" y="201"/>
                </a:lnTo>
                <a:lnTo>
                  <a:pt x="100" y="201"/>
                </a:lnTo>
                <a:lnTo>
                  <a:pt x="100" y="151"/>
                </a:lnTo>
                <a:lnTo>
                  <a:pt x="100" y="151"/>
                </a:lnTo>
                <a:cubicBezTo>
                  <a:pt x="100" y="86"/>
                  <a:pt x="153" y="34"/>
                  <a:pt x="218" y="34"/>
                </a:cubicBezTo>
                <a:cubicBezTo>
                  <a:pt x="277" y="34"/>
                  <a:pt x="326" y="78"/>
                  <a:pt x="334" y="134"/>
                </a:cubicBezTo>
                <a:lnTo>
                  <a:pt x="334" y="134"/>
                </a:lnTo>
                <a:lnTo>
                  <a:pt x="368" y="134"/>
                </a:lnTo>
                <a:lnTo>
                  <a:pt x="368" y="134"/>
                </a:lnTo>
                <a:cubicBezTo>
                  <a:pt x="359" y="59"/>
                  <a:pt x="296" y="0"/>
                  <a:pt x="218" y="0"/>
                </a:cubicBezTo>
                <a:cubicBezTo>
                  <a:pt x="135" y="0"/>
                  <a:pt x="66" y="68"/>
                  <a:pt x="66" y="151"/>
                </a:cubicBezTo>
                <a:lnTo>
                  <a:pt x="66" y="151"/>
                </a:lnTo>
                <a:lnTo>
                  <a:pt x="66" y="201"/>
                </a:lnTo>
                <a:lnTo>
                  <a:pt x="50" y="201"/>
                </a:lnTo>
                <a:lnTo>
                  <a:pt x="50" y="201"/>
                </a:lnTo>
                <a:cubicBezTo>
                  <a:pt x="22" y="201"/>
                  <a:pt x="0" y="223"/>
                  <a:pt x="0" y="252"/>
                </a:cubicBezTo>
                <a:lnTo>
                  <a:pt x="0" y="252"/>
                </a:lnTo>
                <a:lnTo>
                  <a:pt x="0" y="486"/>
                </a:lnTo>
                <a:lnTo>
                  <a:pt x="0" y="486"/>
                </a:lnTo>
                <a:cubicBezTo>
                  <a:pt x="0" y="513"/>
                  <a:pt x="22" y="536"/>
                  <a:pt x="50" y="536"/>
                </a:cubicBezTo>
                <a:lnTo>
                  <a:pt x="50" y="536"/>
                </a:lnTo>
                <a:lnTo>
                  <a:pt x="385" y="536"/>
                </a:lnTo>
                <a:lnTo>
                  <a:pt x="385" y="536"/>
                </a:lnTo>
                <a:cubicBezTo>
                  <a:pt x="413" y="536"/>
                  <a:pt x="435" y="513"/>
                  <a:pt x="435" y="486"/>
                </a:cubicBezTo>
                <a:lnTo>
                  <a:pt x="435" y="486"/>
                </a:lnTo>
                <a:lnTo>
                  <a:pt x="435" y="252"/>
                </a:lnTo>
                <a:lnTo>
                  <a:pt x="435" y="252"/>
                </a:lnTo>
                <a:cubicBezTo>
                  <a:pt x="435" y="223"/>
                  <a:pt x="413" y="201"/>
                  <a:pt x="385" y="201"/>
                </a:cubicBezTo>
                <a:close/>
                <a:moveTo>
                  <a:pt x="217" y="402"/>
                </a:moveTo>
                <a:lnTo>
                  <a:pt x="217" y="402"/>
                </a:lnTo>
                <a:lnTo>
                  <a:pt x="217" y="402"/>
                </a:lnTo>
                <a:lnTo>
                  <a:pt x="217" y="402"/>
                </a:lnTo>
                <a:cubicBezTo>
                  <a:pt x="199" y="402"/>
                  <a:pt x="184" y="387"/>
                  <a:pt x="184" y="368"/>
                </a:cubicBezTo>
                <a:cubicBezTo>
                  <a:pt x="184" y="350"/>
                  <a:pt x="199" y="336"/>
                  <a:pt x="217" y="336"/>
                </a:cubicBezTo>
                <a:cubicBezTo>
                  <a:pt x="236" y="336"/>
                  <a:pt x="251" y="350"/>
                  <a:pt x="251" y="368"/>
                </a:cubicBezTo>
                <a:cubicBezTo>
                  <a:pt x="251" y="387"/>
                  <a:pt x="236" y="402"/>
                  <a:pt x="217" y="402"/>
                </a:cubicBezTo>
                <a:close/>
                <a:moveTo>
                  <a:pt x="217" y="302"/>
                </a:moveTo>
                <a:lnTo>
                  <a:pt x="217" y="302"/>
                </a:lnTo>
                <a:lnTo>
                  <a:pt x="217" y="302"/>
                </a:lnTo>
                <a:lnTo>
                  <a:pt x="217" y="302"/>
                </a:lnTo>
                <a:cubicBezTo>
                  <a:pt x="180" y="302"/>
                  <a:pt x="150" y="332"/>
                  <a:pt x="150" y="368"/>
                </a:cubicBezTo>
                <a:cubicBezTo>
                  <a:pt x="150" y="406"/>
                  <a:pt x="180" y="435"/>
                  <a:pt x="217" y="435"/>
                </a:cubicBezTo>
                <a:cubicBezTo>
                  <a:pt x="254" y="435"/>
                  <a:pt x="285" y="406"/>
                  <a:pt x="285" y="368"/>
                </a:cubicBezTo>
                <a:cubicBezTo>
                  <a:pt x="285" y="332"/>
                  <a:pt x="254" y="302"/>
                  <a:pt x="217" y="302"/>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8" name="Freeform 136"/>
          <p:cNvSpPr>
            <a:spLocks noChangeArrowheads="1"/>
          </p:cNvSpPr>
          <p:nvPr/>
        </p:nvSpPr>
        <p:spPr bwMode="auto">
          <a:xfrm>
            <a:off x="8572102" y="1298557"/>
            <a:ext cx="193675" cy="193675"/>
          </a:xfrm>
          <a:custGeom>
            <a:avLst/>
            <a:gdLst>
              <a:gd name="T0" fmla="*/ 229 w 536"/>
              <a:gd name="T1" fmla="*/ 397 h 537"/>
              <a:gd name="T2" fmla="*/ 229 w 536"/>
              <a:gd name="T3" fmla="*/ 397 h 537"/>
              <a:gd name="T4" fmla="*/ 229 w 536"/>
              <a:gd name="T5" fmla="*/ 374 h 537"/>
              <a:gd name="T6" fmla="*/ 182 w 536"/>
              <a:gd name="T7" fmla="*/ 327 h 537"/>
              <a:gd name="T8" fmla="*/ 160 w 536"/>
              <a:gd name="T9" fmla="*/ 319 h 537"/>
              <a:gd name="T10" fmla="*/ 154 w 536"/>
              <a:gd name="T11" fmla="*/ 324 h 537"/>
              <a:gd name="T12" fmla="*/ 71 w 536"/>
              <a:gd name="T13" fmla="*/ 407 h 537"/>
              <a:gd name="T14" fmla="*/ 71 w 536"/>
              <a:gd name="T15" fmla="*/ 430 h 537"/>
              <a:gd name="T16" fmla="*/ 93 w 536"/>
              <a:gd name="T17" fmla="*/ 430 h 537"/>
              <a:gd name="T18" fmla="*/ 206 w 536"/>
              <a:gd name="T19" fmla="*/ 397 h 537"/>
              <a:gd name="T20" fmla="*/ 229 w 536"/>
              <a:gd name="T21" fmla="*/ 397 h 537"/>
              <a:gd name="T22" fmla="*/ 400 w 536"/>
              <a:gd name="T23" fmla="*/ 294 h 537"/>
              <a:gd name="T24" fmla="*/ 400 w 536"/>
              <a:gd name="T25" fmla="*/ 294 h 537"/>
              <a:gd name="T26" fmla="*/ 378 w 536"/>
              <a:gd name="T27" fmla="*/ 286 h 537"/>
              <a:gd name="T28" fmla="*/ 371 w 536"/>
              <a:gd name="T29" fmla="*/ 291 h 537"/>
              <a:gd name="T30" fmla="*/ 221 w 536"/>
              <a:gd name="T31" fmla="*/ 441 h 537"/>
              <a:gd name="T32" fmla="*/ 221 w 536"/>
              <a:gd name="T33" fmla="*/ 464 h 537"/>
              <a:gd name="T34" fmla="*/ 244 w 536"/>
              <a:gd name="T35" fmla="*/ 464 h 537"/>
              <a:gd name="T36" fmla="*/ 441 w 536"/>
              <a:gd name="T37" fmla="*/ 380 h 537"/>
              <a:gd name="T38" fmla="*/ 463 w 536"/>
              <a:gd name="T39" fmla="*/ 380 h 537"/>
              <a:gd name="T40" fmla="*/ 463 w 536"/>
              <a:gd name="T41" fmla="*/ 358 h 537"/>
              <a:gd name="T42" fmla="*/ 167 w 536"/>
              <a:gd name="T43" fmla="*/ 134 h 537"/>
              <a:gd name="T44" fmla="*/ 167 w 536"/>
              <a:gd name="T45" fmla="*/ 134 h 537"/>
              <a:gd name="T46" fmla="*/ 200 w 536"/>
              <a:gd name="T47" fmla="*/ 167 h 537"/>
              <a:gd name="T48" fmla="*/ 134 w 536"/>
              <a:gd name="T49" fmla="*/ 167 h 537"/>
              <a:gd name="T50" fmla="*/ 167 w 536"/>
              <a:gd name="T51" fmla="*/ 234 h 537"/>
              <a:gd name="T52" fmla="*/ 167 w 536"/>
              <a:gd name="T53" fmla="*/ 234 h 537"/>
              <a:gd name="T54" fmla="*/ 234 w 536"/>
              <a:gd name="T55" fmla="*/ 167 h 537"/>
              <a:gd name="T56" fmla="*/ 100 w 536"/>
              <a:gd name="T57" fmla="*/ 167 h 537"/>
              <a:gd name="T58" fmla="*/ 501 w 536"/>
              <a:gd name="T59" fmla="*/ 469 h 537"/>
              <a:gd name="T60" fmla="*/ 501 w 536"/>
              <a:gd name="T61" fmla="*/ 469 h 537"/>
              <a:gd name="T62" fmla="*/ 468 w 536"/>
              <a:gd name="T63" fmla="*/ 502 h 537"/>
              <a:gd name="T64" fmla="*/ 66 w 536"/>
              <a:gd name="T65" fmla="*/ 502 h 537"/>
              <a:gd name="T66" fmla="*/ 33 w 536"/>
              <a:gd name="T67" fmla="*/ 469 h 537"/>
              <a:gd name="T68" fmla="*/ 33 w 536"/>
              <a:gd name="T69" fmla="*/ 67 h 537"/>
              <a:gd name="T70" fmla="*/ 66 w 536"/>
              <a:gd name="T71" fmla="*/ 33 h 537"/>
              <a:gd name="T72" fmla="*/ 468 w 536"/>
              <a:gd name="T73" fmla="*/ 33 h 537"/>
              <a:gd name="T74" fmla="*/ 501 w 536"/>
              <a:gd name="T75" fmla="*/ 67 h 537"/>
              <a:gd name="T76" fmla="*/ 501 w 536"/>
              <a:gd name="T77" fmla="*/ 469 h 537"/>
              <a:gd name="T78" fmla="*/ 485 w 536"/>
              <a:gd name="T79" fmla="*/ 0 h 537"/>
              <a:gd name="T80" fmla="*/ 49 w 536"/>
              <a:gd name="T81" fmla="*/ 0 h 537"/>
              <a:gd name="T82" fmla="*/ 0 w 536"/>
              <a:gd name="T83" fmla="*/ 50 h 537"/>
              <a:gd name="T84" fmla="*/ 0 w 536"/>
              <a:gd name="T85" fmla="*/ 485 h 537"/>
              <a:gd name="T86" fmla="*/ 49 w 536"/>
              <a:gd name="T87" fmla="*/ 536 h 537"/>
              <a:gd name="T88" fmla="*/ 485 w 536"/>
              <a:gd name="T89" fmla="*/ 536 h 537"/>
              <a:gd name="T90" fmla="*/ 535 w 536"/>
              <a:gd name="T91" fmla="*/ 485 h 537"/>
              <a:gd name="T92" fmla="*/ 535 w 536"/>
              <a:gd name="T93" fmla="*/ 50 h 537"/>
              <a:gd name="T94" fmla="*/ 485 w 536"/>
              <a:gd name="T95"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6" h="537">
                <a:moveTo>
                  <a:pt x="229" y="397"/>
                </a:moveTo>
                <a:lnTo>
                  <a:pt x="229" y="397"/>
                </a:lnTo>
                <a:lnTo>
                  <a:pt x="229" y="397"/>
                </a:lnTo>
                <a:lnTo>
                  <a:pt x="229" y="397"/>
                </a:lnTo>
                <a:cubicBezTo>
                  <a:pt x="235" y="391"/>
                  <a:pt x="235" y="380"/>
                  <a:pt x="229" y="374"/>
                </a:cubicBezTo>
                <a:lnTo>
                  <a:pt x="229" y="374"/>
                </a:lnTo>
                <a:lnTo>
                  <a:pt x="182" y="327"/>
                </a:lnTo>
                <a:lnTo>
                  <a:pt x="182" y="327"/>
                </a:lnTo>
                <a:cubicBezTo>
                  <a:pt x="182" y="326"/>
                  <a:pt x="180" y="324"/>
                  <a:pt x="179" y="322"/>
                </a:cubicBezTo>
                <a:cubicBezTo>
                  <a:pt x="174" y="317"/>
                  <a:pt x="167" y="316"/>
                  <a:pt x="160" y="319"/>
                </a:cubicBezTo>
                <a:cubicBezTo>
                  <a:pt x="158" y="319"/>
                  <a:pt x="156" y="321"/>
                  <a:pt x="155" y="322"/>
                </a:cubicBezTo>
                <a:cubicBezTo>
                  <a:pt x="154" y="323"/>
                  <a:pt x="154" y="324"/>
                  <a:pt x="154" y="324"/>
                </a:cubicBezTo>
                <a:lnTo>
                  <a:pt x="154" y="324"/>
                </a:lnTo>
                <a:lnTo>
                  <a:pt x="71" y="407"/>
                </a:lnTo>
                <a:lnTo>
                  <a:pt x="71" y="407"/>
                </a:lnTo>
                <a:cubicBezTo>
                  <a:pt x="64" y="414"/>
                  <a:pt x="64" y="423"/>
                  <a:pt x="71" y="430"/>
                </a:cubicBezTo>
                <a:cubicBezTo>
                  <a:pt x="77" y="436"/>
                  <a:pt x="87" y="436"/>
                  <a:pt x="93" y="430"/>
                </a:cubicBezTo>
                <a:lnTo>
                  <a:pt x="93" y="430"/>
                </a:lnTo>
                <a:lnTo>
                  <a:pt x="167" y="357"/>
                </a:lnTo>
                <a:lnTo>
                  <a:pt x="206" y="397"/>
                </a:lnTo>
                <a:lnTo>
                  <a:pt x="206" y="397"/>
                </a:lnTo>
                <a:cubicBezTo>
                  <a:pt x="213" y="403"/>
                  <a:pt x="222" y="403"/>
                  <a:pt x="229" y="397"/>
                </a:cubicBezTo>
                <a:close/>
                <a:moveTo>
                  <a:pt x="400" y="294"/>
                </a:moveTo>
                <a:lnTo>
                  <a:pt x="400" y="294"/>
                </a:lnTo>
                <a:lnTo>
                  <a:pt x="400" y="294"/>
                </a:lnTo>
                <a:lnTo>
                  <a:pt x="400" y="294"/>
                </a:lnTo>
                <a:cubicBezTo>
                  <a:pt x="399" y="292"/>
                  <a:pt x="398" y="290"/>
                  <a:pt x="396" y="288"/>
                </a:cubicBezTo>
                <a:cubicBezTo>
                  <a:pt x="391" y="284"/>
                  <a:pt x="384" y="283"/>
                  <a:pt x="378" y="286"/>
                </a:cubicBezTo>
                <a:cubicBezTo>
                  <a:pt x="376" y="286"/>
                  <a:pt x="374" y="287"/>
                  <a:pt x="373" y="289"/>
                </a:cubicBezTo>
                <a:cubicBezTo>
                  <a:pt x="372" y="290"/>
                  <a:pt x="372" y="290"/>
                  <a:pt x="371" y="291"/>
                </a:cubicBezTo>
                <a:lnTo>
                  <a:pt x="371" y="291"/>
                </a:lnTo>
                <a:lnTo>
                  <a:pt x="221" y="441"/>
                </a:lnTo>
                <a:lnTo>
                  <a:pt x="221" y="441"/>
                </a:lnTo>
                <a:cubicBezTo>
                  <a:pt x="215" y="447"/>
                  <a:pt x="215" y="457"/>
                  <a:pt x="221" y="464"/>
                </a:cubicBezTo>
                <a:cubicBezTo>
                  <a:pt x="228" y="470"/>
                  <a:pt x="238" y="470"/>
                  <a:pt x="244" y="464"/>
                </a:cubicBezTo>
                <a:lnTo>
                  <a:pt x="244" y="464"/>
                </a:lnTo>
                <a:lnTo>
                  <a:pt x="384" y="324"/>
                </a:lnTo>
                <a:lnTo>
                  <a:pt x="441" y="380"/>
                </a:lnTo>
                <a:lnTo>
                  <a:pt x="441" y="380"/>
                </a:lnTo>
                <a:cubicBezTo>
                  <a:pt x="447" y="386"/>
                  <a:pt x="457" y="386"/>
                  <a:pt x="463" y="380"/>
                </a:cubicBezTo>
                <a:cubicBezTo>
                  <a:pt x="470" y="373"/>
                  <a:pt x="470" y="364"/>
                  <a:pt x="463" y="358"/>
                </a:cubicBezTo>
                <a:lnTo>
                  <a:pt x="463" y="358"/>
                </a:lnTo>
                <a:lnTo>
                  <a:pt x="400" y="294"/>
                </a:lnTo>
                <a:close/>
                <a:moveTo>
                  <a:pt x="167" y="134"/>
                </a:moveTo>
                <a:lnTo>
                  <a:pt x="167" y="134"/>
                </a:lnTo>
                <a:lnTo>
                  <a:pt x="167" y="134"/>
                </a:lnTo>
                <a:lnTo>
                  <a:pt x="167" y="134"/>
                </a:lnTo>
                <a:cubicBezTo>
                  <a:pt x="185" y="134"/>
                  <a:pt x="200" y="149"/>
                  <a:pt x="200" y="167"/>
                </a:cubicBezTo>
                <a:cubicBezTo>
                  <a:pt x="200" y="186"/>
                  <a:pt x="185" y="201"/>
                  <a:pt x="167" y="201"/>
                </a:cubicBezTo>
                <a:cubicBezTo>
                  <a:pt x="149" y="201"/>
                  <a:pt x="134" y="186"/>
                  <a:pt x="134" y="167"/>
                </a:cubicBezTo>
                <a:cubicBezTo>
                  <a:pt x="134" y="149"/>
                  <a:pt x="149" y="134"/>
                  <a:pt x="167" y="134"/>
                </a:cubicBezTo>
                <a:close/>
                <a:moveTo>
                  <a:pt x="167" y="234"/>
                </a:moveTo>
                <a:lnTo>
                  <a:pt x="167" y="234"/>
                </a:lnTo>
                <a:lnTo>
                  <a:pt x="167" y="234"/>
                </a:lnTo>
                <a:lnTo>
                  <a:pt x="167" y="234"/>
                </a:lnTo>
                <a:cubicBezTo>
                  <a:pt x="204" y="234"/>
                  <a:pt x="234" y="204"/>
                  <a:pt x="234" y="167"/>
                </a:cubicBezTo>
                <a:cubicBezTo>
                  <a:pt x="234" y="130"/>
                  <a:pt x="204" y="101"/>
                  <a:pt x="167" y="101"/>
                </a:cubicBezTo>
                <a:cubicBezTo>
                  <a:pt x="130" y="101"/>
                  <a:pt x="100" y="130"/>
                  <a:pt x="100" y="167"/>
                </a:cubicBezTo>
                <a:cubicBezTo>
                  <a:pt x="100" y="204"/>
                  <a:pt x="130" y="234"/>
                  <a:pt x="167" y="234"/>
                </a:cubicBezTo>
                <a:close/>
                <a:moveTo>
                  <a:pt x="501" y="469"/>
                </a:moveTo>
                <a:lnTo>
                  <a:pt x="501" y="469"/>
                </a:lnTo>
                <a:lnTo>
                  <a:pt x="501" y="469"/>
                </a:lnTo>
                <a:lnTo>
                  <a:pt x="501" y="469"/>
                </a:lnTo>
                <a:cubicBezTo>
                  <a:pt x="501" y="487"/>
                  <a:pt x="486" y="502"/>
                  <a:pt x="468" y="502"/>
                </a:cubicBezTo>
                <a:lnTo>
                  <a:pt x="468" y="502"/>
                </a:lnTo>
                <a:lnTo>
                  <a:pt x="66" y="502"/>
                </a:lnTo>
                <a:lnTo>
                  <a:pt x="66" y="502"/>
                </a:lnTo>
                <a:cubicBezTo>
                  <a:pt x="48" y="502"/>
                  <a:pt x="33" y="487"/>
                  <a:pt x="33" y="469"/>
                </a:cubicBezTo>
                <a:lnTo>
                  <a:pt x="33" y="469"/>
                </a:lnTo>
                <a:lnTo>
                  <a:pt x="33" y="67"/>
                </a:lnTo>
                <a:lnTo>
                  <a:pt x="33" y="67"/>
                </a:lnTo>
                <a:cubicBezTo>
                  <a:pt x="33" y="48"/>
                  <a:pt x="48" y="33"/>
                  <a:pt x="66" y="33"/>
                </a:cubicBezTo>
                <a:lnTo>
                  <a:pt x="66" y="33"/>
                </a:lnTo>
                <a:lnTo>
                  <a:pt x="468" y="33"/>
                </a:lnTo>
                <a:lnTo>
                  <a:pt x="468" y="33"/>
                </a:lnTo>
                <a:cubicBezTo>
                  <a:pt x="486" y="33"/>
                  <a:pt x="501" y="48"/>
                  <a:pt x="501" y="67"/>
                </a:cubicBezTo>
                <a:lnTo>
                  <a:pt x="501" y="67"/>
                </a:lnTo>
                <a:lnTo>
                  <a:pt x="501" y="469"/>
                </a:lnTo>
                <a:close/>
                <a:moveTo>
                  <a:pt x="485" y="0"/>
                </a:moveTo>
                <a:lnTo>
                  <a:pt x="485" y="0"/>
                </a:lnTo>
                <a:lnTo>
                  <a:pt x="485" y="0"/>
                </a:lnTo>
                <a:lnTo>
                  <a:pt x="49" y="0"/>
                </a:lnTo>
                <a:lnTo>
                  <a:pt x="49" y="0"/>
                </a:lnTo>
                <a:cubicBezTo>
                  <a:pt x="22" y="0"/>
                  <a:pt x="0" y="22"/>
                  <a:pt x="0" y="50"/>
                </a:cubicBezTo>
                <a:lnTo>
                  <a:pt x="0" y="50"/>
                </a:lnTo>
                <a:lnTo>
                  <a:pt x="0" y="485"/>
                </a:lnTo>
                <a:lnTo>
                  <a:pt x="0" y="485"/>
                </a:lnTo>
                <a:cubicBezTo>
                  <a:pt x="0" y="513"/>
                  <a:pt x="22" y="536"/>
                  <a:pt x="49" y="536"/>
                </a:cubicBezTo>
                <a:lnTo>
                  <a:pt x="49" y="536"/>
                </a:lnTo>
                <a:lnTo>
                  <a:pt x="485" y="536"/>
                </a:lnTo>
                <a:lnTo>
                  <a:pt x="485" y="536"/>
                </a:lnTo>
                <a:cubicBezTo>
                  <a:pt x="512" y="536"/>
                  <a:pt x="535" y="513"/>
                  <a:pt x="535" y="485"/>
                </a:cubicBezTo>
                <a:lnTo>
                  <a:pt x="535" y="485"/>
                </a:lnTo>
                <a:lnTo>
                  <a:pt x="535" y="50"/>
                </a:lnTo>
                <a:lnTo>
                  <a:pt x="535" y="50"/>
                </a:lnTo>
                <a:cubicBezTo>
                  <a:pt x="535" y="22"/>
                  <a:pt x="512" y="0"/>
                  <a:pt x="485"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39" name="Freeform 137"/>
          <p:cNvSpPr>
            <a:spLocks noChangeArrowheads="1"/>
          </p:cNvSpPr>
          <p:nvPr/>
        </p:nvSpPr>
        <p:spPr bwMode="auto">
          <a:xfrm>
            <a:off x="8035527" y="1298557"/>
            <a:ext cx="193675" cy="193675"/>
          </a:xfrm>
          <a:custGeom>
            <a:avLst/>
            <a:gdLst>
              <a:gd name="T0" fmla="*/ 267 w 536"/>
              <a:gd name="T1" fmla="*/ 502 h 537"/>
              <a:gd name="T2" fmla="*/ 267 w 536"/>
              <a:gd name="T3" fmla="*/ 502 h 537"/>
              <a:gd name="T4" fmla="*/ 267 w 536"/>
              <a:gd name="T5" fmla="*/ 502 h 537"/>
              <a:gd name="T6" fmla="*/ 267 w 536"/>
              <a:gd name="T7" fmla="*/ 502 h 537"/>
              <a:gd name="T8" fmla="*/ 33 w 536"/>
              <a:gd name="T9" fmla="*/ 267 h 537"/>
              <a:gd name="T10" fmla="*/ 267 w 536"/>
              <a:gd name="T11" fmla="*/ 33 h 537"/>
              <a:gd name="T12" fmla="*/ 502 w 536"/>
              <a:gd name="T13" fmla="*/ 267 h 537"/>
              <a:gd name="T14" fmla="*/ 267 w 536"/>
              <a:gd name="T15" fmla="*/ 502 h 537"/>
              <a:gd name="T16" fmla="*/ 267 w 536"/>
              <a:gd name="T17" fmla="*/ 0 h 537"/>
              <a:gd name="T18" fmla="*/ 267 w 536"/>
              <a:gd name="T19" fmla="*/ 0 h 537"/>
              <a:gd name="T20" fmla="*/ 267 w 536"/>
              <a:gd name="T21" fmla="*/ 0 h 537"/>
              <a:gd name="T22" fmla="*/ 267 w 536"/>
              <a:gd name="T23" fmla="*/ 0 h 537"/>
              <a:gd name="T24" fmla="*/ 0 w 536"/>
              <a:gd name="T25" fmla="*/ 267 h 537"/>
              <a:gd name="T26" fmla="*/ 267 w 536"/>
              <a:gd name="T27" fmla="*/ 536 h 537"/>
              <a:gd name="T28" fmla="*/ 535 w 536"/>
              <a:gd name="T29" fmla="*/ 267 h 537"/>
              <a:gd name="T30" fmla="*/ 267 w 536"/>
              <a:gd name="T31" fmla="*/ 0 h 537"/>
              <a:gd name="T32" fmla="*/ 346 w 536"/>
              <a:gd name="T33" fmla="*/ 189 h 537"/>
              <a:gd name="T34" fmla="*/ 346 w 536"/>
              <a:gd name="T35" fmla="*/ 189 h 537"/>
              <a:gd name="T36" fmla="*/ 346 w 536"/>
              <a:gd name="T37" fmla="*/ 189 h 537"/>
              <a:gd name="T38" fmla="*/ 346 w 536"/>
              <a:gd name="T39" fmla="*/ 189 h 537"/>
              <a:gd name="T40" fmla="*/ 324 w 536"/>
              <a:gd name="T41" fmla="*/ 189 h 537"/>
              <a:gd name="T42" fmla="*/ 324 w 536"/>
              <a:gd name="T43" fmla="*/ 189 h 537"/>
              <a:gd name="T44" fmla="*/ 267 w 536"/>
              <a:gd name="T45" fmla="*/ 245 h 537"/>
              <a:gd name="T46" fmla="*/ 211 w 536"/>
              <a:gd name="T47" fmla="*/ 189 h 537"/>
              <a:gd name="T48" fmla="*/ 211 w 536"/>
              <a:gd name="T49" fmla="*/ 189 h 537"/>
              <a:gd name="T50" fmla="*/ 189 w 536"/>
              <a:gd name="T51" fmla="*/ 189 h 537"/>
              <a:gd name="T52" fmla="*/ 189 w 536"/>
              <a:gd name="T53" fmla="*/ 211 h 537"/>
              <a:gd name="T54" fmla="*/ 189 w 536"/>
              <a:gd name="T55" fmla="*/ 211 h 537"/>
              <a:gd name="T56" fmla="*/ 245 w 536"/>
              <a:gd name="T57" fmla="*/ 267 h 537"/>
              <a:gd name="T58" fmla="*/ 189 w 536"/>
              <a:gd name="T59" fmla="*/ 324 h 537"/>
              <a:gd name="T60" fmla="*/ 189 w 536"/>
              <a:gd name="T61" fmla="*/ 324 h 537"/>
              <a:gd name="T62" fmla="*/ 189 w 536"/>
              <a:gd name="T63" fmla="*/ 346 h 537"/>
              <a:gd name="T64" fmla="*/ 211 w 536"/>
              <a:gd name="T65" fmla="*/ 346 h 537"/>
              <a:gd name="T66" fmla="*/ 211 w 536"/>
              <a:gd name="T67" fmla="*/ 346 h 537"/>
              <a:gd name="T68" fmla="*/ 267 w 536"/>
              <a:gd name="T69" fmla="*/ 290 h 537"/>
              <a:gd name="T70" fmla="*/ 324 w 536"/>
              <a:gd name="T71" fmla="*/ 346 h 537"/>
              <a:gd name="T72" fmla="*/ 324 w 536"/>
              <a:gd name="T73" fmla="*/ 346 h 537"/>
              <a:gd name="T74" fmla="*/ 346 w 536"/>
              <a:gd name="T75" fmla="*/ 346 h 537"/>
              <a:gd name="T76" fmla="*/ 346 w 536"/>
              <a:gd name="T77" fmla="*/ 324 h 537"/>
              <a:gd name="T78" fmla="*/ 346 w 536"/>
              <a:gd name="T79" fmla="*/ 324 h 537"/>
              <a:gd name="T80" fmla="*/ 290 w 536"/>
              <a:gd name="T81" fmla="*/ 267 h 537"/>
              <a:gd name="T82" fmla="*/ 346 w 536"/>
              <a:gd name="T83" fmla="*/ 211 h 537"/>
              <a:gd name="T84" fmla="*/ 346 w 536"/>
              <a:gd name="T85" fmla="*/ 211 h 537"/>
              <a:gd name="T86" fmla="*/ 346 w 536"/>
              <a:gd name="T87" fmla="*/ 18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6" h="537">
                <a:moveTo>
                  <a:pt x="267" y="502"/>
                </a:moveTo>
                <a:lnTo>
                  <a:pt x="267" y="502"/>
                </a:lnTo>
                <a:lnTo>
                  <a:pt x="267" y="502"/>
                </a:lnTo>
                <a:lnTo>
                  <a:pt x="267" y="502"/>
                </a:lnTo>
                <a:cubicBezTo>
                  <a:pt x="138" y="502"/>
                  <a:pt x="33" y="397"/>
                  <a:pt x="33" y="267"/>
                </a:cubicBezTo>
                <a:cubicBezTo>
                  <a:pt x="33" y="138"/>
                  <a:pt x="138" y="33"/>
                  <a:pt x="267" y="33"/>
                </a:cubicBezTo>
                <a:cubicBezTo>
                  <a:pt x="397" y="33"/>
                  <a:pt x="502" y="138"/>
                  <a:pt x="502" y="267"/>
                </a:cubicBezTo>
                <a:cubicBezTo>
                  <a:pt x="502" y="397"/>
                  <a:pt x="397" y="502"/>
                  <a:pt x="267" y="502"/>
                </a:cubicBezTo>
                <a:close/>
                <a:moveTo>
                  <a:pt x="267" y="0"/>
                </a:moveTo>
                <a:lnTo>
                  <a:pt x="267" y="0"/>
                </a:lnTo>
                <a:lnTo>
                  <a:pt x="267" y="0"/>
                </a:lnTo>
                <a:lnTo>
                  <a:pt x="267" y="0"/>
                </a:lnTo>
                <a:cubicBezTo>
                  <a:pt x="120" y="0"/>
                  <a:pt x="0" y="119"/>
                  <a:pt x="0" y="267"/>
                </a:cubicBezTo>
                <a:cubicBezTo>
                  <a:pt x="0" y="415"/>
                  <a:pt x="120" y="536"/>
                  <a:pt x="267" y="536"/>
                </a:cubicBezTo>
                <a:cubicBezTo>
                  <a:pt x="415" y="536"/>
                  <a:pt x="535" y="415"/>
                  <a:pt x="535" y="267"/>
                </a:cubicBezTo>
                <a:cubicBezTo>
                  <a:pt x="535" y="119"/>
                  <a:pt x="415" y="0"/>
                  <a:pt x="267" y="0"/>
                </a:cubicBezTo>
                <a:close/>
                <a:moveTo>
                  <a:pt x="346" y="189"/>
                </a:moveTo>
                <a:lnTo>
                  <a:pt x="346" y="189"/>
                </a:lnTo>
                <a:lnTo>
                  <a:pt x="346" y="189"/>
                </a:lnTo>
                <a:lnTo>
                  <a:pt x="346" y="189"/>
                </a:lnTo>
                <a:cubicBezTo>
                  <a:pt x="340" y="182"/>
                  <a:pt x="330" y="182"/>
                  <a:pt x="324" y="189"/>
                </a:cubicBezTo>
                <a:lnTo>
                  <a:pt x="324" y="189"/>
                </a:lnTo>
                <a:lnTo>
                  <a:pt x="267" y="245"/>
                </a:lnTo>
                <a:lnTo>
                  <a:pt x="211" y="189"/>
                </a:lnTo>
                <a:lnTo>
                  <a:pt x="211" y="189"/>
                </a:lnTo>
                <a:cubicBezTo>
                  <a:pt x="205" y="182"/>
                  <a:pt x="195" y="182"/>
                  <a:pt x="189" y="189"/>
                </a:cubicBezTo>
                <a:cubicBezTo>
                  <a:pt x="182" y="195"/>
                  <a:pt x="182" y="205"/>
                  <a:pt x="189" y="211"/>
                </a:cubicBezTo>
                <a:lnTo>
                  <a:pt x="189" y="211"/>
                </a:lnTo>
                <a:lnTo>
                  <a:pt x="245" y="267"/>
                </a:lnTo>
                <a:lnTo>
                  <a:pt x="189" y="324"/>
                </a:lnTo>
                <a:lnTo>
                  <a:pt x="189" y="324"/>
                </a:lnTo>
                <a:cubicBezTo>
                  <a:pt x="182" y="330"/>
                  <a:pt x="182" y="340"/>
                  <a:pt x="189" y="346"/>
                </a:cubicBezTo>
                <a:cubicBezTo>
                  <a:pt x="195" y="352"/>
                  <a:pt x="205" y="352"/>
                  <a:pt x="211" y="346"/>
                </a:cubicBezTo>
                <a:lnTo>
                  <a:pt x="211" y="346"/>
                </a:lnTo>
                <a:lnTo>
                  <a:pt x="267" y="290"/>
                </a:lnTo>
                <a:lnTo>
                  <a:pt x="324" y="346"/>
                </a:lnTo>
                <a:lnTo>
                  <a:pt x="324" y="346"/>
                </a:lnTo>
                <a:cubicBezTo>
                  <a:pt x="330" y="352"/>
                  <a:pt x="340" y="352"/>
                  <a:pt x="346" y="346"/>
                </a:cubicBezTo>
                <a:cubicBezTo>
                  <a:pt x="352" y="340"/>
                  <a:pt x="352" y="330"/>
                  <a:pt x="346" y="324"/>
                </a:cubicBezTo>
                <a:lnTo>
                  <a:pt x="346" y="324"/>
                </a:lnTo>
                <a:lnTo>
                  <a:pt x="290" y="267"/>
                </a:lnTo>
                <a:lnTo>
                  <a:pt x="346" y="211"/>
                </a:lnTo>
                <a:lnTo>
                  <a:pt x="346" y="211"/>
                </a:lnTo>
                <a:cubicBezTo>
                  <a:pt x="352" y="205"/>
                  <a:pt x="352" y="195"/>
                  <a:pt x="346" y="189"/>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0" name="Freeform 138"/>
          <p:cNvSpPr>
            <a:spLocks noChangeArrowheads="1"/>
          </p:cNvSpPr>
          <p:nvPr/>
        </p:nvSpPr>
        <p:spPr bwMode="auto">
          <a:xfrm>
            <a:off x="7498952" y="1298557"/>
            <a:ext cx="193675" cy="193675"/>
          </a:xfrm>
          <a:custGeom>
            <a:avLst/>
            <a:gdLst>
              <a:gd name="T0" fmla="*/ 268 w 536"/>
              <a:gd name="T1" fmla="*/ 502 h 537"/>
              <a:gd name="T2" fmla="*/ 268 w 536"/>
              <a:gd name="T3" fmla="*/ 502 h 537"/>
              <a:gd name="T4" fmla="*/ 268 w 536"/>
              <a:gd name="T5" fmla="*/ 502 h 537"/>
              <a:gd name="T6" fmla="*/ 268 w 536"/>
              <a:gd name="T7" fmla="*/ 502 h 537"/>
              <a:gd name="T8" fmla="*/ 34 w 536"/>
              <a:gd name="T9" fmla="*/ 267 h 537"/>
              <a:gd name="T10" fmla="*/ 268 w 536"/>
              <a:gd name="T11" fmla="*/ 33 h 537"/>
              <a:gd name="T12" fmla="*/ 502 w 536"/>
              <a:gd name="T13" fmla="*/ 267 h 537"/>
              <a:gd name="T14" fmla="*/ 268 w 536"/>
              <a:gd name="T15" fmla="*/ 502 h 537"/>
              <a:gd name="T16" fmla="*/ 268 w 536"/>
              <a:gd name="T17" fmla="*/ 0 h 537"/>
              <a:gd name="T18" fmla="*/ 268 w 536"/>
              <a:gd name="T19" fmla="*/ 0 h 537"/>
              <a:gd name="T20" fmla="*/ 268 w 536"/>
              <a:gd name="T21" fmla="*/ 0 h 537"/>
              <a:gd name="T22" fmla="*/ 268 w 536"/>
              <a:gd name="T23" fmla="*/ 0 h 537"/>
              <a:gd name="T24" fmla="*/ 0 w 536"/>
              <a:gd name="T25" fmla="*/ 267 h 537"/>
              <a:gd name="T26" fmla="*/ 268 w 536"/>
              <a:gd name="T27" fmla="*/ 536 h 537"/>
              <a:gd name="T28" fmla="*/ 535 w 536"/>
              <a:gd name="T29" fmla="*/ 267 h 537"/>
              <a:gd name="T30" fmla="*/ 268 w 536"/>
              <a:gd name="T31" fmla="*/ 0 h 537"/>
              <a:gd name="T32" fmla="*/ 358 w 536"/>
              <a:gd name="T33" fmla="*/ 205 h 537"/>
              <a:gd name="T34" fmla="*/ 358 w 536"/>
              <a:gd name="T35" fmla="*/ 205 h 537"/>
              <a:gd name="T36" fmla="*/ 358 w 536"/>
              <a:gd name="T37" fmla="*/ 205 h 537"/>
              <a:gd name="T38" fmla="*/ 251 w 536"/>
              <a:gd name="T39" fmla="*/ 312 h 537"/>
              <a:gd name="T40" fmla="*/ 195 w 536"/>
              <a:gd name="T41" fmla="*/ 255 h 537"/>
              <a:gd name="T42" fmla="*/ 195 w 536"/>
              <a:gd name="T43" fmla="*/ 255 h 537"/>
              <a:gd name="T44" fmla="*/ 172 w 536"/>
              <a:gd name="T45" fmla="*/ 255 h 537"/>
              <a:gd name="T46" fmla="*/ 172 w 536"/>
              <a:gd name="T47" fmla="*/ 278 h 537"/>
              <a:gd name="T48" fmla="*/ 172 w 536"/>
              <a:gd name="T49" fmla="*/ 278 h 537"/>
              <a:gd name="T50" fmla="*/ 236 w 536"/>
              <a:gd name="T51" fmla="*/ 342 h 537"/>
              <a:gd name="T52" fmla="*/ 236 w 536"/>
              <a:gd name="T53" fmla="*/ 342 h 537"/>
              <a:gd name="T54" fmla="*/ 239 w 536"/>
              <a:gd name="T55" fmla="*/ 346 h 537"/>
              <a:gd name="T56" fmla="*/ 251 w 536"/>
              <a:gd name="T57" fmla="*/ 351 h 537"/>
              <a:gd name="T58" fmla="*/ 263 w 536"/>
              <a:gd name="T59" fmla="*/ 346 h 537"/>
              <a:gd name="T60" fmla="*/ 266 w 536"/>
              <a:gd name="T61" fmla="*/ 342 h 537"/>
              <a:gd name="T62" fmla="*/ 266 w 536"/>
              <a:gd name="T63" fmla="*/ 342 h 537"/>
              <a:gd name="T64" fmla="*/ 380 w 536"/>
              <a:gd name="T65" fmla="*/ 228 h 537"/>
              <a:gd name="T66" fmla="*/ 380 w 536"/>
              <a:gd name="T67" fmla="*/ 228 h 537"/>
              <a:gd name="T68" fmla="*/ 380 w 536"/>
              <a:gd name="T69" fmla="*/ 205 h 537"/>
              <a:gd name="T70" fmla="*/ 358 w 536"/>
              <a:gd name="T71" fmla="*/ 20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537">
                <a:moveTo>
                  <a:pt x="268" y="502"/>
                </a:moveTo>
                <a:lnTo>
                  <a:pt x="268" y="502"/>
                </a:lnTo>
                <a:lnTo>
                  <a:pt x="268" y="502"/>
                </a:lnTo>
                <a:lnTo>
                  <a:pt x="268" y="502"/>
                </a:lnTo>
                <a:cubicBezTo>
                  <a:pt x="138" y="502"/>
                  <a:pt x="34" y="397"/>
                  <a:pt x="34" y="267"/>
                </a:cubicBezTo>
                <a:cubicBezTo>
                  <a:pt x="34" y="138"/>
                  <a:pt x="138" y="33"/>
                  <a:pt x="268" y="33"/>
                </a:cubicBezTo>
                <a:cubicBezTo>
                  <a:pt x="397" y="33"/>
                  <a:pt x="502" y="138"/>
                  <a:pt x="502" y="267"/>
                </a:cubicBezTo>
                <a:cubicBezTo>
                  <a:pt x="502" y="397"/>
                  <a:pt x="397" y="502"/>
                  <a:pt x="268" y="502"/>
                </a:cubicBezTo>
                <a:close/>
                <a:moveTo>
                  <a:pt x="268" y="0"/>
                </a:moveTo>
                <a:lnTo>
                  <a:pt x="268" y="0"/>
                </a:lnTo>
                <a:lnTo>
                  <a:pt x="268" y="0"/>
                </a:lnTo>
                <a:lnTo>
                  <a:pt x="268" y="0"/>
                </a:lnTo>
                <a:cubicBezTo>
                  <a:pt x="120" y="0"/>
                  <a:pt x="0" y="119"/>
                  <a:pt x="0" y="267"/>
                </a:cubicBezTo>
                <a:cubicBezTo>
                  <a:pt x="0" y="415"/>
                  <a:pt x="120" y="536"/>
                  <a:pt x="268" y="536"/>
                </a:cubicBezTo>
                <a:cubicBezTo>
                  <a:pt x="416" y="536"/>
                  <a:pt x="535" y="415"/>
                  <a:pt x="535" y="267"/>
                </a:cubicBezTo>
                <a:cubicBezTo>
                  <a:pt x="535" y="119"/>
                  <a:pt x="416" y="0"/>
                  <a:pt x="268" y="0"/>
                </a:cubicBezTo>
                <a:close/>
                <a:moveTo>
                  <a:pt x="358" y="205"/>
                </a:moveTo>
                <a:lnTo>
                  <a:pt x="358" y="205"/>
                </a:lnTo>
                <a:lnTo>
                  <a:pt x="358" y="205"/>
                </a:lnTo>
                <a:lnTo>
                  <a:pt x="251" y="312"/>
                </a:lnTo>
                <a:lnTo>
                  <a:pt x="195" y="255"/>
                </a:lnTo>
                <a:lnTo>
                  <a:pt x="195" y="255"/>
                </a:lnTo>
                <a:cubicBezTo>
                  <a:pt x="188" y="250"/>
                  <a:pt x="179" y="250"/>
                  <a:pt x="172" y="255"/>
                </a:cubicBezTo>
                <a:cubicBezTo>
                  <a:pt x="166" y="262"/>
                  <a:pt x="166" y="272"/>
                  <a:pt x="172" y="278"/>
                </a:cubicBezTo>
                <a:lnTo>
                  <a:pt x="172" y="278"/>
                </a:lnTo>
                <a:lnTo>
                  <a:pt x="236" y="342"/>
                </a:lnTo>
                <a:lnTo>
                  <a:pt x="236" y="342"/>
                </a:lnTo>
                <a:cubicBezTo>
                  <a:pt x="237" y="343"/>
                  <a:pt x="238" y="346"/>
                  <a:pt x="239" y="346"/>
                </a:cubicBezTo>
                <a:cubicBezTo>
                  <a:pt x="242" y="350"/>
                  <a:pt x="247" y="351"/>
                  <a:pt x="251" y="351"/>
                </a:cubicBezTo>
                <a:cubicBezTo>
                  <a:pt x="255" y="351"/>
                  <a:pt x="259" y="350"/>
                  <a:pt x="263" y="346"/>
                </a:cubicBezTo>
                <a:cubicBezTo>
                  <a:pt x="264" y="346"/>
                  <a:pt x="265" y="343"/>
                  <a:pt x="266" y="342"/>
                </a:cubicBezTo>
                <a:lnTo>
                  <a:pt x="266" y="342"/>
                </a:lnTo>
                <a:lnTo>
                  <a:pt x="380" y="228"/>
                </a:lnTo>
                <a:lnTo>
                  <a:pt x="380" y="228"/>
                </a:lnTo>
                <a:cubicBezTo>
                  <a:pt x="386" y="222"/>
                  <a:pt x="386" y="212"/>
                  <a:pt x="380" y="205"/>
                </a:cubicBezTo>
                <a:cubicBezTo>
                  <a:pt x="374" y="199"/>
                  <a:pt x="363" y="199"/>
                  <a:pt x="358" y="2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1" name="Freeform 139"/>
          <p:cNvSpPr>
            <a:spLocks noChangeArrowheads="1"/>
          </p:cNvSpPr>
          <p:nvPr/>
        </p:nvSpPr>
        <p:spPr bwMode="auto">
          <a:xfrm>
            <a:off x="6962377" y="1298557"/>
            <a:ext cx="193675" cy="193675"/>
          </a:xfrm>
          <a:custGeom>
            <a:avLst/>
            <a:gdLst>
              <a:gd name="T0" fmla="*/ 185 w 537"/>
              <a:gd name="T1" fmla="*/ 237 h 537"/>
              <a:gd name="T2" fmla="*/ 185 w 537"/>
              <a:gd name="T3" fmla="*/ 220 h 537"/>
              <a:gd name="T4" fmla="*/ 185 w 537"/>
              <a:gd name="T5" fmla="*/ 203 h 537"/>
              <a:gd name="T6" fmla="*/ 368 w 537"/>
              <a:gd name="T7" fmla="*/ 187 h 537"/>
              <a:gd name="T8" fmla="*/ 185 w 537"/>
              <a:gd name="T9" fmla="*/ 170 h 537"/>
              <a:gd name="T10" fmla="*/ 318 w 537"/>
              <a:gd name="T11" fmla="*/ 170 h 537"/>
              <a:gd name="T12" fmla="*/ 185 w 537"/>
              <a:gd name="T13" fmla="*/ 170 h 537"/>
              <a:gd name="T14" fmla="*/ 503 w 537"/>
              <a:gd name="T15" fmla="*/ 470 h 537"/>
              <a:gd name="T16" fmla="*/ 501 w 537"/>
              <a:gd name="T17" fmla="*/ 480 h 537"/>
              <a:gd name="T18" fmla="*/ 499 w 537"/>
              <a:gd name="T19" fmla="*/ 239 h 537"/>
              <a:gd name="T20" fmla="*/ 503 w 537"/>
              <a:gd name="T21" fmla="*/ 470 h 537"/>
              <a:gd name="T22" fmla="*/ 469 w 537"/>
              <a:gd name="T23" fmla="*/ 503 h 537"/>
              <a:gd name="T24" fmla="*/ 60 w 537"/>
              <a:gd name="T25" fmla="*/ 502 h 537"/>
              <a:gd name="T26" fmla="*/ 201 w 537"/>
              <a:gd name="T27" fmla="*/ 377 h 537"/>
              <a:gd name="T28" fmla="*/ 303 w 537"/>
              <a:gd name="T29" fmla="*/ 408 h 537"/>
              <a:gd name="T30" fmla="*/ 476 w 537"/>
              <a:gd name="T31" fmla="*/ 502 h 537"/>
              <a:gd name="T32" fmla="*/ 35 w 537"/>
              <a:gd name="T33" fmla="*/ 480 h 537"/>
              <a:gd name="T34" fmla="*/ 35 w 537"/>
              <a:gd name="T35" fmla="*/ 480 h 537"/>
              <a:gd name="T36" fmla="*/ 34 w 537"/>
              <a:gd name="T37" fmla="*/ 253 h 537"/>
              <a:gd name="T38" fmla="*/ 42 w 537"/>
              <a:gd name="T39" fmla="*/ 232 h 537"/>
              <a:gd name="T40" fmla="*/ 101 w 537"/>
              <a:gd name="T41" fmla="*/ 170 h 537"/>
              <a:gd name="T42" fmla="*/ 101 w 537"/>
              <a:gd name="T43" fmla="*/ 242 h 537"/>
              <a:gd name="T44" fmla="*/ 134 w 537"/>
              <a:gd name="T45" fmla="*/ 104 h 537"/>
              <a:gd name="T46" fmla="*/ 419 w 537"/>
              <a:gd name="T47" fmla="*/ 104 h 537"/>
              <a:gd name="T48" fmla="*/ 282 w 537"/>
              <a:gd name="T49" fmla="*/ 384 h 537"/>
              <a:gd name="T50" fmla="*/ 256 w 537"/>
              <a:gd name="T51" fmla="*/ 383 h 537"/>
              <a:gd name="T52" fmla="*/ 256 w 537"/>
              <a:gd name="T53" fmla="*/ 42 h 537"/>
              <a:gd name="T54" fmla="*/ 256 w 537"/>
              <a:gd name="T55" fmla="*/ 42 h 537"/>
              <a:gd name="T56" fmla="*/ 282 w 537"/>
              <a:gd name="T57" fmla="*/ 41 h 537"/>
              <a:gd name="T58" fmla="*/ 256 w 537"/>
              <a:gd name="T59" fmla="*/ 42 h 537"/>
              <a:gd name="T60" fmla="*/ 452 w 537"/>
              <a:gd name="T61" fmla="*/ 183 h 537"/>
              <a:gd name="T62" fmla="*/ 469 w 537"/>
              <a:gd name="T63" fmla="*/ 220 h 537"/>
              <a:gd name="T64" fmla="*/ 472 w 537"/>
              <a:gd name="T65" fmla="*/ 220 h 537"/>
              <a:gd name="T66" fmla="*/ 519 w 537"/>
              <a:gd name="T67" fmla="*/ 194 h 537"/>
              <a:gd name="T68" fmla="*/ 519 w 537"/>
              <a:gd name="T69" fmla="*/ 194 h 537"/>
              <a:gd name="T70" fmla="*/ 452 w 537"/>
              <a:gd name="T71" fmla="*/ 139 h 537"/>
              <a:gd name="T72" fmla="*/ 303 w 537"/>
              <a:gd name="T73" fmla="*/ 16 h 537"/>
              <a:gd name="T74" fmla="*/ 235 w 537"/>
              <a:gd name="T75" fmla="*/ 16 h 537"/>
              <a:gd name="T76" fmla="*/ 101 w 537"/>
              <a:gd name="T77" fmla="*/ 126 h 537"/>
              <a:gd name="T78" fmla="*/ 0 w 537"/>
              <a:gd name="T79" fmla="*/ 237 h 537"/>
              <a:gd name="T80" fmla="*/ 0 w 537"/>
              <a:gd name="T81" fmla="*/ 486 h 537"/>
              <a:gd name="T82" fmla="*/ 486 w 537"/>
              <a:gd name="T83" fmla="*/ 536 h 537"/>
              <a:gd name="T84" fmla="*/ 536 w 537"/>
              <a:gd name="T85" fmla="*/ 486 h 537"/>
              <a:gd name="T86" fmla="*/ 519 w 537"/>
              <a:gd name="T87" fmla="*/ 19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537">
                <a:moveTo>
                  <a:pt x="185" y="237"/>
                </a:moveTo>
                <a:lnTo>
                  <a:pt x="185" y="237"/>
                </a:lnTo>
                <a:lnTo>
                  <a:pt x="185" y="237"/>
                </a:lnTo>
                <a:lnTo>
                  <a:pt x="352" y="237"/>
                </a:lnTo>
                <a:lnTo>
                  <a:pt x="352" y="220"/>
                </a:lnTo>
                <a:lnTo>
                  <a:pt x="185" y="220"/>
                </a:lnTo>
                <a:lnTo>
                  <a:pt x="185" y="237"/>
                </a:lnTo>
                <a:close/>
                <a:moveTo>
                  <a:pt x="185" y="203"/>
                </a:moveTo>
                <a:lnTo>
                  <a:pt x="185" y="203"/>
                </a:lnTo>
                <a:lnTo>
                  <a:pt x="185" y="203"/>
                </a:lnTo>
                <a:lnTo>
                  <a:pt x="368" y="203"/>
                </a:lnTo>
                <a:lnTo>
                  <a:pt x="368" y="187"/>
                </a:lnTo>
                <a:lnTo>
                  <a:pt x="185" y="187"/>
                </a:lnTo>
                <a:lnTo>
                  <a:pt x="185" y="203"/>
                </a:lnTo>
                <a:close/>
                <a:moveTo>
                  <a:pt x="185" y="170"/>
                </a:moveTo>
                <a:lnTo>
                  <a:pt x="185" y="170"/>
                </a:lnTo>
                <a:lnTo>
                  <a:pt x="185" y="170"/>
                </a:lnTo>
                <a:lnTo>
                  <a:pt x="318" y="170"/>
                </a:lnTo>
                <a:lnTo>
                  <a:pt x="318" y="154"/>
                </a:lnTo>
                <a:lnTo>
                  <a:pt x="185" y="154"/>
                </a:lnTo>
                <a:lnTo>
                  <a:pt x="185" y="170"/>
                </a:lnTo>
                <a:close/>
                <a:moveTo>
                  <a:pt x="503" y="470"/>
                </a:moveTo>
                <a:lnTo>
                  <a:pt x="503" y="470"/>
                </a:lnTo>
                <a:lnTo>
                  <a:pt x="503" y="470"/>
                </a:lnTo>
                <a:lnTo>
                  <a:pt x="503" y="470"/>
                </a:lnTo>
                <a:cubicBezTo>
                  <a:pt x="503" y="473"/>
                  <a:pt x="502" y="476"/>
                  <a:pt x="501" y="480"/>
                </a:cubicBezTo>
                <a:lnTo>
                  <a:pt x="501" y="480"/>
                </a:lnTo>
                <a:lnTo>
                  <a:pt x="363" y="358"/>
                </a:lnTo>
                <a:lnTo>
                  <a:pt x="499" y="239"/>
                </a:lnTo>
                <a:lnTo>
                  <a:pt x="499" y="239"/>
                </a:lnTo>
                <a:cubicBezTo>
                  <a:pt x="501" y="244"/>
                  <a:pt x="503" y="249"/>
                  <a:pt x="503" y="253"/>
                </a:cubicBezTo>
                <a:lnTo>
                  <a:pt x="503" y="253"/>
                </a:lnTo>
                <a:lnTo>
                  <a:pt x="503" y="470"/>
                </a:lnTo>
                <a:close/>
                <a:moveTo>
                  <a:pt x="469" y="503"/>
                </a:moveTo>
                <a:lnTo>
                  <a:pt x="469" y="503"/>
                </a:lnTo>
                <a:lnTo>
                  <a:pt x="469" y="503"/>
                </a:lnTo>
                <a:lnTo>
                  <a:pt x="67" y="503"/>
                </a:lnTo>
                <a:lnTo>
                  <a:pt x="67" y="503"/>
                </a:lnTo>
                <a:cubicBezTo>
                  <a:pt x="65" y="503"/>
                  <a:pt x="63" y="503"/>
                  <a:pt x="60" y="502"/>
                </a:cubicBezTo>
                <a:lnTo>
                  <a:pt x="60" y="502"/>
                </a:lnTo>
                <a:lnTo>
                  <a:pt x="202" y="377"/>
                </a:lnTo>
                <a:lnTo>
                  <a:pt x="201" y="377"/>
                </a:lnTo>
                <a:lnTo>
                  <a:pt x="235" y="408"/>
                </a:lnTo>
                <a:lnTo>
                  <a:pt x="235" y="408"/>
                </a:lnTo>
                <a:cubicBezTo>
                  <a:pt x="256" y="424"/>
                  <a:pt x="284" y="424"/>
                  <a:pt x="303" y="408"/>
                </a:cubicBezTo>
                <a:lnTo>
                  <a:pt x="303" y="408"/>
                </a:lnTo>
                <a:lnTo>
                  <a:pt x="337" y="380"/>
                </a:lnTo>
                <a:lnTo>
                  <a:pt x="476" y="502"/>
                </a:lnTo>
                <a:lnTo>
                  <a:pt x="476" y="502"/>
                </a:lnTo>
                <a:cubicBezTo>
                  <a:pt x="474" y="503"/>
                  <a:pt x="471" y="503"/>
                  <a:pt x="469" y="503"/>
                </a:cubicBezTo>
                <a:close/>
                <a:moveTo>
                  <a:pt x="35" y="480"/>
                </a:moveTo>
                <a:lnTo>
                  <a:pt x="35" y="480"/>
                </a:lnTo>
                <a:lnTo>
                  <a:pt x="35" y="480"/>
                </a:lnTo>
                <a:lnTo>
                  <a:pt x="35" y="480"/>
                </a:lnTo>
                <a:cubicBezTo>
                  <a:pt x="35" y="476"/>
                  <a:pt x="34" y="473"/>
                  <a:pt x="34" y="470"/>
                </a:cubicBezTo>
                <a:lnTo>
                  <a:pt x="34" y="470"/>
                </a:lnTo>
                <a:lnTo>
                  <a:pt x="34" y="253"/>
                </a:lnTo>
                <a:lnTo>
                  <a:pt x="34" y="253"/>
                </a:lnTo>
                <a:cubicBezTo>
                  <a:pt x="34" y="246"/>
                  <a:pt x="37" y="238"/>
                  <a:pt x="42" y="232"/>
                </a:cubicBezTo>
                <a:lnTo>
                  <a:pt x="42" y="232"/>
                </a:lnTo>
                <a:lnTo>
                  <a:pt x="176" y="355"/>
                </a:lnTo>
                <a:lnTo>
                  <a:pt x="35" y="480"/>
                </a:lnTo>
                <a:close/>
                <a:moveTo>
                  <a:pt x="101" y="170"/>
                </a:moveTo>
                <a:lnTo>
                  <a:pt x="101" y="170"/>
                </a:lnTo>
                <a:lnTo>
                  <a:pt x="101" y="170"/>
                </a:lnTo>
                <a:lnTo>
                  <a:pt x="101" y="242"/>
                </a:lnTo>
                <a:lnTo>
                  <a:pt x="59" y="204"/>
                </a:lnTo>
                <a:lnTo>
                  <a:pt x="101" y="170"/>
                </a:lnTo>
                <a:close/>
                <a:moveTo>
                  <a:pt x="134" y="104"/>
                </a:moveTo>
                <a:lnTo>
                  <a:pt x="134" y="104"/>
                </a:lnTo>
                <a:lnTo>
                  <a:pt x="134" y="104"/>
                </a:lnTo>
                <a:lnTo>
                  <a:pt x="419" y="104"/>
                </a:lnTo>
                <a:lnTo>
                  <a:pt x="419" y="266"/>
                </a:lnTo>
                <a:lnTo>
                  <a:pt x="282" y="384"/>
                </a:lnTo>
                <a:lnTo>
                  <a:pt x="282" y="384"/>
                </a:lnTo>
                <a:cubicBezTo>
                  <a:pt x="279" y="386"/>
                  <a:pt x="274" y="388"/>
                  <a:pt x="270" y="388"/>
                </a:cubicBezTo>
                <a:cubicBezTo>
                  <a:pt x="265" y="388"/>
                  <a:pt x="261" y="386"/>
                  <a:pt x="256" y="383"/>
                </a:cubicBezTo>
                <a:lnTo>
                  <a:pt x="256" y="383"/>
                </a:lnTo>
                <a:lnTo>
                  <a:pt x="134" y="273"/>
                </a:lnTo>
                <a:lnTo>
                  <a:pt x="134" y="104"/>
                </a:lnTo>
                <a:close/>
                <a:moveTo>
                  <a:pt x="256" y="42"/>
                </a:moveTo>
                <a:lnTo>
                  <a:pt x="256" y="42"/>
                </a:lnTo>
                <a:lnTo>
                  <a:pt x="256" y="42"/>
                </a:lnTo>
                <a:lnTo>
                  <a:pt x="256" y="42"/>
                </a:lnTo>
                <a:cubicBezTo>
                  <a:pt x="261" y="38"/>
                  <a:pt x="265" y="37"/>
                  <a:pt x="270" y="37"/>
                </a:cubicBezTo>
                <a:cubicBezTo>
                  <a:pt x="274" y="37"/>
                  <a:pt x="279" y="38"/>
                  <a:pt x="282" y="41"/>
                </a:cubicBezTo>
                <a:lnTo>
                  <a:pt x="282" y="41"/>
                </a:lnTo>
                <a:lnTo>
                  <a:pt x="318" y="70"/>
                </a:lnTo>
                <a:lnTo>
                  <a:pt x="221" y="70"/>
                </a:lnTo>
                <a:lnTo>
                  <a:pt x="256" y="42"/>
                </a:lnTo>
                <a:close/>
                <a:moveTo>
                  <a:pt x="452" y="183"/>
                </a:moveTo>
                <a:lnTo>
                  <a:pt x="452" y="183"/>
                </a:lnTo>
                <a:lnTo>
                  <a:pt x="452" y="183"/>
                </a:lnTo>
                <a:lnTo>
                  <a:pt x="484" y="209"/>
                </a:lnTo>
                <a:lnTo>
                  <a:pt x="472" y="220"/>
                </a:lnTo>
                <a:lnTo>
                  <a:pt x="469" y="220"/>
                </a:lnTo>
                <a:lnTo>
                  <a:pt x="469" y="220"/>
                </a:lnTo>
                <a:cubicBezTo>
                  <a:pt x="470" y="220"/>
                  <a:pt x="471" y="220"/>
                  <a:pt x="472" y="220"/>
                </a:cubicBezTo>
                <a:lnTo>
                  <a:pt x="472" y="220"/>
                </a:lnTo>
                <a:lnTo>
                  <a:pt x="452" y="237"/>
                </a:lnTo>
                <a:lnTo>
                  <a:pt x="452" y="183"/>
                </a:lnTo>
                <a:close/>
                <a:moveTo>
                  <a:pt x="519" y="194"/>
                </a:moveTo>
                <a:lnTo>
                  <a:pt x="519" y="194"/>
                </a:lnTo>
                <a:lnTo>
                  <a:pt x="519" y="194"/>
                </a:lnTo>
                <a:lnTo>
                  <a:pt x="519" y="194"/>
                </a:lnTo>
                <a:lnTo>
                  <a:pt x="519" y="194"/>
                </a:lnTo>
                <a:lnTo>
                  <a:pt x="519" y="194"/>
                </a:lnTo>
                <a:lnTo>
                  <a:pt x="452" y="139"/>
                </a:lnTo>
                <a:lnTo>
                  <a:pt x="452" y="70"/>
                </a:lnTo>
                <a:lnTo>
                  <a:pt x="370" y="70"/>
                </a:lnTo>
                <a:lnTo>
                  <a:pt x="303" y="16"/>
                </a:lnTo>
                <a:lnTo>
                  <a:pt x="303" y="16"/>
                </a:lnTo>
                <a:cubicBezTo>
                  <a:pt x="284" y="1"/>
                  <a:pt x="256" y="0"/>
                  <a:pt x="235" y="16"/>
                </a:cubicBezTo>
                <a:lnTo>
                  <a:pt x="235" y="16"/>
                </a:lnTo>
                <a:lnTo>
                  <a:pt x="169" y="70"/>
                </a:lnTo>
                <a:lnTo>
                  <a:pt x="101" y="70"/>
                </a:lnTo>
                <a:lnTo>
                  <a:pt x="101" y="126"/>
                </a:lnTo>
                <a:lnTo>
                  <a:pt x="18" y="194"/>
                </a:lnTo>
                <a:lnTo>
                  <a:pt x="18" y="194"/>
                </a:lnTo>
                <a:cubicBezTo>
                  <a:pt x="7" y="201"/>
                  <a:pt x="0" y="214"/>
                  <a:pt x="0" y="237"/>
                </a:cubicBezTo>
                <a:lnTo>
                  <a:pt x="0" y="237"/>
                </a:lnTo>
                <a:lnTo>
                  <a:pt x="0" y="486"/>
                </a:lnTo>
                <a:lnTo>
                  <a:pt x="0" y="486"/>
                </a:lnTo>
                <a:cubicBezTo>
                  <a:pt x="0" y="514"/>
                  <a:pt x="23" y="536"/>
                  <a:pt x="51" y="536"/>
                </a:cubicBezTo>
                <a:lnTo>
                  <a:pt x="51" y="536"/>
                </a:lnTo>
                <a:lnTo>
                  <a:pt x="486" y="536"/>
                </a:lnTo>
                <a:lnTo>
                  <a:pt x="486" y="536"/>
                </a:lnTo>
                <a:cubicBezTo>
                  <a:pt x="513" y="536"/>
                  <a:pt x="536" y="514"/>
                  <a:pt x="536" y="486"/>
                </a:cubicBezTo>
                <a:lnTo>
                  <a:pt x="536" y="486"/>
                </a:lnTo>
                <a:lnTo>
                  <a:pt x="536" y="237"/>
                </a:lnTo>
                <a:lnTo>
                  <a:pt x="536" y="237"/>
                </a:lnTo>
                <a:cubicBezTo>
                  <a:pt x="536" y="214"/>
                  <a:pt x="530" y="202"/>
                  <a:pt x="519" y="194"/>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2" name="Freeform 140"/>
          <p:cNvSpPr>
            <a:spLocks noChangeArrowheads="1"/>
          </p:cNvSpPr>
          <p:nvPr/>
        </p:nvSpPr>
        <p:spPr bwMode="auto">
          <a:xfrm>
            <a:off x="6427389" y="1365232"/>
            <a:ext cx="193675" cy="127000"/>
          </a:xfrm>
          <a:custGeom>
            <a:avLst/>
            <a:gdLst>
              <a:gd name="T0" fmla="*/ 502 w 536"/>
              <a:gd name="T1" fmla="*/ 285 h 353"/>
              <a:gd name="T2" fmla="*/ 502 w 536"/>
              <a:gd name="T3" fmla="*/ 285 h 353"/>
              <a:gd name="T4" fmla="*/ 500 w 536"/>
              <a:gd name="T5" fmla="*/ 294 h 353"/>
              <a:gd name="T6" fmla="*/ 502 w 536"/>
              <a:gd name="T7" fmla="*/ 63 h 353"/>
              <a:gd name="T8" fmla="*/ 502 w 536"/>
              <a:gd name="T9" fmla="*/ 67 h 353"/>
              <a:gd name="T10" fmla="*/ 502 w 536"/>
              <a:gd name="T11" fmla="*/ 285 h 353"/>
              <a:gd name="T12" fmla="*/ 468 w 536"/>
              <a:gd name="T13" fmla="*/ 318 h 353"/>
              <a:gd name="T14" fmla="*/ 67 w 536"/>
              <a:gd name="T15" fmla="*/ 318 h 353"/>
              <a:gd name="T16" fmla="*/ 59 w 536"/>
              <a:gd name="T17" fmla="*/ 317 h 353"/>
              <a:gd name="T18" fmla="*/ 191 w 536"/>
              <a:gd name="T19" fmla="*/ 200 h 353"/>
              <a:gd name="T20" fmla="*/ 234 w 536"/>
              <a:gd name="T21" fmla="*/ 239 h 353"/>
              <a:gd name="T22" fmla="*/ 302 w 536"/>
              <a:gd name="T23" fmla="*/ 239 h 353"/>
              <a:gd name="T24" fmla="*/ 475 w 536"/>
              <a:gd name="T25" fmla="*/ 317 h 353"/>
              <a:gd name="T26" fmla="*/ 468 w 536"/>
              <a:gd name="T27" fmla="*/ 318 h 353"/>
              <a:gd name="T28" fmla="*/ 35 w 536"/>
              <a:gd name="T29" fmla="*/ 294 h 353"/>
              <a:gd name="T30" fmla="*/ 35 w 536"/>
              <a:gd name="T31" fmla="*/ 294 h 353"/>
              <a:gd name="T32" fmla="*/ 33 w 536"/>
              <a:gd name="T33" fmla="*/ 285 h 353"/>
              <a:gd name="T34" fmla="*/ 33 w 536"/>
              <a:gd name="T35" fmla="*/ 67 h 353"/>
              <a:gd name="T36" fmla="*/ 35 w 536"/>
              <a:gd name="T37" fmla="*/ 57 h 353"/>
              <a:gd name="T38" fmla="*/ 35 w 536"/>
              <a:gd name="T39" fmla="*/ 294 h 353"/>
              <a:gd name="T40" fmla="*/ 67 w 536"/>
              <a:gd name="T41" fmla="*/ 33 h 353"/>
              <a:gd name="T42" fmla="*/ 468 w 536"/>
              <a:gd name="T43" fmla="*/ 33 h 353"/>
              <a:gd name="T44" fmla="*/ 482 w 536"/>
              <a:gd name="T45" fmla="*/ 36 h 353"/>
              <a:gd name="T46" fmla="*/ 281 w 536"/>
              <a:gd name="T47" fmla="*/ 214 h 353"/>
              <a:gd name="T48" fmla="*/ 269 w 536"/>
              <a:gd name="T49" fmla="*/ 218 h 353"/>
              <a:gd name="T50" fmla="*/ 256 w 536"/>
              <a:gd name="T51" fmla="*/ 214 h 353"/>
              <a:gd name="T52" fmla="*/ 59 w 536"/>
              <a:gd name="T53" fmla="*/ 34 h 353"/>
              <a:gd name="T54" fmla="*/ 485 w 536"/>
              <a:gd name="T55" fmla="*/ 0 h 353"/>
              <a:gd name="T56" fmla="*/ 485 w 536"/>
              <a:gd name="T57" fmla="*/ 0 h 353"/>
              <a:gd name="T58" fmla="*/ 50 w 536"/>
              <a:gd name="T59" fmla="*/ 0 h 353"/>
              <a:gd name="T60" fmla="*/ 0 w 536"/>
              <a:gd name="T61" fmla="*/ 50 h 353"/>
              <a:gd name="T62" fmla="*/ 0 w 536"/>
              <a:gd name="T63" fmla="*/ 301 h 353"/>
              <a:gd name="T64" fmla="*/ 50 w 536"/>
              <a:gd name="T65" fmla="*/ 352 h 353"/>
              <a:gd name="T66" fmla="*/ 485 w 536"/>
              <a:gd name="T67" fmla="*/ 352 h 353"/>
              <a:gd name="T68" fmla="*/ 535 w 536"/>
              <a:gd name="T69" fmla="*/ 301 h 353"/>
              <a:gd name="T70" fmla="*/ 535 w 536"/>
              <a:gd name="T71" fmla="*/ 5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353">
                <a:moveTo>
                  <a:pt x="502" y="285"/>
                </a:moveTo>
                <a:lnTo>
                  <a:pt x="502" y="285"/>
                </a:lnTo>
                <a:lnTo>
                  <a:pt x="502" y="285"/>
                </a:lnTo>
                <a:lnTo>
                  <a:pt x="502" y="285"/>
                </a:lnTo>
                <a:cubicBezTo>
                  <a:pt x="502" y="287"/>
                  <a:pt x="501" y="291"/>
                  <a:pt x="500" y="294"/>
                </a:cubicBezTo>
                <a:lnTo>
                  <a:pt x="500" y="294"/>
                </a:lnTo>
                <a:lnTo>
                  <a:pt x="371" y="179"/>
                </a:lnTo>
                <a:lnTo>
                  <a:pt x="502" y="63"/>
                </a:lnTo>
                <a:lnTo>
                  <a:pt x="502" y="63"/>
                </a:lnTo>
                <a:cubicBezTo>
                  <a:pt x="502" y="64"/>
                  <a:pt x="502" y="66"/>
                  <a:pt x="502" y="67"/>
                </a:cubicBezTo>
                <a:lnTo>
                  <a:pt x="502" y="67"/>
                </a:lnTo>
                <a:lnTo>
                  <a:pt x="502" y="285"/>
                </a:lnTo>
                <a:close/>
                <a:moveTo>
                  <a:pt x="468" y="318"/>
                </a:moveTo>
                <a:lnTo>
                  <a:pt x="468" y="318"/>
                </a:lnTo>
                <a:lnTo>
                  <a:pt x="468" y="318"/>
                </a:lnTo>
                <a:lnTo>
                  <a:pt x="67" y="318"/>
                </a:lnTo>
                <a:lnTo>
                  <a:pt x="67" y="318"/>
                </a:lnTo>
                <a:cubicBezTo>
                  <a:pt x="64" y="318"/>
                  <a:pt x="62" y="318"/>
                  <a:pt x="59" y="317"/>
                </a:cubicBezTo>
                <a:lnTo>
                  <a:pt x="59" y="317"/>
                </a:lnTo>
                <a:lnTo>
                  <a:pt x="191" y="200"/>
                </a:lnTo>
                <a:lnTo>
                  <a:pt x="234" y="239"/>
                </a:lnTo>
                <a:lnTo>
                  <a:pt x="234" y="239"/>
                </a:lnTo>
                <a:cubicBezTo>
                  <a:pt x="255" y="256"/>
                  <a:pt x="283" y="255"/>
                  <a:pt x="302" y="239"/>
                </a:cubicBezTo>
                <a:lnTo>
                  <a:pt x="302" y="239"/>
                </a:lnTo>
                <a:lnTo>
                  <a:pt x="345" y="201"/>
                </a:lnTo>
                <a:lnTo>
                  <a:pt x="475" y="317"/>
                </a:lnTo>
                <a:lnTo>
                  <a:pt x="475" y="317"/>
                </a:lnTo>
                <a:cubicBezTo>
                  <a:pt x="473" y="318"/>
                  <a:pt x="470" y="318"/>
                  <a:pt x="468" y="318"/>
                </a:cubicBezTo>
                <a:close/>
                <a:moveTo>
                  <a:pt x="35" y="294"/>
                </a:moveTo>
                <a:lnTo>
                  <a:pt x="35" y="294"/>
                </a:lnTo>
                <a:lnTo>
                  <a:pt x="35" y="294"/>
                </a:lnTo>
                <a:lnTo>
                  <a:pt x="35" y="294"/>
                </a:lnTo>
                <a:cubicBezTo>
                  <a:pt x="34" y="291"/>
                  <a:pt x="33" y="287"/>
                  <a:pt x="33" y="285"/>
                </a:cubicBezTo>
                <a:lnTo>
                  <a:pt x="33" y="285"/>
                </a:lnTo>
                <a:lnTo>
                  <a:pt x="33" y="67"/>
                </a:lnTo>
                <a:lnTo>
                  <a:pt x="33" y="67"/>
                </a:lnTo>
                <a:cubicBezTo>
                  <a:pt x="33" y="64"/>
                  <a:pt x="33" y="60"/>
                  <a:pt x="35" y="57"/>
                </a:cubicBezTo>
                <a:lnTo>
                  <a:pt x="35" y="57"/>
                </a:lnTo>
                <a:lnTo>
                  <a:pt x="166" y="177"/>
                </a:lnTo>
                <a:lnTo>
                  <a:pt x="35" y="294"/>
                </a:lnTo>
                <a:close/>
                <a:moveTo>
                  <a:pt x="67" y="33"/>
                </a:moveTo>
                <a:lnTo>
                  <a:pt x="67" y="33"/>
                </a:lnTo>
                <a:lnTo>
                  <a:pt x="67" y="33"/>
                </a:lnTo>
                <a:lnTo>
                  <a:pt x="468" y="33"/>
                </a:lnTo>
                <a:lnTo>
                  <a:pt x="468" y="33"/>
                </a:lnTo>
                <a:cubicBezTo>
                  <a:pt x="473" y="33"/>
                  <a:pt x="478" y="34"/>
                  <a:pt x="482" y="36"/>
                </a:cubicBezTo>
                <a:lnTo>
                  <a:pt x="482" y="36"/>
                </a:lnTo>
                <a:lnTo>
                  <a:pt x="281" y="214"/>
                </a:lnTo>
                <a:lnTo>
                  <a:pt x="281" y="214"/>
                </a:lnTo>
                <a:cubicBezTo>
                  <a:pt x="278" y="217"/>
                  <a:pt x="273" y="218"/>
                  <a:pt x="269" y="218"/>
                </a:cubicBezTo>
                <a:cubicBezTo>
                  <a:pt x="264" y="218"/>
                  <a:pt x="259" y="217"/>
                  <a:pt x="256" y="214"/>
                </a:cubicBezTo>
                <a:lnTo>
                  <a:pt x="256" y="214"/>
                </a:lnTo>
                <a:lnTo>
                  <a:pt x="59" y="34"/>
                </a:lnTo>
                <a:lnTo>
                  <a:pt x="59" y="34"/>
                </a:lnTo>
                <a:cubicBezTo>
                  <a:pt x="61" y="34"/>
                  <a:pt x="64" y="33"/>
                  <a:pt x="67" y="33"/>
                </a:cubicBezTo>
                <a:close/>
                <a:moveTo>
                  <a:pt x="485" y="0"/>
                </a:moveTo>
                <a:lnTo>
                  <a:pt x="485" y="0"/>
                </a:lnTo>
                <a:lnTo>
                  <a:pt x="485" y="0"/>
                </a:lnTo>
                <a:lnTo>
                  <a:pt x="50" y="0"/>
                </a:lnTo>
                <a:lnTo>
                  <a:pt x="50" y="0"/>
                </a:lnTo>
                <a:cubicBezTo>
                  <a:pt x="22" y="0"/>
                  <a:pt x="0" y="22"/>
                  <a:pt x="0" y="50"/>
                </a:cubicBezTo>
                <a:lnTo>
                  <a:pt x="0" y="50"/>
                </a:lnTo>
                <a:lnTo>
                  <a:pt x="0" y="301"/>
                </a:lnTo>
                <a:lnTo>
                  <a:pt x="0" y="301"/>
                </a:lnTo>
                <a:cubicBezTo>
                  <a:pt x="0" y="329"/>
                  <a:pt x="22" y="352"/>
                  <a:pt x="50" y="352"/>
                </a:cubicBezTo>
                <a:lnTo>
                  <a:pt x="50" y="352"/>
                </a:lnTo>
                <a:lnTo>
                  <a:pt x="485" y="352"/>
                </a:lnTo>
                <a:lnTo>
                  <a:pt x="485" y="352"/>
                </a:lnTo>
                <a:cubicBezTo>
                  <a:pt x="513" y="352"/>
                  <a:pt x="535" y="329"/>
                  <a:pt x="535" y="301"/>
                </a:cubicBezTo>
                <a:lnTo>
                  <a:pt x="535" y="301"/>
                </a:lnTo>
                <a:lnTo>
                  <a:pt x="535" y="50"/>
                </a:lnTo>
                <a:lnTo>
                  <a:pt x="535" y="50"/>
                </a:lnTo>
                <a:cubicBezTo>
                  <a:pt x="535" y="22"/>
                  <a:pt x="513" y="0"/>
                  <a:pt x="485"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3" name="Freeform 141"/>
          <p:cNvSpPr>
            <a:spLocks noChangeArrowheads="1"/>
          </p:cNvSpPr>
          <p:nvPr/>
        </p:nvSpPr>
        <p:spPr bwMode="auto">
          <a:xfrm>
            <a:off x="8572102" y="761982"/>
            <a:ext cx="193675" cy="193675"/>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4" name="Freeform 142"/>
          <p:cNvSpPr>
            <a:spLocks noChangeArrowheads="1"/>
          </p:cNvSpPr>
          <p:nvPr/>
        </p:nvSpPr>
        <p:spPr bwMode="auto">
          <a:xfrm>
            <a:off x="8035527" y="761982"/>
            <a:ext cx="193675" cy="193675"/>
          </a:xfrm>
          <a:custGeom>
            <a:avLst/>
            <a:gdLst>
              <a:gd name="T0" fmla="*/ 134 w 536"/>
              <a:gd name="T1" fmla="*/ 33 h 536"/>
              <a:gd name="T2" fmla="*/ 134 w 536"/>
              <a:gd name="T3" fmla="*/ 33 h 536"/>
              <a:gd name="T4" fmla="*/ 134 w 536"/>
              <a:gd name="T5" fmla="*/ 33 h 536"/>
              <a:gd name="T6" fmla="*/ 401 w 536"/>
              <a:gd name="T7" fmla="*/ 33 h 536"/>
              <a:gd name="T8" fmla="*/ 401 w 536"/>
              <a:gd name="T9" fmla="*/ 33 h 536"/>
              <a:gd name="T10" fmla="*/ 418 w 536"/>
              <a:gd name="T11" fmla="*/ 16 h 536"/>
              <a:gd name="T12" fmla="*/ 401 w 536"/>
              <a:gd name="T13" fmla="*/ 0 h 536"/>
              <a:gd name="T14" fmla="*/ 401 w 536"/>
              <a:gd name="T15" fmla="*/ 0 h 536"/>
              <a:gd name="T16" fmla="*/ 134 w 536"/>
              <a:gd name="T17" fmla="*/ 0 h 536"/>
              <a:gd name="T18" fmla="*/ 134 w 536"/>
              <a:gd name="T19" fmla="*/ 0 h 536"/>
              <a:gd name="T20" fmla="*/ 117 w 536"/>
              <a:gd name="T21" fmla="*/ 16 h 536"/>
              <a:gd name="T22" fmla="*/ 134 w 536"/>
              <a:gd name="T23" fmla="*/ 33 h 536"/>
              <a:gd name="T24" fmla="*/ 502 w 536"/>
              <a:gd name="T25" fmla="*/ 468 h 536"/>
              <a:gd name="T26" fmla="*/ 502 w 536"/>
              <a:gd name="T27" fmla="*/ 468 h 536"/>
              <a:gd name="T28" fmla="*/ 502 w 536"/>
              <a:gd name="T29" fmla="*/ 468 h 536"/>
              <a:gd name="T30" fmla="*/ 502 w 536"/>
              <a:gd name="T31" fmla="*/ 468 h 536"/>
              <a:gd name="T32" fmla="*/ 469 w 536"/>
              <a:gd name="T33" fmla="*/ 502 h 536"/>
              <a:gd name="T34" fmla="*/ 469 w 536"/>
              <a:gd name="T35" fmla="*/ 502 h 536"/>
              <a:gd name="T36" fmla="*/ 67 w 536"/>
              <a:gd name="T37" fmla="*/ 502 h 536"/>
              <a:gd name="T38" fmla="*/ 67 w 536"/>
              <a:gd name="T39" fmla="*/ 502 h 536"/>
              <a:gd name="T40" fmla="*/ 33 w 536"/>
              <a:gd name="T41" fmla="*/ 468 h 536"/>
              <a:gd name="T42" fmla="*/ 33 w 536"/>
              <a:gd name="T43" fmla="*/ 468 h 536"/>
              <a:gd name="T44" fmla="*/ 33 w 536"/>
              <a:gd name="T45" fmla="*/ 201 h 536"/>
              <a:gd name="T46" fmla="*/ 33 w 536"/>
              <a:gd name="T47" fmla="*/ 201 h 536"/>
              <a:gd name="T48" fmla="*/ 67 w 536"/>
              <a:gd name="T49" fmla="*/ 167 h 536"/>
              <a:gd name="T50" fmla="*/ 67 w 536"/>
              <a:gd name="T51" fmla="*/ 167 h 536"/>
              <a:gd name="T52" fmla="*/ 469 w 536"/>
              <a:gd name="T53" fmla="*/ 167 h 536"/>
              <a:gd name="T54" fmla="*/ 469 w 536"/>
              <a:gd name="T55" fmla="*/ 167 h 536"/>
              <a:gd name="T56" fmla="*/ 502 w 536"/>
              <a:gd name="T57" fmla="*/ 201 h 536"/>
              <a:gd name="T58" fmla="*/ 502 w 536"/>
              <a:gd name="T59" fmla="*/ 201 h 536"/>
              <a:gd name="T60" fmla="*/ 502 w 536"/>
              <a:gd name="T61" fmla="*/ 468 h 536"/>
              <a:gd name="T62" fmla="*/ 485 w 536"/>
              <a:gd name="T63" fmla="*/ 134 h 536"/>
              <a:gd name="T64" fmla="*/ 485 w 536"/>
              <a:gd name="T65" fmla="*/ 134 h 536"/>
              <a:gd name="T66" fmla="*/ 485 w 536"/>
              <a:gd name="T67" fmla="*/ 134 h 536"/>
              <a:gd name="T68" fmla="*/ 50 w 536"/>
              <a:gd name="T69" fmla="*/ 134 h 536"/>
              <a:gd name="T70" fmla="*/ 50 w 536"/>
              <a:gd name="T71" fmla="*/ 134 h 536"/>
              <a:gd name="T72" fmla="*/ 0 w 536"/>
              <a:gd name="T73" fmla="*/ 184 h 536"/>
              <a:gd name="T74" fmla="*/ 0 w 536"/>
              <a:gd name="T75" fmla="*/ 184 h 536"/>
              <a:gd name="T76" fmla="*/ 0 w 536"/>
              <a:gd name="T77" fmla="*/ 485 h 536"/>
              <a:gd name="T78" fmla="*/ 0 w 536"/>
              <a:gd name="T79" fmla="*/ 485 h 536"/>
              <a:gd name="T80" fmla="*/ 50 w 536"/>
              <a:gd name="T81" fmla="*/ 535 h 536"/>
              <a:gd name="T82" fmla="*/ 50 w 536"/>
              <a:gd name="T83" fmla="*/ 535 h 536"/>
              <a:gd name="T84" fmla="*/ 485 w 536"/>
              <a:gd name="T85" fmla="*/ 535 h 536"/>
              <a:gd name="T86" fmla="*/ 485 w 536"/>
              <a:gd name="T87" fmla="*/ 535 h 536"/>
              <a:gd name="T88" fmla="*/ 535 w 536"/>
              <a:gd name="T89" fmla="*/ 485 h 536"/>
              <a:gd name="T90" fmla="*/ 535 w 536"/>
              <a:gd name="T91" fmla="*/ 485 h 536"/>
              <a:gd name="T92" fmla="*/ 535 w 536"/>
              <a:gd name="T93" fmla="*/ 184 h 536"/>
              <a:gd name="T94" fmla="*/ 535 w 536"/>
              <a:gd name="T95" fmla="*/ 184 h 536"/>
              <a:gd name="T96" fmla="*/ 485 w 536"/>
              <a:gd name="T97" fmla="*/ 134 h 536"/>
              <a:gd name="T98" fmla="*/ 84 w 536"/>
              <a:gd name="T99" fmla="*/ 100 h 536"/>
              <a:gd name="T100" fmla="*/ 84 w 536"/>
              <a:gd name="T101" fmla="*/ 100 h 536"/>
              <a:gd name="T102" fmla="*/ 84 w 536"/>
              <a:gd name="T103" fmla="*/ 100 h 536"/>
              <a:gd name="T104" fmla="*/ 452 w 536"/>
              <a:gd name="T105" fmla="*/ 100 h 536"/>
              <a:gd name="T106" fmla="*/ 452 w 536"/>
              <a:gd name="T107" fmla="*/ 100 h 536"/>
              <a:gd name="T108" fmla="*/ 469 w 536"/>
              <a:gd name="T109" fmla="*/ 83 h 536"/>
              <a:gd name="T110" fmla="*/ 452 w 536"/>
              <a:gd name="T111" fmla="*/ 67 h 536"/>
              <a:gd name="T112" fmla="*/ 452 w 536"/>
              <a:gd name="T113" fmla="*/ 67 h 536"/>
              <a:gd name="T114" fmla="*/ 84 w 536"/>
              <a:gd name="T115" fmla="*/ 67 h 536"/>
              <a:gd name="T116" fmla="*/ 84 w 536"/>
              <a:gd name="T117" fmla="*/ 67 h 536"/>
              <a:gd name="T118" fmla="*/ 67 w 536"/>
              <a:gd name="T119" fmla="*/ 83 h 536"/>
              <a:gd name="T120" fmla="*/ 84 w 536"/>
              <a:gd name="T121" fmla="*/ 10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6" h="536">
                <a:moveTo>
                  <a:pt x="134" y="33"/>
                </a:moveTo>
                <a:lnTo>
                  <a:pt x="134" y="33"/>
                </a:lnTo>
                <a:lnTo>
                  <a:pt x="134" y="33"/>
                </a:lnTo>
                <a:lnTo>
                  <a:pt x="401" y="33"/>
                </a:lnTo>
                <a:lnTo>
                  <a:pt x="401" y="33"/>
                </a:lnTo>
                <a:cubicBezTo>
                  <a:pt x="411" y="33"/>
                  <a:pt x="418" y="26"/>
                  <a:pt x="418" y="16"/>
                </a:cubicBezTo>
                <a:cubicBezTo>
                  <a:pt x="418" y="7"/>
                  <a:pt x="411" y="0"/>
                  <a:pt x="401" y="0"/>
                </a:cubicBezTo>
                <a:lnTo>
                  <a:pt x="401" y="0"/>
                </a:lnTo>
                <a:lnTo>
                  <a:pt x="134" y="0"/>
                </a:lnTo>
                <a:lnTo>
                  <a:pt x="134" y="0"/>
                </a:lnTo>
                <a:cubicBezTo>
                  <a:pt x="124" y="0"/>
                  <a:pt x="117" y="7"/>
                  <a:pt x="117" y="16"/>
                </a:cubicBezTo>
                <a:cubicBezTo>
                  <a:pt x="117" y="26"/>
                  <a:pt x="124" y="33"/>
                  <a:pt x="134" y="33"/>
                </a:cubicBezTo>
                <a:close/>
                <a:moveTo>
                  <a:pt x="502" y="468"/>
                </a:moveTo>
                <a:lnTo>
                  <a:pt x="502" y="468"/>
                </a:lnTo>
                <a:lnTo>
                  <a:pt x="502" y="468"/>
                </a:lnTo>
                <a:lnTo>
                  <a:pt x="502" y="468"/>
                </a:lnTo>
                <a:cubicBezTo>
                  <a:pt x="502" y="487"/>
                  <a:pt x="487" y="502"/>
                  <a:pt x="469" y="502"/>
                </a:cubicBezTo>
                <a:lnTo>
                  <a:pt x="469" y="502"/>
                </a:lnTo>
                <a:lnTo>
                  <a:pt x="67" y="502"/>
                </a:lnTo>
                <a:lnTo>
                  <a:pt x="67" y="502"/>
                </a:lnTo>
                <a:cubicBezTo>
                  <a:pt x="48" y="502"/>
                  <a:pt x="33" y="487"/>
                  <a:pt x="33" y="468"/>
                </a:cubicBezTo>
                <a:lnTo>
                  <a:pt x="33" y="468"/>
                </a:lnTo>
                <a:lnTo>
                  <a:pt x="33" y="201"/>
                </a:lnTo>
                <a:lnTo>
                  <a:pt x="33" y="201"/>
                </a:lnTo>
                <a:cubicBezTo>
                  <a:pt x="33" y="183"/>
                  <a:pt x="48" y="167"/>
                  <a:pt x="67" y="167"/>
                </a:cubicBezTo>
                <a:lnTo>
                  <a:pt x="67" y="167"/>
                </a:lnTo>
                <a:lnTo>
                  <a:pt x="469" y="167"/>
                </a:lnTo>
                <a:lnTo>
                  <a:pt x="469" y="167"/>
                </a:lnTo>
                <a:cubicBezTo>
                  <a:pt x="487" y="167"/>
                  <a:pt x="502" y="183"/>
                  <a:pt x="502" y="201"/>
                </a:cubicBezTo>
                <a:lnTo>
                  <a:pt x="502" y="201"/>
                </a:lnTo>
                <a:lnTo>
                  <a:pt x="502" y="468"/>
                </a:lnTo>
                <a:close/>
                <a:moveTo>
                  <a:pt x="485" y="134"/>
                </a:moveTo>
                <a:lnTo>
                  <a:pt x="485" y="134"/>
                </a:lnTo>
                <a:lnTo>
                  <a:pt x="485" y="134"/>
                </a:lnTo>
                <a:lnTo>
                  <a:pt x="50" y="134"/>
                </a:lnTo>
                <a:lnTo>
                  <a:pt x="50" y="134"/>
                </a:lnTo>
                <a:cubicBezTo>
                  <a:pt x="23" y="134"/>
                  <a:pt x="0" y="157"/>
                  <a:pt x="0" y="184"/>
                </a:cubicBezTo>
                <a:lnTo>
                  <a:pt x="0" y="184"/>
                </a:lnTo>
                <a:lnTo>
                  <a:pt x="0" y="485"/>
                </a:lnTo>
                <a:lnTo>
                  <a:pt x="0" y="485"/>
                </a:lnTo>
                <a:cubicBezTo>
                  <a:pt x="0" y="514"/>
                  <a:pt x="23" y="535"/>
                  <a:pt x="50" y="535"/>
                </a:cubicBezTo>
                <a:lnTo>
                  <a:pt x="50" y="535"/>
                </a:lnTo>
                <a:lnTo>
                  <a:pt x="485" y="535"/>
                </a:lnTo>
                <a:lnTo>
                  <a:pt x="485" y="535"/>
                </a:lnTo>
                <a:cubicBezTo>
                  <a:pt x="513" y="535"/>
                  <a:pt x="535" y="514"/>
                  <a:pt x="535" y="485"/>
                </a:cubicBezTo>
                <a:lnTo>
                  <a:pt x="535" y="485"/>
                </a:lnTo>
                <a:lnTo>
                  <a:pt x="535" y="184"/>
                </a:lnTo>
                <a:lnTo>
                  <a:pt x="535" y="184"/>
                </a:lnTo>
                <a:cubicBezTo>
                  <a:pt x="535" y="157"/>
                  <a:pt x="513" y="134"/>
                  <a:pt x="485" y="134"/>
                </a:cubicBezTo>
                <a:close/>
                <a:moveTo>
                  <a:pt x="84" y="100"/>
                </a:moveTo>
                <a:lnTo>
                  <a:pt x="84" y="100"/>
                </a:lnTo>
                <a:lnTo>
                  <a:pt x="84" y="100"/>
                </a:lnTo>
                <a:lnTo>
                  <a:pt x="452" y="100"/>
                </a:lnTo>
                <a:lnTo>
                  <a:pt x="452" y="100"/>
                </a:lnTo>
                <a:cubicBezTo>
                  <a:pt x="461" y="100"/>
                  <a:pt x="469" y="93"/>
                  <a:pt x="469" y="83"/>
                </a:cubicBezTo>
                <a:cubicBezTo>
                  <a:pt x="469" y="74"/>
                  <a:pt x="461" y="67"/>
                  <a:pt x="452" y="67"/>
                </a:cubicBezTo>
                <a:lnTo>
                  <a:pt x="452" y="67"/>
                </a:lnTo>
                <a:lnTo>
                  <a:pt x="84" y="67"/>
                </a:lnTo>
                <a:lnTo>
                  <a:pt x="84" y="67"/>
                </a:lnTo>
                <a:cubicBezTo>
                  <a:pt x="74" y="67"/>
                  <a:pt x="67" y="74"/>
                  <a:pt x="67" y="83"/>
                </a:cubicBezTo>
                <a:cubicBezTo>
                  <a:pt x="67" y="93"/>
                  <a:pt x="74" y="100"/>
                  <a:pt x="84" y="10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5" name="Freeform 143"/>
          <p:cNvSpPr>
            <a:spLocks noChangeArrowheads="1"/>
          </p:cNvSpPr>
          <p:nvPr/>
        </p:nvSpPr>
        <p:spPr bwMode="auto">
          <a:xfrm>
            <a:off x="7529114" y="761982"/>
            <a:ext cx="133350" cy="193675"/>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185 w 370"/>
              <a:gd name="T25" fmla="*/ 402 h 536"/>
              <a:gd name="T26" fmla="*/ 185 w 370"/>
              <a:gd name="T27" fmla="*/ 402 h 536"/>
              <a:gd name="T28" fmla="*/ 185 w 370"/>
              <a:gd name="T29" fmla="*/ 402 h 536"/>
              <a:gd name="T30" fmla="*/ 185 w 370"/>
              <a:gd name="T31" fmla="*/ 402 h 536"/>
              <a:gd name="T32" fmla="*/ 151 w 370"/>
              <a:gd name="T33" fmla="*/ 435 h 536"/>
              <a:gd name="T34" fmla="*/ 185 w 370"/>
              <a:gd name="T35" fmla="*/ 468 h 536"/>
              <a:gd name="T36" fmla="*/ 219 w 370"/>
              <a:gd name="T37" fmla="*/ 435 h 536"/>
              <a:gd name="T38" fmla="*/ 185 w 370"/>
              <a:gd name="T39" fmla="*/ 402 h 536"/>
              <a:gd name="T40" fmla="*/ 336 w 370"/>
              <a:gd name="T41" fmla="*/ 468 h 536"/>
              <a:gd name="T42" fmla="*/ 336 w 370"/>
              <a:gd name="T43" fmla="*/ 468 h 536"/>
              <a:gd name="T44" fmla="*/ 336 w 370"/>
              <a:gd name="T45" fmla="*/ 468 h 536"/>
              <a:gd name="T46" fmla="*/ 336 w 370"/>
              <a:gd name="T47" fmla="*/ 468 h 536"/>
              <a:gd name="T48" fmla="*/ 302 w 370"/>
              <a:gd name="T49" fmla="*/ 502 h 536"/>
              <a:gd name="T50" fmla="*/ 302 w 370"/>
              <a:gd name="T51" fmla="*/ 502 h 536"/>
              <a:gd name="T52" fmla="*/ 68 w 370"/>
              <a:gd name="T53" fmla="*/ 502 h 536"/>
              <a:gd name="T54" fmla="*/ 68 w 370"/>
              <a:gd name="T55" fmla="*/ 502 h 536"/>
              <a:gd name="T56" fmla="*/ 34 w 370"/>
              <a:gd name="T57" fmla="*/ 468 h 536"/>
              <a:gd name="T58" fmla="*/ 34 w 370"/>
              <a:gd name="T59" fmla="*/ 468 h 536"/>
              <a:gd name="T60" fmla="*/ 34 w 370"/>
              <a:gd name="T61" fmla="*/ 67 h 536"/>
              <a:gd name="T62" fmla="*/ 34 w 370"/>
              <a:gd name="T63" fmla="*/ 67 h 536"/>
              <a:gd name="T64" fmla="*/ 68 w 370"/>
              <a:gd name="T65" fmla="*/ 33 h 536"/>
              <a:gd name="T66" fmla="*/ 68 w 370"/>
              <a:gd name="T67" fmla="*/ 33 h 536"/>
              <a:gd name="T68" fmla="*/ 302 w 370"/>
              <a:gd name="T69" fmla="*/ 33 h 536"/>
              <a:gd name="T70" fmla="*/ 302 w 370"/>
              <a:gd name="T71" fmla="*/ 33 h 536"/>
              <a:gd name="T72" fmla="*/ 336 w 370"/>
              <a:gd name="T73" fmla="*/ 67 h 536"/>
              <a:gd name="T74" fmla="*/ 336 w 370"/>
              <a:gd name="T75" fmla="*/ 67 h 536"/>
              <a:gd name="T76" fmla="*/ 336 w 370"/>
              <a:gd name="T77" fmla="*/ 468 h 536"/>
              <a:gd name="T78" fmla="*/ 318 w 370"/>
              <a:gd name="T79" fmla="*/ 0 h 536"/>
              <a:gd name="T80" fmla="*/ 318 w 370"/>
              <a:gd name="T81" fmla="*/ 0 h 536"/>
              <a:gd name="T82" fmla="*/ 318 w 370"/>
              <a:gd name="T83" fmla="*/ 0 h 536"/>
              <a:gd name="T84" fmla="*/ 51 w 370"/>
              <a:gd name="T85" fmla="*/ 0 h 536"/>
              <a:gd name="T86" fmla="*/ 51 w 370"/>
              <a:gd name="T87" fmla="*/ 0 h 536"/>
              <a:gd name="T88" fmla="*/ 0 w 370"/>
              <a:gd name="T89" fmla="*/ 50 h 536"/>
              <a:gd name="T90" fmla="*/ 0 w 370"/>
              <a:gd name="T91" fmla="*/ 50 h 536"/>
              <a:gd name="T92" fmla="*/ 0 w 370"/>
              <a:gd name="T93" fmla="*/ 485 h 536"/>
              <a:gd name="T94" fmla="*/ 0 w 370"/>
              <a:gd name="T95" fmla="*/ 485 h 536"/>
              <a:gd name="T96" fmla="*/ 51 w 370"/>
              <a:gd name="T97" fmla="*/ 535 h 536"/>
              <a:gd name="T98" fmla="*/ 51 w 370"/>
              <a:gd name="T99" fmla="*/ 535 h 536"/>
              <a:gd name="T100" fmla="*/ 318 w 370"/>
              <a:gd name="T101" fmla="*/ 535 h 536"/>
              <a:gd name="T102" fmla="*/ 318 w 370"/>
              <a:gd name="T103" fmla="*/ 535 h 536"/>
              <a:gd name="T104" fmla="*/ 369 w 370"/>
              <a:gd name="T105" fmla="*/ 485 h 536"/>
              <a:gd name="T106" fmla="*/ 369 w 370"/>
              <a:gd name="T107" fmla="*/ 485 h 536"/>
              <a:gd name="T108" fmla="*/ 369 w 370"/>
              <a:gd name="T109" fmla="*/ 50 h 536"/>
              <a:gd name="T110" fmla="*/ 369 w 370"/>
              <a:gd name="T111" fmla="*/ 50 h 536"/>
              <a:gd name="T112" fmla="*/ 318 w 370"/>
              <a:gd name="T113"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6" name="Freeform 144"/>
          <p:cNvSpPr>
            <a:spLocks noChangeArrowheads="1"/>
          </p:cNvSpPr>
          <p:nvPr/>
        </p:nvSpPr>
        <p:spPr bwMode="auto">
          <a:xfrm>
            <a:off x="6962377" y="761982"/>
            <a:ext cx="193675" cy="193675"/>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
        <p:nvSpPr>
          <p:cNvPr id="147" name="Freeform 145"/>
          <p:cNvSpPr>
            <a:spLocks noChangeArrowheads="1"/>
          </p:cNvSpPr>
          <p:nvPr/>
        </p:nvSpPr>
        <p:spPr bwMode="auto">
          <a:xfrm>
            <a:off x="6427389" y="761982"/>
            <a:ext cx="193675" cy="193675"/>
          </a:xfrm>
          <a:custGeom>
            <a:avLst/>
            <a:gdLst>
              <a:gd name="T0" fmla="*/ 267 w 536"/>
              <a:gd name="T1" fmla="*/ 502 h 536"/>
              <a:gd name="T2" fmla="*/ 267 w 536"/>
              <a:gd name="T3" fmla="*/ 502 h 536"/>
              <a:gd name="T4" fmla="*/ 267 w 536"/>
              <a:gd name="T5" fmla="*/ 502 h 536"/>
              <a:gd name="T6" fmla="*/ 267 w 536"/>
              <a:gd name="T7" fmla="*/ 502 h 536"/>
              <a:gd name="T8" fmla="*/ 33 w 536"/>
              <a:gd name="T9" fmla="*/ 268 h 536"/>
              <a:gd name="T10" fmla="*/ 267 w 536"/>
              <a:gd name="T11" fmla="*/ 33 h 536"/>
              <a:gd name="T12" fmla="*/ 502 w 536"/>
              <a:gd name="T13" fmla="*/ 268 h 536"/>
              <a:gd name="T14" fmla="*/ 267 w 536"/>
              <a:gd name="T15" fmla="*/ 502 h 536"/>
              <a:gd name="T16" fmla="*/ 267 w 536"/>
              <a:gd name="T17" fmla="*/ 0 h 536"/>
              <a:gd name="T18" fmla="*/ 267 w 536"/>
              <a:gd name="T19" fmla="*/ 0 h 536"/>
              <a:gd name="T20" fmla="*/ 267 w 536"/>
              <a:gd name="T21" fmla="*/ 0 h 536"/>
              <a:gd name="T22" fmla="*/ 267 w 536"/>
              <a:gd name="T23" fmla="*/ 0 h 536"/>
              <a:gd name="T24" fmla="*/ 0 w 536"/>
              <a:gd name="T25" fmla="*/ 268 h 536"/>
              <a:gd name="T26" fmla="*/ 267 w 536"/>
              <a:gd name="T27" fmla="*/ 535 h 536"/>
              <a:gd name="T28" fmla="*/ 535 w 536"/>
              <a:gd name="T29" fmla="*/ 268 h 536"/>
              <a:gd name="T30" fmla="*/ 267 w 536"/>
              <a:gd name="T31" fmla="*/ 0 h 536"/>
              <a:gd name="T32" fmla="*/ 368 w 536"/>
              <a:gd name="T33" fmla="*/ 251 h 536"/>
              <a:gd name="T34" fmla="*/ 368 w 536"/>
              <a:gd name="T35" fmla="*/ 251 h 536"/>
              <a:gd name="T36" fmla="*/ 368 w 536"/>
              <a:gd name="T37" fmla="*/ 251 h 536"/>
              <a:gd name="T38" fmla="*/ 284 w 536"/>
              <a:gd name="T39" fmla="*/ 251 h 536"/>
              <a:gd name="T40" fmla="*/ 284 w 536"/>
              <a:gd name="T41" fmla="*/ 134 h 536"/>
              <a:gd name="T42" fmla="*/ 284 w 536"/>
              <a:gd name="T43" fmla="*/ 134 h 536"/>
              <a:gd name="T44" fmla="*/ 267 w 536"/>
              <a:gd name="T45" fmla="*/ 117 h 536"/>
              <a:gd name="T46" fmla="*/ 251 w 536"/>
              <a:gd name="T47" fmla="*/ 134 h 536"/>
              <a:gd name="T48" fmla="*/ 251 w 536"/>
              <a:gd name="T49" fmla="*/ 134 h 536"/>
              <a:gd name="T50" fmla="*/ 251 w 536"/>
              <a:gd name="T51" fmla="*/ 268 h 536"/>
              <a:gd name="T52" fmla="*/ 251 w 536"/>
              <a:gd name="T53" fmla="*/ 268 h 536"/>
              <a:gd name="T54" fmla="*/ 267 w 536"/>
              <a:gd name="T55" fmla="*/ 285 h 536"/>
              <a:gd name="T56" fmla="*/ 267 w 536"/>
              <a:gd name="T57" fmla="*/ 285 h 536"/>
              <a:gd name="T58" fmla="*/ 368 w 536"/>
              <a:gd name="T59" fmla="*/ 285 h 536"/>
              <a:gd name="T60" fmla="*/ 368 w 536"/>
              <a:gd name="T61" fmla="*/ 285 h 536"/>
              <a:gd name="T62" fmla="*/ 385 w 536"/>
              <a:gd name="T63" fmla="*/ 268 h 536"/>
              <a:gd name="T64" fmla="*/ 368 w 536"/>
              <a:gd name="T65" fmla="*/ 25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6" h="536">
                <a:moveTo>
                  <a:pt x="267" y="502"/>
                </a:moveTo>
                <a:lnTo>
                  <a:pt x="267" y="502"/>
                </a:lnTo>
                <a:lnTo>
                  <a:pt x="267" y="502"/>
                </a:lnTo>
                <a:lnTo>
                  <a:pt x="267" y="502"/>
                </a:lnTo>
                <a:cubicBezTo>
                  <a:pt x="138" y="502"/>
                  <a:pt x="33" y="397"/>
                  <a:pt x="33" y="268"/>
                </a:cubicBezTo>
                <a:cubicBezTo>
                  <a:pt x="33" y="138"/>
                  <a:pt x="138" y="33"/>
                  <a:pt x="267" y="33"/>
                </a:cubicBezTo>
                <a:cubicBezTo>
                  <a:pt x="396" y="33"/>
                  <a:pt x="502" y="138"/>
                  <a:pt x="502" y="268"/>
                </a:cubicBezTo>
                <a:cubicBezTo>
                  <a:pt x="502" y="397"/>
                  <a:pt x="396" y="502"/>
                  <a:pt x="267" y="502"/>
                </a:cubicBezTo>
                <a:close/>
                <a:moveTo>
                  <a:pt x="267" y="0"/>
                </a:moveTo>
                <a:lnTo>
                  <a:pt x="267" y="0"/>
                </a:lnTo>
                <a:lnTo>
                  <a:pt x="267" y="0"/>
                </a:lnTo>
                <a:lnTo>
                  <a:pt x="267" y="0"/>
                </a:lnTo>
                <a:cubicBezTo>
                  <a:pt x="119" y="0"/>
                  <a:pt x="0" y="120"/>
                  <a:pt x="0" y="268"/>
                </a:cubicBezTo>
                <a:cubicBezTo>
                  <a:pt x="0" y="416"/>
                  <a:pt x="119" y="535"/>
                  <a:pt x="267" y="535"/>
                </a:cubicBezTo>
                <a:cubicBezTo>
                  <a:pt x="416" y="535"/>
                  <a:pt x="535" y="416"/>
                  <a:pt x="535" y="268"/>
                </a:cubicBezTo>
                <a:cubicBezTo>
                  <a:pt x="535" y="120"/>
                  <a:pt x="416" y="0"/>
                  <a:pt x="267" y="0"/>
                </a:cubicBezTo>
                <a:close/>
                <a:moveTo>
                  <a:pt x="368" y="251"/>
                </a:moveTo>
                <a:lnTo>
                  <a:pt x="368" y="251"/>
                </a:lnTo>
                <a:lnTo>
                  <a:pt x="368" y="251"/>
                </a:lnTo>
                <a:lnTo>
                  <a:pt x="284" y="251"/>
                </a:lnTo>
                <a:lnTo>
                  <a:pt x="284" y="134"/>
                </a:lnTo>
                <a:lnTo>
                  <a:pt x="284" y="134"/>
                </a:lnTo>
                <a:cubicBezTo>
                  <a:pt x="284" y="125"/>
                  <a:pt x="277" y="117"/>
                  <a:pt x="267" y="117"/>
                </a:cubicBezTo>
                <a:cubicBezTo>
                  <a:pt x="258" y="117"/>
                  <a:pt x="251" y="125"/>
                  <a:pt x="251" y="134"/>
                </a:cubicBezTo>
                <a:lnTo>
                  <a:pt x="251" y="134"/>
                </a:lnTo>
                <a:lnTo>
                  <a:pt x="251" y="268"/>
                </a:lnTo>
                <a:lnTo>
                  <a:pt x="251" y="268"/>
                </a:lnTo>
                <a:cubicBezTo>
                  <a:pt x="251" y="277"/>
                  <a:pt x="258" y="285"/>
                  <a:pt x="267" y="285"/>
                </a:cubicBezTo>
                <a:lnTo>
                  <a:pt x="267" y="285"/>
                </a:lnTo>
                <a:lnTo>
                  <a:pt x="368" y="285"/>
                </a:lnTo>
                <a:lnTo>
                  <a:pt x="368" y="285"/>
                </a:lnTo>
                <a:cubicBezTo>
                  <a:pt x="377" y="285"/>
                  <a:pt x="385" y="277"/>
                  <a:pt x="385" y="268"/>
                </a:cubicBezTo>
                <a:cubicBezTo>
                  <a:pt x="385" y="259"/>
                  <a:pt x="377" y="251"/>
                  <a:pt x="368" y="251"/>
                </a:cubicBezTo>
                <a:close/>
              </a:path>
            </a:pathLst>
          </a:custGeom>
          <a:solidFill>
            <a:schemeClr val="bg1">
              <a:lumMod val="50000"/>
            </a:schemeClr>
          </a:solidFill>
          <a:ln>
            <a:noFill/>
          </a:ln>
          <a:effectLst/>
          <a:extLst/>
        </p:spPr>
        <p:txBody>
          <a:bodyPr wrap="none" anchor="ctr"/>
          <a:lstStyle/>
          <a:p>
            <a:endParaRPr lang="en-US">
              <a:cs typeface="+mn-ea"/>
              <a:sym typeface="+mn-lt"/>
            </a:endParaRPr>
          </a:p>
        </p:txBody>
      </p:sp>
    </p:spTree>
    <p:extLst>
      <p:ext uri="{BB962C8B-B14F-4D97-AF65-F5344CB8AC3E}">
        <p14:creationId xmlns:p14="http://schemas.microsoft.com/office/powerpoint/2010/main" val="4167636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87348" y="1754736"/>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6" name="TextBox 5"/>
          <p:cNvSpPr txBox="1"/>
          <p:nvPr/>
        </p:nvSpPr>
        <p:spPr>
          <a:xfrm>
            <a:off x="1897155"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p>
        </p:txBody>
      </p:sp>
      <p:sp>
        <p:nvSpPr>
          <p:cNvPr id="14" name="TextBox 13"/>
          <p:cNvSpPr txBox="1"/>
          <p:nvPr/>
        </p:nvSpPr>
        <p:spPr>
          <a:xfrm>
            <a:off x="6324948" y="1770092"/>
            <a:ext cx="1620958"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15" name="TextBox 14"/>
          <p:cNvSpPr txBox="1"/>
          <p:nvPr/>
        </p:nvSpPr>
        <p:spPr>
          <a:xfrm>
            <a:off x="6390074" y="200837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sp>
        <p:nvSpPr>
          <p:cNvPr id="16" name="TextBox 15"/>
          <p:cNvSpPr txBox="1"/>
          <p:nvPr/>
        </p:nvSpPr>
        <p:spPr>
          <a:xfrm>
            <a:off x="6381191" y="2281997"/>
            <a:ext cx="3863478" cy="11182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p>
        </p:txBody>
      </p:sp>
      <p:sp>
        <p:nvSpPr>
          <p:cNvPr id="18" name="TextBox 17"/>
          <p:cNvSpPr txBox="1"/>
          <p:nvPr/>
        </p:nvSpPr>
        <p:spPr>
          <a:xfrm>
            <a:off x="4106686" y="3391456"/>
            <a:ext cx="1620957" cy="286232"/>
          </a:xfrm>
          <a:prstGeom prst="rect">
            <a:avLst/>
          </a:prstGeom>
          <a:noFill/>
        </p:spPr>
        <p:txBody>
          <a:bodyPr wrap="none" rtlCol="0">
            <a:spAutoFit/>
          </a:bodyPr>
          <a:lstStyle/>
          <a:p>
            <a:pPr algn="ctr">
              <a:lnSpc>
                <a:spcPct val="90000"/>
              </a:lnSpc>
            </a:pPr>
            <a:r>
              <a:rPr lang="zh-CN" altLang="en-US" sz="1400" dirty="0">
                <a:solidFill>
                  <a:schemeClr val="tx1">
                    <a:lumMod val="75000"/>
                    <a:lumOff val="25000"/>
                  </a:schemeClr>
                </a:solidFill>
                <a:cs typeface="+mn-ea"/>
                <a:sym typeface="+mn-lt"/>
              </a:rPr>
              <a:t>点击此处输入内容</a:t>
            </a:r>
            <a:endParaRPr lang="en-US" sz="1400" dirty="0">
              <a:solidFill>
                <a:schemeClr val="tx1">
                  <a:lumMod val="75000"/>
                  <a:lumOff val="25000"/>
                </a:schemeClr>
              </a:solidFill>
              <a:cs typeface="+mn-ea"/>
              <a:sym typeface="+mn-lt"/>
            </a:endParaRPr>
          </a:p>
        </p:txBody>
      </p:sp>
      <p:sp>
        <p:nvSpPr>
          <p:cNvPr id="19" name="TextBox 18"/>
          <p:cNvSpPr txBox="1"/>
          <p:nvPr/>
        </p:nvSpPr>
        <p:spPr>
          <a:xfrm>
            <a:off x="4171808" y="3629743"/>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p>
        </p:txBody>
      </p:sp>
      <p:grpSp>
        <p:nvGrpSpPr>
          <p:cNvPr id="72" name="Group 71"/>
          <p:cNvGrpSpPr/>
          <p:nvPr/>
        </p:nvGrpSpPr>
        <p:grpSpPr>
          <a:xfrm>
            <a:off x="4249203" y="3968019"/>
            <a:ext cx="2776524" cy="441438"/>
            <a:chOff x="3338192" y="4255880"/>
            <a:chExt cx="2776524" cy="441438"/>
          </a:xfrm>
        </p:grpSpPr>
        <p:sp>
          <p:nvSpPr>
            <p:cNvPr id="20"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23" name="Oval 22"/>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58" name="Group 57"/>
          <p:cNvGrpSpPr/>
          <p:nvPr/>
        </p:nvGrpSpPr>
        <p:grpSpPr>
          <a:xfrm>
            <a:off x="6477763" y="3459012"/>
            <a:ext cx="3766905" cy="1770854"/>
            <a:chOff x="1298704" y="4268359"/>
            <a:chExt cx="2137051" cy="1770854"/>
          </a:xfrm>
        </p:grpSpPr>
        <p:sp>
          <p:nvSpPr>
            <p:cNvPr id="59" name="TextBox 58"/>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p>
          </p:txBody>
        </p:sp>
        <p:grpSp>
          <p:nvGrpSpPr>
            <p:cNvPr id="60" name="Group 59"/>
            <p:cNvGrpSpPr/>
            <p:nvPr/>
          </p:nvGrpSpPr>
          <p:grpSpPr>
            <a:xfrm>
              <a:off x="1298706" y="4470436"/>
              <a:ext cx="2137049" cy="154580"/>
              <a:chOff x="1178284" y="4470436"/>
              <a:chExt cx="2137049" cy="154580"/>
            </a:xfrm>
          </p:grpSpPr>
          <p:sp>
            <p:nvSpPr>
              <p:cNvPr id="70" name="Rectangle 6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ectangle 70"/>
              <p:cNvSpPr/>
              <p:nvPr/>
            </p:nvSpPr>
            <p:spPr>
              <a:xfrm>
                <a:off x="1178285" y="4470436"/>
                <a:ext cx="1793516" cy="152400"/>
              </a:xfrm>
              <a:prstGeom prst="rect">
                <a:avLst/>
              </a:prstGeom>
              <a:solidFill>
                <a:srgbClr val="236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p>
            </p:txBody>
          </p:sp>
        </p:grpSp>
        <p:grpSp>
          <p:nvGrpSpPr>
            <p:cNvPr id="61" name="Group 60"/>
            <p:cNvGrpSpPr/>
            <p:nvPr/>
          </p:nvGrpSpPr>
          <p:grpSpPr>
            <a:xfrm>
              <a:off x="1298705" y="4944015"/>
              <a:ext cx="2137049" cy="154580"/>
              <a:chOff x="1178284" y="4470436"/>
              <a:chExt cx="2137049" cy="154580"/>
            </a:xfrm>
          </p:grpSpPr>
          <p:sp>
            <p:nvSpPr>
              <p:cNvPr id="68" name="Rectangle 6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Rectangle 6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p>
            </p:txBody>
          </p:sp>
        </p:grpSp>
        <p:grpSp>
          <p:nvGrpSpPr>
            <p:cNvPr id="62" name="Group 61"/>
            <p:cNvGrpSpPr/>
            <p:nvPr/>
          </p:nvGrpSpPr>
          <p:grpSpPr>
            <a:xfrm>
              <a:off x="1298705" y="5417594"/>
              <a:ext cx="2137049" cy="152400"/>
              <a:chOff x="1178284" y="4472616"/>
              <a:chExt cx="2137049" cy="152400"/>
            </a:xfrm>
          </p:grpSpPr>
          <p:sp>
            <p:nvSpPr>
              <p:cNvPr id="66" name="Rectangle 6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Rectangle 6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p>
            </p:txBody>
          </p:sp>
        </p:grpSp>
        <p:grpSp>
          <p:nvGrpSpPr>
            <p:cNvPr id="63" name="Group 62"/>
            <p:cNvGrpSpPr/>
            <p:nvPr/>
          </p:nvGrpSpPr>
          <p:grpSpPr>
            <a:xfrm>
              <a:off x="1298704" y="5884633"/>
              <a:ext cx="2137049" cy="154580"/>
              <a:chOff x="1178284" y="4470436"/>
              <a:chExt cx="2137049" cy="154580"/>
            </a:xfrm>
          </p:grpSpPr>
          <p:sp>
            <p:nvSpPr>
              <p:cNvPr id="64" name="Rectangle 6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Rectangle 64"/>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p>
            </p:txBody>
          </p:sp>
        </p:grpSp>
      </p:grpSp>
      <p:grpSp>
        <p:nvGrpSpPr>
          <p:cNvPr id="73" name="Group 72"/>
          <p:cNvGrpSpPr/>
          <p:nvPr/>
        </p:nvGrpSpPr>
        <p:grpSpPr>
          <a:xfrm>
            <a:off x="4249203" y="4425219"/>
            <a:ext cx="2776524" cy="441438"/>
            <a:chOff x="3338192" y="4255880"/>
            <a:chExt cx="2776524" cy="441438"/>
          </a:xfrm>
        </p:grpSpPr>
        <p:sp>
          <p:nvSpPr>
            <p:cNvPr id="74"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75" name="Oval 74"/>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76" name="Group 75"/>
          <p:cNvGrpSpPr/>
          <p:nvPr/>
        </p:nvGrpSpPr>
        <p:grpSpPr>
          <a:xfrm>
            <a:off x="4249203" y="4895119"/>
            <a:ext cx="2776524" cy="441438"/>
            <a:chOff x="3338192" y="4255880"/>
            <a:chExt cx="2776524" cy="441438"/>
          </a:xfrm>
        </p:grpSpPr>
        <p:sp>
          <p:nvSpPr>
            <p:cNvPr id="77" name="Text Placeholder 61"/>
            <p:cNvSpPr txBox="1">
              <a:spLocks/>
            </p:cNvSpPr>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p>
            <a:p>
              <a:pPr marL="0" indent="0">
                <a:lnSpc>
                  <a:spcPct val="100000"/>
                </a:lnSpc>
                <a:spcBef>
                  <a:spcPts val="0"/>
                </a:spcBef>
                <a:buNone/>
              </a:pPr>
              <a:r>
                <a:rPr lang="en-US" sz="1000" dirty="0">
                  <a:solidFill>
                    <a:schemeClr val="bg1">
                      <a:lumMod val="50000"/>
                    </a:schemeClr>
                  </a:solidFill>
                  <a:cs typeface="+mn-ea"/>
                  <a:sym typeface="+mn-lt"/>
                </a:rPr>
                <a:t>Best Web Designer </a:t>
              </a:r>
            </a:p>
          </p:txBody>
        </p:sp>
        <p:sp>
          <p:nvSpPr>
            <p:cNvPr id="78" name="Oval 77"/>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38" name="Freeform 112"/>
          <p:cNvSpPr>
            <a:spLocks noChangeArrowheads="1"/>
          </p:cNvSpPr>
          <p:nvPr/>
        </p:nvSpPr>
        <p:spPr bwMode="auto">
          <a:xfrm>
            <a:off x="4350463" y="405680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39" name="Freeform 112"/>
          <p:cNvSpPr>
            <a:spLocks noChangeArrowheads="1"/>
          </p:cNvSpPr>
          <p:nvPr/>
        </p:nvSpPr>
        <p:spPr bwMode="auto">
          <a:xfrm>
            <a:off x="4350463" y="451400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sp>
        <p:nvSpPr>
          <p:cNvPr id="40" name="Freeform 112"/>
          <p:cNvSpPr>
            <a:spLocks noChangeArrowheads="1"/>
          </p:cNvSpPr>
          <p:nvPr/>
        </p:nvSpPr>
        <p:spPr bwMode="auto">
          <a:xfrm>
            <a:off x="4344113" y="497755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a:extLst/>
        </p:spPr>
        <p:txBody>
          <a:bodyPr wrap="none" anchor="ctr"/>
          <a:lstStyle/>
          <a:p>
            <a:endParaRPr lang="en-US">
              <a:cs typeface="+mn-ea"/>
              <a:sym typeface="+mn-lt"/>
            </a:endParaRPr>
          </a:p>
        </p:txBody>
      </p:sp>
      <p:grpSp>
        <p:nvGrpSpPr>
          <p:cNvPr id="51" name="Group 50"/>
          <p:cNvGrpSpPr/>
          <p:nvPr/>
        </p:nvGrpSpPr>
        <p:grpSpPr>
          <a:xfrm>
            <a:off x="1985177" y="3200070"/>
            <a:ext cx="434204" cy="76723"/>
            <a:chOff x="4733567" y="4719035"/>
            <a:chExt cx="635717" cy="112331"/>
          </a:xfrm>
        </p:grpSpPr>
        <p:sp>
          <p:nvSpPr>
            <p:cNvPr id="52" name="Oval 51"/>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Oval 5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2" name="图片占位符 1"/>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10885" r="10885"/>
          <a:stretch>
            <a:fillRect/>
          </a:stretch>
        </p:blipFill>
        <p:spPr/>
      </p:pic>
    </p:spTree>
    <p:extLst>
      <p:ext uri="{BB962C8B-B14F-4D97-AF65-F5344CB8AC3E}">
        <p14:creationId xmlns:p14="http://schemas.microsoft.com/office/powerpoint/2010/main" val="7588018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656666"/>
            <a:ext cx="12192000" cy="2218267"/>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6348505" y="2269556"/>
            <a:ext cx="3467616" cy="535531"/>
          </a:xfrm>
          <a:prstGeom prst="rect">
            <a:avLst/>
          </a:prstGeom>
          <a:noFill/>
        </p:spPr>
        <p:txBody>
          <a:bodyPr wrap="none" rtlCol="0">
            <a:spAutoFit/>
          </a:bodyPr>
          <a:lstStyle/>
          <a:p>
            <a:pPr>
              <a:lnSpc>
                <a:spcPct val="90000"/>
              </a:lnSpc>
            </a:pPr>
            <a:r>
              <a:rPr lang="zh-CN" altLang="en-US" sz="3200" dirty="0">
                <a:solidFill>
                  <a:schemeClr val="tx1">
                    <a:lumMod val="75000"/>
                    <a:lumOff val="25000"/>
                  </a:schemeClr>
                </a:solidFill>
                <a:cs typeface="+mn-ea"/>
                <a:sym typeface="+mn-lt"/>
              </a:rPr>
              <a:t>点击此处输入内容</a:t>
            </a:r>
            <a:endParaRPr lang="en-US" sz="3200" dirty="0">
              <a:solidFill>
                <a:srgbClr val="2366FC"/>
              </a:solidFill>
              <a:cs typeface="+mn-ea"/>
              <a:sym typeface="+mn-lt"/>
            </a:endParaRPr>
          </a:p>
        </p:txBody>
      </p:sp>
      <p:cxnSp>
        <p:nvCxnSpPr>
          <p:cNvPr id="11" name="Straight Connector 10"/>
          <p:cNvCxnSpPr/>
          <p:nvPr/>
        </p:nvCxnSpPr>
        <p:spPr>
          <a:xfrm>
            <a:off x="6062132" y="1845733"/>
            <a:ext cx="0" cy="13208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59323" y="1875603"/>
            <a:ext cx="4998009" cy="1323439"/>
          </a:xfrm>
          <a:prstGeom prst="rect">
            <a:avLst/>
          </a:prstGeom>
          <a:noFill/>
        </p:spPr>
        <p:txBody>
          <a:bodyPr wrap="square" rtlCol="0">
            <a:spAutoFit/>
          </a:bodyPr>
          <a:lstStyle/>
          <a:p>
            <a:pPr algn="r">
              <a:lnSpc>
                <a:spcPts val="1600"/>
              </a:lnSpc>
              <a:defRPr/>
            </a:pPr>
            <a:endParaRPr lang="en-US" sz="1050" dirty="0">
              <a:solidFill>
                <a:schemeClr val="bg1">
                  <a:lumMod val="50000"/>
                </a:schemeClr>
              </a:solidFill>
              <a:cs typeface="+mn-ea"/>
              <a:sym typeface="+mn-lt"/>
            </a:endParaRPr>
          </a:p>
          <a:p>
            <a:pPr algn="r">
              <a:lnSpc>
                <a:spcPts val="1600"/>
              </a:lnSpc>
              <a:defRPr/>
            </a:pPr>
            <a:r>
              <a:rPr lang="en-US" sz="1050" dirty="0">
                <a:solidFill>
                  <a:schemeClr val="bg1">
                    <a:lumMod val="50000"/>
                  </a:schemeClr>
                </a:solidFill>
                <a:cs typeface="+mn-ea"/>
                <a:sym typeface="+mn-lt"/>
              </a:rPr>
              <a:t>Simply dummy text of the printing and typesetting industry when an unknown printer</a:t>
            </a:r>
          </a:p>
          <a:p>
            <a:pPr algn="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a:t>
            </a:r>
          </a:p>
        </p:txBody>
      </p:sp>
      <p:sp>
        <p:nvSpPr>
          <p:cNvPr id="13" name="Freeform 75"/>
          <p:cNvSpPr>
            <a:spLocks noChangeArrowheads="1"/>
          </p:cNvSpPr>
          <p:nvPr/>
        </p:nvSpPr>
        <p:spPr bwMode="auto">
          <a:xfrm>
            <a:off x="995798" y="5497555"/>
            <a:ext cx="495485" cy="50808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14" name="TextBox 13"/>
          <p:cNvSpPr txBox="1"/>
          <p:nvPr/>
        </p:nvSpPr>
        <p:spPr>
          <a:xfrm>
            <a:off x="1665256" y="5177600"/>
            <a:ext cx="4049744" cy="1118255"/>
          </a:xfrm>
          <a:prstGeom prst="rect">
            <a:avLst/>
          </a:prstGeom>
          <a:noFill/>
        </p:spPr>
        <p:txBody>
          <a:bodyPr wrap="square" rtlCol="0">
            <a:spAutoFit/>
          </a:bodyPr>
          <a:lstStyle/>
          <a:p>
            <a:pPr>
              <a:lnSpc>
                <a:spcPts val="1600"/>
              </a:lnSpc>
              <a:defRPr/>
            </a:pPr>
            <a:endParaRPr lang="en-US" sz="1050" dirty="0">
              <a:solidFill>
                <a:srgbClr val="FFFFFF"/>
              </a:solidFill>
              <a:cs typeface="+mn-ea"/>
              <a:sym typeface="+mn-lt"/>
            </a:endParaRPr>
          </a:p>
          <a:p>
            <a:pPr>
              <a:lnSpc>
                <a:spcPts val="1600"/>
              </a:lnSpc>
              <a:defRPr/>
            </a:pPr>
            <a:r>
              <a:rPr lang="en-US" sz="1050" dirty="0">
                <a:solidFill>
                  <a:srgbClr val="FFFFFF"/>
                </a:solidFill>
                <a:cs typeface="+mn-ea"/>
                <a:sym typeface="+mn-lt"/>
              </a:rPr>
              <a:t>Survived not only five centuries dummy  the printing and typesetting industry galley type specimen book it has survived unknown type make a scrambled of printer and typesetting printer specimen.</a:t>
            </a:r>
          </a:p>
        </p:txBody>
      </p:sp>
      <p:sp>
        <p:nvSpPr>
          <p:cNvPr id="18" name="TextBox 17"/>
          <p:cNvSpPr txBox="1"/>
          <p:nvPr/>
        </p:nvSpPr>
        <p:spPr>
          <a:xfrm>
            <a:off x="7055850" y="5173200"/>
            <a:ext cx="4049744" cy="1118255"/>
          </a:xfrm>
          <a:prstGeom prst="rect">
            <a:avLst/>
          </a:prstGeom>
          <a:noFill/>
        </p:spPr>
        <p:txBody>
          <a:bodyPr wrap="square" rtlCol="0">
            <a:spAutoFit/>
          </a:bodyPr>
          <a:lstStyle/>
          <a:p>
            <a:pPr>
              <a:lnSpc>
                <a:spcPts val="1600"/>
              </a:lnSpc>
              <a:defRPr/>
            </a:pPr>
            <a:endParaRPr lang="en-US" sz="1050" dirty="0">
              <a:solidFill>
                <a:srgbClr val="FFFFFF"/>
              </a:solidFill>
              <a:cs typeface="+mn-ea"/>
              <a:sym typeface="+mn-lt"/>
            </a:endParaRPr>
          </a:p>
          <a:p>
            <a:pPr>
              <a:lnSpc>
                <a:spcPts val="1600"/>
              </a:lnSpc>
              <a:defRPr/>
            </a:pPr>
            <a:r>
              <a:rPr lang="en-US" sz="1050" dirty="0">
                <a:solidFill>
                  <a:srgbClr val="FFFFFF"/>
                </a:solidFill>
                <a:cs typeface="+mn-ea"/>
                <a:sym typeface="+mn-lt"/>
              </a:rPr>
              <a:t>Survived not only five centuries dummy  the printing and typesetting industry galley type specimen book it has survived unknown type make a scrambled of printer and typesetting printer specimen.</a:t>
            </a:r>
          </a:p>
        </p:txBody>
      </p:sp>
      <p:sp>
        <p:nvSpPr>
          <p:cNvPr id="19" name="Freeform 40"/>
          <p:cNvSpPr>
            <a:spLocks noChangeArrowheads="1"/>
          </p:cNvSpPr>
          <p:nvPr/>
        </p:nvSpPr>
        <p:spPr bwMode="auto">
          <a:xfrm>
            <a:off x="6499430" y="5442417"/>
            <a:ext cx="425039" cy="56983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chemeClr val="bg1"/>
          </a:solidFill>
          <a:ln>
            <a:noFill/>
          </a:ln>
          <a:effectLst/>
          <a:extLst/>
        </p:spPr>
        <p:txBody>
          <a:bodyPr wrap="none" anchor="ctr"/>
          <a:lstStyle/>
          <a:p>
            <a:endParaRPr lang="en-US">
              <a:cs typeface="+mn-ea"/>
              <a:sym typeface="+mn-lt"/>
            </a:endParaRPr>
          </a:p>
        </p:txBody>
      </p:sp>
      <p:grpSp>
        <p:nvGrpSpPr>
          <p:cNvPr id="22" name="Group 21"/>
          <p:cNvGrpSpPr/>
          <p:nvPr/>
        </p:nvGrpSpPr>
        <p:grpSpPr>
          <a:xfrm>
            <a:off x="5236376" y="3048940"/>
            <a:ext cx="434204" cy="76723"/>
            <a:chOff x="4733567" y="4719035"/>
            <a:chExt cx="635717" cy="112331"/>
          </a:xfrm>
        </p:grpSpPr>
        <p:sp>
          <p:nvSpPr>
            <p:cNvPr id="23" name="Oval 22"/>
            <p:cNvSpPr/>
            <p:nvPr/>
          </p:nvSpPr>
          <p:spPr>
            <a:xfrm>
              <a:off x="4733567" y="4719035"/>
              <a:ext cx="112331" cy="112331"/>
            </a:xfrm>
            <a:prstGeom prst="ellipse">
              <a:avLst/>
            </a:prstGeom>
            <a:solidFill>
              <a:srgbClr val="2366F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extLst>
      <p:ext uri="{BB962C8B-B14F-4D97-AF65-F5344CB8AC3E}">
        <p14:creationId xmlns:p14="http://schemas.microsoft.com/office/powerpoint/2010/main" val="3388942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21614</TotalTime>
  <Words>8606</Words>
  <Application>Microsoft Office PowerPoint</Application>
  <PresentationFormat>宽屏</PresentationFormat>
  <Paragraphs>1048</Paragraphs>
  <Slides>76</Slides>
  <Notes>7</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76</vt:i4>
      </vt:variant>
    </vt:vector>
  </HeadingPairs>
  <TitlesOfParts>
    <vt:vector size="82" baseType="lpstr">
      <vt:lpstr>Lato Black</vt:lpstr>
      <vt:lpstr>Lato Light</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2014-10-14T06:21:58Z</dcterms:created>
  <dcterms:modified xsi:type="dcterms:W3CDTF">2018-01-14T06:29:44Z</dcterms:modified>
  <cp:category>店铺： BOSSPPT顶尖职业文案</cp:category>
  <cp:contentStatus>BOSSPPT</cp:contentStatus>
</cp:coreProperties>
</file>