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wav" ContentType="audio/wa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24"/>
  </p:notesMasterIdLst>
  <p:sldIdLst>
    <p:sldId id="289" r:id="rId2"/>
    <p:sldId id="265" r:id="rId3"/>
    <p:sldId id="305" r:id="rId4"/>
    <p:sldId id="293" r:id="rId5"/>
    <p:sldId id="295" r:id="rId6"/>
    <p:sldId id="290" r:id="rId7"/>
    <p:sldId id="306" r:id="rId8"/>
    <p:sldId id="294" r:id="rId9"/>
    <p:sldId id="296" r:id="rId10"/>
    <p:sldId id="297" r:id="rId11"/>
    <p:sldId id="291" r:id="rId12"/>
    <p:sldId id="307" r:id="rId13"/>
    <p:sldId id="298" r:id="rId14"/>
    <p:sldId id="299" r:id="rId15"/>
    <p:sldId id="303" r:id="rId16"/>
    <p:sldId id="304" r:id="rId17"/>
    <p:sldId id="292" r:id="rId18"/>
    <p:sldId id="308" r:id="rId19"/>
    <p:sldId id="300" r:id="rId20"/>
    <p:sldId id="301" r:id="rId21"/>
    <p:sldId id="309" r:id="rId22"/>
    <p:sldId id="310" r:id="rId23"/>
  </p:sldIdLst>
  <p:sldSz cx="12192000" cy="6858000"/>
  <p:notesSz cx="6858000" cy="9144000"/>
  <p:embeddedFontLst>
    <p:embeddedFont>
      <p:font typeface="Fira Sans" charset="0"/>
      <p:regular r:id="rId25"/>
    </p:embeddedFont>
    <p:embeddedFont>
      <p:font typeface="Calibri Light" charset="0"/>
      <p:regular r:id="rId26"/>
    </p:embeddedFont>
    <p:embeddedFont>
      <p:font typeface="Open Sans" charset="0"/>
      <p:regular r:id="rId27"/>
    </p:embeddedFont>
    <p:embeddedFont>
      <p:font typeface="Segoe UI" pitchFamily="34" charset="0"/>
      <p:regular r:id="rId28"/>
      <p:bold r:id="rId29"/>
      <p:italic r:id="rId30"/>
      <p:boldItalic r:id="rId31"/>
    </p:embeddedFont>
    <p:embeddedFont>
      <p:font typeface="Segoe UI Light" pitchFamily="34" charset="0"/>
      <p:regular r:id="rId32"/>
    </p:embeddedFont>
    <p:embeddedFont>
      <p:font typeface="Calibri" pitchFamily="34" charset="0"/>
      <p:regular r:id="rId33"/>
      <p:bold r:id="rId34"/>
      <p:italic r:id="rId35"/>
      <p:boldItalic r:id="rId36"/>
    </p:embeddedFont>
  </p:embeddedFontLst>
  <p:defaultTex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8" d="100"/>
          <a:sy n="68" d="100"/>
        </p:scale>
        <p:origin x="-372" y="-102"/>
      </p:cViewPr>
      <p:guideLst>
        <p:guide orient="horz" pos="2160"/>
        <p:guide pos="3840"/>
      </p:guideLst>
    </p:cSldViewPr>
  </p:slideViewPr>
  <p:notesTextViewPr>
    <p:cViewPr>
      <p:scale>
        <a:sx n="1" d="1"/>
        <a:sy n="1" d="1"/>
      </p:scale>
      <p:origin x="0" y="0"/>
    </p:cViewPr>
  </p:notesTextViewPr>
  <p:sorterViewPr>
    <p:cViewPr>
      <p:scale>
        <a:sx n="100" d="100"/>
        <a:sy n="100" d="100"/>
      </p:scale>
      <p:origin x="0" y="0"/>
    </p:cViewPr>
  </p:sorterViewPr>
  <p:gridSpacing cx="72006" cy="72006"/>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2.fntdata"/><Relationship Id="rId39"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font" Target="fonts/font10.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1.fntdata"/><Relationship Id="rId33" Type="http://schemas.openxmlformats.org/officeDocument/2006/relationships/font" Target="fonts/font9.fntdata"/><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5.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32" Type="http://schemas.openxmlformats.org/officeDocument/2006/relationships/font" Target="fonts/font8.fntdata"/><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font" Target="fonts/font4.fntdata"/><Relationship Id="rId36" Type="http://schemas.openxmlformats.org/officeDocument/2006/relationships/font" Target="fonts/font12.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7.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font" Target="fonts/font3.fntdata"/><Relationship Id="rId30" Type="http://schemas.openxmlformats.org/officeDocument/2006/relationships/font" Target="fonts/font6.fntdata"/><Relationship Id="rId35" Type="http://schemas.openxmlformats.org/officeDocument/2006/relationships/font" Target="fonts/font11.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050" name="页眉占位符 1"/>
          <p:cNvSpPr>
            <a:spLocks noGrp="1" noChangeArrowheads="1"/>
          </p:cNvSpPr>
          <p:nvPr>
            <p:ph type="hdr" sz="quarter" idx="4294967295"/>
          </p:nvPr>
        </p:nvSpPr>
        <p:spPr bwMode="auto">
          <a:xfrm>
            <a:off x="0" y="0"/>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defRPr sz="1200"/>
            </a:lvl1pPr>
          </a:lstStyle>
          <a:p>
            <a:endParaRPr lang="zh-CN" altLang="zh-CN"/>
          </a:p>
        </p:txBody>
      </p:sp>
      <p:sp>
        <p:nvSpPr>
          <p:cNvPr id="2051" name="日期占位符 2"/>
          <p:cNvSpPr>
            <a:spLocks noGrp="1" noChangeArrowheads="1"/>
          </p:cNvSpPr>
          <p:nvPr>
            <p:ph type="dt" idx="1"/>
          </p:nvPr>
        </p:nvSpPr>
        <p:spPr bwMode="auto">
          <a:xfrm>
            <a:off x="3884613" y="0"/>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r">
              <a:defRPr/>
            </a:lvl1pPr>
          </a:lstStyle>
          <a:p>
            <a:fld id="{0F20D16B-2C0D-471E-A160-DFBD4C6CCF83}" type="datetime1">
              <a:rPr lang="zh-CN" altLang="en-US"/>
              <a:pPr/>
              <a:t>2016/3/27</a:t>
            </a:fld>
            <a:endParaRPr lang="zh-CN" altLang="en-US" sz="1200"/>
          </a:p>
        </p:txBody>
      </p:sp>
      <p:sp>
        <p:nvSpPr>
          <p:cNvPr id="2052" name="幻灯片图像占位符 3"/>
          <p:cNvSpPr>
            <a:spLocks noGrp="1" noRot="1" noChangeAspect="1" noChangeArrowheads="1"/>
          </p:cNvSpPr>
          <p:nvPr>
            <p:ph type="sldImg" idx="2"/>
          </p:nvPr>
        </p:nvSpPr>
        <p:spPr bwMode="auto">
          <a:xfrm>
            <a:off x="685800" y="1143000"/>
            <a:ext cx="5486400" cy="308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mpd="sng">
                <a:solidFill>
                  <a:srgbClr val="000000"/>
                </a:solidFill>
                <a:bevel/>
                <a:headEnd/>
                <a:tailEnd/>
              </a14:hiddenLine>
            </a:ext>
          </a:extLst>
        </p:spPr>
      </p:sp>
      <p:sp>
        <p:nvSpPr>
          <p:cNvPr id="2053" name="备注占位符 4"/>
          <p:cNvSpPr>
            <a:spLocks noGrp="1" noRot="1" noChangeAspect="1" noChangeArrowheads="1"/>
          </p:cNvSpPr>
          <p:nvPr/>
        </p:nvSpPr>
        <p:spPr bwMode="auto">
          <a:xfrm>
            <a:off x="685800" y="4400550"/>
            <a:ext cx="5486400" cy="360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mpd="sng">
                <a:solidFill>
                  <a:srgbClr val="000000"/>
                </a:solidFill>
                <a:bevel/>
                <a:headEnd/>
                <a:tailEnd/>
              </a14:hiddenLine>
            </a:ext>
          </a:extLst>
        </p:spPr>
        <p:txBody>
          <a:bodyPr anchor="ctr"/>
          <a:lstStyle/>
          <a:p>
            <a:pPr defTabSz="0" eaLnBrk="0" hangingPunct="0">
              <a:spcBef>
                <a:spcPct val="30000"/>
              </a:spcBef>
              <a:buFontTx/>
              <a:buNone/>
            </a:pPr>
            <a:r>
              <a:rPr lang="zh-CN" sz="1200"/>
              <a:t>单击此处编辑母版文本样式</a:t>
            </a:r>
          </a:p>
          <a:p>
            <a:pPr defTabSz="0" eaLnBrk="0" hangingPunct="0">
              <a:spcBef>
                <a:spcPct val="30000"/>
              </a:spcBef>
              <a:buFontTx/>
              <a:buNone/>
            </a:pPr>
            <a:r>
              <a:rPr lang="zh-CN" sz="1200"/>
              <a:t>第二级</a:t>
            </a:r>
          </a:p>
          <a:p>
            <a:pPr defTabSz="0" eaLnBrk="0" hangingPunct="0">
              <a:spcBef>
                <a:spcPct val="30000"/>
              </a:spcBef>
              <a:buFontTx/>
              <a:buNone/>
            </a:pPr>
            <a:r>
              <a:rPr lang="zh-CN" sz="1200"/>
              <a:t>第三级</a:t>
            </a:r>
          </a:p>
          <a:p>
            <a:pPr defTabSz="0" eaLnBrk="0" hangingPunct="0">
              <a:spcBef>
                <a:spcPct val="30000"/>
              </a:spcBef>
              <a:buFontTx/>
              <a:buNone/>
            </a:pPr>
            <a:r>
              <a:rPr lang="zh-CN" sz="1200"/>
              <a:t>第四级</a:t>
            </a:r>
          </a:p>
          <a:p>
            <a:pPr defTabSz="0" eaLnBrk="0" hangingPunct="0">
              <a:spcBef>
                <a:spcPct val="30000"/>
              </a:spcBef>
              <a:buFontTx/>
              <a:buNone/>
            </a:pPr>
            <a:r>
              <a:rPr lang="zh-CN" sz="1200"/>
              <a:t>第五级</a:t>
            </a:r>
          </a:p>
        </p:txBody>
      </p:sp>
      <p:sp>
        <p:nvSpPr>
          <p:cNvPr id="2054" name="页脚占位符 5"/>
          <p:cNvSpPr>
            <a:spLocks noGrp="1" noChangeArrowheads="1"/>
          </p:cNvSpPr>
          <p:nvPr>
            <p:ph type="ftr" sz="quarter" idx="4"/>
          </p:nvPr>
        </p:nvSpPr>
        <p:spPr bwMode="auto">
          <a:xfrm>
            <a:off x="0"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defRPr sz="1200"/>
            </a:lvl1pPr>
          </a:lstStyle>
          <a:p>
            <a:endParaRPr lang="zh-CN" altLang="zh-CN"/>
          </a:p>
        </p:txBody>
      </p:sp>
      <p:sp>
        <p:nvSpPr>
          <p:cNvPr id="2055" name="灯片编号占位符 6"/>
          <p:cNvSpPr>
            <a:spLocks noGrp="1" noChangeArrowheads="1"/>
          </p:cNvSpPr>
          <p:nvPr>
            <p:ph type="sldNum" sz="quarter" idx="5"/>
          </p:nvPr>
        </p:nvSpPr>
        <p:spPr bwMode="auto">
          <a:xfrm>
            <a:off x="3884613"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r">
              <a:defRPr/>
            </a:lvl1pPr>
          </a:lstStyle>
          <a:p>
            <a:fld id="{EE6BBE69-AE16-4F98-A1DA-4E1CD540110A}" type="slidenum">
              <a:rPr lang="zh-CN" altLang="en-US"/>
              <a:pPr/>
              <a:t>‹#›</a:t>
            </a:fld>
            <a:endParaRPr lang="zh-CN" altLang="en-US" sz="1200"/>
          </a:p>
        </p:txBody>
      </p:sp>
    </p:spTree>
    <p:extLst>
      <p:ext uri="{BB962C8B-B14F-4D97-AF65-F5344CB8AC3E}">
        <p14:creationId xmlns:p14="http://schemas.microsoft.com/office/powerpoint/2010/main" val="2257356146"/>
      </p:ext>
    </p:extLst>
  </p:cSld>
  <p:clrMap bg1="lt1" tx1="dk1" bg2="lt2" tx2="dk2" accent1="accent1" accent2="accent2" accent3="accent3" accent4="accent4" accent5="accent5" accent6="accent6" hlink="hlink" folHlink="folHlink"/>
  <p:hf hdr="0" ftr="0"/>
  <p:notesStyle>
    <a:lvl1pPr algn="l" defTabSz="0" rtl="0" eaLnBrk="0" fontAlgn="base" hangingPunct="0">
      <a:spcBef>
        <a:spcPct val="30000"/>
      </a:spcBef>
      <a:spcAft>
        <a:spcPct val="0"/>
      </a:spcAft>
      <a:defRPr sz="1200" kern="1200">
        <a:solidFill>
          <a:schemeClr val="tx1"/>
        </a:solidFill>
        <a:latin typeface="Arial" pitchFamily="34" charset="0"/>
        <a:ea typeface="+mn-ea"/>
        <a:cs typeface="+mn-cs"/>
      </a:defRPr>
    </a:lvl1pPr>
    <a:lvl2pPr algn="l" defTabSz="0" rtl="0" eaLnBrk="0" fontAlgn="base" hangingPunct="0">
      <a:spcBef>
        <a:spcPct val="30000"/>
      </a:spcBef>
      <a:spcAft>
        <a:spcPct val="0"/>
      </a:spcAft>
      <a:defRPr sz="1200" kern="1200">
        <a:solidFill>
          <a:schemeClr val="tx1"/>
        </a:solidFill>
        <a:latin typeface="Arial" pitchFamily="34" charset="0"/>
        <a:ea typeface="+mn-ea"/>
        <a:cs typeface="+mn-cs"/>
      </a:defRPr>
    </a:lvl2pPr>
    <a:lvl3pPr algn="l" defTabSz="0" rtl="0" eaLnBrk="0" fontAlgn="base" hangingPunct="0">
      <a:spcBef>
        <a:spcPct val="30000"/>
      </a:spcBef>
      <a:spcAft>
        <a:spcPct val="0"/>
      </a:spcAft>
      <a:defRPr sz="1200" kern="1200">
        <a:solidFill>
          <a:schemeClr val="tx1"/>
        </a:solidFill>
        <a:latin typeface="Arial" pitchFamily="34" charset="0"/>
        <a:ea typeface="+mn-ea"/>
        <a:cs typeface="+mn-cs"/>
      </a:defRPr>
    </a:lvl3pPr>
    <a:lvl4pPr algn="l" defTabSz="0" rtl="0" eaLnBrk="0" fontAlgn="base" hangingPunct="0">
      <a:spcBef>
        <a:spcPct val="30000"/>
      </a:spcBef>
      <a:spcAft>
        <a:spcPct val="0"/>
      </a:spcAft>
      <a:defRPr sz="1200" kern="1200">
        <a:solidFill>
          <a:schemeClr val="tx1"/>
        </a:solidFill>
        <a:latin typeface="Arial" pitchFamily="34" charset="0"/>
        <a:ea typeface="+mn-ea"/>
        <a:cs typeface="+mn-cs"/>
      </a:defRPr>
    </a:lvl4pPr>
    <a:lvl5pPr algn="l" defTabSz="0" rtl="0" eaLnBrk="0" fontAlgn="base" hangingPunct="0">
      <a:spcBef>
        <a:spcPct val="30000"/>
      </a:spcBef>
      <a:spcAft>
        <a:spcPct val="0"/>
      </a:spcAft>
      <a:defRPr sz="1200" kern="1200">
        <a:solidFill>
          <a:schemeClr val="tx1"/>
        </a:solidFill>
        <a:latin typeface="Arial"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fld id="{D27CBAA6-38ED-4C49-8F48-56B42DB49730}" type="datetime1">
              <a:rPr lang="zh-CN" altLang="en-US"/>
              <a:pPr/>
              <a:t>2016/3/27</a:t>
            </a:fld>
            <a:endParaRPr lang="zh-CN" altLang="en-US" sz="1800">
              <a:solidFill>
                <a:schemeClr val="tx1"/>
              </a:solidFill>
            </a:endParaRPr>
          </a:p>
        </p:txBody>
      </p:sp>
      <p:sp>
        <p:nvSpPr>
          <p:cNvPr id="5" name="页脚占位符 4"/>
          <p:cNvSpPr>
            <a:spLocks noGrp="1"/>
          </p:cNvSpPr>
          <p:nvPr>
            <p:ph type="ftr" sz="quarter" idx="11"/>
          </p:nvPr>
        </p:nvSpPr>
        <p:spPr/>
        <p:txBody>
          <a:bodyPr/>
          <a:lstStyle>
            <a:lvl1pPr>
              <a:defRPr/>
            </a:lvl1pPr>
          </a:lstStyle>
          <a:p>
            <a:endParaRPr lang="zh-CN" altLang="zh-CN"/>
          </a:p>
        </p:txBody>
      </p:sp>
      <p:sp>
        <p:nvSpPr>
          <p:cNvPr id="6" name="灯片编号占位符 5"/>
          <p:cNvSpPr>
            <a:spLocks noGrp="1"/>
          </p:cNvSpPr>
          <p:nvPr>
            <p:ph type="sldNum" sz="quarter" idx="12"/>
          </p:nvPr>
        </p:nvSpPr>
        <p:spPr/>
        <p:txBody>
          <a:bodyPr/>
          <a:lstStyle>
            <a:lvl1pPr>
              <a:defRPr/>
            </a:lvl1pPr>
          </a:lstStyle>
          <a:p>
            <a:fld id="{63B92A49-8FB5-4183-ACF4-8608120F73CC}" type="slidenum">
              <a:rPr lang="zh-CN" altLang="en-US"/>
              <a:pPr/>
              <a:t>‹#›</a:t>
            </a:fld>
            <a:endParaRPr lang="zh-CN" altLang="en-US" sz="1800">
              <a:solidFill>
                <a:schemeClr val="tx1"/>
              </a:solidFill>
            </a:endParaRPr>
          </a:p>
        </p:txBody>
      </p:sp>
    </p:spTree>
    <p:extLst>
      <p:ext uri="{BB962C8B-B14F-4D97-AF65-F5344CB8AC3E}">
        <p14:creationId xmlns:p14="http://schemas.microsoft.com/office/powerpoint/2010/main" val="361493282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D27CBAA6-38ED-4C49-8F48-56B42DB49730}" type="datetime1">
              <a:rPr lang="zh-CN" altLang="en-US"/>
              <a:pPr/>
              <a:t>2016/3/27</a:t>
            </a:fld>
            <a:endParaRPr lang="zh-CN" altLang="en-US" sz="1800">
              <a:solidFill>
                <a:schemeClr val="tx1"/>
              </a:solidFill>
            </a:endParaRPr>
          </a:p>
        </p:txBody>
      </p:sp>
      <p:sp>
        <p:nvSpPr>
          <p:cNvPr id="5" name="页脚占位符 4"/>
          <p:cNvSpPr>
            <a:spLocks noGrp="1"/>
          </p:cNvSpPr>
          <p:nvPr>
            <p:ph type="ftr" sz="quarter" idx="11"/>
          </p:nvPr>
        </p:nvSpPr>
        <p:spPr/>
        <p:txBody>
          <a:bodyPr/>
          <a:lstStyle>
            <a:lvl1pPr>
              <a:defRPr/>
            </a:lvl1pPr>
          </a:lstStyle>
          <a:p>
            <a:endParaRPr lang="zh-CN" altLang="zh-CN"/>
          </a:p>
        </p:txBody>
      </p:sp>
      <p:sp>
        <p:nvSpPr>
          <p:cNvPr id="6" name="灯片编号占位符 5"/>
          <p:cNvSpPr>
            <a:spLocks noGrp="1"/>
          </p:cNvSpPr>
          <p:nvPr>
            <p:ph type="sldNum" sz="quarter" idx="12"/>
          </p:nvPr>
        </p:nvSpPr>
        <p:spPr/>
        <p:txBody>
          <a:bodyPr/>
          <a:lstStyle>
            <a:lvl1pPr>
              <a:defRPr/>
            </a:lvl1pPr>
          </a:lstStyle>
          <a:p>
            <a:fld id="{635F328D-8539-4614-814F-4B4B4322217B}" type="slidenum">
              <a:rPr lang="zh-CN" altLang="en-US"/>
              <a:pPr/>
              <a:t>‹#›</a:t>
            </a:fld>
            <a:endParaRPr lang="zh-CN" altLang="en-US" sz="1800">
              <a:solidFill>
                <a:schemeClr val="tx1"/>
              </a:solidFill>
            </a:endParaRPr>
          </a:p>
        </p:txBody>
      </p:sp>
    </p:spTree>
    <p:extLst>
      <p:ext uri="{BB962C8B-B14F-4D97-AF65-F5344CB8AC3E}">
        <p14:creationId xmlns:p14="http://schemas.microsoft.com/office/powerpoint/2010/main" val="18405594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D27CBAA6-38ED-4C49-8F48-56B42DB49730}" type="datetime1">
              <a:rPr lang="zh-CN" altLang="en-US"/>
              <a:pPr/>
              <a:t>2016/3/27</a:t>
            </a:fld>
            <a:endParaRPr lang="zh-CN" altLang="en-US" sz="1800">
              <a:solidFill>
                <a:schemeClr val="tx1"/>
              </a:solidFill>
            </a:endParaRPr>
          </a:p>
        </p:txBody>
      </p:sp>
      <p:sp>
        <p:nvSpPr>
          <p:cNvPr id="5" name="页脚占位符 4"/>
          <p:cNvSpPr>
            <a:spLocks noGrp="1"/>
          </p:cNvSpPr>
          <p:nvPr>
            <p:ph type="ftr" sz="quarter" idx="11"/>
          </p:nvPr>
        </p:nvSpPr>
        <p:spPr/>
        <p:txBody>
          <a:bodyPr/>
          <a:lstStyle>
            <a:lvl1pPr>
              <a:defRPr/>
            </a:lvl1pPr>
          </a:lstStyle>
          <a:p>
            <a:endParaRPr lang="zh-CN" altLang="zh-CN"/>
          </a:p>
        </p:txBody>
      </p:sp>
      <p:sp>
        <p:nvSpPr>
          <p:cNvPr id="6" name="灯片编号占位符 5"/>
          <p:cNvSpPr>
            <a:spLocks noGrp="1"/>
          </p:cNvSpPr>
          <p:nvPr>
            <p:ph type="sldNum" sz="quarter" idx="12"/>
          </p:nvPr>
        </p:nvSpPr>
        <p:spPr/>
        <p:txBody>
          <a:bodyPr/>
          <a:lstStyle>
            <a:lvl1pPr>
              <a:defRPr/>
            </a:lvl1pPr>
          </a:lstStyle>
          <a:p>
            <a:fld id="{7D73560D-0D84-4100-8A2F-75C0017E16B5}" type="slidenum">
              <a:rPr lang="zh-CN" altLang="en-US"/>
              <a:pPr/>
              <a:t>‹#›</a:t>
            </a:fld>
            <a:endParaRPr lang="zh-CN" altLang="en-US" sz="1800">
              <a:solidFill>
                <a:schemeClr val="tx1"/>
              </a:solidFill>
            </a:endParaRPr>
          </a:p>
        </p:txBody>
      </p:sp>
    </p:spTree>
    <p:extLst>
      <p:ext uri="{BB962C8B-B14F-4D97-AF65-F5344CB8AC3E}">
        <p14:creationId xmlns:p14="http://schemas.microsoft.com/office/powerpoint/2010/main" val="298919899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lvl1pPr>
              <a:defRPr/>
            </a:lvl1pPr>
          </a:lstStyle>
          <a:p>
            <a:fld id="{D27CBAA6-38ED-4C49-8F48-56B42DB49730}" type="datetime1">
              <a:rPr lang="zh-CN" altLang="en-US"/>
              <a:pPr/>
              <a:t>2016/3/27</a:t>
            </a:fld>
            <a:endParaRPr lang="zh-CN" altLang="en-US" sz="1800">
              <a:solidFill>
                <a:schemeClr val="tx1"/>
              </a:solidFill>
            </a:endParaRPr>
          </a:p>
        </p:txBody>
      </p:sp>
      <p:sp>
        <p:nvSpPr>
          <p:cNvPr id="4" name="页脚占位符 3"/>
          <p:cNvSpPr>
            <a:spLocks noGrp="1"/>
          </p:cNvSpPr>
          <p:nvPr>
            <p:ph type="ftr" sz="quarter" idx="11"/>
          </p:nvPr>
        </p:nvSpPr>
        <p:spPr>
          <a:xfrm>
            <a:off x="4038600" y="6356350"/>
            <a:ext cx="4114800" cy="365125"/>
          </a:xfrm>
        </p:spPr>
        <p:txBody>
          <a:bodyPr/>
          <a:lstStyle>
            <a:lvl1pPr>
              <a:defRPr/>
            </a:lvl1pPr>
          </a:lstStyle>
          <a:p>
            <a:endParaRPr lang="zh-CN" altLang="zh-CN"/>
          </a:p>
        </p:txBody>
      </p:sp>
      <p:sp>
        <p:nvSpPr>
          <p:cNvPr id="5" name="灯片编号占位符 4"/>
          <p:cNvSpPr>
            <a:spLocks noGrp="1"/>
          </p:cNvSpPr>
          <p:nvPr>
            <p:ph type="sldNum" sz="quarter" idx="12"/>
          </p:nvPr>
        </p:nvSpPr>
        <p:spPr>
          <a:xfrm>
            <a:off x="8610600" y="6356350"/>
            <a:ext cx="2743200" cy="365125"/>
          </a:xfrm>
        </p:spPr>
        <p:txBody>
          <a:bodyPr/>
          <a:lstStyle>
            <a:lvl1pPr>
              <a:defRPr/>
            </a:lvl1pPr>
          </a:lstStyle>
          <a:p>
            <a:fld id="{B099B2CE-4A9D-4DA9-9AF2-181222B40A5D}" type="slidenum">
              <a:rPr lang="zh-CN" altLang="en-US"/>
              <a:pPr/>
              <a:t>‹#›</a:t>
            </a:fld>
            <a:endParaRPr lang="zh-CN" altLang="en-US" sz="1800">
              <a:solidFill>
                <a:schemeClr val="tx1"/>
              </a:solidFill>
            </a:endParaRPr>
          </a:p>
        </p:txBody>
      </p:sp>
    </p:spTree>
    <p:extLst>
      <p:ext uri="{BB962C8B-B14F-4D97-AF65-F5344CB8AC3E}">
        <p14:creationId xmlns:p14="http://schemas.microsoft.com/office/powerpoint/2010/main" val="6845609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D27CBAA6-38ED-4C49-8F48-56B42DB49730}" type="datetime1">
              <a:rPr lang="zh-CN" altLang="en-US"/>
              <a:pPr/>
              <a:t>2016/3/27</a:t>
            </a:fld>
            <a:endParaRPr lang="zh-CN" altLang="en-US" sz="1800">
              <a:solidFill>
                <a:schemeClr val="tx1"/>
              </a:solidFill>
            </a:endParaRPr>
          </a:p>
        </p:txBody>
      </p:sp>
      <p:sp>
        <p:nvSpPr>
          <p:cNvPr id="5" name="页脚占位符 4"/>
          <p:cNvSpPr>
            <a:spLocks noGrp="1"/>
          </p:cNvSpPr>
          <p:nvPr>
            <p:ph type="ftr" sz="quarter" idx="11"/>
          </p:nvPr>
        </p:nvSpPr>
        <p:spPr/>
        <p:txBody>
          <a:bodyPr/>
          <a:lstStyle>
            <a:lvl1pPr>
              <a:defRPr/>
            </a:lvl1pPr>
          </a:lstStyle>
          <a:p>
            <a:endParaRPr lang="zh-CN" altLang="zh-CN"/>
          </a:p>
        </p:txBody>
      </p:sp>
      <p:sp>
        <p:nvSpPr>
          <p:cNvPr id="6" name="灯片编号占位符 5"/>
          <p:cNvSpPr>
            <a:spLocks noGrp="1"/>
          </p:cNvSpPr>
          <p:nvPr>
            <p:ph type="sldNum" sz="quarter" idx="12"/>
          </p:nvPr>
        </p:nvSpPr>
        <p:spPr/>
        <p:txBody>
          <a:bodyPr/>
          <a:lstStyle>
            <a:lvl1pPr>
              <a:defRPr/>
            </a:lvl1pPr>
          </a:lstStyle>
          <a:p>
            <a:fld id="{22ED52E2-4902-4937-9649-BB6484901D90}" type="slidenum">
              <a:rPr lang="zh-CN" altLang="en-US"/>
              <a:pPr/>
              <a:t>‹#›</a:t>
            </a:fld>
            <a:endParaRPr lang="zh-CN" altLang="en-US" sz="1800">
              <a:solidFill>
                <a:schemeClr val="tx1"/>
              </a:solidFill>
            </a:endParaRPr>
          </a:p>
        </p:txBody>
      </p:sp>
    </p:spTree>
    <p:extLst>
      <p:ext uri="{BB962C8B-B14F-4D97-AF65-F5344CB8AC3E}">
        <p14:creationId xmlns:p14="http://schemas.microsoft.com/office/powerpoint/2010/main" val="382966069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fld id="{D27CBAA6-38ED-4C49-8F48-56B42DB49730}" type="datetime1">
              <a:rPr lang="zh-CN" altLang="en-US"/>
              <a:pPr/>
              <a:t>2016/3/27</a:t>
            </a:fld>
            <a:endParaRPr lang="zh-CN" altLang="en-US" sz="1800">
              <a:solidFill>
                <a:schemeClr val="tx1"/>
              </a:solidFill>
            </a:endParaRPr>
          </a:p>
        </p:txBody>
      </p:sp>
      <p:sp>
        <p:nvSpPr>
          <p:cNvPr id="5" name="页脚占位符 4"/>
          <p:cNvSpPr>
            <a:spLocks noGrp="1"/>
          </p:cNvSpPr>
          <p:nvPr>
            <p:ph type="ftr" sz="quarter" idx="11"/>
          </p:nvPr>
        </p:nvSpPr>
        <p:spPr/>
        <p:txBody>
          <a:bodyPr/>
          <a:lstStyle>
            <a:lvl1pPr>
              <a:defRPr/>
            </a:lvl1pPr>
          </a:lstStyle>
          <a:p>
            <a:endParaRPr lang="zh-CN" altLang="zh-CN"/>
          </a:p>
        </p:txBody>
      </p:sp>
      <p:sp>
        <p:nvSpPr>
          <p:cNvPr id="6" name="灯片编号占位符 5"/>
          <p:cNvSpPr>
            <a:spLocks noGrp="1"/>
          </p:cNvSpPr>
          <p:nvPr>
            <p:ph type="sldNum" sz="quarter" idx="12"/>
          </p:nvPr>
        </p:nvSpPr>
        <p:spPr/>
        <p:txBody>
          <a:bodyPr/>
          <a:lstStyle>
            <a:lvl1pPr>
              <a:defRPr/>
            </a:lvl1pPr>
          </a:lstStyle>
          <a:p>
            <a:fld id="{BF22BEBD-6C74-402A-863C-6BC9C10A5A1F}" type="slidenum">
              <a:rPr lang="zh-CN" altLang="en-US"/>
              <a:pPr/>
              <a:t>‹#›</a:t>
            </a:fld>
            <a:endParaRPr lang="zh-CN" altLang="en-US" sz="1800">
              <a:solidFill>
                <a:schemeClr val="tx1"/>
              </a:solidFill>
            </a:endParaRPr>
          </a:p>
        </p:txBody>
      </p:sp>
    </p:spTree>
    <p:extLst>
      <p:ext uri="{BB962C8B-B14F-4D97-AF65-F5344CB8AC3E}">
        <p14:creationId xmlns:p14="http://schemas.microsoft.com/office/powerpoint/2010/main" val="421669172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fld id="{D27CBAA6-38ED-4C49-8F48-56B42DB49730}" type="datetime1">
              <a:rPr lang="zh-CN" altLang="en-US"/>
              <a:pPr/>
              <a:t>2016/3/27</a:t>
            </a:fld>
            <a:endParaRPr lang="zh-CN" altLang="en-US" sz="1800">
              <a:solidFill>
                <a:schemeClr val="tx1"/>
              </a:solidFill>
            </a:endParaRPr>
          </a:p>
        </p:txBody>
      </p:sp>
      <p:sp>
        <p:nvSpPr>
          <p:cNvPr id="6" name="页脚占位符 5"/>
          <p:cNvSpPr>
            <a:spLocks noGrp="1"/>
          </p:cNvSpPr>
          <p:nvPr>
            <p:ph type="ftr" sz="quarter" idx="11"/>
          </p:nvPr>
        </p:nvSpPr>
        <p:spPr/>
        <p:txBody>
          <a:bodyPr/>
          <a:lstStyle>
            <a:lvl1pPr>
              <a:defRPr/>
            </a:lvl1pPr>
          </a:lstStyle>
          <a:p>
            <a:endParaRPr lang="zh-CN" altLang="zh-CN"/>
          </a:p>
        </p:txBody>
      </p:sp>
      <p:sp>
        <p:nvSpPr>
          <p:cNvPr id="7" name="灯片编号占位符 6"/>
          <p:cNvSpPr>
            <a:spLocks noGrp="1"/>
          </p:cNvSpPr>
          <p:nvPr>
            <p:ph type="sldNum" sz="quarter" idx="12"/>
          </p:nvPr>
        </p:nvSpPr>
        <p:spPr/>
        <p:txBody>
          <a:bodyPr/>
          <a:lstStyle>
            <a:lvl1pPr>
              <a:defRPr/>
            </a:lvl1pPr>
          </a:lstStyle>
          <a:p>
            <a:fld id="{F1EC7882-F509-4CDE-8760-32D4054246EE}" type="slidenum">
              <a:rPr lang="zh-CN" altLang="en-US"/>
              <a:pPr/>
              <a:t>‹#›</a:t>
            </a:fld>
            <a:endParaRPr lang="zh-CN" altLang="en-US" sz="1800">
              <a:solidFill>
                <a:schemeClr val="tx1"/>
              </a:solidFill>
            </a:endParaRPr>
          </a:p>
        </p:txBody>
      </p:sp>
    </p:spTree>
    <p:extLst>
      <p:ext uri="{BB962C8B-B14F-4D97-AF65-F5344CB8AC3E}">
        <p14:creationId xmlns:p14="http://schemas.microsoft.com/office/powerpoint/2010/main" val="162603890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fld id="{D27CBAA6-38ED-4C49-8F48-56B42DB49730}" type="datetime1">
              <a:rPr lang="zh-CN" altLang="en-US"/>
              <a:pPr/>
              <a:t>2016/3/27</a:t>
            </a:fld>
            <a:endParaRPr lang="zh-CN" altLang="en-US" sz="1800">
              <a:solidFill>
                <a:schemeClr val="tx1"/>
              </a:solidFill>
            </a:endParaRPr>
          </a:p>
        </p:txBody>
      </p:sp>
      <p:sp>
        <p:nvSpPr>
          <p:cNvPr id="8" name="页脚占位符 7"/>
          <p:cNvSpPr>
            <a:spLocks noGrp="1"/>
          </p:cNvSpPr>
          <p:nvPr>
            <p:ph type="ftr" sz="quarter" idx="11"/>
          </p:nvPr>
        </p:nvSpPr>
        <p:spPr/>
        <p:txBody>
          <a:bodyPr/>
          <a:lstStyle>
            <a:lvl1pPr>
              <a:defRPr/>
            </a:lvl1pPr>
          </a:lstStyle>
          <a:p>
            <a:endParaRPr lang="zh-CN" altLang="zh-CN"/>
          </a:p>
        </p:txBody>
      </p:sp>
      <p:sp>
        <p:nvSpPr>
          <p:cNvPr id="9" name="灯片编号占位符 8"/>
          <p:cNvSpPr>
            <a:spLocks noGrp="1"/>
          </p:cNvSpPr>
          <p:nvPr>
            <p:ph type="sldNum" sz="quarter" idx="12"/>
          </p:nvPr>
        </p:nvSpPr>
        <p:spPr/>
        <p:txBody>
          <a:bodyPr/>
          <a:lstStyle>
            <a:lvl1pPr>
              <a:defRPr/>
            </a:lvl1pPr>
          </a:lstStyle>
          <a:p>
            <a:fld id="{514DFF04-13BA-4B42-9F01-AC97AC83FC44}" type="slidenum">
              <a:rPr lang="zh-CN" altLang="en-US"/>
              <a:pPr/>
              <a:t>‹#›</a:t>
            </a:fld>
            <a:endParaRPr lang="zh-CN" altLang="en-US" sz="1800">
              <a:solidFill>
                <a:schemeClr val="tx1"/>
              </a:solidFill>
            </a:endParaRPr>
          </a:p>
        </p:txBody>
      </p:sp>
    </p:spTree>
    <p:extLst>
      <p:ext uri="{BB962C8B-B14F-4D97-AF65-F5344CB8AC3E}">
        <p14:creationId xmlns:p14="http://schemas.microsoft.com/office/powerpoint/2010/main" val="341826896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fld id="{D27CBAA6-38ED-4C49-8F48-56B42DB49730}" type="datetime1">
              <a:rPr lang="zh-CN" altLang="en-US"/>
              <a:pPr/>
              <a:t>2016/3/27</a:t>
            </a:fld>
            <a:endParaRPr lang="zh-CN" altLang="en-US" sz="1800">
              <a:solidFill>
                <a:schemeClr val="tx1"/>
              </a:solidFill>
            </a:endParaRPr>
          </a:p>
        </p:txBody>
      </p:sp>
      <p:sp>
        <p:nvSpPr>
          <p:cNvPr id="4" name="页脚占位符 3"/>
          <p:cNvSpPr>
            <a:spLocks noGrp="1"/>
          </p:cNvSpPr>
          <p:nvPr>
            <p:ph type="ftr" sz="quarter" idx="11"/>
          </p:nvPr>
        </p:nvSpPr>
        <p:spPr/>
        <p:txBody>
          <a:bodyPr/>
          <a:lstStyle>
            <a:lvl1pPr>
              <a:defRPr/>
            </a:lvl1pPr>
          </a:lstStyle>
          <a:p>
            <a:endParaRPr lang="zh-CN" altLang="zh-CN"/>
          </a:p>
        </p:txBody>
      </p:sp>
      <p:sp>
        <p:nvSpPr>
          <p:cNvPr id="5" name="灯片编号占位符 4"/>
          <p:cNvSpPr>
            <a:spLocks noGrp="1"/>
          </p:cNvSpPr>
          <p:nvPr>
            <p:ph type="sldNum" sz="quarter" idx="12"/>
          </p:nvPr>
        </p:nvSpPr>
        <p:spPr/>
        <p:txBody>
          <a:bodyPr/>
          <a:lstStyle>
            <a:lvl1pPr>
              <a:defRPr/>
            </a:lvl1pPr>
          </a:lstStyle>
          <a:p>
            <a:fld id="{849DA193-5DB8-4C5F-93CF-B55B28FF1397}" type="slidenum">
              <a:rPr lang="zh-CN" altLang="en-US"/>
              <a:pPr/>
              <a:t>‹#›</a:t>
            </a:fld>
            <a:endParaRPr lang="zh-CN" altLang="en-US" sz="1800">
              <a:solidFill>
                <a:schemeClr val="tx1"/>
              </a:solidFill>
            </a:endParaRPr>
          </a:p>
        </p:txBody>
      </p:sp>
    </p:spTree>
    <p:extLst>
      <p:ext uri="{BB962C8B-B14F-4D97-AF65-F5344CB8AC3E}">
        <p14:creationId xmlns:p14="http://schemas.microsoft.com/office/powerpoint/2010/main" val="241378433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fld id="{D27CBAA6-38ED-4C49-8F48-56B42DB49730}" type="datetime1">
              <a:rPr lang="zh-CN" altLang="en-US"/>
              <a:pPr/>
              <a:t>2016/3/27</a:t>
            </a:fld>
            <a:endParaRPr lang="zh-CN" altLang="en-US" sz="1800">
              <a:solidFill>
                <a:schemeClr val="tx1"/>
              </a:solidFill>
            </a:endParaRPr>
          </a:p>
        </p:txBody>
      </p:sp>
      <p:sp>
        <p:nvSpPr>
          <p:cNvPr id="3" name="页脚占位符 2"/>
          <p:cNvSpPr>
            <a:spLocks noGrp="1"/>
          </p:cNvSpPr>
          <p:nvPr>
            <p:ph type="ftr" sz="quarter" idx="11"/>
          </p:nvPr>
        </p:nvSpPr>
        <p:spPr/>
        <p:txBody>
          <a:bodyPr/>
          <a:lstStyle>
            <a:lvl1pPr>
              <a:defRPr/>
            </a:lvl1pPr>
          </a:lstStyle>
          <a:p>
            <a:endParaRPr lang="zh-CN" altLang="zh-CN"/>
          </a:p>
        </p:txBody>
      </p:sp>
      <p:sp>
        <p:nvSpPr>
          <p:cNvPr id="4" name="灯片编号占位符 3"/>
          <p:cNvSpPr>
            <a:spLocks noGrp="1"/>
          </p:cNvSpPr>
          <p:nvPr>
            <p:ph type="sldNum" sz="quarter" idx="12"/>
          </p:nvPr>
        </p:nvSpPr>
        <p:spPr/>
        <p:txBody>
          <a:bodyPr/>
          <a:lstStyle>
            <a:lvl1pPr>
              <a:defRPr/>
            </a:lvl1pPr>
          </a:lstStyle>
          <a:p>
            <a:fld id="{A93142FF-1BE8-4BAD-9D41-9E01E09999D4}" type="slidenum">
              <a:rPr lang="zh-CN" altLang="en-US"/>
              <a:pPr/>
              <a:t>‹#›</a:t>
            </a:fld>
            <a:endParaRPr lang="zh-CN" altLang="en-US" sz="1800">
              <a:solidFill>
                <a:schemeClr val="tx1"/>
              </a:solidFill>
            </a:endParaRPr>
          </a:p>
        </p:txBody>
      </p:sp>
    </p:spTree>
    <p:extLst>
      <p:ext uri="{BB962C8B-B14F-4D97-AF65-F5344CB8AC3E}">
        <p14:creationId xmlns:p14="http://schemas.microsoft.com/office/powerpoint/2010/main" val="409629106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D27CBAA6-38ED-4C49-8F48-56B42DB49730}" type="datetime1">
              <a:rPr lang="zh-CN" altLang="en-US"/>
              <a:pPr/>
              <a:t>2016/3/27</a:t>
            </a:fld>
            <a:endParaRPr lang="zh-CN" altLang="en-US" sz="1800">
              <a:solidFill>
                <a:schemeClr val="tx1"/>
              </a:solidFill>
            </a:endParaRPr>
          </a:p>
        </p:txBody>
      </p:sp>
      <p:sp>
        <p:nvSpPr>
          <p:cNvPr id="6" name="页脚占位符 5"/>
          <p:cNvSpPr>
            <a:spLocks noGrp="1"/>
          </p:cNvSpPr>
          <p:nvPr>
            <p:ph type="ftr" sz="quarter" idx="11"/>
          </p:nvPr>
        </p:nvSpPr>
        <p:spPr/>
        <p:txBody>
          <a:bodyPr/>
          <a:lstStyle>
            <a:lvl1pPr>
              <a:defRPr/>
            </a:lvl1pPr>
          </a:lstStyle>
          <a:p>
            <a:endParaRPr lang="zh-CN" altLang="zh-CN"/>
          </a:p>
        </p:txBody>
      </p:sp>
      <p:sp>
        <p:nvSpPr>
          <p:cNvPr id="7" name="灯片编号占位符 6"/>
          <p:cNvSpPr>
            <a:spLocks noGrp="1"/>
          </p:cNvSpPr>
          <p:nvPr>
            <p:ph type="sldNum" sz="quarter" idx="12"/>
          </p:nvPr>
        </p:nvSpPr>
        <p:spPr/>
        <p:txBody>
          <a:bodyPr/>
          <a:lstStyle>
            <a:lvl1pPr>
              <a:defRPr/>
            </a:lvl1pPr>
          </a:lstStyle>
          <a:p>
            <a:fld id="{FC953428-03E2-4B29-8CCF-ADA12FD97DB6}" type="slidenum">
              <a:rPr lang="zh-CN" altLang="en-US"/>
              <a:pPr/>
              <a:t>‹#›</a:t>
            </a:fld>
            <a:endParaRPr lang="zh-CN" altLang="en-US" sz="1800">
              <a:solidFill>
                <a:schemeClr val="tx1"/>
              </a:solidFill>
            </a:endParaRPr>
          </a:p>
        </p:txBody>
      </p:sp>
    </p:spTree>
    <p:extLst>
      <p:ext uri="{BB962C8B-B14F-4D97-AF65-F5344CB8AC3E}">
        <p14:creationId xmlns:p14="http://schemas.microsoft.com/office/powerpoint/2010/main" val="64621719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D27CBAA6-38ED-4C49-8F48-56B42DB49730}" type="datetime1">
              <a:rPr lang="zh-CN" altLang="en-US"/>
              <a:pPr/>
              <a:t>2016/3/27</a:t>
            </a:fld>
            <a:endParaRPr lang="zh-CN" altLang="en-US" sz="1800">
              <a:solidFill>
                <a:schemeClr val="tx1"/>
              </a:solidFill>
            </a:endParaRPr>
          </a:p>
        </p:txBody>
      </p:sp>
      <p:sp>
        <p:nvSpPr>
          <p:cNvPr id="6" name="页脚占位符 5"/>
          <p:cNvSpPr>
            <a:spLocks noGrp="1"/>
          </p:cNvSpPr>
          <p:nvPr>
            <p:ph type="ftr" sz="quarter" idx="11"/>
          </p:nvPr>
        </p:nvSpPr>
        <p:spPr/>
        <p:txBody>
          <a:bodyPr/>
          <a:lstStyle>
            <a:lvl1pPr>
              <a:defRPr/>
            </a:lvl1pPr>
          </a:lstStyle>
          <a:p>
            <a:endParaRPr lang="zh-CN" altLang="zh-CN"/>
          </a:p>
        </p:txBody>
      </p:sp>
      <p:sp>
        <p:nvSpPr>
          <p:cNvPr id="7" name="灯片编号占位符 6"/>
          <p:cNvSpPr>
            <a:spLocks noGrp="1"/>
          </p:cNvSpPr>
          <p:nvPr>
            <p:ph type="sldNum" sz="quarter" idx="12"/>
          </p:nvPr>
        </p:nvSpPr>
        <p:spPr/>
        <p:txBody>
          <a:bodyPr/>
          <a:lstStyle>
            <a:lvl1pPr>
              <a:defRPr/>
            </a:lvl1pPr>
          </a:lstStyle>
          <a:p>
            <a:fld id="{E1F9F328-5C59-4BD5-A801-E4113F5E7B0B}" type="slidenum">
              <a:rPr lang="zh-CN" altLang="en-US"/>
              <a:pPr/>
              <a:t>‹#›</a:t>
            </a:fld>
            <a:endParaRPr lang="zh-CN" altLang="en-US" sz="1800">
              <a:solidFill>
                <a:schemeClr val="tx1"/>
              </a:solidFill>
            </a:endParaRPr>
          </a:p>
        </p:txBody>
      </p:sp>
    </p:spTree>
    <p:extLst>
      <p:ext uri="{BB962C8B-B14F-4D97-AF65-F5344CB8AC3E}">
        <p14:creationId xmlns:p14="http://schemas.microsoft.com/office/powerpoint/2010/main" val="142292637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idx="4294967295"/>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smtClean="0">
                <a:sym typeface="Calibri Light" charset="0"/>
              </a:rPr>
              <a:t>单击此处编辑母版标题样式</a:t>
            </a:r>
          </a:p>
        </p:txBody>
      </p:sp>
      <p:sp>
        <p:nvSpPr>
          <p:cNvPr id="1027" name="文本占位符 2"/>
          <p:cNvSpPr>
            <a:spLocks noGrp="1" noChangeArrowheads="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smtClean="0">
                <a:sym typeface="Calibri" pitchFamily="34" charset="0"/>
              </a:rPr>
              <a:t>单击此处编辑母版文本样式</a:t>
            </a:r>
          </a:p>
          <a:p>
            <a:pPr lvl="1"/>
            <a:r>
              <a:rPr lang="zh-CN" smtClean="0">
                <a:sym typeface="Calibri" pitchFamily="34" charset="0"/>
              </a:rPr>
              <a:t>第二级</a:t>
            </a:r>
          </a:p>
          <a:p>
            <a:pPr lvl="2"/>
            <a:r>
              <a:rPr lang="zh-CN" smtClean="0">
                <a:sym typeface="Calibri" pitchFamily="34" charset="0"/>
              </a:rPr>
              <a:t>第三级</a:t>
            </a:r>
          </a:p>
          <a:p>
            <a:pPr lvl="3"/>
            <a:r>
              <a:rPr lang="zh-CN" smtClean="0">
                <a:sym typeface="Calibri" pitchFamily="34" charset="0"/>
              </a:rPr>
              <a:t>第四级</a:t>
            </a:r>
          </a:p>
          <a:p>
            <a:pPr lvl="4"/>
            <a:r>
              <a:rPr lang="zh-CN" smtClean="0">
                <a:sym typeface="Calibri" pitchFamily="34" charset="0"/>
              </a:rPr>
              <a:t>第五级</a:t>
            </a:r>
          </a:p>
        </p:txBody>
      </p:sp>
      <p:sp>
        <p:nvSpPr>
          <p:cNvPr id="1028" name="日期占位符 3"/>
          <p:cNvSpPr>
            <a:spLocks noGrp="1" noChangeArrowheads="1"/>
          </p:cNvSpPr>
          <p:nvPr>
            <p:ph type="dt" sz="half" idx="2"/>
          </p:nvPr>
        </p:nvSpPr>
        <p:spPr bwMode="auto">
          <a:xfrm>
            <a:off x="8382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defRPr sz="1200">
                <a:solidFill>
                  <a:srgbClr val="898989"/>
                </a:solidFill>
              </a:defRPr>
            </a:lvl1pPr>
          </a:lstStyle>
          <a:p>
            <a:fld id="{D27CBAA6-38ED-4C49-8F48-56B42DB49730}" type="datetime1">
              <a:rPr lang="zh-CN" altLang="en-US"/>
              <a:pPr/>
              <a:t>2016/3/27</a:t>
            </a:fld>
            <a:endParaRPr lang="zh-CN" altLang="en-US" sz="1800">
              <a:solidFill>
                <a:schemeClr val="tx1"/>
              </a:solidFill>
            </a:endParaRPr>
          </a:p>
        </p:txBody>
      </p:sp>
      <p:sp>
        <p:nvSpPr>
          <p:cNvPr id="1029" name="页脚占位符 4"/>
          <p:cNvSpPr>
            <a:spLocks noGrp="1" noChangeArrowheads="1"/>
          </p:cNvSpPr>
          <p:nvPr>
            <p:ph type="ftr" sz="quarter" idx="3"/>
          </p:nvPr>
        </p:nvSpPr>
        <p:spPr bwMode="auto">
          <a:xfrm>
            <a:off x="4038600" y="6356350"/>
            <a:ext cx="411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a:defRPr sz="1200">
                <a:solidFill>
                  <a:srgbClr val="898989"/>
                </a:solidFill>
              </a:defRPr>
            </a:lvl1pPr>
          </a:lstStyle>
          <a:p>
            <a:endParaRPr lang="zh-CN" altLang="zh-CN"/>
          </a:p>
        </p:txBody>
      </p:sp>
      <p:sp>
        <p:nvSpPr>
          <p:cNvPr id="1030" name="灯片编号占位符 5"/>
          <p:cNvSpPr>
            <a:spLocks noGrp="1" noChangeArrowheads="1"/>
          </p:cNvSpPr>
          <p:nvPr>
            <p:ph type="sldNum" sz="quarter" idx="4"/>
          </p:nvPr>
        </p:nvSpPr>
        <p:spPr bwMode="auto">
          <a:xfrm>
            <a:off x="86106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a:defRPr sz="1200">
                <a:solidFill>
                  <a:srgbClr val="898989"/>
                </a:solidFill>
              </a:defRPr>
            </a:lvl1pPr>
          </a:lstStyle>
          <a:p>
            <a:fld id="{AD4B44A8-2A90-4905-B59B-7DFE125AA375}" type="slidenum">
              <a:rPr lang="zh-CN" altLang="en-US"/>
              <a:pPr/>
              <a:t>‹#›</a:t>
            </a:fld>
            <a:endParaRPr lang="zh-CN" altLang="en-US" sz="1800">
              <a:solidFill>
                <a:schemeClr val="tx1"/>
              </a:solidFill>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sldNum="0" hdr="0" ftr="0"/>
  <p:txStyles>
    <p:titleStyle>
      <a:lvl1pPr marL="914400" indent="-914400" algn="l" rtl="0" fontAlgn="base">
        <a:lnSpc>
          <a:spcPct val="90000"/>
        </a:lnSpc>
        <a:spcBef>
          <a:spcPct val="0"/>
        </a:spcBef>
        <a:spcAft>
          <a:spcPct val="0"/>
        </a:spcAft>
        <a:defRPr sz="4400">
          <a:solidFill>
            <a:schemeClr val="tx1"/>
          </a:solidFill>
          <a:latin typeface="+mj-lt"/>
          <a:ea typeface="+mj-ea"/>
          <a:cs typeface="+mj-cs"/>
          <a:sym typeface="Calibri Light" charset="0"/>
        </a:defRPr>
      </a:lvl1pPr>
      <a:lvl2pPr marL="914400" indent="-914400" algn="l" rtl="0" fontAlgn="base">
        <a:lnSpc>
          <a:spcPct val="90000"/>
        </a:lnSpc>
        <a:spcBef>
          <a:spcPct val="0"/>
        </a:spcBef>
        <a:spcAft>
          <a:spcPct val="0"/>
        </a:spcAft>
        <a:defRPr sz="4400">
          <a:solidFill>
            <a:schemeClr val="tx1"/>
          </a:solidFill>
          <a:latin typeface="Calibri Light" charset="0"/>
          <a:ea typeface="宋体" pitchFamily="2" charset="-122"/>
          <a:sym typeface="Calibri Light" charset="0"/>
        </a:defRPr>
      </a:lvl2pPr>
      <a:lvl3pPr marL="914400" indent="-914400" algn="l" rtl="0" fontAlgn="base">
        <a:lnSpc>
          <a:spcPct val="90000"/>
        </a:lnSpc>
        <a:spcBef>
          <a:spcPct val="0"/>
        </a:spcBef>
        <a:spcAft>
          <a:spcPct val="0"/>
        </a:spcAft>
        <a:defRPr sz="4400">
          <a:solidFill>
            <a:schemeClr val="tx1"/>
          </a:solidFill>
          <a:latin typeface="Calibri Light" charset="0"/>
          <a:ea typeface="宋体" pitchFamily="2" charset="-122"/>
          <a:sym typeface="Calibri Light" charset="0"/>
        </a:defRPr>
      </a:lvl3pPr>
      <a:lvl4pPr marL="914400" indent="-914400" algn="l" rtl="0" fontAlgn="base">
        <a:lnSpc>
          <a:spcPct val="90000"/>
        </a:lnSpc>
        <a:spcBef>
          <a:spcPct val="0"/>
        </a:spcBef>
        <a:spcAft>
          <a:spcPct val="0"/>
        </a:spcAft>
        <a:defRPr sz="4400">
          <a:solidFill>
            <a:schemeClr val="tx1"/>
          </a:solidFill>
          <a:latin typeface="Calibri Light" charset="0"/>
          <a:ea typeface="宋体" pitchFamily="2" charset="-122"/>
          <a:sym typeface="Calibri Light" charset="0"/>
        </a:defRPr>
      </a:lvl4pPr>
      <a:lvl5pPr marL="914400" indent="-914400" algn="l" rtl="0" fontAlgn="base">
        <a:lnSpc>
          <a:spcPct val="90000"/>
        </a:lnSpc>
        <a:spcBef>
          <a:spcPct val="0"/>
        </a:spcBef>
        <a:spcAft>
          <a:spcPct val="0"/>
        </a:spcAft>
        <a:defRPr sz="4400">
          <a:solidFill>
            <a:schemeClr val="tx1"/>
          </a:solidFill>
          <a:latin typeface="Calibri Light" charset="0"/>
          <a:ea typeface="宋体" pitchFamily="2" charset="-122"/>
          <a:sym typeface="Calibri Light" charset="0"/>
        </a:defRPr>
      </a:lvl5pPr>
      <a:lvl6pPr marL="1371600" indent="-914400" algn="l" rtl="0" fontAlgn="base">
        <a:lnSpc>
          <a:spcPct val="90000"/>
        </a:lnSpc>
        <a:spcBef>
          <a:spcPct val="0"/>
        </a:spcBef>
        <a:spcAft>
          <a:spcPct val="0"/>
        </a:spcAft>
        <a:defRPr sz="4400">
          <a:solidFill>
            <a:schemeClr val="tx1"/>
          </a:solidFill>
          <a:latin typeface="Calibri Light" charset="0"/>
          <a:ea typeface="宋体" pitchFamily="2" charset="-122"/>
          <a:sym typeface="Calibri Light" charset="0"/>
        </a:defRPr>
      </a:lvl6pPr>
      <a:lvl7pPr marL="1828800" indent="-914400" algn="l" rtl="0" fontAlgn="base">
        <a:lnSpc>
          <a:spcPct val="90000"/>
        </a:lnSpc>
        <a:spcBef>
          <a:spcPct val="0"/>
        </a:spcBef>
        <a:spcAft>
          <a:spcPct val="0"/>
        </a:spcAft>
        <a:defRPr sz="4400">
          <a:solidFill>
            <a:schemeClr val="tx1"/>
          </a:solidFill>
          <a:latin typeface="Calibri Light" charset="0"/>
          <a:ea typeface="宋体" pitchFamily="2" charset="-122"/>
          <a:sym typeface="Calibri Light" charset="0"/>
        </a:defRPr>
      </a:lvl7pPr>
      <a:lvl8pPr marL="2286000" indent="-914400" algn="l" rtl="0" fontAlgn="base">
        <a:lnSpc>
          <a:spcPct val="90000"/>
        </a:lnSpc>
        <a:spcBef>
          <a:spcPct val="0"/>
        </a:spcBef>
        <a:spcAft>
          <a:spcPct val="0"/>
        </a:spcAft>
        <a:defRPr sz="4400">
          <a:solidFill>
            <a:schemeClr val="tx1"/>
          </a:solidFill>
          <a:latin typeface="Calibri Light" charset="0"/>
          <a:ea typeface="宋体" pitchFamily="2" charset="-122"/>
          <a:sym typeface="Calibri Light" charset="0"/>
        </a:defRPr>
      </a:lvl8pPr>
      <a:lvl9pPr marL="2743200" indent="-914400" algn="l" rtl="0" fontAlgn="base">
        <a:lnSpc>
          <a:spcPct val="90000"/>
        </a:lnSpc>
        <a:spcBef>
          <a:spcPct val="0"/>
        </a:spcBef>
        <a:spcAft>
          <a:spcPct val="0"/>
        </a:spcAft>
        <a:defRPr sz="4400">
          <a:solidFill>
            <a:schemeClr val="tx1"/>
          </a:solidFill>
          <a:latin typeface="Calibri Light" charset="0"/>
          <a:ea typeface="宋体" pitchFamily="2" charset="-122"/>
          <a:sym typeface="Calibri Light" charset="0"/>
        </a:defRPr>
      </a:lvl9pPr>
    </p:titleStyle>
    <p:bodyStyle>
      <a:lvl1pPr marL="228600" indent="-228600" algn="l" rtl="0" fontAlgn="base">
        <a:lnSpc>
          <a:spcPct val="90000"/>
        </a:lnSpc>
        <a:spcBef>
          <a:spcPts val="1000"/>
        </a:spcBef>
        <a:spcAft>
          <a:spcPct val="0"/>
        </a:spcAft>
        <a:buFont typeface="Arial" pitchFamily="34" charset="0"/>
        <a:buChar char="•"/>
        <a:defRPr sz="2800">
          <a:solidFill>
            <a:schemeClr val="tx1"/>
          </a:solidFill>
          <a:latin typeface="+mn-lt"/>
          <a:ea typeface="+mn-ea"/>
          <a:cs typeface="+mn-cs"/>
          <a:sym typeface="Calibri" pitchFamily="34" charset="0"/>
        </a:defRPr>
      </a:lvl1pPr>
      <a:lvl2pPr marL="685800" indent="-228600" algn="l" rtl="0" fontAlgn="base">
        <a:lnSpc>
          <a:spcPct val="90000"/>
        </a:lnSpc>
        <a:spcBef>
          <a:spcPts val="500"/>
        </a:spcBef>
        <a:spcAft>
          <a:spcPct val="0"/>
        </a:spcAft>
        <a:buFont typeface="Arial" pitchFamily="34" charset="0"/>
        <a:buChar char="•"/>
        <a:defRPr sz="2400">
          <a:solidFill>
            <a:schemeClr val="tx1"/>
          </a:solidFill>
          <a:latin typeface="+mn-lt"/>
          <a:ea typeface="+mn-ea"/>
          <a:sym typeface="Calibri" pitchFamily="34" charset="0"/>
        </a:defRPr>
      </a:lvl2pPr>
      <a:lvl3pPr marL="1143000" indent="-228600" algn="l" rtl="0" fontAlgn="base">
        <a:lnSpc>
          <a:spcPct val="90000"/>
        </a:lnSpc>
        <a:spcBef>
          <a:spcPts val="500"/>
        </a:spcBef>
        <a:spcAft>
          <a:spcPct val="0"/>
        </a:spcAft>
        <a:buFont typeface="Arial" pitchFamily="34" charset="0"/>
        <a:buChar char="•"/>
        <a:defRPr sz="2000">
          <a:solidFill>
            <a:schemeClr val="tx1"/>
          </a:solidFill>
          <a:latin typeface="+mn-lt"/>
          <a:ea typeface="+mn-ea"/>
          <a:sym typeface="Calibri" pitchFamily="34" charset="0"/>
        </a:defRPr>
      </a:lvl3pPr>
      <a:lvl4pPr marL="1600200" indent="-228600" algn="l" rtl="0" fontAlgn="base">
        <a:lnSpc>
          <a:spcPct val="90000"/>
        </a:lnSpc>
        <a:spcBef>
          <a:spcPts val="500"/>
        </a:spcBef>
        <a:spcAft>
          <a:spcPct val="0"/>
        </a:spcAft>
        <a:buFont typeface="Arial" pitchFamily="34" charset="0"/>
        <a:buChar char="•"/>
        <a:defRPr>
          <a:solidFill>
            <a:schemeClr val="tx1"/>
          </a:solidFill>
          <a:latin typeface="+mn-lt"/>
          <a:ea typeface="+mn-ea"/>
          <a:sym typeface="Calibri" pitchFamily="34" charset="0"/>
        </a:defRPr>
      </a:lvl4pPr>
      <a:lvl5pPr marL="2057400" indent="-228600" algn="l" rtl="0" fontAlgn="base">
        <a:lnSpc>
          <a:spcPct val="90000"/>
        </a:lnSpc>
        <a:spcBef>
          <a:spcPts val="500"/>
        </a:spcBef>
        <a:spcAft>
          <a:spcPct val="0"/>
        </a:spcAft>
        <a:buFont typeface="Arial" pitchFamily="34" charset="0"/>
        <a:buChar char="•"/>
        <a:defRPr>
          <a:solidFill>
            <a:schemeClr val="tx1"/>
          </a:solidFill>
          <a:latin typeface="+mn-lt"/>
          <a:ea typeface="+mn-ea"/>
          <a:sym typeface="Calibri" pitchFamily="34" charset="0"/>
        </a:defRPr>
      </a:lvl5pPr>
      <a:lvl6pPr marL="2514600" indent="-228600" algn="l" rtl="0" fontAlgn="base">
        <a:lnSpc>
          <a:spcPct val="90000"/>
        </a:lnSpc>
        <a:spcBef>
          <a:spcPts val="500"/>
        </a:spcBef>
        <a:spcAft>
          <a:spcPct val="0"/>
        </a:spcAft>
        <a:buFont typeface="Arial" pitchFamily="34" charset="0"/>
        <a:buChar char="•"/>
        <a:defRPr>
          <a:solidFill>
            <a:schemeClr val="tx1"/>
          </a:solidFill>
          <a:latin typeface="+mn-lt"/>
          <a:ea typeface="+mn-ea"/>
          <a:sym typeface="Calibri" pitchFamily="34" charset="0"/>
        </a:defRPr>
      </a:lvl6pPr>
      <a:lvl7pPr marL="2971800" indent="-228600" algn="l" rtl="0" fontAlgn="base">
        <a:lnSpc>
          <a:spcPct val="90000"/>
        </a:lnSpc>
        <a:spcBef>
          <a:spcPts val="500"/>
        </a:spcBef>
        <a:spcAft>
          <a:spcPct val="0"/>
        </a:spcAft>
        <a:buFont typeface="Arial" pitchFamily="34" charset="0"/>
        <a:buChar char="•"/>
        <a:defRPr>
          <a:solidFill>
            <a:schemeClr val="tx1"/>
          </a:solidFill>
          <a:latin typeface="+mn-lt"/>
          <a:ea typeface="+mn-ea"/>
          <a:sym typeface="Calibri" pitchFamily="34" charset="0"/>
        </a:defRPr>
      </a:lvl7pPr>
      <a:lvl8pPr marL="3429000" indent="-228600" algn="l" rtl="0" fontAlgn="base">
        <a:lnSpc>
          <a:spcPct val="90000"/>
        </a:lnSpc>
        <a:spcBef>
          <a:spcPts val="500"/>
        </a:spcBef>
        <a:spcAft>
          <a:spcPct val="0"/>
        </a:spcAft>
        <a:buFont typeface="Arial" pitchFamily="34" charset="0"/>
        <a:buChar char="•"/>
        <a:defRPr>
          <a:solidFill>
            <a:schemeClr val="tx1"/>
          </a:solidFill>
          <a:latin typeface="+mn-lt"/>
          <a:ea typeface="+mn-ea"/>
          <a:sym typeface="Calibri" pitchFamily="34" charset="0"/>
        </a:defRPr>
      </a:lvl8pPr>
      <a:lvl9pPr marL="3886200" indent="-228600" algn="l" rtl="0" fontAlgn="base">
        <a:lnSpc>
          <a:spcPct val="90000"/>
        </a:lnSpc>
        <a:spcBef>
          <a:spcPts val="500"/>
        </a:spcBef>
        <a:spcAft>
          <a:spcPct val="0"/>
        </a:spcAft>
        <a:buFont typeface="Arial" pitchFamily="34" charset="0"/>
        <a:buChar char="•"/>
        <a:defRPr>
          <a:solidFill>
            <a:schemeClr val="tx1"/>
          </a:solidFill>
          <a:latin typeface="+mn-lt"/>
          <a:ea typeface="+mn-ea"/>
          <a:sym typeface="Calibri" pitchFamily="34"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12.xml"/><Relationship Id="rId1" Type="http://schemas.openxmlformats.org/officeDocument/2006/relationships/audio" Target="../media/audio1.wav"/><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12.xml"/><Relationship Id="rId4" Type="http://schemas.openxmlformats.org/officeDocument/2006/relationships/image" Target="../media/image13.png"/></Relationships>
</file>

<file path=ppt/slides/_rels/slide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12.xml"/><Relationship Id="rId5" Type="http://schemas.openxmlformats.org/officeDocument/2006/relationships/image" Target="../media/image8.png"/><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图片 15"/>
          <p:cNvPicPr preferRelativeResize="0">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2192000" cy="6858000"/>
          </a:xfrm>
          <a:custGeom>
            <a:avLst/>
            <a:gdLst>
              <a:gd name="T0" fmla="*/ 0 w 12192000"/>
              <a:gd name="T1" fmla="*/ 0 h 6858000"/>
              <a:gd name="T2" fmla="*/ 12192000 w 12192000"/>
              <a:gd name="T3" fmla="*/ 0 h 6858000"/>
              <a:gd name="T4" fmla="*/ 12192000 w 12192000"/>
              <a:gd name="T5" fmla="*/ 6858000 h 6858000"/>
              <a:gd name="T6" fmla="*/ 0 w 12192000"/>
              <a:gd name="T7" fmla="*/ 6858000 h 6858000"/>
              <a:gd name="T8" fmla="*/ 0 w 12192000"/>
              <a:gd name="T9" fmla="*/ 0 h 6858000"/>
              <a:gd name="T10" fmla="*/ 12192000 w 12192000"/>
              <a:gd name="T11" fmla="*/ 6858000 h 6858000"/>
            </a:gdLst>
            <a:ahLst/>
            <a:cxnLst>
              <a:cxn ang="0">
                <a:pos x="T0" y="T1"/>
              </a:cxn>
              <a:cxn ang="0">
                <a:pos x="T2" y="T3"/>
              </a:cxn>
              <a:cxn ang="0">
                <a:pos x="T4" y="T5"/>
              </a:cxn>
              <a:cxn ang="0">
                <a:pos x="T6" y="T7"/>
              </a:cxn>
            </a:cxnLst>
            <a:rect l="T8" t="T9" r="T10" b="T11"/>
            <a:pathLst>
              <a:path w="12192000" h="6858000">
                <a:moveTo>
                  <a:pt x="0" y="0"/>
                </a:moveTo>
                <a:lnTo>
                  <a:pt x="12192000" y="0"/>
                </a:lnTo>
                <a:lnTo>
                  <a:pt x="12192000" y="6858000"/>
                </a:lnTo>
                <a:lnTo>
                  <a:pt x="0" y="685800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sp>
        <p:nvSpPr>
          <p:cNvPr id="3075" name="矩形 1"/>
          <p:cNvSpPr>
            <a:spLocks noChangeArrowheads="1"/>
          </p:cNvSpPr>
          <p:nvPr/>
        </p:nvSpPr>
        <p:spPr bwMode="auto">
          <a:xfrm>
            <a:off x="0" y="0"/>
            <a:ext cx="12192000" cy="6858000"/>
          </a:xfrm>
          <a:prstGeom prst="rect">
            <a:avLst/>
          </a:prstGeom>
          <a:solidFill>
            <a:srgbClr val="000000">
              <a:alpha val="71999"/>
            </a:srgbClr>
          </a:solidFill>
          <a:ln>
            <a:noFill/>
          </a:ln>
          <a:extLst>
            <a:ext uri="{91240B29-F687-4F45-9708-019B960494DF}">
              <a14:hiddenLine xmlns:a14="http://schemas.microsoft.com/office/drawing/2010/main" w="12700" cap="flat" cmpd="sng">
                <a:solidFill>
                  <a:srgbClr val="2F6583"/>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3076" name="任意多边形 13"/>
          <p:cNvSpPr>
            <a:spLocks noChangeArrowheads="1"/>
          </p:cNvSpPr>
          <p:nvPr/>
        </p:nvSpPr>
        <p:spPr bwMode="auto">
          <a:xfrm>
            <a:off x="2757488" y="0"/>
            <a:ext cx="8545512" cy="6858000"/>
          </a:xfrm>
          <a:custGeom>
            <a:avLst/>
            <a:gdLst>
              <a:gd name="T0" fmla="*/ 7458075 w 8788280"/>
              <a:gd name="T1" fmla="*/ 0 h 6858000"/>
              <a:gd name="T2" fmla="*/ 8788280 w 8788280"/>
              <a:gd name="T3" fmla="*/ 0 h 6858000"/>
              <a:gd name="T4" fmla="*/ 5373914 w 8788280"/>
              <a:gd name="T5" fmla="*/ 3623409 h 6858000"/>
              <a:gd name="T6" fmla="*/ 7330642 w 8788280"/>
              <a:gd name="T7" fmla="*/ 6858000 h 6858000"/>
              <a:gd name="T8" fmla="*/ 828675 w 8788280"/>
              <a:gd name="T9" fmla="*/ 6858000 h 6858000"/>
              <a:gd name="T10" fmla="*/ 0 w 8788280"/>
              <a:gd name="T11" fmla="*/ 3629025 h 6858000"/>
              <a:gd name="T12" fmla="*/ 0 60000 65536"/>
              <a:gd name="T13" fmla="*/ 0 60000 65536"/>
              <a:gd name="T14" fmla="*/ 0 60000 65536"/>
              <a:gd name="T15" fmla="*/ 0 60000 65536"/>
              <a:gd name="T16" fmla="*/ 0 60000 65536"/>
              <a:gd name="T17" fmla="*/ 0 60000 65536"/>
              <a:gd name="T18" fmla="*/ 0 w 8788280"/>
              <a:gd name="T19" fmla="*/ 0 h 6858000"/>
              <a:gd name="T20" fmla="*/ 8788280 w 8788280"/>
              <a:gd name="T21" fmla="*/ 6858000 h 6858000"/>
            </a:gdLst>
            <a:ahLst/>
            <a:cxnLst>
              <a:cxn ang="T12">
                <a:pos x="T0" y="T1"/>
              </a:cxn>
              <a:cxn ang="T13">
                <a:pos x="T2" y="T3"/>
              </a:cxn>
              <a:cxn ang="T14">
                <a:pos x="T4" y="T5"/>
              </a:cxn>
              <a:cxn ang="T15">
                <a:pos x="T6" y="T7"/>
              </a:cxn>
              <a:cxn ang="T16">
                <a:pos x="T8" y="T9"/>
              </a:cxn>
              <a:cxn ang="T17">
                <a:pos x="T10" y="T11"/>
              </a:cxn>
            </a:cxnLst>
            <a:rect l="T18" t="T19" r="T20" b="T21"/>
            <a:pathLst>
              <a:path w="8788280" h="6858000">
                <a:moveTo>
                  <a:pt x="7458075" y="0"/>
                </a:moveTo>
                <a:lnTo>
                  <a:pt x="8788280" y="0"/>
                </a:lnTo>
                <a:lnTo>
                  <a:pt x="5373914" y="3623409"/>
                </a:lnTo>
                <a:lnTo>
                  <a:pt x="7330642" y="6858000"/>
                </a:lnTo>
                <a:lnTo>
                  <a:pt x="828675" y="6858000"/>
                </a:lnTo>
                <a:lnTo>
                  <a:pt x="0" y="3629025"/>
                </a:lnTo>
                <a:close/>
              </a:path>
            </a:pathLst>
          </a:custGeom>
          <a:solidFill>
            <a:srgbClr val="FFCF01">
              <a:alpha val="81000"/>
            </a:srgbClr>
          </a:solidFill>
          <a:ln>
            <a:noFill/>
          </a:ln>
          <a:extLst>
            <a:ext uri="{91240B29-F687-4F45-9708-019B960494DF}">
              <a14:hiddenLine xmlns:a14="http://schemas.microsoft.com/office/drawing/2010/main" w="12700" cap="flat" cmpd="sng">
                <a:solidFill>
                  <a:srgbClr val="2F6583"/>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3077" name="文本框 9"/>
          <p:cNvSpPr>
            <a:spLocks noChangeArrowheads="1"/>
          </p:cNvSpPr>
          <p:nvPr/>
        </p:nvSpPr>
        <p:spPr bwMode="auto">
          <a:xfrm>
            <a:off x="336550" y="212725"/>
            <a:ext cx="7023100" cy="922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5400">
                <a:solidFill>
                  <a:srgbClr val="FFCF01"/>
                </a:solidFill>
                <a:latin typeface="Fira Sans" pitchFamily="2" charset="0"/>
                <a:ea typeface="Fira Sans" pitchFamily="2" charset="0"/>
                <a:cs typeface="Fira Sans" pitchFamily="2" charset="0"/>
                <a:sym typeface="Fira Sans" pitchFamily="2" charset="0"/>
              </a:rPr>
              <a:t>New Project Report </a:t>
            </a:r>
            <a:endParaRPr lang="zh-CN" altLang="en-US" sz="5400">
              <a:solidFill>
                <a:srgbClr val="FFCF01"/>
              </a:solidFill>
              <a:latin typeface="Fira Sans" pitchFamily="2" charset="0"/>
              <a:sym typeface="Fira Sans" pitchFamily="2" charset="0"/>
            </a:endParaRPr>
          </a:p>
        </p:txBody>
      </p:sp>
      <p:sp>
        <p:nvSpPr>
          <p:cNvPr id="3078" name="文本框 10"/>
          <p:cNvSpPr>
            <a:spLocks noChangeArrowheads="1"/>
          </p:cNvSpPr>
          <p:nvPr/>
        </p:nvSpPr>
        <p:spPr bwMode="auto">
          <a:xfrm>
            <a:off x="336550" y="1116013"/>
            <a:ext cx="702310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2800" i="1">
                <a:solidFill>
                  <a:schemeClr val="bg1"/>
                </a:solidFill>
                <a:sym typeface="Arial" pitchFamily="34" charset="0"/>
              </a:rPr>
              <a:t>The Newest Free Business Template </a:t>
            </a:r>
            <a:endParaRPr lang="zh-CN" altLang="en-US" sz="2800" i="1">
              <a:solidFill>
                <a:schemeClr val="bg1"/>
              </a:solidFill>
              <a:sym typeface="Arial" pitchFamily="34" charset="0"/>
            </a:endParaRPr>
          </a:p>
        </p:txBody>
      </p:sp>
      <p:sp>
        <p:nvSpPr>
          <p:cNvPr id="3079" name="任意多边形 16"/>
          <p:cNvSpPr>
            <a:spLocks noChangeArrowheads="1"/>
          </p:cNvSpPr>
          <p:nvPr/>
        </p:nvSpPr>
        <p:spPr bwMode="auto">
          <a:xfrm>
            <a:off x="10712450" y="2000250"/>
            <a:ext cx="1479550" cy="4016375"/>
          </a:xfrm>
          <a:custGeom>
            <a:avLst/>
            <a:gdLst>
              <a:gd name="T0" fmla="*/ 1422400 w 1422400"/>
              <a:gd name="T1" fmla="*/ 0 h 3860800"/>
              <a:gd name="T2" fmla="*/ 0 w 1422400"/>
              <a:gd name="T3" fmla="*/ 1509486 h 3860800"/>
              <a:gd name="T4" fmla="*/ 1422400 w 1422400"/>
              <a:gd name="T5" fmla="*/ 3860800 h 3860800"/>
              <a:gd name="T6" fmla="*/ 1422400 w 1422400"/>
              <a:gd name="T7" fmla="*/ 0 h 3860800"/>
              <a:gd name="T8" fmla="*/ 0 60000 65536"/>
              <a:gd name="T9" fmla="*/ 0 60000 65536"/>
              <a:gd name="T10" fmla="*/ 0 60000 65536"/>
              <a:gd name="T11" fmla="*/ 0 60000 65536"/>
              <a:gd name="T12" fmla="*/ 0 w 1422400"/>
              <a:gd name="T13" fmla="*/ 0 h 3860800"/>
              <a:gd name="T14" fmla="*/ 1422400 w 1422400"/>
              <a:gd name="T15" fmla="*/ 3860800 h 3860800"/>
            </a:gdLst>
            <a:ahLst/>
            <a:cxnLst>
              <a:cxn ang="T8">
                <a:pos x="T0" y="T1"/>
              </a:cxn>
              <a:cxn ang="T9">
                <a:pos x="T2" y="T3"/>
              </a:cxn>
              <a:cxn ang="T10">
                <a:pos x="T4" y="T5"/>
              </a:cxn>
              <a:cxn ang="T11">
                <a:pos x="T6" y="T7"/>
              </a:cxn>
            </a:cxnLst>
            <a:rect l="T12" t="T13" r="T14" b="T15"/>
            <a:pathLst>
              <a:path w="1422400" h="3860800">
                <a:moveTo>
                  <a:pt x="1422400" y="0"/>
                </a:moveTo>
                <a:lnTo>
                  <a:pt x="0" y="1509486"/>
                </a:lnTo>
                <a:lnTo>
                  <a:pt x="1422400" y="3860800"/>
                </a:lnTo>
                <a:lnTo>
                  <a:pt x="1422400" y="0"/>
                </a:lnTo>
                <a:close/>
              </a:path>
            </a:pathLst>
          </a:custGeom>
          <a:solidFill>
            <a:srgbClr val="FFCF01">
              <a:alpha val="75999"/>
            </a:srgbClr>
          </a:solidFill>
          <a:ln>
            <a:noFill/>
          </a:ln>
          <a:extLst>
            <a:ext uri="{91240B29-F687-4F45-9708-019B960494DF}">
              <a14:hiddenLine xmlns:a14="http://schemas.microsoft.com/office/drawing/2010/main" w="12700" cap="flat" cmpd="sng">
                <a:solidFill>
                  <a:srgbClr val="2F6583"/>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3080" name="文本框 3"/>
          <p:cNvSpPr>
            <a:spLocks noChangeArrowheads="1"/>
          </p:cNvSpPr>
          <p:nvPr/>
        </p:nvSpPr>
        <p:spPr bwMode="auto">
          <a:xfrm>
            <a:off x="485775" y="5510213"/>
            <a:ext cx="2119313"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i="1">
                <a:solidFill>
                  <a:schemeClr val="bg1"/>
                </a:solidFill>
                <a:sym typeface="Arial" pitchFamily="34" charset="0"/>
              </a:rPr>
              <a:t>The Presenter </a:t>
            </a:r>
          </a:p>
        </p:txBody>
      </p:sp>
      <p:sp>
        <p:nvSpPr>
          <p:cNvPr id="3081" name="文本框 4"/>
          <p:cNvSpPr>
            <a:spLocks noChangeArrowheads="1"/>
          </p:cNvSpPr>
          <p:nvPr/>
        </p:nvSpPr>
        <p:spPr bwMode="auto">
          <a:xfrm>
            <a:off x="487363" y="6016625"/>
            <a:ext cx="25177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2400">
                <a:solidFill>
                  <a:schemeClr val="bg1"/>
                </a:solidFill>
                <a:sym typeface="Arial" pitchFamily="34" charset="0"/>
              </a:rPr>
              <a:t>He RongZhuang</a:t>
            </a:r>
            <a:endParaRPr lang="zh-CN" altLang="en-US" sz="2400">
              <a:solidFill>
                <a:schemeClr val="bg1"/>
              </a:solidFill>
              <a:sym typeface="Arial" pitchFamily="34" charset="0"/>
            </a:endParaRPr>
          </a:p>
        </p:txBody>
      </p:sp>
      <p:sp>
        <p:nvSpPr>
          <p:cNvPr id="3082" name="文本框 17"/>
          <p:cNvSpPr>
            <a:spLocks noChangeArrowheads="1"/>
          </p:cNvSpPr>
          <p:nvPr/>
        </p:nvSpPr>
        <p:spPr bwMode="auto">
          <a:xfrm>
            <a:off x="4854575" y="5106988"/>
            <a:ext cx="2963863" cy="82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2400" i="1">
                <a:solidFill>
                  <a:srgbClr val="000000"/>
                </a:solidFill>
                <a:sym typeface="Arial" pitchFamily="34" charset="0"/>
              </a:rPr>
              <a:t>You can search us in </a:t>
            </a:r>
          </a:p>
        </p:txBody>
      </p:sp>
      <p:grpSp>
        <p:nvGrpSpPr>
          <p:cNvPr id="3083" name="组合 29"/>
          <p:cNvGrpSpPr>
            <a:grpSpLocks/>
          </p:cNvGrpSpPr>
          <p:nvPr/>
        </p:nvGrpSpPr>
        <p:grpSpPr bwMode="auto">
          <a:xfrm>
            <a:off x="4702175" y="5810250"/>
            <a:ext cx="784225" cy="782638"/>
            <a:chOff x="0" y="0"/>
            <a:chExt cx="783041" cy="783041"/>
          </a:xfrm>
        </p:grpSpPr>
        <p:sp>
          <p:nvSpPr>
            <p:cNvPr id="3084" name="椭圆 5"/>
            <p:cNvSpPr>
              <a:spLocks noChangeArrowheads="1"/>
            </p:cNvSpPr>
            <p:nvPr/>
          </p:nvSpPr>
          <p:spPr bwMode="auto">
            <a:xfrm>
              <a:off x="0" y="0"/>
              <a:ext cx="783041" cy="783041"/>
            </a:xfrm>
            <a:prstGeom prst="ellipse">
              <a:avLst/>
            </a:prstGeom>
            <a:solidFill>
              <a:srgbClr val="231F20">
                <a:alpha val="93999"/>
              </a:srgbClr>
            </a:solidFill>
            <a:ln>
              <a:noFill/>
            </a:ln>
            <a:extLst>
              <a:ext uri="{91240B29-F687-4F45-9708-019B960494DF}">
                <a14:hiddenLine xmlns:a14="http://schemas.microsoft.com/office/drawing/2010/main" w="12700" cap="flat" cmpd="sng">
                  <a:solidFill>
                    <a:srgbClr val="2F6583"/>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nvGrpSpPr>
            <p:cNvPr id="3085" name="组合 20"/>
            <p:cNvGrpSpPr>
              <a:grpSpLocks/>
            </p:cNvGrpSpPr>
            <p:nvPr/>
          </p:nvGrpSpPr>
          <p:grpSpPr bwMode="auto">
            <a:xfrm>
              <a:off x="170723" y="205776"/>
              <a:ext cx="477103" cy="369186"/>
              <a:chOff x="0" y="0"/>
              <a:chExt cx="533401" cy="412750"/>
            </a:xfrm>
          </p:grpSpPr>
          <p:sp>
            <p:nvSpPr>
              <p:cNvPr id="3086" name="Freeform 34"/>
              <p:cNvSpPr>
                <a:spLocks noEditPoints="1" noChangeArrowheads="1"/>
              </p:cNvSpPr>
              <p:nvPr/>
            </p:nvSpPr>
            <p:spPr bwMode="auto">
              <a:xfrm>
                <a:off x="0" y="46037"/>
                <a:ext cx="460375" cy="366713"/>
              </a:xfrm>
              <a:custGeom>
                <a:avLst/>
                <a:gdLst>
                  <a:gd name="T0" fmla="*/ 99 w 120"/>
                  <a:gd name="T1" fmla="*/ 40 h 95"/>
                  <a:gd name="T2" fmla="*/ 96 w 120"/>
                  <a:gd name="T3" fmla="*/ 36 h 95"/>
                  <a:gd name="T4" fmla="*/ 95 w 120"/>
                  <a:gd name="T5" fmla="*/ 22 h 95"/>
                  <a:gd name="T6" fmla="*/ 70 w 120"/>
                  <a:gd name="T7" fmla="*/ 23 h 95"/>
                  <a:gd name="T8" fmla="*/ 66 w 120"/>
                  <a:gd name="T9" fmla="*/ 16 h 95"/>
                  <a:gd name="T10" fmla="*/ 45 w 120"/>
                  <a:gd name="T11" fmla="*/ 6 h 95"/>
                  <a:gd name="T12" fmla="*/ 11 w 120"/>
                  <a:gd name="T13" fmla="*/ 34 h 95"/>
                  <a:gd name="T14" fmla="*/ 2 w 120"/>
                  <a:gd name="T15" fmla="*/ 60 h 95"/>
                  <a:gd name="T16" fmla="*/ 51 w 120"/>
                  <a:gd name="T17" fmla="*/ 93 h 95"/>
                  <a:gd name="T18" fmla="*/ 111 w 120"/>
                  <a:gd name="T19" fmla="*/ 67 h 95"/>
                  <a:gd name="T20" fmla="*/ 99 w 120"/>
                  <a:gd name="T21" fmla="*/ 40 h 95"/>
                  <a:gd name="T22" fmla="*/ 53 w 120"/>
                  <a:gd name="T23" fmla="*/ 86 h 95"/>
                  <a:gd name="T24" fmla="*/ 14 w 120"/>
                  <a:gd name="T25" fmla="*/ 62 h 95"/>
                  <a:gd name="T26" fmla="*/ 53 w 120"/>
                  <a:gd name="T27" fmla="*/ 35 h 95"/>
                  <a:gd name="T28" fmla="*/ 92 w 120"/>
                  <a:gd name="T29" fmla="*/ 57 h 95"/>
                  <a:gd name="T30" fmla="*/ 53 w 120"/>
                  <a:gd name="T31" fmla="*/ 86 h 9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20"/>
                  <a:gd name="T49" fmla="*/ 0 h 95"/>
                  <a:gd name="T50" fmla="*/ 120 w 120"/>
                  <a:gd name="T51" fmla="*/ 95 h 95"/>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20" h="95">
                    <a:moveTo>
                      <a:pt x="99" y="40"/>
                    </a:moveTo>
                    <a:cubicBezTo>
                      <a:pt x="94" y="39"/>
                      <a:pt x="96" y="36"/>
                      <a:pt x="96" y="36"/>
                    </a:cubicBezTo>
                    <a:cubicBezTo>
                      <a:pt x="96" y="36"/>
                      <a:pt x="101" y="28"/>
                      <a:pt x="95" y="22"/>
                    </a:cubicBezTo>
                    <a:cubicBezTo>
                      <a:pt x="88" y="14"/>
                      <a:pt x="70" y="23"/>
                      <a:pt x="70" y="23"/>
                    </a:cubicBezTo>
                    <a:cubicBezTo>
                      <a:pt x="63" y="25"/>
                      <a:pt x="65" y="22"/>
                      <a:pt x="66" y="16"/>
                    </a:cubicBezTo>
                    <a:cubicBezTo>
                      <a:pt x="66" y="10"/>
                      <a:pt x="64" y="0"/>
                      <a:pt x="45" y="6"/>
                    </a:cubicBezTo>
                    <a:cubicBezTo>
                      <a:pt x="27" y="12"/>
                      <a:pt x="11" y="34"/>
                      <a:pt x="11" y="34"/>
                    </a:cubicBezTo>
                    <a:cubicBezTo>
                      <a:pt x="0" y="49"/>
                      <a:pt x="2" y="60"/>
                      <a:pt x="2" y="60"/>
                    </a:cubicBezTo>
                    <a:cubicBezTo>
                      <a:pt x="5" y="85"/>
                      <a:pt x="31" y="91"/>
                      <a:pt x="51" y="93"/>
                    </a:cubicBezTo>
                    <a:cubicBezTo>
                      <a:pt x="73" y="95"/>
                      <a:pt x="102" y="86"/>
                      <a:pt x="111" y="67"/>
                    </a:cubicBezTo>
                    <a:cubicBezTo>
                      <a:pt x="120" y="48"/>
                      <a:pt x="104" y="41"/>
                      <a:pt x="99" y="40"/>
                    </a:cubicBezTo>
                    <a:close/>
                    <a:moveTo>
                      <a:pt x="53" y="86"/>
                    </a:moveTo>
                    <a:cubicBezTo>
                      <a:pt x="32" y="87"/>
                      <a:pt x="14" y="76"/>
                      <a:pt x="14" y="62"/>
                    </a:cubicBezTo>
                    <a:cubicBezTo>
                      <a:pt x="14" y="48"/>
                      <a:pt x="32" y="36"/>
                      <a:pt x="53" y="35"/>
                    </a:cubicBezTo>
                    <a:cubicBezTo>
                      <a:pt x="74" y="34"/>
                      <a:pt x="92" y="43"/>
                      <a:pt x="92" y="57"/>
                    </a:cubicBezTo>
                    <a:cubicBezTo>
                      <a:pt x="92" y="72"/>
                      <a:pt x="74" y="85"/>
                      <a:pt x="53" y="86"/>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3087" name="Freeform 35"/>
              <p:cNvSpPr>
                <a:spLocks noEditPoints="1" noChangeArrowheads="1"/>
              </p:cNvSpPr>
              <p:nvPr/>
            </p:nvSpPr>
            <p:spPr bwMode="auto">
              <a:xfrm>
                <a:off x="103188" y="207962"/>
                <a:ext cx="179388" cy="161925"/>
              </a:xfrm>
              <a:custGeom>
                <a:avLst/>
                <a:gdLst>
                  <a:gd name="T0" fmla="*/ 22 w 47"/>
                  <a:gd name="T1" fmla="*/ 3 h 42"/>
                  <a:gd name="T2" fmla="*/ 3 w 47"/>
                  <a:gd name="T3" fmla="*/ 25 h 42"/>
                  <a:gd name="T4" fmla="*/ 9 w 47"/>
                  <a:gd name="T5" fmla="*/ 35 h 42"/>
                  <a:gd name="T6" fmla="*/ 41 w 47"/>
                  <a:gd name="T7" fmla="*/ 29 h 42"/>
                  <a:gd name="T8" fmla="*/ 22 w 47"/>
                  <a:gd name="T9" fmla="*/ 3 h 42"/>
                  <a:gd name="T10" fmla="*/ 16 w 47"/>
                  <a:gd name="T11" fmla="*/ 31 h 42"/>
                  <a:gd name="T12" fmla="*/ 9 w 47"/>
                  <a:gd name="T13" fmla="*/ 26 h 42"/>
                  <a:gd name="T14" fmla="*/ 16 w 47"/>
                  <a:gd name="T15" fmla="*/ 19 h 42"/>
                  <a:gd name="T16" fmla="*/ 24 w 47"/>
                  <a:gd name="T17" fmla="*/ 24 h 42"/>
                  <a:gd name="T18" fmla="*/ 16 w 47"/>
                  <a:gd name="T19" fmla="*/ 31 h 42"/>
                  <a:gd name="T20" fmla="*/ 29 w 47"/>
                  <a:gd name="T21" fmla="*/ 20 h 42"/>
                  <a:gd name="T22" fmla="*/ 25 w 47"/>
                  <a:gd name="T23" fmla="*/ 20 h 42"/>
                  <a:gd name="T24" fmla="*/ 26 w 47"/>
                  <a:gd name="T25" fmla="*/ 16 h 42"/>
                  <a:gd name="T26" fmla="*/ 30 w 47"/>
                  <a:gd name="T27" fmla="*/ 16 h 42"/>
                  <a:gd name="T28" fmla="*/ 29 w 47"/>
                  <a:gd name="T29" fmla="*/ 20 h 4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7"/>
                  <a:gd name="T46" fmla="*/ 0 h 42"/>
                  <a:gd name="T47" fmla="*/ 47 w 47"/>
                  <a:gd name="T48" fmla="*/ 42 h 4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7" h="42">
                    <a:moveTo>
                      <a:pt x="22" y="3"/>
                    </a:moveTo>
                    <a:cubicBezTo>
                      <a:pt x="0" y="5"/>
                      <a:pt x="3" y="25"/>
                      <a:pt x="3" y="25"/>
                    </a:cubicBezTo>
                    <a:cubicBezTo>
                      <a:pt x="3" y="25"/>
                      <a:pt x="3" y="32"/>
                      <a:pt x="9" y="35"/>
                    </a:cubicBezTo>
                    <a:cubicBezTo>
                      <a:pt x="21" y="42"/>
                      <a:pt x="34" y="38"/>
                      <a:pt x="41" y="29"/>
                    </a:cubicBezTo>
                    <a:cubicBezTo>
                      <a:pt x="47" y="21"/>
                      <a:pt x="43" y="0"/>
                      <a:pt x="22" y="3"/>
                    </a:cubicBezTo>
                    <a:close/>
                    <a:moveTo>
                      <a:pt x="16" y="31"/>
                    </a:moveTo>
                    <a:cubicBezTo>
                      <a:pt x="12" y="31"/>
                      <a:pt x="9" y="29"/>
                      <a:pt x="9" y="26"/>
                    </a:cubicBezTo>
                    <a:cubicBezTo>
                      <a:pt x="9" y="22"/>
                      <a:pt x="12" y="19"/>
                      <a:pt x="16" y="19"/>
                    </a:cubicBezTo>
                    <a:cubicBezTo>
                      <a:pt x="21" y="18"/>
                      <a:pt x="24" y="21"/>
                      <a:pt x="24" y="24"/>
                    </a:cubicBezTo>
                    <a:cubicBezTo>
                      <a:pt x="24" y="27"/>
                      <a:pt x="20" y="31"/>
                      <a:pt x="16" y="31"/>
                    </a:cubicBezTo>
                    <a:close/>
                    <a:moveTo>
                      <a:pt x="29" y="20"/>
                    </a:moveTo>
                    <a:cubicBezTo>
                      <a:pt x="28" y="21"/>
                      <a:pt x="26" y="21"/>
                      <a:pt x="25" y="20"/>
                    </a:cubicBezTo>
                    <a:cubicBezTo>
                      <a:pt x="25" y="19"/>
                      <a:pt x="25" y="17"/>
                      <a:pt x="26" y="16"/>
                    </a:cubicBezTo>
                    <a:cubicBezTo>
                      <a:pt x="28" y="15"/>
                      <a:pt x="29" y="15"/>
                      <a:pt x="30" y="16"/>
                    </a:cubicBezTo>
                    <a:cubicBezTo>
                      <a:pt x="31" y="17"/>
                      <a:pt x="30" y="19"/>
                      <a:pt x="29" y="20"/>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3088" name="Freeform 36"/>
              <p:cNvSpPr>
                <a:spLocks noChangeArrowheads="1"/>
              </p:cNvSpPr>
              <p:nvPr/>
            </p:nvSpPr>
            <p:spPr bwMode="auto">
              <a:xfrm>
                <a:off x="344488" y="61912"/>
                <a:ext cx="96838" cy="104775"/>
              </a:xfrm>
              <a:custGeom>
                <a:avLst/>
                <a:gdLst>
                  <a:gd name="T0" fmla="*/ 19 w 25"/>
                  <a:gd name="T1" fmla="*/ 27 h 27"/>
                  <a:gd name="T2" fmla="*/ 23 w 25"/>
                  <a:gd name="T3" fmla="*/ 24 h 27"/>
                  <a:gd name="T4" fmla="*/ 23 w 25"/>
                  <a:gd name="T5" fmla="*/ 24 h 27"/>
                  <a:gd name="T6" fmla="*/ 3 w 25"/>
                  <a:gd name="T7" fmla="*/ 4 h 27"/>
                  <a:gd name="T8" fmla="*/ 0 w 25"/>
                  <a:gd name="T9" fmla="*/ 8 h 27"/>
                  <a:gd name="T10" fmla="*/ 3 w 25"/>
                  <a:gd name="T11" fmla="*/ 11 h 27"/>
                  <a:gd name="T12" fmla="*/ 16 w 25"/>
                  <a:gd name="T13" fmla="*/ 23 h 27"/>
                  <a:gd name="T14" fmla="*/ 19 w 25"/>
                  <a:gd name="T15" fmla="*/ 27 h 27"/>
                  <a:gd name="T16" fmla="*/ 0 60000 65536"/>
                  <a:gd name="T17" fmla="*/ 0 60000 65536"/>
                  <a:gd name="T18" fmla="*/ 0 60000 65536"/>
                  <a:gd name="T19" fmla="*/ 0 60000 65536"/>
                  <a:gd name="T20" fmla="*/ 0 60000 65536"/>
                  <a:gd name="T21" fmla="*/ 0 60000 65536"/>
                  <a:gd name="T22" fmla="*/ 0 60000 65536"/>
                  <a:gd name="T23" fmla="*/ 0 60000 65536"/>
                  <a:gd name="T24" fmla="*/ 0 w 25"/>
                  <a:gd name="T25" fmla="*/ 0 h 27"/>
                  <a:gd name="T26" fmla="*/ 25 w 25"/>
                  <a:gd name="T27" fmla="*/ 27 h 2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5" h="27">
                    <a:moveTo>
                      <a:pt x="19" y="27"/>
                    </a:moveTo>
                    <a:cubicBezTo>
                      <a:pt x="21" y="27"/>
                      <a:pt x="22" y="26"/>
                      <a:pt x="23" y="24"/>
                    </a:cubicBezTo>
                    <a:cubicBezTo>
                      <a:pt x="23" y="24"/>
                      <a:pt x="23" y="24"/>
                      <a:pt x="23" y="24"/>
                    </a:cubicBezTo>
                    <a:cubicBezTo>
                      <a:pt x="25" y="0"/>
                      <a:pt x="3" y="4"/>
                      <a:pt x="3" y="4"/>
                    </a:cubicBezTo>
                    <a:cubicBezTo>
                      <a:pt x="1" y="4"/>
                      <a:pt x="0" y="6"/>
                      <a:pt x="0" y="8"/>
                    </a:cubicBezTo>
                    <a:cubicBezTo>
                      <a:pt x="0" y="10"/>
                      <a:pt x="1" y="11"/>
                      <a:pt x="3" y="11"/>
                    </a:cubicBezTo>
                    <a:cubicBezTo>
                      <a:pt x="19" y="8"/>
                      <a:pt x="16" y="23"/>
                      <a:pt x="16" y="23"/>
                    </a:cubicBezTo>
                    <a:cubicBezTo>
                      <a:pt x="16" y="25"/>
                      <a:pt x="17" y="27"/>
                      <a:pt x="19" y="27"/>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3089" name="Freeform 37"/>
              <p:cNvSpPr>
                <a:spLocks noChangeArrowheads="1"/>
              </p:cNvSpPr>
              <p:nvPr/>
            </p:nvSpPr>
            <p:spPr bwMode="auto">
              <a:xfrm>
                <a:off x="325438" y="0"/>
                <a:ext cx="207963" cy="193675"/>
              </a:xfrm>
              <a:custGeom>
                <a:avLst/>
                <a:gdLst>
                  <a:gd name="T0" fmla="*/ 22 w 54"/>
                  <a:gd name="T1" fmla="*/ 2 h 50"/>
                  <a:gd name="T2" fmla="*/ 4 w 54"/>
                  <a:gd name="T3" fmla="*/ 2 h 50"/>
                  <a:gd name="T4" fmla="*/ 3 w 54"/>
                  <a:gd name="T5" fmla="*/ 2 h 50"/>
                  <a:gd name="T6" fmla="*/ 3 w 54"/>
                  <a:gd name="T7" fmla="*/ 2 h 50"/>
                  <a:gd name="T8" fmla="*/ 0 w 54"/>
                  <a:gd name="T9" fmla="*/ 7 h 50"/>
                  <a:gd name="T10" fmla="*/ 5 w 54"/>
                  <a:gd name="T11" fmla="*/ 12 h 50"/>
                  <a:gd name="T12" fmla="*/ 9 w 54"/>
                  <a:gd name="T13" fmla="*/ 11 h 50"/>
                  <a:gd name="T14" fmla="*/ 35 w 54"/>
                  <a:gd name="T15" fmla="*/ 24 h 50"/>
                  <a:gd name="T16" fmla="*/ 36 w 54"/>
                  <a:gd name="T17" fmla="*/ 41 h 50"/>
                  <a:gd name="T18" fmla="*/ 35 w 54"/>
                  <a:gd name="T19" fmla="*/ 46 h 50"/>
                  <a:gd name="T20" fmla="*/ 40 w 54"/>
                  <a:gd name="T21" fmla="*/ 50 h 50"/>
                  <a:gd name="T22" fmla="*/ 45 w 54"/>
                  <a:gd name="T23" fmla="*/ 46 h 50"/>
                  <a:gd name="T24" fmla="*/ 45 w 54"/>
                  <a:gd name="T25" fmla="*/ 46 h 50"/>
                  <a:gd name="T26" fmla="*/ 22 w 54"/>
                  <a:gd name="T27" fmla="*/ 2 h 5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4"/>
                  <a:gd name="T43" fmla="*/ 0 h 50"/>
                  <a:gd name="T44" fmla="*/ 54 w 54"/>
                  <a:gd name="T45" fmla="*/ 50 h 5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4" h="50">
                    <a:moveTo>
                      <a:pt x="22" y="2"/>
                    </a:moveTo>
                    <a:cubicBezTo>
                      <a:pt x="14" y="0"/>
                      <a:pt x="6" y="1"/>
                      <a:pt x="4" y="2"/>
                    </a:cubicBezTo>
                    <a:cubicBezTo>
                      <a:pt x="4" y="2"/>
                      <a:pt x="4" y="2"/>
                      <a:pt x="3" y="2"/>
                    </a:cubicBezTo>
                    <a:cubicBezTo>
                      <a:pt x="3" y="2"/>
                      <a:pt x="3" y="2"/>
                      <a:pt x="3" y="2"/>
                    </a:cubicBezTo>
                    <a:cubicBezTo>
                      <a:pt x="1" y="3"/>
                      <a:pt x="0" y="5"/>
                      <a:pt x="0" y="7"/>
                    </a:cubicBezTo>
                    <a:cubicBezTo>
                      <a:pt x="0" y="10"/>
                      <a:pt x="2" y="12"/>
                      <a:pt x="5" y="12"/>
                    </a:cubicBezTo>
                    <a:cubicBezTo>
                      <a:pt x="5" y="12"/>
                      <a:pt x="7" y="12"/>
                      <a:pt x="9" y="11"/>
                    </a:cubicBezTo>
                    <a:cubicBezTo>
                      <a:pt x="11" y="10"/>
                      <a:pt x="27" y="11"/>
                      <a:pt x="35" y="24"/>
                    </a:cubicBezTo>
                    <a:cubicBezTo>
                      <a:pt x="39" y="33"/>
                      <a:pt x="37" y="40"/>
                      <a:pt x="36" y="41"/>
                    </a:cubicBezTo>
                    <a:cubicBezTo>
                      <a:pt x="36" y="41"/>
                      <a:pt x="35" y="43"/>
                      <a:pt x="35" y="46"/>
                    </a:cubicBezTo>
                    <a:cubicBezTo>
                      <a:pt x="35" y="49"/>
                      <a:pt x="38" y="50"/>
                      <a:pt x="40" y="50"/>
                    </a:cubicBezTo>
                    <a:cubicBezTo>
                      <a:pt x="43" y="50"/>
                      <a:pt x="45" y="50"/>
                      <a:pt x="45" y="46"/>
                    </a:cubicBezTo>
                    <a:cubicBezTo>
                      <a:pt x="45" y="46"/>
                      <a:pt x="45" y="46"/>
                      <a:pt x="45" y="46"/>
                    </a:cubicBezTo>
                    <a:cubicBezTo>
                      <a:pt x="54" y="18"/>
                      <a:pt x="35" y="5"/>
                      <a:pt x="22" y="2"/>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grpSp>
      </p:grpSp>
      <p:grpSp>
        <p:nvGrpSpPr>
          <p:cNvPr id="3090" name="组合 6"/>
          <p:cNvGrpSpPr>
            <a:grpSpLocks/>
          </p:cNvGrpSpPr>
          <p:nvPr/>
        </p:nvGrpSpPr>
        <p:grpSpPr bwMode="auto">
          <a:xfrm>
            <a:off x="7242175" y="5810250"/>
            <a:ext cx="782638" cy="782638"/>
            <a:chOff x="0" y="0"/>
            <a:chExt cx="783041" cy="783041"/>
          </a:xfrm>
        </p:grpSpPr>
        <p:sp>
          <p:nvSpPr>
            <p:cNvPr id="3091" name="椭圆 19"/>
            <p:cNvSpPr>
              <a:spLocks noChangeArrowheads="1"/>
            </p:cNvSpPr>
            <p:nvPr/>
          </p:nvSpPr>
          <p:spPr bwMode="auto">
            <a:xfrm>
              <a:off x="0" y="0"/>
              <a:ext cx="783041" cy="783041"/>
            </a:xfrm>
            <a:prstGeom prst="ellipse">
              <a:avLst/>
            </a:prstGeom>
            <a:solidFill>
              <a:srgbClr val="231F20">
                <a:alpha val="93999"/>
              </a:srgbClr>
            </a:solidFill>
            <a:ln>
              <a:noFill/>
            </a:ln>
            <a:extLst>
              <a:ext uri="{91240B29-F687-4F45-9708-019B960494DF}">
                <a14:hiddenLine xmlns:a14="http://schemas.microsoft.com/office/drawing/2010/main" w="12700" cap="flat" cmpd="sng">
                  <a:solidFill>
                    <a:srgbClr val="2F6583"/>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nvGrpSpPr>
            <p:cNvPr id="3092" name="组合 25"/>
            <p:cNvGrpSpPr>
              <a:grpSpLocks/>
            </p:cNvGrpSpPr>
            <p:nvPr/>
          </p:nvGrpSpPr>
          <p:grpSpPr bwMode="auto">
            <a:xfrm>
              <a:off x="116928" y="137642"/>
              <a:ext cx="568064" cy="472450"/>
              <a:chOff x="0" y="0"/>
              <a:chExt cx="481012" cy="400050"/>
            </a:xfrm>
          </p:grpSpPr>
          <p:sp>
            <p:nvSpPr>
              <p:cNvPr id="3093" name="Freeform 46"/>
              <p:cNvSpPr>
                <a:spLocks noEditPoints="1" noChangeArrowheads="1"/>
              </p:cNvSpPr>
              <p:nvPr/>
            </p:nvSpPr>
            <p:spPr bwMode="auto">
              <a:xfrm>
                <a:off x="0" y="0"/>
                <a:ext cx="341313" cy="319087"/>
              </a:xfrm>
              <a:custGeom>
                <a:avLst/>
                <a:gdLst>
                  <a:gd name="T0" fmla="*/ 87 w 91"/>
                  <a:gd name="T1" fmla="*/ 32 h 83"/>
                  <a:gd name="T2" fmla="*/ 91 w 91"/>
                  <a:gd name="T3" fmla="*/ 32 h 83"/>
                  <a:gd name="T4" fmla="*/ 45 w 91"/>
                  <a:gd name="T5" fmla="*/ 0 h 83"/>
                  <a:gd name="T6" fmla="*/ 0 w 91"/>
                  <a:gd name="T7" fmla="*/ 39 h 83"/>
                  <a:gd name="T8" fmla="*/ 18 w 91"/>
                  <a:gd name="T9" fmla="*/ 69 h 83"/>
                  <a:gd name="T10" fmla="*/ 14 w 91"/>
                  <a:gd name="T11" fmla="*/ 83 h 83"/>
                  <a:gd name="T12" fmla="*/ 30 w 91"/>
                  <a:gd name="T13" fmla="*/ 75 h 83"/>
                  <a:gd name="T14" fmla="*/ 45 w 91"/>
                  <a:gd name="T15" fmla="*/ 77 h 83"/>
                  <a:gd name="T16" fmla="*/ 50 w 91"/>
                  <a:gd name="T17" fmla="*/ 77 h 83"/>
                  <a:gd name="T18" fmla="*/ 48 w 91"/>
                  <a:gd name="T19" fmla="*/ 67 h 83"/>
                  <a:gd name="T20" fmla="*/ 87 w 91"/>
                  <a:gd name="T21" fmla="*/ 32 h 83"/>
                  <a:gd name="T22" fmla="*/ 62 w 91"/>
                  <a:gd name="T23" fmla="*/ 19 h 83"/>
                  <a:gd name="T24" fmla="*/ 68 w 91"/>
                  <a:gd name="T25" fmla="*/ 25 h 83"/>
                  <a:gd name="T26" fmla="*/ 62 w 91"/>
                  <a:gd name="T27" fmla="*/ 31 h 83"/>
                  <a:gd name="T28" fmla="*/ 56 w 91"/>
                  <a:gd name="T29" fmla="*/ 25 h 83"/>
                  <a:gd name="T30" fmla="*/ 62 w 91"/>
                  <a:gd name="T31" fmla="*/ 19 h 83"/>
                  <a:gd name="T32" fmla="*/ 31 w 91"/>
                  <a:gd name="T33" fmla="*/ 31 h 83"/>
                  <a:gd name="T34" fmla="*/ 24 w 91"/>
                  <a:gd name="T35" fmla="*/ 25 h 83"/>
                  <a:gd name="T36" fmla="*/ 31 w 91"/>
                  <a:gd name="T37" fmla="*/ 19 h 83"/>
                  <a:gd name="T38" fmla="*/ 36 w 91"/>
                  <a:gd name="T39" fmla="*/ 25 h 83"/>
                  <a:gd name="T40" fmla="*/ 31 w 91"/>
                  <a:gd name="T41" fmla="*/ 31 h 83"/>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91"/>
                  <a:gd name="T64" fmla="*/ 0 h 83"/>
                  <a:gd name="T65" fmla="*/ 91 w 91"/>
                  <a:gd name="T66" fmla="*/ 83 h 83"/>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91" h="83">
                    <a:moveTo>
                      <a:pt x="87" y="32"/>
                    </a:moveTo>
                    <a:cubicBezTo>
                      <a:pt x="88" y="32"/>
                      <a:pt x="89" y="32"/>
                      <a:pt x="91" y="32"/>
                    </a:cubicBezTo>
                    <a:cubicBezTo>
                      <a:pt x="87" y="14"/>
                      <a:pt x="68" y="0"/>
                      <a:pt x="45" y="0"/>
                    </a:cubicBezTo>
                    <a:cubicBezTo>
                      <a:pt x="21" y="0"/>
                      <a:pt x="0" y="17"/>
                      <a:pt x="0" y="39"/>
                    </a:cubicBezTo>
                    <a:cubicBezTo>
                      <a:pt x="0" y="51"/>
                      <a:pt x="7" y="61"/>
                      <a:pt x="18" y="69"/>
                    </a:cubicBezTo>
                    <a:cubicBezTo>
                      <a:pt x="14" y="83"/>
                      <a:pt x="14" y="83"/>
                      <a:pt x="14" y="83"/>
                    </a:cubicBezTo>
                    <a:cubicBezTo>
                      <a:pt x="30" y="75"/>
                      <a:pt x="30" y="75"/>
                      <a:pt x="30" y="75"/>
                    </a:cubicBezTo>
                    <a:cubicBezTo>
                      <a:pt x="35" y="76"/>
                      <a:pt x="40" y="77"/>
                      <a:pt x="45" y="77"/>
                    </a:cubicBezTo>
                    <a:cubicBezTo>
                      <a:pt x="47" y="77"/>
                      <a:pt x="48" y="77"/>
                      <a:pt x="50" y="77"/>
                    </a:cubicBezTo>
                    <a:cubicBezTo>
                      <a:pt x="49" y="74"/>
                      <a:pt x="48" y="71"/>
                      <a:pt x="48" y="67"/>
                    </a:cubicBezTo>
                    <a:cubicBezTo>
                      <a:pt x="48" y="48"/>
                      <a:pt x="65" y="32"/>
                      <a:pt x="87" y="32"/>
                    </a:cubicBezTo>
                    <a:close/>
                    <a:moveTo>
                      <a:pt x="62" y="19"/>
                    </a:moveTo>
                    <a:cubicBezTo>
                      <a:pt x="66" y="19"/>
                      <a:pt x="68" y="22"/>
                      <a:pt x="68" y="25"/>
                    </a:cubicBezTo>
                    <a:cubicBezTo>
                      <a:pt x="68" y="29"/>
                      <a:pt x="66" y="31"/>
                      <a:pt x="62" y="31"/>
                    </a:cubicBezTo>
                    <a:cubicBezTo>
                      <a:pt x="59" y="31"/>
                      <a:pt x="56" y="29"/>
                      <a:pt x="56" y="25"/>
                    </a:cubicBezTo>
                    <a:cubicBezTo>
                      <a:pt x="56" y="22"/>
                      <a:pt x="59" y="19"/>
                      <a:pt x="62" y="19"/>
                    </a:cubicBezTo>
                    <a:close/>
                    <a:moveTo>
                      <a:pt x="31" y="31"/>
                    </a:moveTo>
                    <a:cubicBezTo>
                      <a:pt x="27" y="31"/>
                      <a:pt x="24" y="29"/>
                      <a:pt x="24" y="25"/>
                    </a:cubicBezTo>
                    <a:cubicBezTo>
                      <a:pt x="24" y="22"/>
                      <a:pt x="27" y="19"/>
                      <a:pt x="31" y="19"/>
                    </a:cubicBezTo>
                    <a:cubicBezTo>
                      <a:pt x="34" y="19"/>
                      <a:pt x="36" y="22"/>
                      <a:pt x="36" y="25"/>
                    </a:cubicBezTo>
                    <a:cubicBezTo>
                      <a:pt x="36" y="29"/>
                      <a:pt x="34" y="31"/>
                      <a:pt x="31" y="31"/>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3094" name="Freeform 47"/>
              <p:cNvSpPr>
                <a:spLocks noEditPoints="1" noChangeArrowheads="1"/>
              </p:cNvSpPr>
              <p:nvPr/>
            </p:nvSpPr>
            <p:spPr bwMode="auto">
              <a:xfrm>
                <a:off x="192087" y="130175"/>
                <a:ext cx="288925" cy="269875"/>
              </a:xfrm>
              <a:custGeom>
                <a:avLst/>
                <a:gdLst>
                  <a:gd name="T0" fmla="*/ 77 w 77"/>
                  <a:gd name="T1" fmla="*/ 33 h 70"/>
                  <a:gd name="T2" fmla="*/ 38 w 77"/>
                  <a:gd name="T3" fmla="*/ 0 h 70"/>
                  <a:gd name="T4" fmla="*/ 0 w 77"/>
                  <a:gd name="T5" fmla="*/ 33 h 70"/>
                  <a:gd name="T6" fmla="*/ 38 w 77"/>
                  <a:gd name="T7" fmla="*/ 66 h 70"/>
                  <a:gd name="T8" fmla="*/ 52 w 77"/>
                  <a:gd name="T9" fmla="*/ 63 h 70"/>
                  <a:gd name="T10" fmla="*/ 64 w 77"/>
                  <a:gd name="T11" fmla="*/ 70 h 70"/>
                  <a:gd name="T12" fmla="*/ 61 w 77"/>
                  <a:gd name="T13" fmla="*/ 59 h 70"/>
                  <a:gd name="T14" fmla="*/ 77 w 77"/>
                  <a:gd name="T15" fmla="*/ 33 h 70"/>
                  <a:gd name="T16" fmla="*/ 26 w 77"/>
                  <a:gd name="T17" fmla="*/ 27 h 70"/>
                  <a:gd name="T18" fmla="*/ 21 w 77"/>
                  <a:gd name="T19" fmla="*/ 23 h 70"/>
                  <a:gd name="T20" fmla="*/ 26 w 77"/>
                  <a:gd name="T21" fmla="*/ 18 h 70"/>
                  <a:gd name="T22" fmla="*/ 32 w 77"/>
                  <a:gd name="T23" fmla="*/ 23 h 70"/>
                  <a:gd name="T24" fmla="*/ 26 w 77"/>
                  <a:gd name="T25" fmla="*/ 27 h 70"/>
                  <a:gd name="T26" fmla="*/ 51 w 77"/>
                  <a:gd name="T27" fmla="*/ 27 h 70"/>
                  <a:gd name="T28" fmla="*/ 46 w 77"/>
                  <a:gd name="T29" fmla="*/ 23 h 70"/>
                  <a:gd name="T30" fmla="*/ 51 w 77"/>
                  <a:gd name="T31" fmla="*/ 18 h 70"/>
                  <a:gd name="T32" fmla="*/ 56 w 77"/>
                  <a:gd name="T33" fmla="*/ 23 h 70"/>
                  <a:gd name="T34" fmla="*/ 51 w 77"/>
                  <a:gd name="T35" fmla="*/ 27 h 7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77"/>
                  <a:gd name="T55" fmla="*/ 0 h 70"/>
                  <a:gd name="T56" fmla="*/ 77 w 77"/>
                  <a:gd name="T57" fmla="*/ 70 h 70"/>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77" h="70">
                    <a:moveTo>
                      <a:pt x="77" y="33"/>
                    </a:moveTo>
                    <a:cubicBezTo>
                      <a:pt x="77" y="15"/>
                      <a:pt x="59" y="0"/>
                      <a:pt x="38" y="0"/>
                    </a:cubicBezTo>
                    <a:cubicBezTo>
                      <a:pt x="17" y="0"/>
                      <a:pt x="0" y="15"/>
                      <a:pt x="0" y="33"/>
                    </a:cubicBezTo>
                    <a:cubicBezTo>
                      <a:pt x="0" y="51"/>
                      <a:pt x="17" y="66"/>
                      <a:pt x="38" y="66"/>
                    </a:cubicBezTo>
                    <a:cubicBezTo>
                      <a:pt x="43" y="66"/>
                      <a:pt x="47" y="65"/>
                      <a:pt x="52" y="63"/>
                    </a:cubicBezTo>
                    <a:cubicBezTo>
                      <a:pt x="64" y="70"/>
                      <a:pt x="64" y="70"/>
                      <a:pt x="64" y="70"/>
                    </a:cubicBezTo>
                    <a:cubicBezTo>
                      <a:pt x="61" y="59"/>
                      <a:pt x="61" y="59"/>
                      <a:pt x="61" y="59"/>
                    </a:cubicBezTo>
                    <a:cubicBezTo>
                      <a:pt x="70" y="52"/>
                      <a:pt x="77" y="43"/>
                      <a:pt x="77" y="33"/>
                    </a:cubicBezTo>
                    <a:close/>
                    <a:moveTo>
                      <a:pt x="26" y="27"/>
                    </a:moveTo>
                    <a:cubicBezTo>
                      <a:pt x="24" y="27"/>
                      <a:pt x="21" y="25"/>
                      <a:pt x="21" y="23"/>
                    </a:cubicBezTo>
                    <a:cubicBezTo>
                      <a:pt x="21" y="21"/>
                      <a:pt x="24" y="18"/>
                      <a:pt x="26" y="18"/>
                    </a:cubicBezTo>
                    <a:cubicBezTo>
                      <a:pt x="29" y="18"/>
                      <a:pt x="32" y="21"/>
                      <a:pt x="32" y="23"/>
                    </a:cubicBezTo>
                    <a:cubicBezTo>
                      <a:pt x="32" y="25"/>
                      <a:pt x="29" y="27"/>
                      <a:pt x="26" y="27"/>
                    </a:cubicBezTo>
                    <a:close/>
                    <a:moveTo>
                      <a:pt x="51" y="27"/>
                    </a:moveTo>
                    <a:cubicBezTo>
                      <a:pt x="49" y="27"/>
                      <a:pt x="46" y="25"/>
                      <a:pt x="46" y="23"/>
                    </a:cubicBezTo>
                    <a:cubicBezTo>
                      <a:pt x="46" y="21"/>
                      <a:pt x="49" y="18"/>
                      <a:pt x="51" y="18"/>
                    </a:cubicBezTo>
                    <a:cubicBezTo>
                      <a:pt x="54" y="18"/>
                      <a:pt x="56" y="21"/>
                      <a:pt x="56" y="23"/>
                    </a:cubicBezTo>
                    <a:cubicBezTo>
                      <a:pt x="56" y="25"/>
                      <a:pt x="54" y="27"/>
                      <a:pt x="51" y="27"/>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grpSp>
      </p:grpSp>
      <p:grpSp>
        <p:nvGrpSpPr>
          <p:cNvPr id="3095" name="组合 8"/>
          <p:cNvGrpSpPr>
            <a:grpSpLocks/>
          </p:cNvGrpSpPr>
          <p:nvPr/>
        </p:nvGrpSpPr>
        <p:grpSpPr bwMode="auto">
          <a:xfrm>
            <a:off x="5972175" y="5810250"/>
            <a:ext cx="782638" cy="782638"/>
            <a:chOff x="0" y="0"/>
            <a:chExt cx="783041" cy="783041"/>
          </a:xfrm>
        </p:grpSpPr>
        <p:sp>
          <p:nvSpPr>
            <p:cNvPr id="3096" name="椭圆 18"/>
            <p:cNvSpPr>
              <a:spLocks noChangeArrowheads="1"/>
            </p:cNvSpPr>
            <p:nvPr/>
          </p:nvSpPr>
          <p:spPr bwMode="auto">
            <a:xfrm>
              <a:off x="0" y="0"/>
              <a:ext cx="783041" cy="783041"/>
            </a:xfrm>
            <a:prstGeom prst="ellipse">
              <a:avLst/>
            </a:prstGeom>
            <a:solidFill>
              <a:srgbClr val="231F20">
                <a:alpha val="93999"/>
              </a:srgbClr>
            </a:solidFill>
            <a:ln>
              <a:noFill/>
            </a:ln>
            <a:extLst>
              <a:ext uri="{91240B29-F687-4F45-9708-019B960494DF}">
                <a14:hiddenLine xmlns:a14="http://schemas.microsoft.com/office/drawing/2010/main" w="12700" cap="flat" cmpd="sng">
                  <a:solidFill>
                    <a:srgbClr val="2F6583"/>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3097" name="Freeform 48"/>
            <p:cNvSpPr>
              <a:spLocks noEditPoints="1" noChangeArrowheads="1"/>
            </p:cNvSpPr>
            <p:nvPr/>
          </p:nvSpPr>
          <p:spPr bwMode="auto">
            <a:xfrm>
              <a:off x="220596" y="178226"/>
              <a:ext cx="393287" cy="452619"/>
            </a:xfrm>
            <a:custGeom>
              <a:avLst/>
              <a:gdLst>
                <a:gd name="T0" fmla="*/ 15 w 98"/>
                <a:gd name="T1" fmla="*/ 55 h 110"/>
                <a:gd name="T2" fmla="*/ 25 w 98"/>
                <a:gd name="T3" fmla="*/ 36 h 110"/>
                <a:gd name="T4" fmla="*/ 11 w 98"/>
                <a:gd name="T5" fmla="*/ 24 h 110"/>
                <a:gd name="T6" fmla="*/ 1 w 98"/>
                <a:gd name="T7" fmla="*/ 38 h 110"/>
                <a:gd name="T8" fmla="*/ 15 w 98"/>
                <a:gd name="T9" fmla="*/ 55 h 110"/>
                <a:gd name="T10" fmla="*/ 27 w 98"/>
                <a:gd name="T11" fmla="*/ 79 h 110"/>
                <a:gd name="T12" fmla="*/ 27 w 98"/>
                <a:gd name="T13" fmla="*/ 84 h 110"/>
                <a:gd name="T14" fmla="*/ 32 w 98"/>
                <a:gd name="T15" fmla="*/ 89 h 110"/>
                <a:gd name="T16" fmla="*/ 38 w 98"/>
                <a:gd name="T17" fmla="*/ 89 h 110"/>
                <a:gd name="T18" fmla="*/ 38 w 98"/>
                <a:gd name="T19" fmla="*/ 75 h 110"/>
                <a:gd name="T20" fmla="*/ 32 w 98"/>
                <a:gd name="T21" fmla="*/ 75 h 110"/>
                <a:gd name="T22" fmla="*/ 27 w 98"/>
                <a:gd name="T23" fmla="*/ 79 h 110"/>
                <a:gd name="T24" fmla="*/ 36 w 98"/>
                <a:gd name="T25" fmla="*/ 33 h 110"/>
                <a:gd name="T26" fmla="*/ 48 w 98"/>
                <a:gd name="T27" fmla="*/ 16 h 110"/>
                <a:gd name="T28" fmla="*/ 36 w 98"/>
                <a:gd name="T29" fmla="*/ 0 h 110"/>
                <a:gd name="T30" fmla="*/ 25 w 98"/>
                <a:gd name="T31" fmla="*/ 16 h 110"/>
                <a:gd name="T32" fmla="*/ 36 w 98"/>
                <a:gd name="T33" fmla="*/ 33 h 110"/>
                <a:gd name="T34" fmla="*/ 63 w 98"/>
                <a:gd name="T35" fmla="*/ 34 h 110"/>
                <a:gd name="T36" fmla="*/ 78 w 98"/>
                <a:gd name="T37" fmla="*/ 19 h 110"/>
                <a:gd name="T38" fmla="*/ 68 w 98"/>
                <a:gd name="T39" fmla="*/ 3 h 110"/>
                <a:gd name="T40" fmla="*/ 54 w 98"/>
                <a:gd name="T41" fmla="*/ 17 h 110"/>
                <a:gd name="T42" fmla="*/ 63 w 98"/>
                <a:gd name="T43" fmla="*/ 34 h 110"/>
                <a:gd name="T44" fmla="*/ 84 w 98"/>
                <a:gd name="T45" fmla="*/ 73 h 110"/>
                <a:gd name="T46" fmla="*/ 63 w 98"/>
                <a:gd name="T47" fmla="*/ 52 h 110"/>
                <a:gd name="T48" fmla="*/ 34 w 98"/>
                <a:gd name="T49" fmla="*/ 51 h 110"/>
                <a:gd name="T50" fmla="*/ 20 w 98"/>
                <a:gd name="T51" fmla="*/ 66 h 110"/>
                <a:gd name="T52" fmla="*/ 8 w 98"/>
                <a:gd name="T53" fmla="*/ 89 h 110"/>
                <a:gd name="T54" fmla="*/ 22 w 98"/>
                <a:gd name="T55" fmla="*/ 103 h 110"/>
                <a:gd name="T56" fmla="*/ 40 w 98"/>
                <a:gd name="T57" fmla="*/ 102 h 110"/>
                <a:gd name="T58" fmla="*/ 58 w 98"/>
                <a:gd name="T59" fmla="*/ 102 h 110"/>
                <a:gd name="T60" fmla="*/ 87 w 98"/>
                <a:gd name="T61" fmla="*/ 95 h 110"/>
                <a:gd name="T62" fmla="*/ 84 w 98"/>
                <a:gd name="T63" fmla="*/ 73 h 110"/>
                <a:gd name="T64" fmla="*/ 45 w 98"/>
                <a:gd name="T65" fmla="*/ 95 h 110"/>
                <a:gd name="T66" fmla="*/ 30 w 98"/>
                <a:gd name="T67" fmla="*/ 95 h 110"/>
                <a:gd name="T68" fmla="*/ 21 w 98"/>
                <a:gd name="T69" fmla="*/ 89 h 110"/>
                <a:gd name="T70" fmla="*/ 20 w 98"/>
                <a:gd name="T71" fmla="*/ 78 h 110"/>
                <a:gd name="T72" fmla="*/ 30 w 98"/>
                <a:gd name="T73" fmla="*/ 69 h 110"/>
                <a:gd name="T74" fmla="*/ 38 w 98"/>
                <a:gd name="T75" fmla="*/ 69 h 110"/>
                <a:gd name="T76" fmla="*/ 38 w 98"/>
                <a:gd name="T77" fmla="*/ 59 h 110"/>
                <a:gd name="T78" fmla="*/ 45 w 98"/>
                <a:gd name="T79" fmla="*/ 59 h 110"/>
                <a:gd name="T80" fmla="*/ 45 w 98"/>
                <a:gd name="T81" fmla="*/ 95 h 110"/>
                <a:gd name="T82" fmla="*/ 72 w 98"/>
                <a:gd name="T83" fmla="*/ 95 h 110"/>
                <a:gd name="T84" fmla="*/ 55 w 98"/>
                <a:gd name="T85" fmla="*/ 95 h 110"/>
                <a:gd name="T86" fmla="*/ 48 w 98"/>
                <a:gd name="T87" fmla="*/ 89 h 110"/>
                <a:gd name="T88" fmla="*/ 48 w 98"/>
                <a:gd name="T89" fmla="*/ 70 h 110"/>
                <a:gd name="T90" fmla="*/ 55 w 98"/>
                <a:gd name="T91" fmla="*/ 70 h 110"/>
                <a:gd name="T92" fmla="*/ 55 w 98"/>
                <a:gd name="T93" fmla="*/ 86 h 110"/>
                <a:gd name="T94" fmla="*/ 58 w 98"/>
                <a:gd name="T95" fmla="*/ 89 h 110"/>
                <a:gd name="T96" fmla="*/ 65 w 98"/>
                <a:gd name="T97" fmla="*/ 89 h 110"/>
                <a:gd name="T98" fmla="*/ 65 w 98"/>
                <a:gd name="T99" fmla="*/ 70 h 110"/>
                <a:gd name="T100" fmla="*/ 72 w 98"/>
                <a:gd name="T101" fmla="*/ 70 h 110"/>
                <a:gd name="T102" fmla="*/ 72 w 98"/>
                <a:gd name="T103" fmla="*/ 95 h 110"/>
                <a:gd name="T104" fmla="*/ 96 w 98"/>
                <a:gd name="T105" fmla="*/ 45 h 110"/>
                <a:gd name="T106" fmla="*/ 84 w 98"/>
                <a:gd name="T107" fmla="*/ 32 h 110"/>
                <a:gd name="T108" fmla="*/ 72 w 98"/>
                <a:gd name="T109" fmla="*/ 48 h 110"/>
                <a:gd name="T110" fmla="*/ 85 w 98"/>
                <a:gd name="T111" fmla="*/ 62 h 110"/>
                <a:gd name="T112" fmla="*/ 96 w 98"/>
                <a:gd name="T113" fmla="*/ 45 h 11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98"/>
                <a:gd name="T172" fmla="*/ 0 h 110"/>
                <a:gd name="T173" fmla="*/ 98 w 98"/>
                <a:gd name="T174" fmla="*/ 110 h 110"/>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98" h="110">
                  <a:moveTo>
                    <a:pt x="15" y="55"/>
                  </a:moveTo>
                  <a:cubicBezTo>
                    <a:pt x="27" y="53"/>
                    <a:pt x="25" y="39"/>
                    <a:pt x="25" y="36"/>
                  </a:cubicBezTo>
                  <a:cubicBezTo>
                    <a:pt x="24" y="32"/>
                    <a:pt x="19" y="24"/>
                    <a:pt x="11" y="24"/>
                  </a:cubicBezTo>
                  <a:cubicBezTo>
                    <a:pt x="2" y="25"/>
                    <a:pt x="1" y="38"/>
                    <a:pt x="1" y="38"/>
                  </a:cubicBezTo>
                  <a:cubicBezTo>
                    <a:pt x="0" y="45"/>
                    <a:pt x="4" y="58"/>
                    <a:pt x="15" y="55"/>
                  </a:cubicBezTo>
                  <a:close/>
                  <a:moveTo>
                    <a:pt x="27" y="79"/>
                  </a:moveTo>
                  <a:cubicBezTo>
                    <a:pt x="27" y="80"/>
                    <a:pt x="26" y="82"/>
                    <a:pt x="27" y="84"/>
                  </a:cubicBezTo>
                  <a:cubicBezTo>
                    <a:pt x="28" y="89"/>
                    <a:pt x="32" y="89"/>
                    <a:pt x="32" y="89"/>
                  </a:cubicBezTo>
                  <a:cubicBezTo>
                    <a:pt x="38" y="89"/>
                    <a:pt x="38" y="89"/>
                    <a:pt x="38" y="89"/>
                  </a:cubicBezTo>
                  <a:cubicBezTo>
                    <a:pt x="38" y="75"/>
                    <a:pt x="38" y="75"/>
                    <a:pt x="38" y="75"/>
                  </a:cubicBezTo>
                  <a:cubicBezTo>
                    <a:pt x="32" y="75"/>
                    <a:pt x="32" y="75"/>
                    <a:pt x="32" y="75"/>
                  </a:cubicBezTo>
                  <a:cubicBezTo>
                    <a:pt x="29" y="76"/>
                    <a:pt x="28" y="78"/>
                    <a:pt x="27" y="79"/>
                  </a:cubicBezTo>
                  <a:close/>
                  <a:moveTo>
                    <a:pt x="36" y="33"/>
                  </a:moveTo>
                  <a:cubicBezTo>
                    <a:pt x="42" y="33"/>
                    <a:pt x="48" y="25"/>
                    <a:pt x="48" y="16"/>
                  </a:cubicBezTo>
                  <a:cubicBezTo>
                    <a:pt x="48" y="8"/>
                    <a:pt x="42" y="0"/>
                    <a:pt x="36" y="0"/>
                  </a:cubicBezTo>
                  <a:cubicBezTo>
                    <a:pt x="30" y="0"/>
                    <a:pt x="25" y="8"/>
                    <a:pt x="25" y="16"/>
                  </a:cubicBezTo>
                  <a:cubicBezTo>
                    <a:pt x="25" y="25"/>
                    <a:pt x="30" y="33"/>
                    <a:pt x="36" y="33"/>
                  </a:cubicBezTo>
                  <a:close/>
                  <a:moveTo>
                    <a:pt x="63" y="34"/>
                  </a:moveTo>
                  <a:cubicBezTo>
                    <a:pt x="71" y="35"/>
                    <a:pt x="77" y="26"/>
                    <a:pt x="78" y="19"/>
                  </a:cubicBezTo>
                  <a:cubicBezTo>
                    <a:pt x="79" y="12"/>
                    <a:pt x="74" y="4"/>
                    <a:pt x="68" y="3"/>
                  </a:cubicBezTo>
                  <a:cubicBezTo>
                    <a:pt x="62" y="2"/>
                    <a:pt x="54" y="11"/>
                    <a:pt x="54" y="17"/>
                  </a:cubicBezTo>
                  <a:cubicBezTo>
                    <a:pt x="53" y="25"/>
                    <a:pt x="55" y="32"/>
                    <a:pt x="63" y="34"/>
                  </a:cubicBezTo>
                  <a:close/>
                  <a:moveTo>
                    <a:pt x="84" y="73"/>
                  </a:moveTo>
                  <a:cubicBezTo>
                    <a:pt x="84" y="73"/>
                    <a:pt x="71" y="63"/>
                    <a:pt x="63" y="52"/>
                  </a:cubicBezTo>
                  <a:cubicBezTo>
                    <a:pt x="53" y="37"/>
                    <a:pt x="38" y="43"/>
                    <a:pt x="34" y="51"/>
                  </a:cubicBezTo>
                  <a:cubicBezTo>
                    <a:pt x="29" y="59"/>
                    <a:pt x="21" y="64"/>
                    <a:pt x="20" y="66"/>
                  </a:cubicBezTo>
                  <a:cubicBezTo>
                    <a:pt x="19" y="67"/>
                    <a:pt x="4" y="75"/>
                    <a:pt x="8" y="89"/>
                  </a:cubicBezTo>
                  <a:cubicBezTo>
                    <a:pt x="11" y="103"/>
                    <a:pt x="22" y="103"/>
                    <a:pt x="22" y="103"/>
                  </a:cubicBezTo>
                  <a:cubicBezTo>
                    <a:pt x="22" y="103"/>
                    <a:pt x="31" y="104"/>
                    <a:pt x="40" y="102"/>
                  </a:cubicBezTo>
                  <a:cubicBezTo>
                    <a:pt x="50" y="100"/>
                    <a:pt x="58" y="102"/>
                    <a:pt x="58" y="102"/>
                  </a:cubicBezTo>
                  <a:cubicBezTo>
                    <a:pt x="58" y="102"/>
                    <a:pt x="81" y="110"/>
                    <a:pt x="87" y="95"/>
                  </a:cubicBezTo>
                  <a:cubicBezTo>
                    <a:pt x="93" y="81"/>
                    <a:pt x="84" y="73"/>
                    <a:pt x="84" y="73"/>
                  </a:cubicBezTo>
                  <a:close/>
                  <a:moveTo>
                    <a:pt x="45" y="95"/>
                  </a:moveTo>
                  <a:cubicBezTo>
                    <a:pt x="30" y="95"/>
                    <a:pt x="30" y="95"/>
                    <a:pt x="30" y="95"/>
                  </a:cubicBezTo>
                  <a:cubicBezTo>
                    <a:pt x="24" y="94"/>
                    <a:pt x="21" y="89"/>
                    <a:pt x="21" y="89"/>
                  </a:cubicBezTo>
                  <a:cubicBezTo>
                    <a:pt x="21" y="88"/>
                    <a:pt x="19" y="84"/>
                    <a:pt x="20" y="78"/>
                  </a:cubicBezTo>
                  <a:cubicBezTo>
                    <a:pt x="23" y="70"/>
                    <a:pt x="30" y="69"/>
                    <a:pt x="30" y="69"/>
                  </a:cubicBezTo>
                  <a:cubicBezTo>
                    <a:pt x="38" y="69"/>
                    <a:pt x="38" y="69"/>
                    <a:pt x="38" y="69"/>
                  </a:cubicBezTo>
                  <a:cubicBezTo>
                    <a:pt x="38" y="59"/>
                    <a:pt x="38" y="59"/>
                    <a:pt x="38" y="59"/>
                  </a:cubicBezTo>
                  <a:cubicBezTo>
                    <a:pt x="45" y="59"/>
                    <a:pt x="45" y="59"/>
                    <a:pt x="45" y="59"/>
                  </a:cubicBezTo>
                  <a:lnTo>
                    <a:pt x="45" y="95"/>
                  </a:lnTo>
                  <a:close/>
                  <a:moveTo>
                    <a:pt x="72" y="95"/>
                  </a:moveTo>
                  <a:cubicBezTo>
                    <a:pt x="55" y="95"/>
                    <a:pt x="55" y="95"/>
                    <a:pt x="55" y="95"/>
                  </a:cubicBezTo>
                  <a:cubicBezTo>
                    <a:pt x="49" y="93"/>
                    <a:pt x="48" y="89"/>
                    <a:pt x="48" y="89"/>
                  </a:cubicBezTo>
                  <a:cubicBezTo>
                    <a:pt x="48" y="70"/>
                    <a:pt x="48" y="70"/>
                    <a:pt x="48" y="70"/>
                  </a:cubicBezTo>
                  <a:cubicBezTo>
                    <a:pt x="55" y="70"/>
                    <a:pt x="55" y="70"/>
                    <a:pt x="55" y="70"/>
                  </a:cubicBezTo>
                  <a:cubicBezTo>
                    <a:pt x="55" y="86"/>
                    <a:pt x="55" y="86"/>
                    <a:pt x="55" y="86"/>
                  </a:cubicBezTo>
                  <a:cubicBezTo>
                    <a:pt x="56" y="88"/>
                    <a:pt x="58" y="89"/>
                    <a:pt x="58" y="89"/>
                  </a:cubicBezTo>
                  <a:cubicBezTo>
                    <a:pt x="65" y="89"/>
                    <a:pt x="65" y="89"/>
                    <a:pt x="65" y="89"/>
                  </a:cubicBezTo>
                  <a:cubicBezTo>
                    <a:pt x="65" y="70"/>
                    <a:pt x="65" y="70"/>
                    <a:pt x="65" y="70"/>
                  </a:cubicBezTo>
                  <a:cubicBezTo>
                    <a:pt x="72" y="70"/>
                    <a:pt x="72" y="70"/>
                    <a:pt x="72" y="70"/>
                  </a:cubicBezTo>
                  <a:lnTo>
                    <a:pt x="72" y="95"/>
                  </a:lnTo>
                  <a:close/>
                  <a:moveTo>
                    <a:pt x="96" y="45"/>
                  </a:moveTo>
                  <a:cubicBezTo>
                    <a:pt x="96" y="42"/>
                    <a:pt x="94" y="32"/>
                    <a:pt x="84" y="32"/>
                  </a:cubicBezTo>
                  <a:cubicBezTo>
                    <a:pt x="74" y="32"/>
                    <a:pt x="72" y="41"/>
                    <a:pt x="72" y="48"/>
                  </a:cubicBezTo>
                  <a:cubicBezTo>
                    <a:pt x="72" y="54"/>
                    <a:pt x="73" y="62"/>
                    <a:pt x="85" y="62"/>
                  </a:cubicBezTo>
                  <a:cubicBezTo>
                    <a:pt x="98" y="62"/>
                    <a:pt x="96" y="48"/>
                    <a:pt x="96" y="45"/>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grpSp>
      <p:grpSp>
        <p:nvGrpSpPr>
          <p:cNvPr id="3098" name="组合 30"/>
          <p:cNvGrpSpPr>
            <a:grpSpLocks/>
          </p:cNvGrpSpPr>
          <p:nvPr/>
        </p:nvGrpSpPr>
        <p:grpSpPr bwMode="auto">
          <a:xfrm>
            <a:off x="5459413" y="2905125"/>
            <a:ext cx="1274762" cy="1673225"/>
            <a:chOff x="0" y="0"/>
            <a:chExt cx="708026" cy="930275"/>
          </a:xfrm>
        </p:grpSpPr>
        <p:sp>
          <p:nvSpPr>
            <p:cNvPr id="3099" name="Freeform 81"/>
            <p:cNvSpPr>
              <a:spLocks noChangeArrowheads="1"/>
            </p:cNvSpPr>
            <p:nvPr/>
          </p:nvSpPr>
          <p:spPr bwMode="auto">
            <a:xfrm>
              <a:off x="0" y="0"/>
              <a:ext cx="593725" cy="930275"/>
            </a:xfrm>
            <a:custGeom>
              <a:avLst/>
              <a:gdLst>
                <a:gd name="T0" fmla="*/ 86 w 155"/>
                <a:gd name="T1" fmla="*/ 0 h 245"/>
                <a:gd name="T2" fmla="*/ 16 w 155"/>
                <a:gd name="T3" fmla="*/ 133 h 245"/>
                <a:gd name="T4" fmla="*/ 88 w 155"/>
                <a:gd name="T5" fmla="*/ 245 h 245"/>
                <a:gd name="T6" fmla="*/ 145 w 155"/>
                <a:gd name="T7" fmla="*/ 66 h 245"/>
                <a:gd name="T8" fmla="*/ 86 w 155"/>
                <a:gd name="T9" fmla="*/ 0 h 245"/>
                <a:gd name="T10" fmla="*/ 0 60000 65536"/>
                <a:gd name="T11" fmla="*/ 0 60000 65536"/>
                <a:gd name="T12" fmla="*/ 0 60000 65536"/>
                <a:gd name="T13" fmla="*/ 0 60000 65536"/>
                <a:gd name="T14" fmla="*/ 0 60000 65536"/>
                <a:gd name="T15" fmla="*/ 0 w 155"/>
                <a:gd name="T16" fmla="*/ 0 h 245"/>
                <a:gd name="T17" fmla="*/ 155 w 155"/>
                <a:gd name="T18" fmla="*/ 245 h 245"/>
              </a:gdLst>
              <a:ahLst/>
              <a:cxnLst>
                <a:cxn ang="T10">
                  <a:pos x="T0" y="T1"/>
                </a:cxn>
                <a:cxn ang="T11">
                  <a:pos x="T2" y="T3"/>
                </a:cxn>
                <a:cxn ang="T12">
                  <a:pos x="T4" y="T5"/>
                </a:cxn>
                <a:cxn ang="T13">
                  <a:pos x="T6" y="T7"/>
                </a:cxn>
                <a:cxn ang="T14">
                  <a:pos x="T8" y="T9"/>
                </a:cxn>
              </a:cxnLst>
              <a:rect l="T15" t="T16" r="T17" b="T18"/>
              <a:pathLst>
                <a:path w="155" h="245">
                  <a:moveTo>
                    <a:pt x="86" y="0"/>
                  </a:moveTo>
                  <a:cubicBezTo>
                    <a:pt x="94" y="73"/>
                    <a:pt x="25" y="82"/>
                    <a:pt x="16" y="133"/>
                  </a:cubicBezTo>
                  <a:cubicBezTo>
                    <a:pt x="0" y="215"/>
                    <a:pt x="55" y="230"/>
                    <a:pt x="88" y="245"/>
                  </a:cubicBezTo>
                  <a:cubicBezTo>
                    <a:pt x="61" y="165"/>
                    <a:pt x="155" y="122"/>
                    <a:pt x="145" y="66"/>
                  </a:cubicBezTo>
                  <a:cubicBezTo>
                    <a:pt x="141" y="46"/>
                    <a:pt x="127" y="15"/>
                    <a:pt x="86" y="0"/>
                  </a:cubicBezTo>
                  <a:close/>
                </a:path>
              </a:pathLst>
            </a:custGeom>
            <a:solidFill>
              <a:srgbClr val="262626"/>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3100" name="Freeform 82"/>
            <p:cNvSpPr>
              <a:spLocks noChangeArrowheads="1"/>
            </p:cNvSpPr>
            <p:nvPr/>
          </p:nvSpPr>
          <p:spPr bwMode="auto">
            <a:xfrm>
              <a:off x="363538" y="425450"/>
              <a:ext cx="344488" cy="501650"/>
            </a:xfrm>
            <a:custGeom>
              <a:avLst/>
              <a:gdLst>
                <a:gd name="T0" fmla="*/ 56 w 90"/>
                <a:gd name="T1" fmla="*/ 0 h 132"/>
                <a:gd name="T2" fmla="*/ 27 w 90"/>
                <a:gd name="T3" fmla="*/ 50 h 132"/>
                <a:gd name="T4" fmla="*/ 8 w 90"/>
                <a:gd name="T5" fmla="*/ 132 h 132"/>
                <a:gd name="T6" fmla="*/ 56 w 90"/>
                <a:gd name="T7" fmla="*/ 0 h 132"/>
                <a:gd name="T8" fmla="*/ 0 60000 65536"/>
                <a:gd name="T9" fmla="*/ 0 60000 65536"/>
                <a:gd name="T10" fmla="*/ 0 60000 65536"/>
                <a:gd name="T11" fmla="*/ 0 60000 65536"/>
                <a:gd name="T12" fmla="*/ 0 w 90"/>
                <a:gd name="T13" fmla="*/ 0 h 132"/>
                <a:gd name="T14" fmla="*/ 90 w 90"/>
                <a:gd name="T15" fmla="*/ 132 h 132"/>
              </a:gdLst>
              <a:ahLst/>
              <a:cxnLst>
                <a:cxn ang="T8">
                  <a:pos x="T0" y="T1"/>
                </a:cxn>
                <a:cxn ang="T9">
                  <a:pos x="T2" y="T3"/>
                </a:cxn>
                <a:cxn ang="T10">
                  <a:pos x="T4" y="T5"/>
                </a:cxn>
                <a:cxn ang="T11">
                  <a:pos x="T6" y="T7"/>
                </a:cxn>
              </a:cxnLst>
              <a:rect l="T12" t="T13" r="T14" b="T15"/>
              <a:pathLst>
                <a:path w="90" h="132">
                  <a:moveTo>
                    <a:pt x="56" y="0"/>
                  </a:moveTo>
                  <a:cubicBezTo>
                    <a:pt x="51" y="17"/>
                    <a:pt x="39" y="32"/>
                    <a:pt x="27" y="50"/>
                  </a:cubicBezTo>
                  <a:cubicBezTo>
                    <a:pt x="13" y="69"/>
                    <a:pt x="0" y="90"/>
                    <a:pt x="8" y="132"/>
                  </a:cubicBezTo>
                  <a:cubicBezTo>
                    <a:pt x="32" y="86"/>
                    <a:pt x="90" y="91"/>
                    <a:pt x="56" y="0"/>
                  </a:cubicBezTo>
                  <a:close/>
                </a:path>
              </a:pathLst>
            </a:custGeom>
            <a:solidFill>
              <a:srgbClr val="262626"/>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grpSp>
      <p:pic>
        <p:nvPicPr>
          <p:cNvPr id="3101" name="medi2663.mp3">
            <a:hlinkClick r:id="" action="ppaction://media"/>
          </p:cNvPr>
          <p:cNvPicPr>
            <a:picLocks noChangeAspect="1" noChangeArrowheads="1"/>
          </p:cNvPicPr>
          <p:nvPr>
            <a:wavAudioFile r:embed="rId1" name="media1.mp3"/>
          </p:nvPr>
        </p:nvPicPr>
        <p:blipFill>
          <a:blip r:embed="rId4">
            <a:extLst>
              <a:ext uri="{28A0092B-C50C-407E-A947-70E740481C1C}">
                <a14:useLocalDpi xmlns:a14="http://schemas.microsoft.com/office/drawing/2010/main" val="0"/>
              </a:ext>
            </a:extLst>
          </a:blip>
          <a:srcRect/>
          <a:stretch>
            <a:fillRect/>
          </a:stretch>
        </p:blipFill>
        <p:spPr bwMode="auto">
          <a:xfrm>
            <a:off x="-1550988" y="1019175"/>
            <a:ext cx="6096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mediacall" presetSubtype="0" fill="hold" nodeType="afterEffect">
                                  <p:stCondLst>
                                    <p:cond delay="0"/>
                                  </p:stCondLst>
                                  <p:childTnLst>
                                    <p:cmd type="evt" cmd="playFrom(0.0)">
                                      <p:cBhvr>
                                        <p:cTn id="6" dur="1" fill="hold"/>
                                        <p:tgtEl>
                                          <p:spTgt spid="3101"/>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7" repeatCount="indefinite" fill="remove" display="1" nodeType="clickEffect">
                  <p:stCondLst>
                    <p:cond delay="indefinite"/>
                  </p:stCondLst>
                  <p:endCondLst>
                    <p:cond evt="onStopAudio" delay="0">
                      <p:tgtEl>
                        <p:sldTgt/>
                      </p:tgtEl>
                    </p:cond>
                  </p:endCondLst>
                </p:cTn>
                <p:tgtEl>
                  <p:spTgt spid="3101"/>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矩形 21"/>
          <p:cNvSpPr>
            <a:spLocks noChangeArrowheads="1"/>
          </p:cNvSpPr>
          <p:nvPr/>
        </p:nvSpPr>
        <p:spPr bwMode="auto">
          <a:xfrm>
            <a:off x="0" y="5472113"/>
            <a:ext cx="12192000" cy="1385887"/>
          </a:xfrm>
          <a:prstGeom prst="rect">
            <a:avLst/>
          </a:prstGeom>
          <a:solidFill>
            <a:srgbClr val="3F3F3F"/>
          </a:solidFill>
          <a:ln>
            <a:noFill/>
          </a:ln>
          <a:extLst>
            <a:ext uri="{91240B29-F687-4F45-9708-019B960494DF}">
              <a14:hiddenLine xmlns:a14="http://schemas.microsoft.com/office/drawing/2010/main" w="12700" cap="flat" cmpd="sng">
                <a:solidFill>
                  <a:srgbClr val="2F6583"/>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pic>
        <p:nvPicPr>
          <p:cNvPr id="13315" name="图片 20"/>
          <p:cNvPicPr preferRelativeResize="0">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029700" y="2273300"/>
            <a:ext cx="2286000" cy="2286000"/>
          </a:xfrm>
          <a:custGeom>
            <a:avLst/>
            <a:gdLst>
              <a:gd name="T0" fmla="*/ 1143000 w 2286000"/>
              <a:gd name="T1" fmla="*/ 0 h 2286000"/>
              <a:gd name="T2" fmla="*/ 2286000 w 2286000"/>
              <a:gd name="T3" fmla="*/ 1143000 h 2286000"/>
              <a:gd name="T4" fmla="*/ 1143000 w 2286000"/>
              <a:gd name="T5" fmla="*/ 2286000 h 2286000"/>
              <a:gd name="T6" fmla="*/ 0 w 2286000"/>
              <a:gd name="T7" fmla="*/ 1143000 h 2286000"/>
              <a:gd name="T8" fmla="*/ 1143000 w 2286000"/>
              <a:gd name="T9" fmla="*/ 0 h 2286000"/>
              <a:gd name="T10" fmla="*/ 0 w 2286000"/>
              <a:gd name="T11" fmla="*/ 0 h 2286000"/>
              <a:gd name="T12" fmla="*/ 2286000 w 2286000"/>
              <a:gd name="T13" fmla="*/ 2286000 h 2286000"/>
            </a:gdLst>
            <a:ahLst/>
            <a:cxnLst>
              <a:cxn ang="0">
                <a:pos x="T0" y="T1"/>
              </a:cxn>
              <a:cxn ang="0">
                <a:pos x="T2" y="T3"/>
              </a:cxn>
              <a:cxn ang="0">
                <a:pos x="T4" y="T5"/>
              </a:cxn>
              <a:cxn ang="0">
                <a:pos x="T6" y="T7"/>
              </a:cxn>
              <a:cxn ang="0">
                <a:pos x="T8" y="T9"/>
              </a:cxn>
            </a:cxnLst>
            <a:rect l="T10" t="T11" r="T12" b="T13"/>
            <a:pathLst>
              <a:path w="2286000" h="2286000">
                <a:moveTo>
                  <a:pt x="1143000" y="0"/>
                </a:moveTo>
                <a:cubicBezTo>
                  <a:pt x="1774261" y="0"/>
                  <a:pt x="2286000" y="511739"/>
                  <a:pt x="2286000" y="1143000"/>
                </a:cubicBezTo>
                <a:cubicBezTo>
                  <a:pt x="2286000" y="1774261"/>
                  <a:pt x="1774261" y="2286000"/>
                  <a:pt x="1143000" y="2286000"/>
                </a:cubicBezTo>
                <a:cubicBezTo>
                  <a:pt x="511739" y="2286000"/>
                  <a:pt x="0" y="1774261"/>
                  <a:pt x="0" y="1143000"/>
                </a:cubicBezTo>
                <a:cubicBezTo>
                  <a:pt x="0" y="511739"/>
                  <a:pt x="511739" y="0"/>
                  <a:pt x="1143000" y="0"/>
                </a:cubicBezTo>
                <a:close/>
              </a:path>
            </a:pathLst>
          </a:custGeom>
          <a:noFill/>
          <a:ln w="38100" cmpd="sng">
            <a:solidFill>
              <a:srgbClr val="3F3F3F"/>
            </a:solidFill>
            <a:bevel/>
            <a:headEnd/>
            <a:tailEnd/>
          </a:ln>
          <a:extLst>
            <a:ext uri="{909E8E84-426E-40DD-AFC4-6F175D3DCCD1}">
              <a14:hiddenFill xmlns:a14="http://schemas.microsoft.com/office/drawing/2010/main">
                <a:solidFill>
                  <a:srgbClr val="FFFFFF"/>
                </a:solidFill>
              </a14:hiddenFill>
            </a:ext>
          </a:extLst>
        </p:spPr>
      </p:pic>
      <p:grpSp>
        <p:nvGrpSpPr>
          <p:cNvPr id="13316" name="组合 1"/>
          <p:cNvGrpSpPr>
            <a:grpSpLocks/>
          </p:cNvGrpSpPr>
          <p:nvPr/>
        </p:nvGrpSpPr>
        <p:grpSpPr bwMode="auto">
          <a:xfrm>
            <a:off x="711200" y="581025"/>
            <a:ext cx="1204913" cy="890588"/>
            <a:chOff x="0" y="0"/>
            <a:chExt cx="1204686" cy="891137"/>
          </a:xfrm>
        </p:grpSpPr>
        <p:sp>
          <p:nvSpPr>
            <p:cNvPr id="13317" name="矩形 2"/>
            <p:cNvSpPr>
              <a:spLocks noChangeArrowheads="1"/>
            </p:cNvSpPr>
            <p:nvPr/>
          </p:nvSpPr>
          <p:spPr bwMode="auto">
            <a:xfrm>
              <a:off x="0" y="0"/>
              <a:ext cx="1204686" cy="891137"/>
            </a:xfrm>
            <a:prstGeom prst="rect">
              <a:avLst/>
            </a:prstGeom>
            <a:solidFill>
              <a:srgbClr val="231F20"/>
            </a:solidFill>
            <a:ln>
              <a:noFill/>
            </a:ln>
            <a:extLst>
              <a:ext uri="{91240B29-F687-4F45-9708-019B960494DF}">
                <a14:hiddenLine xmlns:a14="http://schemas.microsoft.com/office/drawing/2010/main" w="12700" cap="flat" cmpd="sng">
                  <a:solidFill>
                    <a:srgbClr val="2F6583"/>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3318" name="Freeform 21"/>
            <p:cNvSpPr>
              <a:spLocks noEditPoints="1" noChangeArrowheads="1"/>
            </p:cNvSpPr>
            <p:nvPr/>
          </p:nvSpPr>
          <p:spPr bwMode="auto">
            <a:xfrm>
              <a:off x="311375" y="138955"/>
              <a:ext cx="568039" cy="566807"/>
            </a:xfrm>
            <a:custGeom>
              <a:avLst/>
              <a:gdLst>
                <a:gd name="T0" fmla="*/ 96 w 192"/>
                <a:gd name="T1" fmla="*/ 0 h 192"/>
                <a:gd name="T2" fmla="*/ 0 w 192"/>
                <a:gd name="T3" fmla="*/ 96 h 192"/>
                <a:gd name="T4" fmla="*/ 96 w 192"/>
                <a:gd name="T5" fmla="*/ 192 h 192"/>
                <a:gd name="T6" fmla="*/ 192 w 192"/>
                <a:gd name="T7" fmla="*/ 96 h 192"/>
                <a:gd name="T8" fmla="*/ 96 w 192"/>
                <a:gd name="T9" fmla="*/ 0 h 192"/>
                <a:gd name="T10" fmla="*/ 96 w 192"/>
                <a:gd name="T11" fmla="*/ 24 h 192"/>
                <a:gd name="T12" fmla="*/ 168 w 192"/>
                <a:gd name="T13" fmla="*/ 96 h 192"/>
                <a:gd name="T14" fmla="*/ 96 w 192"/>
                <a:gd name="T15" fmla="*/ 168 h 192"/>
                <a:gd name="T16" fmla="*/ 24 w 192"/>
                <a:gd name="T17" fmla="*/ 96 h 192"/>
                <a:gd name="T18" fmla="*/ 96 w 192"/>
                <a:gd name="T19" fmla="*/ 24 h 192"/>
                <a:gd name="T20" fmla="*/ 140 w 192"/>
                <a:gd name="T21" fmla="*/ 88 h 192"/>
                <a:gd name="T22" fmla="*/ 144 w 192"/>
                <a:gd name="T23" fmla="*/ 96 h 192"/>
                <a:gd name="T24" fmla="*/ 140 w 192"/>
                <a:gd name="T25" fmla="*/ 104 h 192"/>
                <a:gd name="T26" fmla="*/ 116 w 192"/>
                <a:gd name="T27" fmla="*/ 128 h 192"/>
                <a:gd name="T28" fmla="*/ 103 w 192"/>
                <a:gd name="T29" fmla="*/ 131 h 192"/>
                <a:gd name="T30" fmla="*/ 96 w 192"/>
                <a:gd name="T31" fmla="*/ 120 h 192"/>
                <a:gd name="T32" fmla="*/ 96 w 192"/>
                <a:gd name="T33" fmla="*/ 108 h 192"/>
                <a:gd name="T34" fmla="*/ 60 w 192"/>
                <a:gd name="T35" fmla="*/ 108 h 192"/>
                <a:gd name="T36" fmla="*/ 48 w 192"/>
                <a:gd name="T37" fmla="*/ 96 h 192"/>
                <a:gd name="T38" fmla="*/ 60 w 192"/>
                <a:gd name="T39" fmla="*/ 84 h 192"/>
                <a:gd name="T40" fmla="*/ 96 w 192"/>
                <a:gd name="T41" fmla="*/ 84 h 192"/>
                <a:gd name="T42" fmla="*/ 96 w 192"/>
                <a:gd name="T43" fmla="*/ 72 h 192"/>
                <a:gd name="T44" fmla="*/ 103 w 192"/>
                <a:gd name="T45" fmla="*/ 61 h 192"/>
                <a:gd name="T46" fmla="*/ 116 w 192"/>
                <a:gd name="T47" fmla="*/ 64 h 192"/>
                <a:gd name="T48" fmla="*/ 140 w 192"/>
                <a:gd name="T49" fmla="*/ 88 h 19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92"/>
                <a:gd name="T76" fmla="*/ 0 h 192"/>
                <a:gd name="T77" fmla="*/ 192 w 192"/>
                <a:gd name="T78" fmla="*/ 192 h 19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92" h="192">
                  <a:moveTo>
                    <a:pt x="96" y="0"/>
                  </a:moveTo>
                  <a:cubicBezTo>
                    <a:pt x="43" y="0"/>
                    <a:pt x="0" y="43"/>
                    <a:pt x="0" y="96"/>
                  </a:cubicBezTo>
                  <a:cubicBezTo>
                    <a:pt x="0" y="149"/>
                    <a:pt x="43" y="192"/>
                    <a:pt x="96" y="192"/>
                  </a:cubicBezTo>
                  <a:cubicBezTo>
                    <a:pt x="149" y="192"/>
                    <a:pt x="192" y="149"/>
                    <a:pt x="192" y="96"/>
                  </a:cubicBezTo>
                  <a:cubicBezTo>
                    <a:pt x="192" y="43"/>
                    <a:pt x="149" y="0"/>
                    <a:pt x="96" y="0"/>
                  </a:cubicBezTo>
                  <a:close/>
                  <a:moveTo>
                    <a:pt x="96" y="24"/>
                  </a:moveTo>
                  <a:cubicBezTo>
                    <a:pt x="136" y="24"/>
                    <a:pt x="168" y="56"/>
                    <a:pt x="168" y="96"/>
                  </a:cubicBezTo>
                  <a:cubicBezTo>
                    <a:pt x="168" y="136"/>
                    <a:pt x="136" y="168"/>
                    <a:pt x="96" y="168"/>
                  </a:cubicBezTo>
                  <a:cubicBezTo>
                    <a:pt x="56" y="168"/>
                    <a:pt x="24" y="136"/>
                    <a:pt x="24" y="96"/>
                  </a:cubicBezTo>
                  <a:cubicBezTo>
                    <a:pt x="24" y="56"/>
                    <a:pt x="56" y="24"/>
                    <a:pt x="96" y="24"/>
                  </a:cubicBezTo>
                  <a:close/>
                  <a:moveTo>
                    <a:pt x="140" y="88"/>
                  </a:moveTo>
                  <a:cubicBezTo>
                    <a:pt x="143" y="90"/>
                    <a:pt x="144" y="93"/>
                    <a:pt x="144" y="96"/>
                  </a:cubicBezTo>
                  <a:cubicBezTo>
                    <a:pt x="144" y="99"/>
                    <a:pt x="143" y="102"/>
                    <a:pt x="140" y="104"/>
                  </a:cubicBezTo>
                  <a:cubicBezTo>
                    <a:pt x="116" y="128"/>
                    <a:pt x="116" y="128"/>
                    <a:pt x="116" y="128"/>
                  </a:cubicBezTo>
                  <a:cubicBezTo>
                    <a:pt x="113" y="132"/>
                    <a:pt x="108" y="133"/>
                    <a:pt x="103" y="131"/>
                  </a:cubicBezTo>
                  <a:cubicBezTo>
                    <a:pt x="99" y="129"/>
                    <a:pt x="96" y="125"/>
                    <a:pt x="96" y="120"/>
                  </a:cubicBezTo>
                  <a:cubicBezTo>
                    <a:pt x="96" y="108"/>
                    <a:pt x="96" y="108"/>
                    <a:pt x="96" y="108"/>
                  </a:cubicBezTo>
                  <a:cubicBezTo>
                    <a:pt x="60" y="108"/>
                    <a:pt x="60" y="108"/>
                    <a:pt x="60" y="108"/>
                  </a:cubicBezTo>
                  <a:cubicBezTo>
                    <a:pt x="53" y="108"/>
                    <a:pt x="48" y="103"/>
                    <a:pt x="48" y="96"/>
                  </a:cubicBezTo>
                  <a:cubicBezTo>
                    <a:pt x="48" y="89"/>
                    <a:pt x="53" y="84"/>
                    <a:pt x="60" y="84"/>
                  </a:cubicBezTo>
                  <a:cubicBezTo>
                    <a:pt x="96" y="84"/>
                    <a:pt x="96" y="84"/>
                    <a:pt x="96" y="84"/>
                  </a:cubicBezTo>
                  <a:cubicBezTo>
                    <a:pt x="96" y="72"/>
                    <a:pt x="96" y="72"/>
                    <a:pt x="96" y="72"/>
                  </a:cubicBezTo>
                  <a:cubicBezTo>
                    <a:pt x="96" y="67"/>
                    <a:pt x="99" y="63"/>
                    <a:pt x="103" y="61"/>
                  </a:cubicBezTo>
                  <a:cubicBezTo>
                    <a:pt x="108" y="59"/>
                    <a:pt x="113" y="60"/>
                    <a:pt x="116" y="64"/>
                  </a:cubicBezTo>
                  <a:lnTo>
                    <a:pt x="140" y="88"/>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grpSp>
      <p:sp>
        <p:nvSpPr>
          <p:cNvPr id="13319" name="文本框 7"/>
          <p:cNvSpPr>
            <a:spLocks noChangeArrowheads="1"/>
          </p:cNvSpPr>
          <p:nvPr/>
        </p:nvSpPr>
        <p:spPr bwMode="auto">
          <a:xfrm>
            <a:off x="2227263" y="542925"/>
            <a:ext cx="4986337"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3600">
                <a:solidFill>
                  <a:srgbClr val="000000"/>
                </a:solidFill>
                <a:latin typeface="Fira Sans" pitchFamily="2" charset="0"/>
                <a:sym typeface="Fira Sans" pitchFamily="2" charset="0"/>
              </a:rPr>
              <a:t>Our Program Analysis</a:t>
            </a:r>
            <a:endParaRPr lang="zh-CN" altLang="en-US" sz="3600">
              <a:solidFill>
                <a:srgbClr val="000000"/>
              </a:solidFill>
              <a:latin typeface="Fira Sans" pitchFamily="2" charset="0"/>
              <a:sym typeface="Fira Sans" pitchFamily="2" charset="0"/>
            </a:endParaRPr>
          </a:p>
        </p:txBody>
      </p:sp>
      <p:sp>
        <p:nvSpPr>
          <p:cNvPr id="13320" name="矩形 8"/>
          <p:cNvSpPr>
            <a:spLocks noChangeArrowheads="1"/>
          </p:cNvSpPr>
          <p:nvPr/>
        </p:nvSpPr>
        <p:spPr bwMode="auto">
          <a:xfrm>
            <a:off x="2322513" y="1189038"/>
            <a:ext cx="4249737"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600">
                <a:solidFill>
                  <a:srgbClr val="000000"/>
                </a:solidFill>
                <a:latin typeface="Open Sans" pitchFamily="2" charset="0"/>
                <a:ea typeface="Open Sans" pitchFamily="2" charset="0"/>
                <a:cs typeface="Open Sans" pitchFamily="2" charset="0"/>
                <a:sym typeface="Open Sans" pitchFamily="2" charset="0"/>
              </a:rPr>
              <a:t>Lorem ipsum dolor sit amet, consectetur .</a:t>
            </a:r>
            <a:endParaRPr lang="zh-CN" altLang="en-US" sz="1600">
              <a:solidFill>
                <a:srgbClr val="000000"/>
              </a:solidFill>
              <a:latin typeface="Open Sans" pitchFamily="2" charset="0"/>
              <a:sym typeface="Open Sans" pitchFamily="2" charset="0"/>
            </a:endParaRPr>
          </a:p>
        </p:txBody>
      </p:sp>
      <p:sp>
        <p:nvSpPr>
          <p:cNvPr id="13321" name="文本框 9"/>
          <p:cNvSpPr>
            <a:spLocks noChangeArrowheads="1"/>
          </p:cNvSpPr>
          <p:nvPr/>
        </p:nvSpPr>
        <p:spPr bwMode="auto">
          <a:xfrm>
            <a:off x="298450" y="2384425"/>
            <a:ext cx="3768725" cy="1554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4800" b="1">
                <a:solidFill>
                  <a:srgbClr val="000000"/>
                </a:solidFill>
                <a:sym typeface="Arial" pitchFamily="34" charset="0"/>
              </a:rPr>
              <a:t>2014  -- 2015</a:t>
            </a:r>
          </a:p>
        </p:txBody>
      </p:sp>
      <p:sp>
        <p:nvSpPr>
          <p:cNvPr id="13322" name="文本框 12"/>
          <p:cNvSpPr>
            <a:spLocks noChangeArrowheads="1"/>
          </p:cNvSpPr>
          <p:nvPr/>
        </p:nvSpPr>
        <p:spPr bwMode="auto">
          <a:xfrm>
            <a:off x="1336675" y="3813175"/>
            <a:ext cx="241935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solidFill>
                  <a:srgbClr val="000000"/>
                </a:solidFill>
                <a:sym typeface="Arial" pitchFamily="34" charset="0"/>
              </a:rPr>
              <a:t>Text something in here</a:t>
            </a:r>
          </a:p>
        </p:txBody>
      </p:sp>
      <p:sp>
        <p:nvSpPr>
          <p:cNvPr id="13323" name="文本框 13"/>
          <p:cNvSpPr>
            <a:spLocks noChangeArrowheads="1"/>
          </p:cNvSpPr>
          <p:nvPr/>
        </p:nvSpPr>
        <p:spPr bwMode="auto">
          <a:xfrm>
            <a:off x="1662113" y="3397250"/>
            <a:ext cx="176688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2000" b="1">
                <a:solidFill>
                  <a:srgbClr val="000000"/>
                </a:solidFill>
                <a:latin typeface="Open Sans" pitchFamily="2" charset="0"/>
                <a:ea typeface="Open Sans" pitchFamily="2" charset="0"/>
                <a:cs typeface="Open Sans" pitchFamily="2" charset="0"/>
                <a:sym typeface="Open Sans" pitchFamily="2" charset="0"/>
              </a:rPr>
              <a:t>Title in here</a:t>
            </a:r>
            <a:endParaRPr lang="zh-CN" altLang="en-US" sz="2000" b="1">
              <a:solidFill>
                <a:srgbClr val="000000"/>
              </a:solidFill>
              <a:latin typeface="Open Sans" pitchFamily="2" charset="0"/>
              <a:sym typeface="Open Sans" pitchFamily="2" charset="0"/>
            </a:endParaRPr>
          </a:p>
        </p:txBody>
      </p:sp>
      <p:sp>
        <p:nvSpPr>
          <p:cNvPr id="13324" name="矩形 16"/>
          <p:cNvSpPr>
            <a:spLocks noChangeArrowheads="1"/>
          </p:cNvSpPr>
          <p:nvPr/>
        </p:nvSpPr>
        <p:spPr bwMode="auto">
          <a:xfrm>
            <a:off x="4665663" y="2273300"/>
            <a:ext cx="3665537" cy="233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ts val="2500"/>
              </a:lnSpc>
            </a:pPr>
            <a:r>
              <a:rPr lang="en-US">
                <a:solidFill>
                  <a:srgbClr val="000000"/>
                </a:solidFill>
                <a:latin typeface="Segoe UI Light" pitchFamily="34" charset="0"/>
                <a:sym typeface="Arial" pitchFamily="34" charset="0"/>
              </a:rPr>
              <a:t>Lorem ipsum dolor sit amet, consectetur adipisicing elit, sed do eiusmod tempor incididunt ut labore et dolore magna aliqua. Ut enim ad minim veniam, quis nostrud exercitation ullamcol aboris nisi ut aliquip ex commodo consequat. </a:t>
            </a:r>
          </a:p>
        </p:txBody>
      </p:sp>
      <p:sp>
        <p:nvSpPr>
          <p:cNvPr id="13325" name="矩形 10"/>
          <p:cNvSpPr>
            <a:spLocks noChangeArrowheads="1"/>
          </p:cNvSpPr>
          <p:nvPr/>
        </p:nvSpPr>
        <p:spPr bwMode="auto">
          <a:xfrm>
            <a:off x="196850" y="6288088"/>
            <a:ext cx="11798300" cy="41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ts val="2500"/>
              </a:lnSpc>
            </a:pPr>
            <a:r>
              <a:rPr lang="en-US" sz="2000">
                <a:solidFill>
                  <a:schemeClr val="bg1"/>
                </a:solidFill>
                <a:latin typeface="Open Sans" pitchFamily="2" charset="0"/>
                <a:ea typeface="Open Sans" pitchFamily="2" charset="0"/>
                <a:cs typeface="Open Sans" pitchFamily="2" charset="0"/>
                <a:sym typeface="Open Sans" pitchFamily="2" charset="0"/>
              </a:rPr>
              <a:t>Lorem ipsum dolor sit amet, consectetur adipisicing elit, sed do eiusmod tempor. </a:t>
            </a:r>
            <a:endParaRPr lang="zh-CN" altLang="en-US" sz="2000">
              <a:solidFill>
                <a:schemeClr val="bg1"/>
              </a:solidFill>
              <a:latin typeface="Open Sans" pitchFamily="2" charset="0"/>
              <a:sym typeface="Open Sans" pitchFamily="2" charset="0"/>
            </a:endParaRPr>
          </a:p>
        </p:txBody>
      </p:sp>
      <p:sp>
        <p:nvSpPr>
          <p:cNvPr id="13326" name="文本框 23"/>
          <p:cNvSpPr>
            <a:spLocks noChangeArrowheads="1"/>
          </p:cNvSpPr>
          <p:nvPr/>
        </p:nvSpPr>
        <p:spPr bwMode="auto">
          <a:xfrm>
            <a:off x="4097338" y="5730875"/>
            <a:ext cx="39973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2400" b="1">
                <a:solidFill>
                  <a:srgbClr val="FFCF01"/>
                </a:solidFill>
                <a:latin typeface="Open Sans" pitchFamily="2" charset="0"/>
                <a:ea typeface="Open Sans" pitchFamily="2" charset="0"/>
                <a:cs typeface="Open Sans" pitchFamily="2" charset="0"/>
                <a:sym typeface="Open Sans" pitchFamily="2" charset="0"/>
              </a:rPr>
              <a:t>Text some passion words</a:t>
            </a:r>
            <a:endParaRPr lang="zh-CN" altLang="en-US" sz="2400" b="1">
              <a:solidFill>
                <a:srgbClr val="FFCF01"/>
              </a:solidFill>
              <a:latin typeface="Open Sans" pitchFamily="2" charset="0"/>
              <a:sym typeface="Open Sans" pitchFamily="2" charset="0"/>
            </a:endParaRPr>
          </a:p>
        </p:txBody>
      </p:sp>
    </p:spTree>
  </p:cSld>
  <p:clrMapOvr>
    <a:masterClrMapping/>
  </p:clrMapOvr>
  <p:transition spd="slow">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图片 14"/>
          <p:cNvPicPr>
            <a:picLocks noChangeAspect="1" noChangeArrowheads="1"/>
          </p:cNvPicPr>
          <p:nvPr/>
        </p:nvPicPr>
        <p:blipFill>
          <a:blip r:embed="rId2">
            <a:extLst>
              <a:ext uri="{28A0092B-C50C-407E-A947-70E740481C1C}">
                <a14:useLocalDpi xmlns:a14="http://schemas.microsoft.com/office/drawing/2010/main" val="0"/>
              </a:ext>
            </a:extLst>
          </a:blip>
          <a:srcRect b="15358"/>
          <a:stretch>
            <a:fillRect/>
          </a:stretch>
        </p:blipFill>
        <p:spPr bwMode="auto">
          <a:xfrm>
            <a:off x="0" y="0"/>
            <a:ext cx="12192000" cy="6877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39" name="矩形 12"/>
          <p:cNvSpPr>
            <a:spLocks noChangeArrowheads="1"/>
          </p:cNvSpPr>
          <p:nvPr/>
        </p:nvSpPr>
        <p:spPr bwMode="auto">
          <a:xfrm>
            <a:off x="0" y="5048250"/>
            <a:ext cx="12192000" cy="1809750"/>
          </a:xfrm>
          <a:prstGeom prst="rect">
            <a:avLst/>
          </a:prstGeom>
          <a:solidFill>
            <a:srgbClr val="FFCF01">
              <a:alpha val="89000"/>
            </a:srgbClr>
          </a:solidFill>
          <a:ln>
            <a:noFill/>
          </a:ln>
          <a:extLst>
            <a:ext uri="{91240B29-F687-4F45-9708-019B960494DF}">
              <a14:hiddenLine xmlns:a14="http://schemas.microsoft.com/office/drawing/2010/main" w="12700" cap="flat" cmpd="sng">
                <a:solidFill>
                  <a:srgbClr val="2F6583"/>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4340" name="文本框 18"/>
          <p:cNvSpPr>
            <a:spLocks noChangeArrowheads="1"/>
          </p:cNvSpPr>
          <p:nvPr/>
        </p:nvSpPr>
        <p:spPr bwMode="auto">
          <a:xfrm>
            <a:off x="3582988" y="6086475"/>
            <a:ext cx="4648200" cy="76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4400">
                <a:solidFill>
                  <a:srgbClr val="262626"/>
                </a:solidFill>
                <a:latin typeface="Open Sans" pitchFamily="2" charset="0"/>
                <a:ea typeface="Open Sans" pitchFamily="2" charset="0"/>
                <a:cs typeface="Open Sans" pitchFamily="2" charset="0"/>
                <a:sym typeface="Open Sans" pitchFamily="2" charset="0"/>
              </a:rPr>
              <a:t>The Title In Here</a:t>
            </a:r>
            <a:endParaRPr lang="zh-CN" altLang="en-US" sz="4400">
              <a:solidFill>
                <a:srgbClr val="262626"/>
              </a:solidFill>
              <a:latin typeface="Open Sans" pitchFamily="2" charset="0"/>
              <a:sym typeface="Open Sans" pitchFamily="2" charset="0"/>
            </a:endParaRPr>
          </a:p>
        </p:txBody>
      </p:sp>
      <p:sp>
        <p:nvSpPr>
          <p:cNvPr id="14341" name="矩形 8"/>
          <p:cNvSpPr>
            <a:spLocks noChangeArrowheads="1"/>
          </p:cNvSpPr>
          <p:nvPr/>
        </p:nvSpPr>
        <p:spPr bwMode="auto">
          <a:xfrm>
            <a:off x="4572000" y="0"/>
            <a:ext cx="2381250" cy="5048250"/>
          </a:xfrm>
          <a:prstGeom prst="rect">
            <a:avLst/>
          </a:prstGeom>
          <a:solidFill>
            <a:srgbClr val="FFCF01">
              <a:alpha val="39999"/>
            </a:srgbClr>
          </a:solidFill>
          <a:ln>
            <a:noFill/>
          </a:ln>
          <a:extLst>
            <a:ext uri="{91240B29-F687-4F45-9708-019B960494DF}">
              <a14:hiddenLine xmlns:a14="http://schemas.microsoft.com/office/drawing/2010/main" w="12700" cap="flat" cmpd="sng">
                <a:solidFill>
                  <a:srgbClr val="2F6583"/>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nvGrpSpPr>
          <p:cNvPr id="14342" name="组合 17"/>
          <p:cNvGrpSpPr>
            <a:grpSpLocks/>
          </p:cNvGrpSpPr>
          <p:nvPr/>
        </p:nvGrpSpPr>
        <p:grpSpPr bwMode="auto">
          <a:xfrm>
            <a:off x="4816475" y="4235450"/>
            <a:ext cx="1892300" cy="1892300"/>
            <a:chOff x="0" y="0"/>
            <a:chExt cx="1890713" cy="1890713"/>
          </a:xfrm>
        </p:grpSpPr>
        <p:sp>
          <p:nvSpPr>
            <p:cNvPr id="14343" name="椭圆 15"/>
            <p:cNvSpPr>
              <a:spLocks noChangeArrowheads="1"/>
            </p:cNvSpPr>
            <p:nvPr/>
          </p:nvSpPr>
          <p:spPr bwMode="auto">
            <a:xfrm>
              <a:off x="0" y="0"/>
              <a:ext cx="1890713" cy="1890713"/>
            </a:xfrm>
            <a:prstGeom prst="ellipse">
              <a:avLst/>
            </a:prstGeom>
            <a:solidFill>
              <a:srgbClr val="231F20">
                <a:alpha val="89000"/>
              </a:srgbClr>
            </a:solidFill>
            <a:ln>
              <a:noFill/>
            </a:ln>
            <a:extLst>
              <a:ext uri="{91240B29-F687-4F45-9708-019B960494DF}">
                <a14:hiddenLine xmlns:a14="http://schemas.microsoft.com/office/drawing/2010/main" w="12700" cap="flat" cmpd="sng">
                  <a:solidFill>
                    <a:srgbClr val="2F6583"/>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4344" name="文本框 16"/>
            <p:cNvSpPr>
              <a:spLocks noChangeArrowheads="1"/>
            </p:cNvSpPr>
            <p:nvPr/>
          </p:nvSpPr>
          <p:spPr bwMode="auto">
            <a:xfrm>
              <a:off x="109538" y="283637"/>
              <a:ext cx="1671637"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sz="8000">
                  <a:solidFill>
                    <a:srgbClr val="FFCF01"/>
                  </a:solidFill>
                  <a:sym typeface="Arial" pitchFamily="34" charset="0"/>
                </a:rPr>
                <a:t>0 3</a:t>
              </a:r>
            </a:p>
          </p:txBody>
        </p:sp>
      </p:grpSp>
    </p:spTree>
  </p:cSld>
  <p:clrMapOvr>
    <a:masterClrMapping/>
  </p:clrMapOvr>
  <p:transition spd="slow">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图片 14"/>
          <p:cNvPicPr>
            <a:picLocks noChangeAspect="1" noChangeArrowheads="1"/>
          </p:cNvPicPr>
          <p:nvPr/>
        </p:nvPicPr>
        <p:blipFill>
          <a:blip r:embed="rId2">
            <a:extLst>
              <a:ext uri="{28A0092B-C50C-407E-A947-70E740481C1C}">
                <a14:useLocalDpi xmlns:a14="http://schemas.microsoft.com/office/drawing/2010/main" val="0"/>
              </a:ext>
            </a:extLst>
          </a:blip>
          <a:srcRect b="15358"/>
          <a:stretch>
            <a:fillRect/>
          </a:stretch>
        </p:blipFill>
        <p:spPr bwMode="auto">
          <a:xfrm>
            <a:off x="0" y="0"/>
            <a:ext cx="12192000" cy="6877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3" name="矩形 12"/>
          <p:cNvSpPr>
            <a:spLocks noChangeArrowheads="1"/>
          </p:cNvSpPr>
          <p:nvPr/>
        </p:nvSpPr>
        <p:spPr bwMode="auto">
          <a:xfrm>
            <a:off x="0" y="5048250"/>
            <a:ext cx="12192000" cy="1809750"/>
          </a:xfrm>
          <a:prstGeom prst="rect">
            <a:avLst/>
          </a:prstGeom>
          <a:solidFill>
            <a:srgbClr val="FFCF01">
              <a:alpha val="89000"/>
            </a:srgbClr>
          </a:solidFill>
          <a:ln>
            <a:noFill/>
          </a:ln>
          <a:extLst>
            <a:ext uri="{91240B29-F687-4F45-9708-019B960494DF}">
              <a14:hiddenLine xmlns:a14="http://schemas.microsoft.com/office/drawing/2010/main" w="12700" cap="flat" cmpd="sng">
                <a:solidFill>
                  <a:srgbClr val="2F6583"/>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nvGrpSpPr>
          <p:cNvPr id="15364" name="组合 17"/>
          <p:cNvGrpSpPr>
            <a:grpSpLocks/>
          </p:cNvGrpSpPr>
          <p:nvPr/>
        </p:nvGrpSpPr>
        <p:grpSpPr bwMode="auto">
          <a:xfrm>
            <a:off x="476250" y="4591050"/>
            <a:ext cx="1890713" cy="1890713"/>
            <a:chOff x="0" y="0"/>
            <a:chExt cx="1890713" cy="1890713"/>
          </a:xfrm>
        </p:grpSpPr>
        <p:sp>
          <p:nvSpPr>
            <p:cNvPr id="15365" name="椭圆 15"/>
            <p:cNvSpPr>
              <a:spLocks noChangeArrowheads="1"/>
            </p:cNvSpPr>
            <p:nvPr/>
          </p:nvSpPr>
          <p:spPr bwMode="auto">
            <a:xfrm>
              <a:off x="0" y="0"/>
              <a:ext cx="1890713" cy="1890713"/>
            </a:xfrm>
            <a:prstGeom prst="ellipse">
              <a:avLst/>
            </a:prstGeom>
            <a:solidFill>
              <a:srgbClr val="231F20">
                <a:alpha val="89000"/>
              </a:srgbClr>
            </a:solidFill>
            <a:ln>
              <a:noFill/>
            </a:ln>
            <a:extLst>
              <a:ext uri="{91240B29-F687-4F45-9708-019B960494DF}">
                <a14:hiddenLine xmlns:a14="http://schemas.microsoft.com/office/drawing/2010/main" w="12700" cap="flat" cmpd="sng">
                  <a:solidFill>
                    <a:srgbClr val="2F6583"/>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5366" name="文本框 16"/>
            <p:cNvSpPr>
              <a:spLocks noChangeArrowheads="1"/>
            </p:cNvSpPr>
            <p:nvPr/>
          </p:nvSpPr>
          <p:spPr bwMode="auto">
            <a:xfrm>
              <a:off x="109538" y="283637"/>
              <a:ext cx="1671637"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sz="8000">
                  <a:solidFill>
                    <a:srgbClr val="FFCF01"/>
                  </a:solidFill>
                  <a:sym typeface="Arial" pitchFamily="34" charset="0"/>
                </a:rPr>
                <a:t>0 3</a:t>
              </a:r>
            </a:p>
          </p:txBody>
        </p:sp>
      </p:grpSp>
      <p:sp>
        <p:nvSpPr>
          <p:cNvPr id="15367" name="文本框 18"/>
          <p:cNvSpPr>
            <a:spLocks noChangeArrowheads="1"/>
          </p:cNvSpPr>
          <p:nvPr/>
        </p:nvSpPr>
        <p:spPr bwMode="auto">
          <a:xfrm>
            <a:off x="2743200" y="5141913"/>
            <a:ext cx="4648200" cy="769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4400">
                <a:solidFill>
                  <a:srgbClr val="262626"/>
                </a:solidFill>
                <a:latin typeface="Open Sans" pitchFamily="2" charset="0"/>
                <a:ea typeface="Open Sans" pitchFamily="2" charset="0"/>
                <a:cs typeface="Open Sans" pitchFamily="2" charset="0"/>
                <a:sym typeface="Open Sans" pitchFamily="2" charset="0"/>
              </a:rPr>
              <a:t>The Title In Here</a:t>
            </a:r>
            <a:endParaRPr lang="zh-CN" altLang="en-US" sz="4400">
              <a:solidFill>
                <a:srgbClr val="262626"/>
              </a:solidFill>
              <a:latin typeface="Open Sans" pitchFamily="2" charset="0"/>
              <a:sym typeface="Open Sans" pitchFamily="2" charset="0"/>
            </a:endParaRPr>
          </a:p>
        </p:txBody>
      </p:sp>
      <p:sp>
        <p:nvSpPr>
          <p:cNvPr id="15368" name="文本框 20"/>
          <p:cNvSpPr>
            <a:spLocks noChangeArrowheads="1"/>
          </p:cNvSpPr>
          <p:nvPr/>
        </p:nvSpPr>
        <p:spPr bwMode="auto">
          <a:xfrm>
            <a:off x="2743200" y="5803900"/>
            <a:ext cx="7023100"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2800" i="1">
                <a:solidFill>
                  <a:schemeClr val="bg1"/>
                </a:solidFill>
                <a:sym typeface="Arial" pitchFamily="34" charset="0"/>
              </a:rPr>
              <a:t>The Newest Free Business Template </a:t>
            </a:r>
            <a:endParaRPr lang="zh-CN" altLang="en-US" sz="2800" i="1">
              <a:solidFill>
                <a:schemeClr val="bg1"/>
              </a:solidFill>
              <a:sym typeface="Arial" pitchFamily="34" charset="0"/>
            </a:endParaRPr>
          </a:p>
        </p:txBody>
      </p:sp>
    </p:spTree>
  </p:cSld>
  <p:clrMapOvr>
    <a:masterClrMapping/>
  </p:clrMapOvr>
  <p:transition spd="slow">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矩形 2"/>
          <p:cNvSpPr>
            <a:spLocks noChangeArrowheads="1"/>
          </p:cNvSpPr>
          <p:nvPr/>
        </p:nvSpPr>
        <p:spPr bwMode="auto">
          <a:xfrm>
            <a:off x="0" y="434975"/>
            <a:ext cx="6096000" cy="892175"/>
          </a:xfrm>
          <a:prstGeom prst="rect">
            <a:avLst/>
          </a:prstGeom>
          <a:solidFill>
            <a:srgbClr val="231F20"/>
          </a:solidFill>
          <a:ln>
            <a:noFill/>
          </a:ln>
          <a:extLst>
            <a:ext uri="{91240B29-F687-4F45-9708-019B960494DF}">
              <a14:hiddenLine xmlns:a14="http://schemas.microsoft.com/office/drawing/2010/main" w="12700" cap="flat" cmpd="sng">
                <a:solidFill>
                  <a:srgbClr val="2F6583"/>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387" name="Freeform 47"/>
          <p:cNvSpPr>
            <a:spLocks noEditPoints="1" noChangeArrowheads="1"/>
          </p:cNvSpPr>
          <p:nvPr/>
        </p:nvSpPr>
        <p:spPr bwMode="auto">
          <a:xfrm>
            <a:off x="5295900" y="609600"/>
            <a:ext cx="544513" cy="542925"/>
          </a:xfrm>
          <a:custGeom>
            <a:avLst/>
            <a:gdLst>
              <a:gd name="T0" fmla="*/ 192 w 192"/>
              <a:gd name="T1" fmla="*/ 96 h 192"/>
              <a:gd name="T2" fmla="*/ 96 w 192"/>
              <a:gd name="T3" fmla="*/ 0 h 192"/>
              <a:gd name="T4" fmla="*/ 0 w 192"/>
              <a:gd name="T5" fmla="*/ 96 h 192"/>
              <a:gd name="T6" fmla="*/ 96 w 192"/>
              <a:gd name="T7" fmla="*/ 192 h 192"/>
              <a:gd name="T8" fmla="*/ 192 w 192"/>
              <a:gd name="T9" fmla="*/ 96 h 192"/>
              <a:gd name="T10" fmla="*/ 168 w 192"/>
              <a:gd name="T11" fmla="*/ 96 h 192"/>
              <a:gd name="T12" fmla="*/ 96 w 192"/>
              <a:gd name="T13" fmla="*/ 168 h 192"/>
              <a:gd name="T14" fmla="*/ 24 w 192"/>
              <a:gd name="T15" fmla="*/ 96 h 192"/>
              <a:gd name="T16" fmla="*/ 96 w 192"/>
              <a:gd name="T17" fmla="*/ 24 h 192"/>
              <a:gd name="T18" fmla="*/ 168 w 192"/>
              <a:gd name="T19" fmla="*/ 96 h 192"/>
              <a:gd name="T20" fmla="*/ 104 w 192"/>
              <a:gd name="T21" fmla="*/ 140 h 192"/>
              <a:gd name="T22" fmla="*/ 96 w 192"/>
              <a:gd name="T23" fmla="*/ 144 h 192"/>
              <a:gd name="T24" fmla="*/ 88 w 192"/>
              <a:gd name="T25" fmla="*/ 140 h 192"/>
              <a:gd name="T26" fmla="*/ 64 w 192"/>
              <a:gd name="T27" fmla="*/ 116 h 192"/>
              <a:gd name="T28" fmla="*/ 61 w 192"/>
              <a:gd name="T29" fmla="*/ 103 h 192"/>
              <a:gd name="T30" fmla="*/ 72 w 192"/>
              <a:gd name="T31" fmla="*/ 96 h 192"/>
              <a:gd name="T32" fmla="*/ 84 w 192"/>
              <a:gd name="T33" fmla="*/ 96 h 192"/>
              <a:gd name="T34" fmla="*/ 84 w 192"/>
              <a:gd name="T35" fmla="*/ 60 h 192"/>
              <a:gd name="T36" fmla="*/ 96 w 192"/>
              <a:gd name="T37" fmla="*/ 48 h 192"/>
              <a:gd name="T38" fmla="*/ 108 w 192"/>
              <a:gd name="T39" fmla="*/ 60 h 192"/>
              <a:gd name="T40" fmla="*/ 108 w 192"/>
              <a:gd name="T41" fmla="*/ 96 h 192"/>
              <a:gd name="T42" fmla="*/ 120 w 192"/>
              <a:gd name="T43" fmla="*/ 96 h 192"/>
              <a:gd name="T44" fmla="*/ 131 w 192"/>
              <a:gd name="T45" fmla="*/ 103 h 192"/>
              <a:gd name="T46" fmla="*/ 128 w 192"/>
              <a:gd name="T47" fmla="*/ 116 h 192"/>
              <a:gd name="T48" fmla="*/ 104 w 192"/>
              <a:gd name="T49" fmla="*/ 140 h 19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92"/>
              <a:gd name="T76" fmla="*/ 0 h 192"/>
              <a:gd name="T77" fmla="*/ 192 w 192"/>
              <a:gd name="T78" fmla="*/ 192 h 19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92" h="192">
                <a:moveTo>
                  <a:pt x="192" y="96"/>
                </a:moveTo>
                <a:cubicBezTo>
                  <a:pt x="192" y="43"/>
                  <a:pt x="149" y="0"/>
                  <a:pt x="96" y="0"/>
                </a:cubicBezTo>
                <a:cubicBezTo>
                  <a:pt x="43" y="0"/>
                  <a:pt x="0" y="43"/>
                  <a:pt x="0" y="96"/>
                </a:cubicBezTo>
                <a:cubicBezTo>
                  <a:pt x="0" y="149"/>
                  <a:pt x="43" y="192"/>
                  <a:pt x="96" y="192"/>
                </a:cubicBezTo>
                <a:cubicBezTo>
                  <a:pt x="149" y="192"/>
                  <a:pt x="192" y="149"/>
                  <a:pt x="192" y="96"/>
                </a:cubicBezTo>
                <a:close/>
                <a:moveTo>
                  <a:pt x="168" y="96"/>
                </a:moveTo>
                <a:cubicBezTo>
                  <a:pt x="168" y="136"/>
                  <a:pt x="136" y="168"/>
                  <a:pt x="96" y="168"/>
                </a:cubicBezTo>
                <a:cubicBezTo>
                  <a:pt x="56" y="168"/>
                  <a:pt x="24" y="136"/>
                  <a:pt x="24" y="96"/>
                </a:cubicBezTo>
                <a:cubicBezTo>
                  <a:pt x="24" y="56"/>
                  <a:pt x="56" y="24"/>
                  <a:pt x="96" y="24"/>
                </a:cubicBezTo>
                <a:cubicBezTo>
                  <a:pt x="136" y="24"/>
                  <a:pt x="168" y="56"/>
                  <a:pt x="168" y="96"/>
                </a:cubicBezTo>
                <a:close/>
                <a:moveTo>
                  <a:pt x="104" y="140"/>
                </a:moveTo>
                <a:cubicBezTo>
                  <a:pt x="102" y="143"/>
                  <a:pt x="99" y="144"/>
                  <a:pt x="96" y="144"/>
                </a:cubicBezTo>
                <a:cubicBezTo>
                  <a:pt x="93" y="144"/>
                  <a:pt x="90" y="143"/>
                  <a:pt x="88" y="140"/>
                </a:cubicBezTo>
                <a:cubicBezTo>
                  <a:pt x="64" y="116"/>
                  <a:pt x="64" y="116"/>
                  <a:pt x="64" y="116"/>
                </a:cubicBezTo>
                <a:cubicBezTo>
                  <a:pt x="60" y="113"/>
                  <a:pt x="59" y="108"/>
                  <a:pt x="61" y="103"/>
                </a:cubicBezTo>
                <a:cubicBezTo>
                  <a:pt x="63" y="99"/>
                  <a:pt x="67" y="96"/>
                  <a:pt x="72" y="96"/>
                </a:cubicBezTo>
                <a:cubicBezTo>
                  <a:pt x="84" y="96"/>
                  <a:pt x="84" y="96"/>
                  <a:pt x="84" y="96"/>
                </a:cubicBezTo>
                <a:cubicBezTo>
                  <a:pt x="84" y="60"/>
                  <a:pt x="84" y="60"/>
                  <a:pt x="84" y="60"/>
                </a:cubicBezTo>
                <a:cubicBezTo>
                  <a:pt x="84" y="53"/>
                  <a:pt x="89" y="48"/>
                  <a:pt x="96" y="48"/>
                </a:cubicBezTo>
                <a:cubicBezTo>
                  <a:pt x="103" y="48"/>
                  <a:pt x="108" y="53"/>
                  <a:pt x="108" y="60"/>
                </a:cubicBezTo>
                <a:cubicBezTo>
                  <a:pt x="108" y="96"/>
                  <a:pt x="108" y="96"/>
                  <a:pt x="108" y="96"/>
                </a:cubicBezTo>
                <a:cubicBezTo>
                  <a:pt x="120" y="96"/>
                  <a:pt x="120" y="96"/>
                  <a:pt x="120" y="96"/>
                </a:cubicBezTo>
                <a:cubicBezTo>
                  <a:pt x="125" y="96"/>
                  <a:pt x="129" y="99"/>
                  <a:pt x="131" y="103"/>
                </a:cubicBezTo>
                <a:cubicBezTo>
                  <a:pt x="133" y="108"/>
                  <a:pt x="132" y="113"/>
                  <a:pt x="128" y="116"/>
                </a:cubicBezTo>
                <a:lnTo>
                  <a:pt x="104" y="140"/>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16388" name="文本框 5"/>
          <p:cNvSpPr>
            <a:spLocks noChangeArrowheads="1"/>
          </p:cNvSpPr>
          <p:nvPr/>
        </p:nvSpPr>
        <p:spPr bwMode="auto">
          <a:xfrm>
            <a:off x="415925" y="577850"/>
            <a:ext cx="4406900"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3600">
                <a:solidFill>
                  <a:schemeClr val="bg1"/>
                </a:solidFill>
                <a:latin typeface="Fira Sans" pitchFamily="2" charset="0"/>
                <a:sym typeface="Fira Sans" pitchFamily="2" charset="0"/>
              </a:rPr>
              <a:t>Our China Market</a:t>
            </a:r>
            <a:endParaRPr lang="zh-CN" altLang="en-US" sz="3600">
              <a:solidFill>
                <a:schemeClr val="bg1"/>
              </a:solidFill>
              <a:latin typeface="Fira Sans" pitchFamily="2" charset="0"/>
              <a:sym typeface="Fira Sans" pitchFamily="2" charset="0"/>
            </a:endParaRPr>
          </a:p>
        </p:txBody>
      </p:sp>
      <p:grpSp>
        <p:nvGrpSpPr>
          <p:cNvPr id="16389" name="组合 6"/>
          <p:cNvGrpSpPr>
            <a:grpSpLocks/>
          </p:cNvGrpSpPr>
          <p:nvPr/>
        </p:nvGrpSpPr>
        <p:grpSpPr bwMode="auto">
          <a:xfrm>
            <a:off x="3113088" y="1965325"/>
            <a:ext cx="5883275" cy="4171950"/>
            <a:chOff x="0" y="0"/>
            <a:chExt cx="7285545" cy="6019800"/>
          </a:xfrm>
        </p:grpSpPr>
        <p:sp>
          <p:nvSpPr>
            <p:cNvPr id="16390" name="任意多边形 7"/>
            <p:cNvSpPr>
              <a:spLocks noChangeArrowheads="1"/>
            </p:cNvSpPr>
            <p:nvPr/>
          </p:nvSpPr>
          <p:spPr bwMode="auto">
            <a:xfrm>
              <a:off x="5692596" y="1557975"/>
              <a:ext cx="894015" cy="891103"/>
            </a:xfrm>
            <a:custGeom>
              <a:avLst/>
              <a:gdLst>
                <a:gd name="T0" fmla="*/ 8736 w 894015"/>
                <a:gd name="T1" fmla="*/ 445551 h 891103"/>
                <a:gd name="T2" fmla="*/ 61154 w 894015"/>
                <a:gd name="T3" fmla="*/ 500881 h 891103"/>
                <a:gd name="T4" fmla="*/ 8736 w 894015"/>
                <a:gd name="T5" fmla="*/ 550387 h 891103"/>
                <a:gd name="T6" fmla="*/ 11648 w 894015"/>
                <a:gd name="T7" fmla="*/ 579508 h 891103"/>
                <a:gd name="T8" fmla="*/ 64066 w 894015"/>
                <a:gd name="T9" fmla="*/ 611541 h 891103"/>
                <a:gd name="T10" fmla="*/ 104835 w 894015"/>
                <a:gd name="T11" fmla="*/ 631926 h 891103"/>
                <a:gd name="T12" fmla="*/ 148517 w 894015"/>
                <a:gd name="T13" fmla="*/ 666871 h 891103"/>
                <a:gd name="T14" fmla="*/ 180550 w 894015"/>
                <a:gd name="T15" fmla="*/ 690168 h 891103"/>
                <a:gd name="T16" fmla="*/ 238792 w 894015"/>
                <a:gd name="T17" fmla="*/ 591156 h 891103"/>
                <a:gd name="T18" fmla="*/ 273737 w 894015"/>
                <a:gd name="T19" fmla="*/ 556211 h 891103"/>
                <a:gd name="T20" fmla="*/ 311595 w 894015"/>
                <a:gd name="T21" fmla="*/ 521266 h 891103"/>
                <a:gd name="T22" fmla="*/ 343628 w 894015"/>
                <a:gd name="T23" fmla="*/ 512529 h 891103"/>
                <a:gd name="T24" fmla="*/ 387309 w 894015"/>
                <a:gd name="T25" fmla="*/ 509617 h 891103"/>
                <a:gd name="T26" fmla="*/ 430991 w 894015"/>
                <a:gd name="T27" fmla="*/ 541650 h 891103"/>
                <a:gd name="T28" fmla="*/ 439727 w 894015"/>
                <a:gd name="T29" fmla="*/ 576596 h 891103"/>
                <a:gd name="T30" fmla="*/ 445551 w 894015"/>
                <a:gd name="T31" fmla="*/ 608629 h 891103"/>
                <a:gd name="T32" fmla="*/ 445551 w 894015"/>
                <a:gd name="T33" fmla="*/ 608629 h 891103"/>
                <a:gd name="T34" fmla="*/ 428079 w 894015"/>
                <a:gd name="T35" fmla="*/ 652310 h 891103"/>
                <a:gd name="T36" fmla="*/ 396046 w 894015"/>
                <a:gd name="T37" fmla="*/ 687256 h 891103"/>
                <a:gd name="T38" fmla="*/ 372749 w 894015"/>
                <a:gd name="T39" fmla="*/ 730937 h 891103"/>
                <a:gd name="T40" fmla="*/ 381485 w 894015"/>
                <a:gd name="T41" fmla="*/ 754234 h 891103"/>
                <a:gd name="T42" fmla="*/ 413518 w 894015"/>
                <a:gd name="T43" fmla="*/ 780443 h 891103"/>
                <a:gd name="T44" fmla="*/ 430991 w 894015"/>
                <a:gd name="T45" fmla="*/ 774619 h 891103"/>
                <a:gd name="T46" fmla="*/ 387309 w 894015"/>
                <a:gd name="T47" fmla="*/ 818300 h 891103"/>
                <a:gd name="T48" fmla="*/ 358188 w 894015"/>
                <a:gd name="T49" fmla="*/ 859070 h 891103"/>
                <a:gd name="T50" fmla="*/ 364013 w 894015"/>
                <a:gd name="T51" fmla="*/ 891103 h 891103"/>
                <a:gd name="T52" fmla="*/ 416430 w 894015"/>
                <a:gd name="T53" fmla="*/ 873630 h 891103"/>
                <a:gd name="T54" fmla="*/ 448463 w 894015"/>
                <a:gd name="T55" fmla="*/ 864894 h 891103"/>
                <a:gd name="T56" fmla="*/ 457200 w 894015"/>
                <a:gd name="T57" fmla="*/ 835773 h 891103"/>
                <a:gd name="T58" fmla="*/ 463024 w 894015"/>
                <a:gd name="T59" fmla="*/ 812476 h 891103"/>
                <a:gd name="T60" fmla="*/ 471760 w 894015"/>
                <a:gd name="T61" fmla="*/ 803740 h 891103"/>
                <a:gd name="T62" fmla="*/ 486321 w 894015"/>
                <a:gd name="T63" fmla="*/ 783355 h 891103"/>
                <a:gd name="T64" fmla="*/ 483409 w 894015"/>
                <a:gd name="T65" fmla="*/ 760058 h 891103"/>
                <a:gd name="T66" fmla="*/ 483409 w 894015"/>
                <a:gd name="T67" fmla="*/ 760058 h 891103"/>
                <a:gd name="T68" fmla="*/ 489233 w 894015"/>
                <a:gd name="T69" fmla="*/ 728025 h 891103"/>
                <a:gd name="T70" fmla="*/ 515442 w 894015"/>
                <a:gd name="T71" fmla="*/ 707640 h 891103"/>
                <a:gd name="T72" fmla="*/ 544563 w 894015"/>
                <a:gd name="T73" fmla="*/ 690168 h 891103"/>
                <a:gd name="T74" fmla="*/ 570772 w 894015"/>
                <a:gd name="T75" fmla="*/ 672695 h 891103"/>
                <a:gd name="T76" fmla="*/ 594069 w 894015"/>
                <a:gd name="T77" fmla="*/ 663959 h 891103"/>
                <a:gd name="T78" fmla="*/ 620277 w 894015"/>
                <a:gd name="T79" fmla="*/ 655222 h 891103"/>
                <a:gd name="T80" fmla="*/ 658135 w 894015"/>
                <a:gd name="T81" fmla="*/ 634838 h 891103"/>
                <a:gd name="T82" fmla="*/ 681432 w 894015"/>
                <a:gd name="T83" fmla="*/ 646486 h 891103"/>
                <a:gd name="T84" fmla="*/ 698904 w 894015"/>
                <a:gd name="T85" fmla="*/ 631926 h 891103"/>
                <a:gd name="T86" fmla="*/ 713465 w 894015"/>
                <a:gd name="T87" fmla="*/ 605717 h 891103"/>
                <a:gd name="T88" fmla="*/ 713465 w 894015"/>
                <a:gd name="T89" fmla="*/ 605717 h 891103"/>
                <a:gd name="T90" fmla="*/ 713465 w 894015"/>
                <a:gd name="T91" fmla="*/ 556211 h 891103"/>
                <a:gd name="T92" fmla="*/ 742586 w 894015"/>
                <a:gd name="T93" fmla="*/ 521266 h 891103"/>
                <a:gd name="T94" fmla="*/ 774619 w 894015"/>
                <a:gd name="T95" fmla="*/ 492145 h 891103"/>
                <a:gd name="T96" fmla="*/ 821213 w 894015"/>
                <a:gd name="T97" fmla="*/ 474672 h 891103"/>
                <a:gd name="T98" fmla="*/ 867806 w 894015"/>
                <a:gd name="T99" fmla="*/ 442639 h 891103"/>
                <a:gd name="T100" fmla="*/ 894015 w 894015"/>
                <a:gd name="T101" fmla="*/ 416430 h 891103"/>
                <a:gd name="T102" fmla="*/ 838685 w 894015"/>
                <a:gd name="T103" fmla="*/ 244616 h 891103"/>
                <a:gd name="T104" fmla="*/ 774619 w 894015"/>
                <a:gd name="T105" fmla="*/ 55329 h 891103"/>
                <a:gd name="T106" fmla="*/ 620277 w 894015"/>
                <a:gd name="T107" fmla="*/ 0 h 891103"/>
                <a:gd name="T108" fmla="*/ 416430 w 894015"/>
                <a:gd name="T109" fmla="*/ 0 h 891103"/>
                <a:gd name="T110" fmla="*/ 265001 w 894015"/>
                <a:gd name="T111" fmla="*/ 148517 h 891103"/>
                <a:gd name="T112" fmla="*/ 244616 w 894015"/>
                <a:gd name="T113" fmla="*/ 165989 h 891103"/>
                <a:gd name="T114" fmla="*/ 0 w 894015"/>
                <a:gd name="T115" fmla="*/ 276649 h 891103"/>
                <a:gd name="T116" fmla="*/ 8736 w 894015"/>
                <a:gd name="T117" fmla="*/ 445551 h 89110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894015"/>
                <a:gd name="T178" fmla="*/ 0 h 891103"/>
                <a:gd name="T179" fmla="*/ 894015 w 894015"/>
                <a:gd name="T180" fmla="*/ 891103 h 891103"/>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894015" h="891103">
                  <a:moveTo>
                    <a:pt x="8736" y="445551"/>
                  </a:moveTo>
                  <a:lnTo>
                    <a:pt x="61154" y="500881"/>
                  </a:lnTo>
                  <a:lnTo>
                    <a:pt x="8736" y="550387"/>
                  </a:lnTo>
                  <a:lnTo>
                    <a:pt x="11648" y="579508"/>
                  </a:lnTo>
                  <a:lnTo>
                    <a:pt x="64066" y="611541"/>
                  </a:lnTo>
                  <a:lnTo>
                    <a:pt x="104835" y="631926"/>
                  </a:lnTo>
                  <a:lnTo>
                    <a:pt x="148517" y="666871"/>
                  </a:lnTo>
                  <a:lnTo>
                    <a:pt x="180550" y="690168"/>
                  </a:lnTo>
                  <a:lnTo>
                    <a:pt x="238792" y="591156"/>
                  </a:lnTo>
                  <a:lnTo>
                    <a:pt x="273737" y="556211"/>
                  </a:lnTo>
                  <a:lnTo>
                    <a:pt x="311595" y="521266"/>
                  </a:lnTo>
                  <a:lnTo>
                    <a:pt x="343628" y="512529"/>
                  </a:lnTo>
                  <a:lnTo>
                    <a:pt x="387309" y="509617"/>
                  </a:lnTo>
                  <a:lnTo>
                    <a:pt x="430991" y="541650"/>
                  </a:lnTo>
                  <a:lnTo>
                    <a:pt x="439727" y="576596"/>
                  </a:lnTo>
                  <a:lnTo>
                    <a:pt x="445551" y="608629"/>
                  </a:lnTo>
                  <a:lnTo>
                    <a:pt x="445551" y="608629"/>
                  </a:lnTo>
                  <a:lnTo>
                    <a:pt x="428079" y="652310"/>
                  </a:lnTo>
                  <a:lnTo>
                    <a:pt x="396046" y="687256"/>
                  </a:lnTo>
                  <a:lnTo>
                    <a:pt x="372749" y="730937"/>
                  </a:lnTo>
                  <a:lnTo>
                    <a:pt x="381485" y="754234"/>
                  </a:lnTo>
                  <a:lnTo>
                    <a:pt x="413518" y="780443"/>
                  </a:lnTo>
                  <a:lnTo>
                    <a:pt x="430991" y="774619"/>
                  </a:lnTo>
                  <a:lnTo>
                    <a:pt x="387309" y="818300"/>
                  </a:lnTo>
                  <a:lnTo>
                    <a:pt x="358188" y="859070"/>
                  </a:lnTo>
                  <a:lnTo>
                    <a:pt x="364013" y="891103"/>
                  </a:lnTo>
                  <a:lnTo>
                    <a:pt x="416430" y="873630"/>
                  </a:lnTo>
                  <a:lnTo>
                    <a:pt x="448463" y="864894"/>
                  </a:lnTo>
                  <a:lnTo>
                    <a:pt x="457200" y="835773"/>
                  </a:lnTo>
                  <a:lnTo>
                    <a:pt x="463024" y="812476"/>
                  </a:lnTo>
                  <a:lnTo>
                    <a:pt x="471760" y="803740"/>
                  </a:lnTo>
                  <a:lnTo>
                    <a:pt x="486321" y="783355"/>
                  </a:lnTo>
                  <a:lnTo>
                    <a:pt x="483409" y="760058"/>
                  </a:lnTo>
                  <a:lnTo>
                    <a:pt x="483409" y="760058"/>
                  </a:lnTo>
                  <a:lnTo>
                    <a:pt x="489233" y="728025"/>
                  </a:lnTo>
                  <a:lnTo>
                    <a:pt x="515442" y="707640"/>
                  </a:lnTo>
                  <a:lnTo>
                    <a:pt x="544563" y="690168"/>
                  </a:lnTo>
                  <a:lnTo>
                    <a:pt x="570772" y="672695"/>
                  </a:lnTo>
                  <a:lnTo>
                    <a:pt x="594069" y="663959"/>
                  </a:lnTo>
                  <a:lnTo>
                    <a:pt x="620277" y="655222"/>
                  </a:lnTo>
                  <a:lnTo>
                    <a:pt x="658135" y="634838"/>
                  </a:lnTo>
                  <a:lnTo>
                    <a:pt x="681432" y="646486"/>
                  </a:lnTo>
                  <a:lnTo>
                    <a:pt x="698904" y="631926"/>
                  </a:lnTo>
                  <a:lnTo>
                    <a:pt x="713465" y="605717"/>
                  </a:lnTo>
                  <a:lnTo>
                    <a:pt x="713465" y="605717"/>
                  </a:lnTo>
                  <a:lnTo>
                    <a:pt x="713465" y="556211"/>
                  </a:lnTo>
                  <a:lnTo>
                    <a:pt x="742586" y="521266"/>
                  </a:lnTo>
                  <a:lnTo>
                    <a:pt x="774619" y="492145"/>
                  </a:lnTo>
                  <a:lnTo>
                    <a:pt x="821213" y="474672"/>
                  </a:lnTo>
                  <a:lnTo>
                    <a:pt x="867806" y="442639"/>
                  </a:lnTo>
                  <a:lnTo>
                    <a:pt x="894015" y="416430"/>
                  </a:lnTo>
                  <a:lnTo>
                    <a:pt x="838685" y="244616"/>
                  </a:lnTo>
                  <a:lnTo>
                    <a:pt x="774619" y="55329"/>
                  </a:lnTo>
                  <a:lnTo>
                    <a:pt x="620277" y="0"/>
                  </a:lnTo>
                  <a:lnTo>
                    <a:pt x="416430" y="0"/>
                  </a:lnTo>
                  <a:lnTo>
                    <a:pt x="265001" y="148517"/>
                  </a:lnTo>
                  <a:lnTo>
                    <a:pt x="244616" y="165989"/>
                  </a:lnTo>
                  <a:lnTo>
                    <a:pt x="0" y="276649"/>
                  </a:lnTo>
                  <a:lnTo>
                    <a:pt x="8736" y="445551"/>
                  </a:lnTo>
                  <a:close/>
                </a:path>
              </a:pathLst>
            </a:custGeom>
            <a:solidFill>
              <a:srgbClr val="3F3F3F"/>
            </a:solidFill>
            <a:ln w="12700" cap="flat" cmpd="sng">
              <a:solidFill>
                <a:srgbClr val="F2F2F2"/>
              </a:solidFill>
              <a:bevel/>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16391" name="任意多边形 8"/>
            <p:cNvSpPr>
              <a:spLocks noChangeArrowheads="1"/>
            </p:cNvSpPr>
            <p:nvPr/>
          </p:nvSpPr>
          <p:spPr bwMode="auto">
            <a:xfrm>
              <a:off x="5867322" y="1112423"/>
              <a:ext cx="1260940" cy="864894"/>
            </a:xfrm>
            <a:custGeom>
              <a:avLst/>
              <a:gdLst>
                <a:gd name="T0" fmla="*/ 323243 w 1260940"/>
                <a:gd name="T1" fmla="*/ 515442 h 864894"/>
                <a:gd name="T2" fmla="*/ 393134 w 1260940"/>
                <a:gd name="T3" fmla="*/ 506706 h 864894"/>
                <a:gd name="T4" fmla="*/ 425167 w 1260940"/>
                <a:gd name="T5" fmla="*/ 538739 h 864894"/>
                <a:gd name="T6" fmla="*/ 442639 w 1260940"/>
                <a:gd name="T7" fmla="*/ 573684 h 864894"/>
                <a:gd name="T8" fmla="*/ 471760 w 1260940"/>
                <a:gd name="T9" fmla="*/ 573684 h 864894"/>
                <a:gd name="T10" fmla="*/ 480497 w 1260940"/>
                <a:gd name="T11" fmla="*/ 547475 h 864894"/>
                <a:gd name="T12" fmla="*/ 500881 w 1260940"/>
                <a:gd name="T13" fmla="*/ 524178 h 864894"/>
                <a:gd name="T14" fmla="*/ 527090 w 1260940"/>
                <a:gd name="T15" fmla="*/ 538739 h 864894"/>
                <a:gd name="T16" fmla="*/ 515442 w 1260940"/>
                <a:gd name="T17" fmla="*/ 570772 h 864894"/>
                <a:gd name="T18" fmla="*/ 512530 w 1260940"/>
                <a:gd name="T19" fmla="*/ 596981 h 864894"/>
                <a:gd name="T20" fmla="*/ 521266 w 1260940"/>
                <a:gd name="T21" fmla="*/ 611541 h 864894"/>
                <a:gd name="T22" fmla="*/ 573684 w 1260940"/>
                <a:gd name="T23" fmla="*/ 649399 h 864894"/>
                <a:gd name="T24" fmla="*/ 594069 w 1260940"/>
                <a:gd name="T25" fmla="*/ 693080 h 864894"/>
                <a:gd name="T26" fmla="*/ 611541 w 1260940"/>
                <a:gd name="T27" fmla="*/ 710553 h 864894"/>
                <a:gd name="T28" fmla="*/ 623190 w 1260940"/>
                <a:gd name="T29" fmla="*/ 716377 h 864894"/>
                <a:gd name="T30" fmla="*/ 608629 w 1260940"/>
                <a:gd name="T31" fmla="*/ 774619 h 864894"/>
                <a:gd name="T32" fmla="*/ 631926 w 1260940"/>
                <a:gd name="T33" fmla="*/ 809564 h 864894"/>
                <a:gd name="T34" fmla="*/ 695992 w 1260940"/>
                <a:gd name="T35" fmla="*/ 844509 h 864894"/>
                <a:gd name="T36" fmla="*/ 716377 w 1260940"/>
                <a:gd name="T37" fmla="*/ 864894 h 864894"/>
                <a:gd name="T38" fmla="*/ 736762 w 1260940"/>
                <a:gd name="T39" fmla="*/ 821213 h 864894"/>
                <a:gd name="T40" fmla="*/ 739674 w 1260940"/>
                <a:gd name="T41" fmla="*/ 789180 h 864894"/>
                <a:gd name="T42" fmla="*/ 745498 w 1260940"/>
                <a:gd name="T43" fmla="*/ 745498 h 864894"/>
                <a:gd name="T44" fmla="*/ 768795 w 1260940"/>
                <a:gd name="T45" fmla="*/ 719289 h 864894"/>
                <a:gd name="T46" fmla="*/ 795004 w 1260940"/>
                <a:gd name="T47" fmla="*/ 704729 h 864894"/>
                <a:gd name="T48" fmla="*/ 818301 w 1260940"/>
                <a:gd name="T49" fmla="*/ 722201 h 864894"/>
                <a:gd name="T50" fmla="*/ 844509 w 1260940"/>
                <a:gd name="T51" fmla="*/ 745498 h 864894"/>
                <a:gd name="T52" fmla="*/ 899839 w 1260940"/>
                <a:gd name="T53" fmla="*/ 748410 h 864894"/>
                <a:gd name="T54" fmla="*/ 946433 w 1260940"/>
                <a:gd name="T55" fmla="*/ 728025 h 864894"/>
                <a:gd name="T56" fmla="*/ 958081 w 1260940"/>
                <a:gd name="T57" fmla="*/ 698904 h 864894"/>
                <a:gd name="T58" fmla="*/ 960994 w 1260940"/>
                <a:gd name="T59" fmla="*/ 684344 h 864894"/>
                <a:gd name="T60" fmla="*/ 949345 w 1260940"/>
                <a:gd name="T61" fmla="*/ 675608 h 864894"/>
                <a:gd name="T62" fmla="*/ 949345 w 1260940"/>
                <a:gd name="T63" fmla="*/ 675608 h 864894"/>
                <a:gd name="T64" fmla="*/ 920224 w 1260940"/>
                <a:gd name="T65" fmla="*/ 652311 h 864894"/>
                <a:gd name="T66" fmla="*/ 928960 w 1260940"/>
                <a:gd name="T67" fmla="*/ 623190 h 864894"/>
                <a:gd name="T68" fmla="*/ 949345 w 1260940"/>
                <a:gd name="T69" fmla="*/ 596981 h 864894"/>
                <a:gd name="T70" fmla="*/ 1019236 w 1260940"/>
                <a:gd name="T71" fmla="*/ 594069 h 864894"/>
                <a:gd name="T72" fmla="*/ 1033796 w 1260940"/>
                <a:gd name="T73" fmla="*/ 573684 h 864894"/>
                <a:gd name="T74" fmla="*/ 1036708 w 1260940"/>
                <a:gd name="T75" fmla="*/ 538739 h 864894"/>
                <a:gd name="T76" fmla="*/ 1051269 w 1260940"/>
                <a:gd name="T77" fmla="*/ 497969 h 864894"/>
                <a:gd name="T78" fmla="*/ 1062917 w 1260940"/>
                <a:gd name="T79" fmla="*/ 477585 h 864894"/>
                <a:gd name="T80" fmla="*/ 1062917 w 1260940"/>
                <a:gd name="T81" fmla="*/ 477585 h 864894"/>
                <a:gd name="T82" fmla="*/ 1097862 w 1260940"/>
                <a:gd name="T83" fmla="*/ 422255 h 864894"/>
                <a:gd name="T84" fmla="*/ 1135720 w 1260940"/>
                <a:gd name="T85" fmla="*/ 419343 h 864894"/>
                <a:gd name="T86" fmla="*/ 1153192 w 1260940"/>
                <a:gd name="T87" fmla="*/ 471760 h 864894"/>
                <a:gd name="T88" fmla="*/ 1141544 w 1260940"/>
                <a:gd name="T89" fmla="*/ 495057 h 864894"/>
                <a:gd name="T90" fmla="*/ 1161929 w 1260940"/>
                <a:gd name="T91" fmla="*/ 506706 h 864894"/>
                <a:gd name="T92" fmla="*/ 1199786 w 1260940"/>
                <a:gd name="T93" fmla="*/ 506706 h 864894"/>
                <a:gd name="T94" fmla="*/ 1199786 w 1260940"/>
                <a:gd name="T95" fmla="*/ 530002 h 864894"/>
                <a:gd name="T96" fmla="*/ 1220171 w 1260940"/>
                <a:gd name="T97" fmla="*/ 463024 h 864894"/>
                <a:gd name="T98" fmla="*/ 1237643 w 1260940"/>
                <a:gd name="T99" fmla="*/ 416431 h 864894"/>
                <a:gd name="T100" fmla="*/ 1252204 w 1260940"/>
                <a:gd name="T101" fmla="*/ 393134 h 864894"/>
                <a:gd name="T102" fmla="*/ 1260940 w 1260940"/>
                <a:gd name="T103" fmla="*/ 369837 h 864894"/>
                <a:gd name="T104" fmla="*/ 1255116 w 1260940"/>
                <a:gd name="T105" fmla="*/ 343628 h 864894"/>
                <a:gd name="T106" fmla="*/ 1255116 w 1260940"/>
                <a:gd name="T107" fmla="*/ 337804 h 864894"/>
                <a:gd name="T108" fmla="*/ 1223083 w 1260940"/>
                <a:gd name="T109" fmla="*/ 326155 h 864894"/>
                <a:gd name="T110" fmla="*/ 1129895 w 1260940"/>
                <a:gd name="T111" fmla="*/ 203847 h 864894"/>
                <a:gd name="T112" fmla="*/ 876543 w 1260940"/>
                <a:gd name="T113" fmla="*/ 174726 h 864894"/>
                <a:gd name="T114" fmla="*/ 538739 w 1260940"/>
                <a:gd name="T115" fmla="*/ 34945 h 864894"/>
                <a:gd name="T116" fmla="*/ 232968 w 1260940"/>
                <a:gd name="T117" fmla="*/ 0 h 864894"/>
                <a:gd name="T118" fmla="*/ 0 w 1260940"/>
                <a:gd name="T119" fmla="*/ 61154 h 864894"/>
                <a:gd name="T120" fmla="*/ 43681 w 1260940"/>
                <a:gd name="T121" fmla="*/ 244616 h 864894"/>
                <a:gd name="T122" fmla="*/ 131044 w 1260940"/>
                <a:gd name="T123" fmla="*/ 442639 h 864894"/>
                <a:gd name="T124" fmla="*/ 323243 w 1260940"/>
                <a:gd name="T125" fmla="*/ 515442 h 86489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260940"/>
                <a:gd name="T190" fmla="*/ 0 h 864894"/>
                <a:gd name="T191" fmla="*/ 1260940 w 1260940"/>
                <a:gd name="T192" fmla="*/ 864894 h 86489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260940" h="864894">
                  <a:moveTo>
                    <a:pt x="323243" y="515442"/>
                  </a:moveTo>
                  <a:lnTo>
                    <a:pt x="393134" y="506706"/>
                  </a:lnTo>
                  <a:lnTo>
                    <a:pt x="425167" y="538739"/>
                  </a:lnTo>
                  <a:lnTo>
                    <a:pt x="442639" y="573684"/>
                  </a:lnTo>
                  <a:lnTo>
                    <a:pt x="471760" y="573684"/>
                  </a:lnTo>
                  <a:lnTo>
                    <a:pt x="480497" y="547475"/>
                  </a:lnTo>
                  <a:lnTo>
                    <a:pt x="500881" y="524178"/>
                  </a:lnTo>
                  <a:lnTo>
                    <a:pt x="527090" y="538739"/>
                  </a:lnTo>
                  <a:lnTo>
                    <a:pt x="515442" y="570772"/>
                  </a:lnTo>
                  <a:lnTo>
                    <a:pt x="512530" y="596981"/>
                  </a:lnTo>
                  <a:lnTo>
                    <a:pt x="521266" y="611541"/>
                  </a:lnTo>
                  <a:lnTo>
                    <a:pt x="573684" y="649399"/>
                  </a:lnTo>
                  <a:lnTo>
                    <a:pt x="594069" y="693080"/>
                  </a:lnTo>
                  <a:lnTo>
                    <a:pt x="611541" y="710553"/>
                  </a:lnTo>
                  <a:lnTo>
                    <a:pt x="623190" y="716377"/>
                  </a:lnTo>
                  <a:lnTo>
                    <a:pt x="608629" y="774619"/>
                  </a:lnTo>
                  <a:lnTo>
                    <a:pt x="631926" y="809564"/>
                  </a:lnTo>
                  <a:lnTo>
                    <a:pt x="695992" y="844509"/>
                  </a:lnTo>
                  <a:lnTo>
                    <a:pt x="716377" y="864894"/>
                  </a:lnTo>
                  <a:lnTo>
                    <a:pt x="736762" y="821213"/>
                  </a:lnTo>
                  <a:lnTo>
                    <a:pt x="739674" y="789180"/>
                  </a:lnTo>
                  <a:lnTo>
                    <a:pt x="745498" y="745498"/>
                  </a:lnTo>
                  <a:lnTo>
                    <a:pt x="768795" y="719289"/>
                  </a:lnTo>
                  <a:lnTo>
                    <a:pt x="795004" y="704729"/>
                  </a:lnTo>
                  <a:lnTo>
                    <a:pt x="818301" y="722201"/>
                  </a:lnTo>
                  <a:lnTo>
                    <a:pt x="844509" y="745498"/>
                  </a:lnTo>
                  <a:lnTo>
                    <a:pt x="899839" y="748410"/>
                  </a:lnTo>
                  <a:lnTo>
                    <a:pt x="946433" y="728025"/>
                  </a:lnTo>
                  <a:lnTo>
                    <a:pt x="958081" y="698904"/>
                  </a:lnTo>
                  <a:lnTo>
                    <a:pt x="960994" y="684344"/>
                  </a:lnTo>
                  <a:lnTo>
                    <a:pt x="949345" y="675608"/>
                  </a:lnTo>
                  <a:lnTo>
                    <a:pt x="949345" y="675608"/>
                  </a:lnTo>
                  <a:lnTo>
                    <a:pt x="920224" y="652311"/>
                  </a:lnTo>
                  <a:lnTo>
                    <a:pt x="928960" y="623190"/>
                  </a:lnTo>
                  <a:lnTo>
                    <a:pt x="949345" y="596981"/>
                  </a:lnTo>
                  <a:lnTo>
                    <a:pt x="1019236" y="594069"/>
                  </a:lnTo>
                  <a:lnTo>
                    <a:pt x="1033796" y="573684"/>
                  </a:lnTo>
                  <a:lnTo>
                    <a:pt x="1036708" y="538739"/>
                  </a:lnTo>
                  <a:lnTo>
                    <a:pt x="1051269" y="497969"/>
                  </a:lnTo>
                  <a:lnTo>
                    <a:pt x="1062917" y="477585"/>
                  </a:lnTo>
                  <a:lnTo>
                    <a:pt x="1062917" y="477585"/>
                  </a:lnTo>
                  <a:lnTo>
                    <a:pt x="1097862" y="422255"/>
                  </a:lnTo>
                  <a:lnTo>
                    <a:pt x="1135720" y="419343"/>
                  </a:lnTo>
                  <a:lnTo>
                    <a:pt x="1153192" y="471760"/>
                  </a:lnTo>
                  <a:lnTo>
                    <a:pt x="1141544" y="495057"/>
                  </a:lnTo>
                  <a:lnTo>
                    <a:pt x="1161929" y="506706"/>
                  </a:lnTo>
                  <a:lnTo>
                    <a:pt x="1199786" y="506706"/>
                  </a:lnTo>
                  <a:lnTo>
                    <a:pt x="1199786" y="530002"/>
                  </a:lnTo>
                  <a:lnTo>
                    <a:pt x="1220171" y="463024"/>
                  </a:lnTo>
                  <a:lnTo>
                    <a:pt x="1237643" y="416431"/>
                  </a:lnTo>
                  <a:lnTo>
                    <a:pt x="1252204" y="393134"/>
                  </a:lnTo>
                  <a:lnTo>
                    <a:pt x="1260940" y="369837"/>
                  </a:lnTo>
                  <a:lnTo>
                    <a:pt x="1255116" y="343628"/>
                  </a:lnTo>
                  <a:lnTo>
                    <a:pt x="1255116" y="337804"/>
                  </a:lnTo>
                  <a:lnTo>
                    <a:pt x="1223083" y="326155"/>
                  </a:lnTo>
                  <a:lnTo>
                    <a:pt x="1129895" y="203847"/>
                  </a:lnTo>
                  <a:lnTo>
                    <a:pt x="876543" y="174726"/>
                  </a:lnTo>
                  <a:lnTo>
                    <a:pt x="538739" y="34945"/>
                  </a:lnTo>
                  <a:lnTo>
                    <a:pt x="232968" y="0"/>
                  </a:lnTo>
                  <a:lnTo>
                    <a:pt x="0" y="61154"/>
                  </a:lnTo>
                  <a:lnTo>
                    <a:pt x="43681" y="244616"/>
                  </a:lnTo>
                  <a:lnTo>
                    <a:pt x="131044" y="442639"/>
                  </a:lnTo>
                  <a:lnTo>
                    <a:pt x="323243" y="515442"/>
                  </a:lnTo>
                  <a:close/>
                </a:path>
              </a:pathLst>
            </a:custGeom>
            <a:solidFill>
              <a:srgbClr val="3F3F3F"/>
            </a:solidFill>
            <a:ln w="12700" cap="flat" cmpd="sng">
              <a:solidFill>
                <a:srgbClr val="F2F2F2"/>
              </a:solidFill>
              <a:bevel/>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16392" name="任意多边形 9"/>
            <p:cNvSpPr>
              <a:spLocks noChangeArrowheads="1"/>
            </p:cNvSpPr>
            <p:nvPr/>
          </p:nvSpPr>
          <p:spPr bwMode="auto">
            <a:xfrm>
              <a:off x="5597797" y="0"/>
              <a:ext cx="1687748" cy="1483468"/>
            </a:xfrm>
            <a:custGeom>
              <a:avLst/>
              <a:gdLst>
                <a:gd name="T0" fmla="*/ 0 w 1687748"/>
                <a:gd name="T1" fmla="*/ 0 h 1483468"/>
                <a:gd name="T2" fmla="*/ 1687748 w 1687748"/>
                <a:gd name="T3" fmla="*/ 1483468 h 1483468"/>
              </a:gdLst>
              <a:ahLst/>
              <a:cxnLst/>
              <a:rect l="T0" t="T1" r="T2" b="T3"/>
              <a:pathLst>
                <a:path w="1687748" h="1483468">
                  <a:moveTo>
                    <a:pt x="452336" y="1191638"/>
                  </a:moveTo>
                  <a:lnTo>
                    <a:pt x="520429" y="1167319"/>
                  </a:lnTo>
                  <a:lnTo>
                    <a:pt x="549612" y="1201366"/>
                  </a:lnTo>
                  <a:lnTo>
                    <a:pt x="564204" y="1250004"/>
                  </a:lnTo>
                  <a:lnTo>
                    <a:pt x="612842" y="1293779"/>
                  </a:lnTo>
                  <a:lnTo>
                    <a:pt x="671208" y="1298643"/>
                  </a:lnTo>
                  <a:lnTo>
                    <a:pt x="690663" y="1274323"/>
                  </a:lnTo>
                  <a:lnTo>
                    <a:pt x="729574" y="1245140"/>
                  </a:lnTo>
                  <a:lnTo>
                    <a:pt x="773348" y="1211094"/>
                  </a:lnTo>
                  <a:lnTo>
                    <a:pt x="812259" y="1220821"/>
                  </a:lnTo>
                  <a:lnTo>
                    <a:pt x="812259" y="1250004"/>
                  </a:lnTo>
                  <a:lnTo>
                    <a:pt x="812259" y="1293779"/>
                  </a:lnTo>
                  <a:lnTo>
                    <a:pt x="812259" y="1293779"/>
                  </a:lnTo>
                  <a:lnTo>
                    <a:pt x="885217" y="1274323"/>
                  </a:lnTo>
                  <a:lnTo>
                    <a:pt x="914400" y="1259732"/>
                  </a:lnTo>
                  <a:lnTo>
                    <a:pt x="933855" y="1313234"/>
                  </a:lnTo>
                  <a:lnTo>
                    <a:pt x="997085" y="1337553"/>
                  </a:lnTo>
                  <a:lnTo>
                    <a:pt x="997085" y="1337553"/>
                  </a:lnTo>
                  <a:lnTo>
                    <a:pt x="1035995" y="1410511"/>
                  </a:lnTo>
                  <a:lnTo>
                    <a:pt x="1035995" y="1410511"/>
                  </a:lnTo>
                  <a:lnTo>
                    <a:pt x="1084634" y="1395919"/>
                  </a:lnTo>
                  <a:lnTo>
                    <a:pt x="1079770" y="1371600"/>
                  </a:lnTo>
                  <a:lnTo>
                    <a:pt x="1079770" y="1371600"/>
                  </a:lnTo>
                  <a:lnTo>
                    <a:pt x="1108953" y="1342417"/>
                  </a:lnTo>
                  <a:lnTo>
                    <a:pt x="1172183" y="1425102"/>
                  </a:lnTo>
                  <a:lnTo>
                    <a:pt x="1211093" y="1483468"/>
                  </a:lnTo>
                  <a:lnTo>
                    <a:pt x="1245140" y="1464013"/>
                  </a:lnTo>
                  <a:lnTo>
                    <a:pt x="1279187" y="1468877"/>
                  </a:lnTo>
                  <a:lnTo>
                    <a:pt x="1288914" y="1434830"/>
                  </a:lnTo>
                  <a:lnTo>
                    <a:pt x="1288914" y="1410511"/>
                  </a:lnTo>
                  <a:lnTo>
                    <a:pt x="1313234" y="1391055"/>
                  </a:lnTo>
                  <a:lnTo>
                    <a:pt x="1357008" y="1386191"/>
                  </a:lnTo>
                  <a:lnTo>
                    <a:pt x="1357008" y="1386191"/>
                  </a:lnTo>
                  <a:lnTo>
                    <a:pt x="1357008" y="1386191"/>
                  </a:lnTo>
                  <a:lnTo>
                    <a:pt x="1395919" y="1366736"/>
                  </a:lnTo>
                  <a:lnTo>
                    <a:pt x="1415374" y="1420238"/>
                  </a:lnTo>
                  <a:lnTo>
                    <a:pt x="1449421" y="1444557"/>
                  </a:lnTo>
                  <a:lnTo>
                    <a:pt x="1493195" y="1464013"/>
                  </a:lnTo>
                  <a:lnTo>
                    <a:pt x="1512651" y="1439694"/>
                  </a:lnTo>
                  <a:lnTo>
                    <a:pt x="1512651" y="1439694"/>
                  </a:lnTo>
                  <a:lnTo>
                    <a:pt x="1493195" y="1361872"/>
                  </a:lnTo>
                  <a:lnTo>
                    <a:pt x="1493195" y="1361872"/>
                  </a:lnTo>
                  <a:lnTo>
                    <a:pt x="1468876" y="1327826"/>
                  </a:lnTo>
                  <a:lnTo>
                    <a:pt x="1439693" y="1293779"/>
                  </a:lnTo>
                  <a:lnTo>
                    <a:pt x="1444557" y="1284051"/>
                  </a:lnTo>
                  <a:lnTo>
                    <a:pt x="1444557" y="1245140"/>
                  </a:lnTo>
                  <a:lnTo>
                    <a:pt x="1429966" y="1220821"/>
                  </a:lnTo>
                  <a:lnTo>
                    <a:pt x="1400783" y="1191638"/>
                  </a:lnTo>
                  <a:lnTo>
                    <a:pt x="1400783" y="1191638"/>
                  </a:lnTo>
                  <a:lnTo>
                    <a:pt x="1444557" y="1138136"/>
                  </a:lnTo>
                  <a:lnTo>
                    <a:pt x="1464012" y="1157591"/>
                  </a:lnTo>
                  <a:lnTo>
                    <a:pt x="1483468" y="1104089"/>
                  </a:lnTo>
                  <a:lnTo>
                    <a:pt x="1522378" y="1118681"/>
                  </a:lnTo>
                  <a:lnTo>
                    <a:pt x="1579846" y="1108985"/>
                  </a:lnTo>
                  <a:cubicBezTo>
                    <a:pt x="1563933" y="1107353"/>
                    <a:pt x="1542494" y="1105716"/>
                    <a:pt x="1532106" y="1104090"/>
                  </a:cubicBezTo>
                  <a:cubicBezTo>
                    <a:pt x="1521718" y="1102464"/>
                    <a:pt x="1506977" y="1099226"/>
                    <a:pt x="1517515" y="1099226"/>
                  </a:cubicBezTo>
                  <a:cubicBezTo>
                    <a:pt x="1528053" y="1099226"/>
                    <a:pt x="1526576" y="1123734"/>
                    <a:pt x="1595336" y="1104090"/>
                  </a:cubicBezTo>
                  <a:cubicBezTo>
                    <a:pt x="1603442" y="1099226"/>
                    <a:pt x="1601820" y="1109764"/>
                    <a:pt x="1600199" y="1108953"/>
                  </a:cubicBezTo>
                  <a:cubicBezTo>
                    <a:pt x="1598578" y="1108142"/>
                    <a:pt x="1583506" y="1100847"/>
                    <a:pt x="1585608" y="1099226"/>
                  </a:cubicBezTo>
                  <a:cubicBezTo>
                    <a:pt x="1587710" y="1097605"/>
                    <a:pt x="1606325" y="1097604"/>
                    <a:pt x="1612810" y="1099225"/>
                  </a:cubicBezTo>
                  <a:lnTo>
                    <a:pt x="1619655" y="1021404"/>
                  </a:lnTo>
                  <a:lnTo>
                    <a:pt x="1653702" y="972766"/>
                  </a:lnTo>
                  <a:lnTo>
                    <a:pt x="1634246" y="953311"/>
                  </a:lnTo>
                  <a:lnTo>
                    <a:pt x="1653702" y="904672"/>
                  </a:lnTo>
                  <a:lnTo>
                    <a:pt x="1619655" y="865762"/>
                  </a:lnTo>
                  <a:lnTo>
                    <a:pt x="1634246" y="826851"/>
                  </a:lnTo>
                  <a:lnTo>
                    <a:pt x="1634246" y="826851"/>
                  </a:lnTo>
                  <a:lnTo>
                    <a:pt x="1663429" y="778213"/>
                  </a:lnTo>
                  <a:lnTo>
                    <a:pt x="1678021" y="724711"/>
                  </a:lnTo>
                  <a:lnTo>
                    <a:pt x="1687748" y="705255"/>
                  </a:lnTo>
                  <a:lnTo>
                    <a:pt x="1648838" y="700391"/>
                  </a:lnTo>
                  <a:lnTo>
                    <a:pt x="1682885" y="676072"/>
                  </a:lnTo>
                  <a:lnTo>
                    <a:pt x="1624519" y="646889"/>
                  </a:lnTo>
                  <a:lnTo>
                    <a:pt x="1619655" y="617706"/>
                  </a:lnTo>
                  <a:lnTo>
                    <a:pt x="1619655" y="578796"/>
                  </a:lnTo>
                  <a:lnTo>
                    <a:pt x="1614791" y="530157"/>
                  </a:lnTo>
                  <a:lnTo>
                    <a:pt x="1609927" y="496111"/>
                  </a:lnTo>
                  <a:lnTo>
                    <a:pt x="1541834" y="539885"/>
                  </a:lnTo>
                  <a:lnTo>
                    <a:pt x="1468876" y="612843"/>
                  </a:lnTo>
                  <a:lnTo>
                    <a:pt x="1395919" y="661481"/>
                  </a:lnTo>
                  <a:lnTo>
                    <a:pt x="1400783" y="700391"/>
                  </a:lnTo>
                  <a:lnTo>
                    <a:pt x="1264595" y="763621"/>
                  </a:lnTo>
                  <a:lnTo>
                    <a:pt x="1220821" y="758757"/>
                  </a:lnTo>
                  <a:lnTo>
                    <a:pt x="1191638" y="724711"/>
                  </a:lnTo>
                  <a:lnTo>
                    <a:pt x="1167319" y="695528"/>
                  </a:lnTo>
                  <a:lnTo>
                    <a:pt x="1167319" y="695528"/>
                  </a:lnTo>
                  <a:lnTo>
                    <a:pt x="1162455" y="632298"/>
                  </a:lnTo>
                  <a:lnTo>
                    <a:pt x="1123544" y="593387"/>
                  </a:lnTo>
                  <a:lnTo>
                    <a:pt x="1070042" y="578796"/>
                  </a:lnTo>
                  <a:lnTo>
                    <a:pt x="1045723" y="607979"/>
                  </a:lnTo>
                  <a:lnTo>
                    <a:pt x="1045723" y="607979"/>
                  </a:lnTo>
                  <a:lnTo>
                    <a:pt x="1026268" y="530157"/>
                  </a:lnTo>
                  <a:lnTo>
                    <a:pt x="967902" y="539885"/>
                  </a:lnTo>
                  <a:lnTo>
                    <a:pt x="904672" y="569068"/>
                  </a:lnTo>
                  <a:lnTo>
                    <a:pt x="909536" y="530157"/>
                  </a:lnTo>
                  <a:lnTo>
                    <a:pt x="870625" y="525294"/>
                  </a:lnTo>
                  <a:lnTo>
                    <a:pt x="812259" y="535021"/>
                  </a:lnTo>
                  <a:lnTo>
                    <a:pt x="783076" y="530157"/>
                  </a:lnTo>
                  <a:lnTo>
                    <a:pt x="773348" y="515566"/>
                  </a:lnTo>
                  <a:lnTo>
                    <a:pt x="783076" y="486383"/>
                  </a:lnTo>
                  <a:lnTo>
                    <a:pt x="783076" y="481519"/>
                  </a:lnTo>
                  <a:lnTo>
                    <a:pt x="729574" y="447472"/>
                  </a:lnTo>
                  <a:lnTo>
                    <a:pt x="729574" y="447472"/>
                  </a:lnTo>
                  <a:lnTo>
                    <a:pt x="710119" y="413426"/>
                  </a:lnTo>
                  <a:lnTo>
                    <a:pt x="695527" y="369651"/>
                  </a:lnTo>
                  <a:lnTo>
                    <a:pt x="695527" y="369651"/>
                  </a:lnTo>
                  <a:lnTo>
                    <a:pt x="632297" y="311285"/>
                  </a:lnTo>
                  <a:lnTo>
                    <a:pt x="612842" y="262647"/>
                  </a:lnTo>
                  <a:lnTo>
                    <a:pt x="622570" y="218872"/>
                  </a:lnTo>
                  <a:lnTo>
                    <a:pt x="569068" y="160506"/>
                  </a:lnTo>
                  <a:cubicBezTo>
                    <a:pt x="554615" y="121965"/>
                    <a:pt x="565460" y="124044"/>
                    <a:pt x="535021" y="111868"/>
                  </a:cubicBezTo>
                  <a:cubicBezTo>
                    <a:pt x="533516" y="111266"/>
                    <a:pt x="531778" y="111868"/>
                    <a:pt x="530157" y="111868"/>
                  </a:cubicBezTo>
                  <a:lnTo>
                    <a:pt x="432880" y="43774"/>
                  </a:lnTo>
                  <a:lnTo>
                    <a:pt x="389106" y="34047"/>
                  </a:lnTo>
                  <a:lnTo>
                    <a:pt x="330740" y="48638"/>
                  </a:lnTo>
                  <a:lnTo>
                    <a:pt x="252919" y="48638"/>
                  </a:lnTo>
                  <a:lnTo>
                    <a:pt x="252919" y="48638"/>
                  </a:lnTo>
                  <a:lnTo>
                    <a:pt x="243191" y="0"/>
                  </a:lnTo>
                  <a:lnTo>
                    <a:pt x="170234" y="9728"/>
                  </a:lnTo>
                  <a:lnTo>
                    <a:pt x="102140" y="48638"/>
                  </a:lnTo>
                  <a:lnTo>
                    <a:pt x="53502" y="82685"/>
                  </a:lnTo>
                  <a:lnTo>
                    <a:pt x="0" y="150779"/>
                  </a:lnTo>
                  <a:lnTo>
                    <a:pt x="92412" y="418289"/>
                  </a:lnTo>
                  <a:cubicBezTo>
                    <a:pt x="103761" y="429638"/>
                    <a:pt x="114529" y="441599"/>
                    <a:pt x="126459" y="452336"/>
                  </a:cubicBezTo>
                  <a:cubicBezTo>
                    <a:pt x="130804" y="456247"/>
                    <a:pt x="137543" y="457387"/>
                    <a:pt x="141051" y="462064"/>
                  </a:cubicBezTo>
                  <a:cubicBezTo>
                    <a:pt x="142996" y="464658"/>
                    <a:pt x="141051" y="468549"/>
                    <a:pt x="141051" y="471791"/>
                  </a:cubicBezTo>
                  <a:lnTo>
                    <a:pt x="194553" y="870626"/>
                  </a:lnTo>
                  <a:lnTo>
                    <a:pt x="452336" y="1191638"/>
                  </a:lnTo>
                  <a:close/>
                </a:path>
              </a:pathLst>
            </a:custGeom>
            <a:solidFill>
              <a:srgbClr val="3F3F3F"/>
            </a:solidFill>
            <a:ln w="12700" cap="flat" cmpd="sng">
              <a:solidFill>
                <a:srgbClr val="F2F2F2"/>
              </a:solidFill>
              <a:bevel/>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16393" name="任意多边形 10"/>
            <p:cNvSpPr>
              <a:spLocks noChangeArrowheads="1"/>
            </p:cNvSpPr>
            <p:nvPr/>
          </p:nvSpPr>
          <p:spPr bwMode="auto">
            <a:xfrm>
              <a:off x="6242255" y="4669367"/>
              <a:ext cx="245533" cy="588433"/>
            </a:xfrm>
            <a:custGeom>
              <a:avLst/>
              <a:gdLst>
                <a:gd name="T0" fmla="*/ 122767 w 245533"/>
                <a:gd name="T1" fmla="*/ 588433 h 588433"/>
                <a:gd name="T2" fmla="*/ 76200 w 245533"/>
                <a:gd name="T3" fmla="*/ 520700 h 588433"/>
                <a:gd name="T4" fmla="*/ 76200 w 245533"/>
                <a:gd name="T5" fmla="*/ 520700 h 588433"/>
                <a:gd name="T6" fmla="*/ 38100 w 245533"/>
                <a:gd name="T7" fmla="*/ 508000 h 588433"/>
                <a:gd name="T8" fmla="*/ 29633 w 245533"/>
                <a:gd name="T9" fmla="*/ 457200 h 588433"/>
                <a:gd name="T10" fmla="*/ 0 w 245533"/>
                <a:gd name="T11" fmla="*/ 440266 h 588433"/>
                <a:gd name="T12" fmla="*/ 0 w 245533"/>
                <a:gd name="T13" fmla="*/ 406400 h 588433"/>
                <a:gd name="T14" fmla="*/ 0 w 245533"/>
                <a:gd name="T15" fmla="*/ 406400 h 588433"/>
                <a:gd name="T16" fmla="*/ 33867 w 245533"/>
                <a:gd name="T17" fmla="*/ 364066 h 588433"/>
                <a:gd name="T18" fmla="*/ 25400 w 245533"/>
                <a:gd name="T19" fmla="*/ 317500 h 588433"/>
                <a:gd name="T20" fmla="*/ 8467 w 245533"/>
                <a:gd name="T21" fmla="*/ 266700 h 588433"/>
                <a:gd name="T22" fmla="*/ 42333 w 245533"/>
                <a:gd name="T23" fmla="*/ 245533 h 588433"/>
                <a:gd name="T24" fmla="*/ 42333 w 245533"/>
                <a:gd name="T25" fmla="*/ 245533 h 588433"/>
                <a:gd name="T26" fmla="*/ 59267 w 245533"/>
                <a:gd name="T27" fmla="*/ 186266 h 588433"/>
                <a:gd name="T28" fmla="*/ 63500 w 245533"/>
                <a:gd name="T29" fmla="*/ 143933 h 588433"/>
                <a:gd name="T30" fmla="*/ 88900 w 245533"/>
                <a:gd name="T31" fmla="*/ 118533 h 588433"/>
                <a:gd name="T32" fmla="*/ 105833 w 245533"/>
                <a:gd name="T33" fmla="*/ 76200 h 588433"/>
                <a:gd name="T34" fmla="*/ 143933 w 245533"/>
                <a:gd name="T35" fmla="*/ 38100 h 588433"/>
                <a:gd name="T36" fmla="*/ 194733 w 245533"/>
                <a:gd name="T37" fmla="*/ 0 h 588433"/>
                <a:gd name="T38" fmla="*/ 237067 w 245533"/>
                <a:gd name="T39" fmla="*/ 25400 h 588433"/>
                <a:gd name="T40" fmla="*/ 245533 w 245533"/>
                <a:gd name="T41" fmla="*/ 50800 h 588433"/>
                <a:gd name="T42" fmla="*/ 194733 w 245533"/>
                <a:gd name="T43" fmla="*/ 55033 h 588433"/>
                <a:gd name="T44" fmla="*/ 194733 w 245533"/>
                <a:gd name="T45" fmla="*/ 84666 h 588433"/>
                <a:gd name="T46" fmla="*/ 194733 w 245533"/>
                <a:gd name="T47" fmla="*/ 84666 h 588433"/>
                <a:gd name="T48" fmla="*/ 211667 w 245533"/>
                <a:gd name="T49" fmla="*/ 148166 h 588433"/>
                <a:gd name="T50" fmla="*/ 207433 w 245533"/>
                <a:gd name="T51" fmla="*/ 190500 h 588433"/>
                <a:gd name="T52" fmla="*/ 228600 w 245533"/>
                <a:gd name="T53" fmla="*/ 241300 h 588433"/>
                <a:gd name="T54" fmla="*/ 224367 w 245533"/>
                <a:gd name="T55" fmla="*/ 279400 h 588433"/>
                <a:gd name="T56" fmla="*/ 182033 w 245533"/>
                <a:gd name="T57" fmla="*/ 368300 h 588433"/>
                <a:gd name="T58" fmla="*/ 156633 w 245533"/>
                <a:gd name="T59" fmla="*/ 385233 h 588433"/>
                <a:gd name="T60" fmla="*/ 139700 w 245533"/>
                <a:gd name="T61" fmla="*/ 423333 h 588433"/>
                <a:gd name="T62" fmla="*/ 148167 w 245533"/>
                <a:gd name="T63" fmla="*/ 469900 h 588433"/>
                <a:gd name="T64" fmla="*/ 122767 w 245533"/>
                <a:gd name="T65" fmla="*/ 588433 h 58843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45533"/>
                <a:gd name="T100" fmla="*/ 0 h 588433"/>
                <a:gd name="T101" fmla="*/ 245533 w 245533"/>
                <a:gd name="T102" fmla="*/ 588433 h 588433"/>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45533" h="588433">
                  <a:moveTo>
                    <a:pt x="122767" y="588433"/>
                  </a:moveTo>
                  <a:lnTo>
                    <a:pt x="76200" y="520700"/>
                  </a:lnTo>
                  <a:lnTo>
                    <a:pt x="76200" y="520700"/>
                  </a:lnTo>
                  <a:lnTo>
                    <a:pt x="38100" y="508000"/>
                  </a:lnTo>
                  <a:lnTo>
                    <a:pt x="29633" y="457200"/>
                  </a:lnTo>
                  <a:lnTo>
                    <a:pt x="0" y="440266"/>
                  </a:lnTo>
                  <a:lnTo>
                    <a:pt x="0" y="406400"/>
                  </a:lnTo>
                  <a:lnTo>
                    <a:pt x="0" y="406400"/>
                  </a:lnTo>
                  <a:lnTo>
                    <a:pt x="33867" y="364066"/>
                  </a:lnTo>
                  <a:lnTo>
                    <a:pt x="25400" y="317500"/>
                  </a:lnTo>
                  <a:lnTo>
                    <a:pt x="8467" y="266700"/>
                  </a:lnTo>
                  <a:lnTo>
                    <a:pt x="42333" y="245533"/>
                  </a:lnTo>
                  <a:lnTo>
                    <a:pt x="42333" y="245533"/>
                  </a:lnTo>
                  <a:lnTo>
                    <a:pt x="59267" y="186266"/>
                  </a:lnTo>
                  <a:lnTo>
                    <a:pt x="63500" y="143933"/>
                  </a:lnTo>
                  <a:lnTo>
                    <a:pt x="88900" y="118533"/>
                  </a:lnTo>
                  <a:lnTo>
                    <a:pt x="105833" y="76200"/>
                  </a:lnTo>
                  <a:lnTo>
                    <a:pt x="143933" y="38100"/>
                  </a:lnTo>
                  <a:lnTo>
                    <a:pt x="194733" y="0"/>
                  </a:lnTo>
                  <a:lnTo>
                    <a:pt x="237067" y="25400"/>
                  </a:lnTo>
                  <a:lnTo>
                    <a:pt x="245533" y="50800"/>
                  </a:lnTo>
                  <a:lnTo>
                    <a:pt x="194733" y="55033"/>
                  </a:lnTo>
                  <a:lnTo>
                    <a:pt x="194733" y="84666"/>
                  </a:lnTo>
                  <a:lnTo>
                    <a:pt x="194733" y="84666"/>
                  </a:lnTo>
                  <a:lnTo>
                    <a:pt x="211667" y="148166"/>
                  </a:lnTo>
                  <a:lnTo>
                    <a:pt x="207433" y="190500"/>
                  </a:lnTo>
                  <a:lnTo>
                    <a:pt x="228600" y="241300"/>
                  </a:lnTo>
                  <a:lnTo>
                    <a:pt x="224367" y="279400"/>
                  </a:lnTo>
                  <a:lnTo>
                    <a:pt x="182033" y="368300"/>
                  </a:lnTo>
                  <a:lnTo>
                    <a:pt x="156633" y="385233"/>
                  </a:lnTo>
                  <a:lnTo>
                    <a:pt x="139700" y="423333"/>
                  </a:lnTo>
                  <a:lnTo>
                    <a:pt x="148167" y="469900"/>
                  </a:lnTo>
                  <a:lnTo>
                    <a:pt x="122767" y="588433"/>
                  </a:lnTo>
                  <a:close/>
                </a:path>
              </a:pathLst>
            </a:custGeom>
            <a:solidFill>
              <a:srgbClr val="3F3F3F"/>
            </a:solidFill>
            <a:ln w="12700" cap="flat" cmpd="sng">
              <a:solidFill>
                <a:srgbClr val="F2F2F2"/>
              </a:solidFill>
              <a:bevel/>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16394" name="任意多边形 11"/>
            <p:cNvSpPr>
              <a:spLocks noChangeArrowheads="1"/>
            </p:cNvSpPr>
            <p:nvPr/>
          </p:nvSpPr>
          <p:spPr bwMode="auto">
            <a:xfrm>
              <a:off x="5560688" y="4207933"/>
              <a:ext cx="660400" cy="825500"/>
            </a:xfrm>
            <a:custGeom>
              <a:avLst/>
              <a:gdLst>
                <a:gd name="T0" fmla="*/ 220134 w 660400"/>
                <a:gd name="T1" fmla="*/ 825500 h 825500"/>
                <a:gd name="T2" fmla="*/ 270934 w 660400"/>
                <a:gd name="T3" fmla="*/ 817034 h 825500"/>
                <a:gd name="T4" fmla="*/ 309034 w 660400"/>
                <a:gd name="T5" fmla="*/ 778934 h 825500"/>
                <a:gd name="T6" fmla="*/ 342900 w 660400"/>
                <a:gd name="T7" fmla="*/ 728134 h 825500"/>
                <a:gd name="T8" fmla="*/ 342900 w 660400"/>
                <a:gd name="T9" fmla="*/ 728134 h 825500"/>
                <a:gd name="T10" fmla="*/ 376767 w 660400"/>
                <a:gd name="T11" fmla="*/ 685800 h 825500"/>
                <a:gd name="T12" fmla="*/ 414867 w 660400"/>
                <a:gd name="T13" fmla="*/ 694267 h 825500"/>
                <a:gd name="T14" fmla="*/ 397934 w 660400"/>
                <a:gd name="T15" fmla="*/ 651934 h 825500"/>
                <a:gd name="T16" fmla="*/ 389467 w 660400"/>
                <a:gd name="T17" fmla="*/ 630767 h 825500"/>
                <a:gd name="T18" fmla="*/ 389467 w 660400"/>
                <a:gd name="T19" fmla="*/ 630767 h 825500"/>
                <a:gd name="T20" fmla="*/ 444500 w 660400"/>
                <a:gd name="T21" fmla="*/ 622300 h 825500"/>
                <a:gd name="T22" fmla="*/ 474134 w 660400"/>
                <a:gd name="T23" fmla="*/ 618067 h 825500"/>
                <a:gd name="T24" fmla="*/ 503767 w 660400"/>
                <a:gd name="T25" fmla="*/ 592667 h 825500"/>
                <a:gd name="T26" fmla="*/ 503767 w 660400"/>
                <a:gd name="T27" fmla="*/ 592667 h 825500"/>
                <a:gd name="T28" fmla="*/ 478367 w 660400"/>
                <a:gd name="T29" fmla="*/ 554567 h 825500"/>
                <a:gd name="T30" fmla="*/ 478367 w 660400"/>
                <a:gd name="T31" fmla="*/ 554567 h 825500"/>
                <a:gd name="T32" fmla="*/ 508000 w 660400"/>
                <a:gd name="T33" fmla="*/ 541867 h 825500"/>
                <a:gd name="T34" fmla="*/ 524934 w 660400"/>
                <a:gd name="T35" fmla="*/ 529167 h 825500"/>
                <a:gd name="T36" fmla="*/ 516467 w 660400"/>
                <a:gd name="T37" fmla="*/ 508000 h 825500"/>
                <a:gd name="T38" fmla="*/ 516467 w 660400"/>
                <a:gd name="T39" fmla="*/ 486834 h 825500"/>
                <a:gd name="T40" fmla="*/ 529167 w 660400"/>
                <a:gd name="T41" fmla="*/ 474134 h 825500"/>
                <a:gd name="T42" fmla="*/ 567267 w 660400"/>
                <a:gd name="T43" fmla="*/ 482600 h 825500"/>
                <a:gd name="T44" fmla="*/ 571500 w 660400"/>
                <a:gd name="T45" fmla="*/ 469900 h 825500"/>
                <a:gd name="T46" fmla="*/ 563034 w 660400"/>
                <a:gd name="T47" fmla="*/ 457200 h 825500"/>
                <a:gd name="T48" fmla="*/ 563034 w 660400"/>
                <a:gd name="T49" fmla="*/ 457200 h 825500"/>
                <a:gd name="T50" fmla="*/ 563034 w 660400"/>
                <a:gd name="T51" fmla="*/ 419100 h 825500"/>
                <a:gd name="T52" fmla="*/ 533400 w 660400"/>
                <a:gd name="T53" fmla="*/ 397934 h 825500"/>
                <a:gd name="T54" fmla="*/ 516467 w 660400"/>
                <a:gd name="T55" fmla="*/ 368300 h 825500"/>
                <a:gd name="T56" fmla="*/ 537634 w 660400"/>
                <a:gd name="T57" fmla="*/ 342900 h 825500"/>
                <a:gd name="T58" fmla="*/ 537634 w 660400"/>
                <a:gd name="T59" fmla="*/ 342900 h 825500"/>
                <a:gd name="T60" fmla="*/ 592667 w 660400"/>
                <a:gd name="T61" fmla="*/ 338667 h 825500"/>
                <a:gd name="T62" fmla="*/ 592667 w 660400"/>
                <a:gd name="T63" fmla="*/ 338667 h 825500"/>
                <a:gd name="T64" fmla="*/ 563034 w 660400"/>
                <a:gd name="T65" fmla="*/ 309034 h 825500"/>
                <a:gd name="T66" fmla="*/ 533400 w 660400"/>
                <a:gd name="T67" fmla="*/ 287867 h 825500"/>
                <a:gd name="T68" fmla="*/ 529167 w 660400"/>
                <a:gd name="T69" fmla="*/ 262467 h 825500"/>
                <a:gd name="T70" fmla="*/ 554567 w 660400"/>
                <a:gd name="T71" fmla="*/ 245534 h 825500"/>
                <a:gd name="T72" fmla="*/ 601134 w 660400"/>
                <a:gd name="T73" fmla="*/ 262467 h 825500"/>
                <a:gd name="T74" fmla="*/ 601134 w 660400"/>
                <a:gd name="T75" fmla="*/ 262467 h 825500"/>
                <a:gd name="T76" fmla="*/ 630767 w 660400"/>
                <a:gd name="T77" fmla="*/ 232834 h 825500"/>
                <a:gd name="T78" fmla="*/ 618067 w 660400"/>
                <a:gd name="T79" fmla="*/ 194734 h 825500"/>
                <a:gd name="T80" fmla="*/ 639234 w 660400"/>
                <a:gd name="T81" fmla="*/ 177800 h 825500"/>
                <a:gd name="T82" fmla="*/ 660400 w 660400"/>
                <a:gd name="T83" fmla="*/ 156634 h 825500"/>
                <a:gd name="T84" fmla="*/ 647700 w 660400"/>
                <a:gd name="T85" fmla="*/ 114300 h 825500"/>
                <a:gd name="T86" fmla="*/ 563034 w 660400"/>
                <a:gd name="T87" fmla="*/ 88900 h 825500"/>
                <a:gd name="T88" fmla="*/ 385234 w 660400"/>
                <a:gd name="T89" fmla="*/ 0 h 825500"/>
                <a:gd name="T90" fmla="*/ 262467 w 660400"/>
                <a:gd name="T91" fmla="*/ 0 h 825500"/>
                <a:gd name="T92" fmla="*/ 135467 w 660400"/>
                <a:gd name="T93" fmla="*/ 114300 h 825500"/>
                <a:gd name="T94" fmla="*/ 55034 w 660400"/>
                <a:gd name="T95" fmla="*/ 258234 h 825500"/>
                <a:gd name="T96" fmla="*/ 0 w 660400"/>
                <a:gd name="T97" fmla="*/ 465667 h 825500"/>
                <a:gd name="T98" fmla="*/ 4234 w 660400"/>
                <a:gd name="T99" fmla="*/ 618067 h 825500"/>
                <a:gd name="T100" fmla="*/ 67734 w 660400"/>
                <a:gd name="T101" fmla="*/ 715434 h 825500"/>
                <a:gd name="T102" fmla="*/ 220134 w 660400"/>
                <a:gd name="T103" fmla="*/ 825500 h 82550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660400"/>
                <a:gd name="T157" fmla="*/ 0 h 825500"/>
                <a:gd name="T158" fmla="*/ 660400 w 660400"/>
                <a:gd name="T159" fmla="*/ 825500 h 825500"/>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660400" h="825500">
                  <a:moveTo>
                    <a:pt x="220134" y="825500"/>
                  </a:moveTo>
                  <a:lnTo>
                    <a:pt x="270934" y="817034"/>
                  </a:lnTo>
                  <a:lnTo>
                    <a:pt x="309034" y="778934"/>
                  </a:lnTo>
                  <a:lnTo>
                    <a:pt x="342900" y="728134"/>
                  </a:lnTo>
                  <a:lnTo>
                    <a:pt x="342900" y="728134"/>
                  </a:lnTo>
                  <a:lnTo>
                    <a:pt x="376767" y="685800"/>
                  </a:lnTo>
                  <a:lnTo>
                    <a:pt x="414867" y="694267"/>
                  </a:lnTo>
                  <a:lnTo>
                    <a:pt x="397934" y="651934"/>
                  </a:lnTo>
                  <a:lnTo>
                    <a:pt x="389467" y="630767"/>
                  </a:lnTo>
                  <a:lnTo>
                    <a:pt x="389467" y="630767"/>
                  </a:lnTo>
                  <a:lnTo>
                    <a:pt x="444500" y="622300"/>
                  </a:lnTo>
                  <a:lnTo>
                    <a:pt x="474134" y="618067"/>
                  </a:lnTo>
                  <a:lnTo>
                    <a:pt x="503767" y="592667"/>
                  </a:lnTo>
                  <a:lnTo>
                    <a:pt x="503767" y="592667"/>
                  </a:lnTo>
                  <a:lnTo>
                    <a:pt x="478367" y="554567"/>
                  </a:lnTo>
                  <a:lnTo>
                    <a:pt x="478367" y="554567"/>
                  </a:lnTo>
                  <a:lnTo>
                    <a:pt x="508000" y="541867"/>
                  </a:lnTo>
                  <a:lnTo>
                    <a:pt x="524934" y="529167"/>
                  </a:lnTo>
                  <a:lnTo>
                    <a:pt x="516467" y="508000"/>
                  </a:lnTo>
                  <a:lnTo>
                    <a:pt x="516467" y="486834"/>
                  </a:lnTo>
                  <a:lnTo>
                    <a:pt x="529167" y="474134"/>
                  </a:lnTo>
                  <a:lnTo>
                    <a:pt x="567267" y="482600"/>
                  </a:lnTo>
                  <a:lnTo>
                    <a:pt x="571500" y="469900"/>
                  </a:lnTo>
                  <a:lnTo>
                    <a:pt x="563034" y="457200"/>
                  </a:lnTo>
                  <a:lnTo>
                    <a:pt x="563034" y="457200"/>
                  </a:lnTo>
                  <a:lnTo>
                    <a:pt x="563034" y="419100"/>
                  </a:lnTo>
                  <a:lnTo>
                    <a:pt x="533400" y="397934"/>
                  </a:lnTo>
                  <a:lnTo>
                    <a:pt x="516467" y="368300"/>
                  </a:lnTo>
                  <a:lnTo>
                    <a:pt x="537634" y="342900"/>
                  </a:lnTo>
                  <a:lnTo>
                    <a:pt x="537634" y="342900"/>
                  </a:lnTo>
                  <a:lnTo>
                    <a:pt x="592667" y="338667"/>
                  </a:lnTo>
                  <a:lnTo>
                    <a:pt x="592667" y="338667"/>
                  </a:lnTo>
                  <a:lnTo>
                    <a:pt x="563034" y="309034"/>
                  </a:lnTo>
                  <a:lnTo>
                    <a:pt x="533400" y="287867"/>
                  </a:lnTo>
                  <a:lnTo>
                    <a:pt x="529167" y="262467"/>
                  </a:lnTo>
                  <a:lnTo>
                    <a:pt x="554567" y="245534"/>
                  </a:lnTo>
                  <a:lnTo>
                    <a:pt x="601134" y="262467"/>
                  </a:lnTo>
                  <a:lnTo>
                    <a:pt x="601134" y="262467"/>
                  </a:lnTo>
                  <a:lnTo>
                    <a:pt x="630767" y="232834"/>
                  </a:lnTo>
                  <a:lnTo>
                    <a:pt x="618067" y="194734"/>
                  </a:lnTo>
                  <a:lnTo>
                    <a:pt x="639234" y="177800"/>
                  </a:lnTo>
                  <a:lnTo>
                    <a:pt x="660400" y="156634"/>
                  </a:lnTo>
                  <a:lnTo>
                    <a:pt x="647700" y="114300"/>
                  </a:lnTo>
                  <a:lnTo>
                    <a:pt x="563034" y="88900"/>
                  </a:lnTo>
                  <a:lnTo>
                    <a:pt x="385234" y="0"/>
                  </a:lnTo>
                  <a:lnTo>
                    <a:pt x="262467" y="0"/>
                  </a:lnTo>
                  <a:lnTo>
                    <a:pt x="135467" y="114300"/>
                  </a:lnTo>
                  <a:lnTo>
                    <a:pt x="55034" y="258234"/>
                  </a:lnTo>
                  <a:lnTo>
                    <a:pt x="0" y="465667"/>
                  </a:lnTo>
                  <a:lnTo>
                    <a:pt x="4234" y="618067"/>
                  </a:lnTo>
                  <a:lnTo>
                    <a:pt x="67734" y="715434"/>
                  </a:lnTo>
                  <a:lnTo>
                    <a:pt x="220134" y="825500"/>
                  </a:lnTo>
                  <a:close/>
                </a:path>
              </a:pathLst>
            </a:custGeom>
            <a:solidFill>
              <a:srgbClr val="3F3F3F"/>
            </a:solidFill>
            <a:ln w="12700" cap="flat" cmpd="sng">
              <a:solidFill>
                <a:srgbClr val="F2F2F2"/>
              </a:solidFill>
              <a:bevel/>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16395" name="任意多边形 12"/>
            <p:cNvSpPr>
              <a:spLocks noChangeArrowheads="1"/>
            </p:cNvSpPr>
            <p:nvPr/>
          </p:nvSpPr>
          <p:spPr bwMode="auto">
            <a:xfrm>
              <a:off x="5133122" y="3890433"/>
              <a:ext cx="778933" cy="1075267"/>
            </a:xfrm>
            <a:custGeom>
              <a:avLst/>
              <a:gdLst>
                <a:gd name="T0" fmla="*/ 757766 w 778933"/>
                <a:gd name="T1" fmla="*/ 80434 h 1075267"/>
                <a:gd name="T2" fmla="*/ 749300 w 778933"/>
                <a:gd name="T3" fmla="*/ 131234 h 1075267"/>
                <a:gd name="T4" fmla="*/ 740833 w 778933"/>
                <a:gd name="T5" fmla="*/ 139700 h 1075267"/>
                <a:gd name="T6" fmla="*/ 715433 w 778933"/>
                <a:gd name="T7" fmla="*/ 165100 h 1075267"/>
                <a:gd name="T8" fmla="*/ 715433 w 778933"/>
                <a:gd name="T9" fmla="*/ 165100 h 1075267"/>
                <a:gd name="T10" fmla="*/ 728133 w 778933"/>
                <a:gd name="T11" fmla="*/ 215900 h 1075267"/>
                <a:gd name="T12" fmla="*/ 728133 w 778933"/>
                <a:gd name="T13" fmla="*/ 215900 h 1075267"/>
                <a:gd name="T14" fmla="*/ 757766 w 778933"/>
                <a:gd name="T15" fmla="*/ 258234 h 1075267"/>
                <a:gd name="T16" fmla="*/ 770466 w 778933"/>
                <a:gd name="T17" fmla="*/ 283634 h 1075267"/>
                <a:gd name="T18" fmla="*/ 778933 w 778933"/>
                <a:gd name="T19" fmla="*/ 321734 h 1075267"/>
                <a:gd name="T20" fmla="*/ 778933 w 778933"/>
                <a:gd name="T21" fmla="*/ 321734 h 1075267"/>
                <a:gd name="T22" fmla="*/ 762000 w 778933"/>
                <a:gd name="T23" fmla="*/ 376767 h 1075267"/>
                <a:gd name="T24" fmla="*/ 762000 w 778933"/>
                <a:gd name="T25" fmla="*/ 376767 h 1075267"/>
                <a:gd name="T26" fmla="*/ 723900 w 778933"/>
                <a:gd name="T27" fmla="*/ 419100 h 1075267"/>
                <a:gd name="T28" fmla="*/ 685800 w 778933"/>
                <a:gd name="T29" fmla="*/ 427567 h 1075267"/>
                <a:gd name="T30" fmla="*/ 685800 w 778933"/>
                <a:gd name="T31" fmla="*/ 427567 h 1075267"/>
                <a:gd name="T32" fmla="*/ 618066 w 778933"/>
                <a:gd name="T33" fmla="*/ 461434 h 1075267"/>
                <a:gd name="T34" fmla="*/ 618066 w 778933"/>
                <a:gd name="T35" fmla="*/ 499534 h 1075267"/>
                <a:gd name="T36" fmla="*/ 630766 w 778933"/>
                <a:gd name="T37" fmla="*/ 537634 h 1075267"/>
                <a:gd name="T38" fmla="*/ 630766 w 778933"/>
                <a:gd name="T39" fmla="*/ 537634 h 1075267"/>
                <a:gd name="T40" fmla="*/ 588433 w 778933"/>
                <a:gd name="T41" fmla="*/ 592667 h 1075267"/>
                <a:gd name="T42" fmla="*/ 563033 w 778933"/>
                <a:gd name="T43" fmla="*/ 618067 h 1075267"/>
                <a:gd name="T44" fmla="*/ 533400 w 778933"/>
                <a:gd name="T45" fmla="*/ 639234 h 1075267"/>
                <a:gd name="T46" fmla="*/ 537633 w 778933"/>
                <a:gd name="T47" fmla="*/ 668867 h 1075267"/>
                <a:gd name="T48" fmla="*/ 541866 w 778933"/>
                <a:gd name="T49" fmla="*/ 711200 h 1075267"/>
                <a:gd name="T50" fmla="*/ 537633 w 778933"/>
                <a:gd name="T51" fmla="*/ 736600 h 1075267"/>
                <a:gd name="T52" fmla="*/ 508000 w 778933"/>
                <a:gd name="T53" fmla="*/ 757767 h 1075267"/>
                <a:gd name="T54" fmla="*/ 486833 w 778933"/>
                <a:gd name="T55" fmla="*/ 783167 h 1075267"/>
                <a:gd name="T56" fmla="*/ 482600 w 778933"/>
                <a:gd name="T57" fmla="*/ 855134 h 1075267"/>
                <a:gd name="T58" fmla="*/ 482600 w 778933"/>
                <a:gd name="T59" fmla="*/ 855134 h 1075267"/>
                <a:gd name="T60" fmla="*/ 478366 w 778933"/>
                <a:gd name="T61" fmla="*/ 901700 h 1075267"/>
                <a:gd name="T62" fmla="*/ 469900 w 778933"/>
                <a:gd name="T63" fmla="*/ 931334 h 1075267"/>
                <a:gd name="T64" fmla="*/ 491066 w 778933"/>
                <a:gd name="T65" fmla="*/ 973667 h 1075267"/>
                <a:gd name="T66" fmla="*/ 516466 w 778933"/>
                <a:gd name="T67" fmla="*/ 1028700 h 1075267"/>
                <a:gd name="T68" fmla="*/ 389466 w 778933"/>
                <a:gd name="T69" fmla="*/ 1075267 h 1075267"/>
                <a:gd name="T70" fmla="*/ 173566 w 778933"/>
                <a:gd name="T71" fmla="*/ 1071034 h 1075267"/>
                <a:gd name="T72" fmla="*/ 122766 w 778933"/>
                <a:gd name="T73" fmla="*/ 977900 h 1075267"/>
                <a:gd name="T74" fmla="*/ 97366 w 778933"/>
                <a:gd name="T75" fmla="*/ 855134 h 1075267"/>
                <a:gd name="T76" fmla="*/ 101600 w 778933"/>
                <a:gd name="T77" fmla="*/ 715434 h 1075267"/>
                <a:gd name="T78" fmla="*/ 0 w 778933"/>
                <a:gd name="T79" fmla="*/ 529167 h 1075267"/>
                <a:gd name="T80" fmla="*/ 67733 w 778933"/>
                <a:gd name="T81" fmla="*/ 372534 h 1075267"/>
                <a:gd name="T82" fmla="*/ 76200 w 778933"/>
                <a:gd name="T83" fmla="*/ 207434 h 1075267"/>
                <a:gd name="T84" fmla="*/ 283633 w 778933"/>
                <a:gd name="T85" fmla="*/ 76200 h 1075267"/>
                <a:gd name="T86" fmla="*/ 486833 w 778933"/>
                <a:gd name="T87" fmla="*/ 0 h 1075267"/>
                <a:gd name="T88" fmla="*/ 757766 w 778933"/>
                <a:gd name="T89" fmla="*/ 80434 h 1075267"/>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778933"/>
                <a:gd name="T136" fmla="*/ 0 h 1075267"/>
                <a:gd name="T137" fmla="*/ 778933 w 778933"/>
                <a:gd name="T138" fmla="*/ 1075267 h 1075267"/>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778933" h="1075267">
                  <a:moveTo>
                    <a:pt x="757766" y="80434"/>
                  </a:moveTo>
                  <a:lnTo>
                    <a:pt x="749300" y="131234"/>
                  </a:lnTo>
                  <a:lnTo>
                    <a:pt x="740833" y="139700"/>
                  </a:lnTo>
                  <a:lnTo>
                    <a:pt x="715433" y="165100"/>
                  </a:lnTo>
                  <a:lnTo>
                    <a:pt x="715433" y="165100"/>
                  </a:lnTo>
                  <a:lnTo>
                    <a:pt x="728133" y="215900"/>
                  </a:lnTo>
                  <a:lnTo>
                    <a:pt x="728133" y="215900"/>
                  </a:lnTo>
                  <a:lnTo>
                    <a:pt x="757766" y="258234"/>
                  </a:lnTo>
                  <a:lnTo>
                    <a:pt x="770466" y="283634"/>
                  </a:lnTo>
                  <a:lnTo>
                    <a:pt x="778933" y="321734"/>
                  </a:lnTo>
                  <a:lnTo>
                    <a:pt x="778933" y="321734"/>
                  </a:lnTo>
                  <a:lnTo>
                    <a:pt x="762000" y="376767"/>
                  </a:lnTo>
                  <a:lnTo>
                    <a:pt x="762000" y="376767"/>
                  </a:lnTo>
                  <a:lnTo>
                    <a:pt x="723900" y="419100"/>
                  </a:lnTo>
                  <a:lnTo>
                    <a:pt x="685800" y="427567"/>
                  </a:lnTo>
                  <a:lnTo>
                    <a:pt x="685800" y="427567"/>
                  </a:lnTo>
                  <a:lnTo>
                    <a:pt x="618066" y="461434"/>
                  </a:lnTo>
                  <a:lnTo>
                    <a:pt x="618066" y="499534"/>
                  </a:lnTo>
                  <a:lnTo>
                    <a:pt x="630766" y="537634"/>
                  </a:lnTo>
                  <a:lnTo>
                    <a:pt x="630766" y="537634"/>
                  </a:lnTo>
                  <a:lnTo>
                    <a:pt x="588433" y="592667"/>
                  </a:lnTo>
                  <a:lnTo>
                    <a:pt x="563033" y="618067"/>
                  </a:lnTo>
                  <a:lnTo>
                    <a:pt x="533400" y="639234"/>
                  </a:lnTo>
                  <a:lnTo>
                    <a:pt x="537633" y="668867"/>
                  </a:lnTo>
                  <a:lnTo>
                    <a:pt x="541866" y="711200"/>
                  </a:lnTo>
                  <a:lnTo>
                    <a:pt x="537633" y="736600"/>
                  </a:lnTo>
                  <a:lnTo>
                    <a:pt x="508000" y="757767"/>
                  </a:lnTo>
                  <a:lnTo>
                    <a:pt x="486833" y="783167"/>
                  </a:lnTo>
                  <a:lnTo>
                    <a:pt x="482600" y="855134"/>
                  </a:lnTo>
                  <a:lnTo>
                    <a:pt x="482600" y="855134"/>
                  </a:lnTo>
                  <a:lnTo>
                    <a:pt x="478366" y="901700"/>
                  </a:lnTo>
                  <a:lnTo>
                    <a:pt x="469900" y="931334"/>
                  </a:lnTo>
                  <a:lnTo>
                    <a:pt x="491066" y="973667"/>
                  </a:lnTo>
                  <a:lnTo>
                    <a:pt x="516466" y="1028700"/>
                  </a:lnTo>
                  <a:lnTo>
                    <a:pt x="389466" y="1075267"/>
                  </a:lnTo>
                  <a:lnTo>
                    <a:pt x="173566" y="1071034"/>
                  </a:lnTo>
                  <a:lnTo>
                    <a:pt x="122766" y="977900"/>
                  </a:lnTo>
                  <a:lnTo>
                    <a:pt x="97366" y="855134"/>
                  </a:lnTo>
                  <a:lnTo>
                    <a:pt x="101600" y="715434"/>
                  </a:lnTo>
                  <a:lnTo>
                    <a:pt x="0" y="529167"/>
                  </a:lnTo>
                  <a:lnTo>
                    <a:pt x="67733" y="372534"/>
                  </a:lnTo>
                  <a:lnTo>
                    <a:pt x="76200" y="207434"/>
                  </a:lnTo>
                  <a:lnTo>
                    <a:pt x="283633" y="76200"/>
                  </a:lnTo>
                  <a:lnTo>
                    <a:pt x="486833" y="0"/>
                  </a:lnTo>
                  <a:lnTo>
                    <a:pt x="757766" y="80434"/>
                  </a:lnTo>
                  <a:close/>
                </a:path>
              </a:pathLst>
            </a:custGeom>
            <a:solidFill>
              <a:srgbClr val="3F3F3F"/>
            </a:solidFill>
            <a:ln w="12700" cap="flat" cmpd="sng">
              <a:solidFill>
                <a:srgbClr val="F2F2F2"/>
              </a:solidFill>
              <a:bevel/>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16396" name="任意多边形 13"/>
            <p:cNvSpPr>
              <a:spLocks noChangeArrowheads="1"/>
            </p:cNvSpPr>
            <p:nvPr/>
          </p:nvSpPr>
          <p:spPr bwMode="auto">
            <a:xfrm>
              <a:off x="5467555" y="3031067"/>
              <a:ext cx="842433" cy="842433"/>
            </a:xfrm>
            <a:custGeom>
              <a:avLst/>
              <a:gdLst>
                <a:gd name="T0" fmla="*/ 410633 w 842433"/>
                <a:gd name="T1" fmla="*/ 0 h 842433"/>
                <a:gd name="T2" fmla="*/ 402167 w 842433"/>
                <a:gd name="T3" fmla="*/ 55033 h 842433"/>
                <a:gd name="T4" fmla="*/ 423333 w 842433"/>
                <a:gd name="T5" fmla="*/ 84666 h 842433"/>
                <a:gd name="T6" fmla="*/ 457200 w 842433"/>
                <a:gd name="T7" fmla="*/ 118533 h 842433"/>
                <a:gd name="T8" fmla="*/ 520700 w 842433"/>
                <a:gd name="T9" fmla="*/ 148166 h 842433"/>
                <a:gd name="T10" fmla="*/ 567267 w 842433"/>
                <a:gd name="T11" fmla="*/ 152400 h 842433"/>
                <a:gd name="T12" fmla="*/ 571500 w 842433"/>
                <a:gd name="T13" fmla="*/ 182033 h 842433"/>
                <a:gd name="T14" fmla="*/ 584200 w 842433"/>
                <a:gd name="T15" fmla="*/ 211666 h 842433"/>
                <a:gd name="T16" fmla="*/ 605367 w 842433"/>
                <a:gd name="T17" fmla="*/ 254000 h 842433"/>
                <a:gd name="T18" fmla="*/ 618067 w 842433"/>
                <a:gd name="T19" fmla="*/ 275166 h 842433"/>
                <a:gd name="T20" fmla="*/ 651933 w 842433"/>
                <a:gd name="T21" fmla="*/ 304800 h 842433"/>
                <a:gd name="T22" fmla="*/ 660400 w 842433"/>
                <a:gd name="T23" fmla="*/ 351366 h 842433"/>
                <a:gd name="T24" fmla="*/ 690033 w 842433"/>
                <a:gd name="T25" fmla="*/ 419100 h 842433"/>
                <a:gd name="T26" fmla="*/ 736600 w 842433"/>
                <a:gd name="T27" fmla="*/ 457200 h 842433"/>
                <a:gd name="T28" fmla="*/ 791633 w 842433"/>
                <a:gd name="T29" fmla="*/ 474133 h 842433"/>
                <a:gd name="T30" fmla="*/ 829733 w 842433"/>
                <a:gd name="T31" fmla="*/ 508000 h 842433"/>
                <a:gd name="T32" fmla="*/ 842433 w 842433"/>
                <a:gd name="T33" fmla="*/ 537633 h 842433"/>
                <a:gd name="T34" fmla="*/ 817033 w 842433"/>
                <a:gd name="T35" fmla="*/ 537633 h 842433"/>
                <a:gd name="T36" fmla="*/ 791633 w 842433"/>
                <a:gd name="T37" fmla="*/ 537633 h 842433"/>
                <a:gd name="T38" fmla="*/ 791633 w 842433"/>
                <a:gd name="T39" fmla="*/ 537633 h 842433"/>
                <a:gd name="T40" fmla="*/ 762000 w 842433"/>
                <a:gd name="T41" fmla="*/ 533400 h 842433"/>
                <a:gd name="T42" fmla="*/ 757767 w 842433"/>
                <a:gd name="T43" fmla="*/ 563033 h 842433"/>
                <a:gd name="T44" fmla="*/ 795867 w 842433"/>
                <a:gd name="T45" fmla="*/ 584200 h 842433"/>
                <a:gd name="T46" fmla="*/ 795867 w 842433"/>
                <a:gd name="T47" fmla="*/ 584200 h 842433"/>
                <a:gd name="T48" fmla="*/ 800100 w 842433"/>
                <a:gd name="T49" fmla="*/ 639233 h 842433"/>
                <a:gd name="T50" fmla="*/ 808567 w 842433"/>
                <a:gd name="T51" fmla="*/ 673100 h 842433"/>
                <a:gd name="T52" fmla="*/ 842433 w 842433"/>
                <a:gd name="T53" fmla="*/ 702733 h 842433"/>
                <a:gd name="T54" fmla="*/ 808567 w 842433"/>
                <a:gd name="T55" fmla="*/ 715433 h 842433"/>
                <a:gd name="T56" fmla="*/ 774700 w 842433"/>
                <a:gd name="T57" fmla="*/ 749300 h 842433"/>
                <a:gd name="T58" fmla="*/ 749300 w 842433"/>
                <a:gd name="T59" fmla="*/ 783166 h 842433"/>
                <a:gd name="T60" fmla="*/ 711200 w 842433"/>
                <a:gd name="T61" fmla="*/ 804333 h 842433"/>
                <a:gd name="T62" fmla="*/ 643467 w 842433"/>
                <a:gd name="T63" fmla="*/ 812800 h 842433"/>
                <a:gd name="T64" fmla="*/ 618067 w 842433"/>
                <a:gd name="T65" fmla="*/ 804333 h 842433"/>
                <a:gd name="T66" fmla="*/ 618067 w 842433"/>
                <a:gd name="T67" fmla="*/ 804333 h 842433"/>
                <a:gd name="T68" fmla="*/ 575733 w 842433"/>
                <a:gd name="T69" fmla="*/ 833966 h 842433"/>
                <a:gd name="T70" fmla="*/ 554567 w 842433"/>
                <a:gd name="T71" fmla="*/ 842433 h 842433"/>
                <a:gd name="T72" fmla="*/ 554567 w 842433"/>
                <a:gd name="T73" fmla="*/ 842433 h 842433"/>
                <a:gd name="T74" fmla="*/ 499533 w 842433"/>
                <a:gd name="T75" fmla="*/ 808566 h 842433"/>
                <a:gd name="T76" fmla="*/ 254000 w 842433"/>
                <a:gd name="T77" fmla="*/ 681566 h 842433"/>
                <a:gd name="T78" fmla="*/ 203200 w 842433"/>
                <a:gd name="T79" fmla="*/ 448733 h 842433"/>
                <a:gd name="T80" fmla="*/ 135467 w 842433"/>
                <a:gd name="T81" fmla="*/ 321733 h 842433"/>
                <a:gd name="T82" fmla="*/ 0 w 842433"/>
                <a:gd name="T83" fmla="*/ 114300 h 842433"/>
                <a:gd name="T84" fmla="*/ 169333 w 842433"/>
                <a:gd name="T85" fmla="*/ 12700 h 842433"/>
                <a:gd name="T86" fmla="*/ 410633 w 842433"/>
                <a:gd name="T87" fmla="*/ 0 h 842433"/>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842433"/>
                <a:gd name="T133" fmla="*/ 0 h 842433"/>
                <a:gd name="T134" fmla="*/ 842433 w 842433"/>
                <a:gd name="T135" fmla="*/ 842433 h 842433"/>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842433" h="842433">
                  <a:moveTo>
                    <a:pt x="410633" y="0"/>
                  </a:moveTo>
                  <a:lnTo>
                    <a:pt x="402167" y="55033"/>
                  </a:lnTo>
                  <a:lnTo>
                    <a:pt x="423333" y="84666"/>
                  </a:lnTo>
                  <a:lnTo>
                    <a:pt x="457200" y="118533"/>
                  </a:lnTo>
                  <a:lnTo>
                    <a:pt x="520700" y="148166"/>
                  </a:lnTo>
                  <a:lnTo>
                    <a:pt x="567267" y="152400"/>
                  </a:lnTo>
                  <a:lnTo>
                    <a:pt x="571500" y="182033"/>
                  </a:lnTo>
                  <a:lnTo>
                    <a:pt x="584200" y="211666"/>
                  </a:lnTo>
                  <a:lnTo>
                    <a:pt x="605367" y="254000"/>
                  </a:lnTo>
                  <a:lnTo>
                    <a:pt x="618067" y="275166"/>
                  </a:lnTo>
                  <a:lnTo>
                    <a:pt x="651933" y="304800"/>
                  </a:lnTo>
                  <a:lnTo>
                    <a:pt x="660400" y="351366"/>
                  </a:lnTo>
                  <a:lnTo>
                    <a:pt x="690033" y="419100"/>
                  </a:lnTo>
                  <a:lnTo>
                    <a:pt x="736600" y="457200"/>
                  </a:lnTo>
                  <a:lnTo>
                    <a:pt x="791633" y="474133"/>
                  </a:lnTo>
                  <a:lnTo>
                    <a:pt x="829733" y="508000"/>
                  </a:lnTo>
                  <a:lnTo>
                    <a:pt x="842433" y="537633"/>
                  </a:lnTo>
                  <a:lnTo>
                    <a:pt x="817033" y="537633"/>
                  </a:lnTo>
                  <a:lnTo>
                    <a:pt x="791633" y="537633"/>
                  </a:lnTo>
                  <a:lnTo>
                    <a:pt x="791633" y="537633"/>
                  </a:lnTo>
                  <a:lnTo>
                    <a:pt x="762000" y="533400"/>
                  </a:lnTo>
                  <a:lnTo>
                    <a:pt x="757767" y="563033"/>
                  </a:lnTo>
                  <a:lnTo>
                    <a:pt x="795867" y="584200"/>
                  </a:lnTo>
                  <a:lnTo>
                    <a:pt x="795867" y="584200"/>
                  </a:lnTo>
                  <a:lnTo>
                    <a:pt x="800100" y="639233"/>
                  </a:lnTo>
                  <a:lnTo>
                    <a:pt x="808567" y="673100"/>
                  </a:lnTo>
                  <a:lnTo>
                    <a:pt x="842433" y="702733"/>
                  </a:lnTo>
                  <a:lnTo>
                    <a:pt x="808567" y="715433"/>
                  </a:lnTo>
                  <a:lnTo>
                    <a:pt x="774700" y="749300"/>
                  </a:lnTo>
                  <a:lnTo>
                    <a:pt x="749300" y="783166"/>
                  </a:lnTo>
                  <a:lnTo>
                    <a:pt x="711200" y="804333"/>
                  </a:lnTo>
                  <a:lnTo>
                    <a:pt x="643467" y="812800"/>
                  </a:lnTo>
                  <a:lnTo>
                    <a:pt x="618067" y="804333"/>
                  </a:lnTo>
                  <a:lnTo>
                    <a:pt x="618067" y="804333"/>
                  </a:lnTo>
                  <a:lnTo>
                    <a:pt x="575733" y="833966"/>
                  </a:lnTo>
                  <a:lnTo>
                    <a:pt x="554567" y="842433"/>
                  </a:lnTo>
                  <a:lnTo>
                    <a:pt x="554567" y="842433"/>
                  </a:lnTo>
                  <a:lnTo>
                    <a:pt x="499533" y="808566"/>
                  </a:lnTo>
                  <a:lnTo>
                    <a:pt x="254000" y="681566"/>
                  </a:lnTo>
                  <a:lnTo>
                    <a:pt x="203200" y="448733"/>
                  </a:lnTo>
                  <a:lnTo>
                    <a:pt x="135467" y="321733"/>
                  </a:lnTo>
                  <a:lnTo>
                    <a:pt x="0" y="114300"/>
                  </a:lnTo>
                  <a:lnTo>
                    <a:pt x="169333" y="12700"/>
                  </a:lnTo>
                  <a:lnTo>
                    <a:pt x="410633" y="0"/>
                  </a:lnTo>
                  <a:close/>
                </a:path>
              </a:pathLst>
            </a:custGeom>
            <a:solidFill>
              <a:srgbClr val="3F3F3F"/>
            </a:solidFill>
            <a:ln w="12700" cap="flat" cmpd="sng">
              <a:solidFill>
                <a:srgbClr val="F2F2F2"/>
              </a:solidFill>
              <a:bevel/>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16397" name="任意多边形 14"/>
            <p:cNvSpPr>
              <a:spLocks noChangeArrowheads="1"/>
            </p:cNvSpPr>
            <p:nvPr/>
          </p:nvSpPr>
          <p:spPr bwMode="auto">
            <a:xfrm>
              <a:off x="5298222" y="3153833"/>
              <a:ext cx="745066" cy="876300"/>
            </a:xfrm>
            <a:custGeom>
              <a:avLst/>
              <a:gdLst>
                <a:gd name="T0" fmla="*/ 0 w 745066"/>
                <a:gd name="T1" fmla="*/ 0 h 876300"/>
                <a:gd name="T2" fmla="*/ 745066 w 745066"/>
                <a:gd name="T3" fmla="*/ 876300 h 876300"/>
              </a:gdLst>
              <a:ahLst/>
              <a:cxnLst/>
              <a:rect l="T0" t="T1" r="T2" b="T3"/>
              <a:pathLst>
                <a:path w="745066" h="876300">
                  <a:moveTo>
                    <a:pt x="190500" y="0"/>
                  </a:moveTo>
                  <a:lnTo>
                    <a:pt x="241300" y="33867"/>
                  </a:lnTo>
                  <a:lnTo>
                    <a:pt x="241300" y="33867"/>
                  </a:lnTo>
                  <a:lnTo>
                    <a:pt x="279400" y="76200"/>
                  </a:lnTo>
                  <a:lnTo>
                    <a:pt x="300566" y="110067"/>
                  </a:lnTo>
                  <a:lnTo>
                    <a:pt x="309033" y="143934"/>
                  </a:lnTo>
                  <a:lnTo>
                    <a:pt x="347133" y="156634"/>
                  </a:lnTo>
                  <a:lnTo>
                    <a:pt x="385233" y="148167"/>
                  </a:lnTo>
                  <a:lnTo>
                    <a:pt x="423333" y="160867"/>
                  </a:lnTo>
                  <a:lnTo>
                    <a:pt x="444500" y="182034"/>
                  </a:lnTo>
                  <a:lnTo>
                    <a:pt x="461433" y="211667"/>
                  </a:lnTo>
                  <a:lnTo>
                    <a:pt x="461433" y="211667"/>
                  </a:lnTo>
                  <a:lnTo>
                    <a:pt x="486833" y="245534"/>
                  </a:lnTo>
                  <a:lnTo>
                    <a:pt x="486833" y="245534"/>
                  </a:lnTo>
                  <a:lnTo>
                    <a:pt x="491066" y="287867"/>
                  </a:lnTo>
                  <a:lnTo>
                    <a:pt x="520700" y="317500"/>
                  </a:lnTo>
                  <a:lnTo>
                    <a:pt x="541866" y="325967"/>
                  </a:lnTo>
                  <a:lnTo>
                    <a:pt x="563033" y="317500"/>
                  </a:lnTo>
                  <a:lnTo>
                    <a:pt x="563033" y="317500"/>
                  </a:lnTo>
                  <a:lnTo>
                    <a:pt x="588433" y="283634"/>
                  </a:lnTo>
                  <a:lnTo>
                    <a:pt x="588433" y="283634"/>
                  </a:lnTo>
                  <a:lnTo>
                    <a:pt x="630766" y="300567"/>
                  </a:lnTo>
                  <a:lnTo>
                    <a:pt x="635000" y="338667"/>
                  </a:lnTo>
                  <a:lnTo>
                    <a:pt x="630766" y="359834"/>
                  </a:lnTo>
                  <a:lnTo>
                    <a:pt x="596900" y="372534"/>
                  </a:lnTo>
                  <a:lnTo>
                    <a:pt x="558800" y="381000"/>
                  </a:lnTo>
                  <a:lnTo>
                    <a:pt x="541866" y="410634"/>
                  </a:lnTo>
                  <a:lnTo>
                    <a:pt x="541866" y="457200"/>
                  </a:lnTo>
                  <a:lnTo>
                    <a:pt x="554566" y="495300"/>
                  </a:lnTo>
                  <a:lnTo>
                    <a:pt x="588433" y="512234"/>
                  </a:lnTo>
                  <a:lnTo>
                    <a:pt x="622300" y="537634"/>
                  </a:lnTo>
                  <a:lnTo>
                    <a:pt x="643466" y="575734"/>
                  </a:lnTo>
                  <a:lnTo>
                    <a:pt x="681566" y="584200"/>
                  </a:lnTo>
                  <a:lnTo>
                    <a:pt x="681566" y="584200"/>
                  </a:lnTo>
                  <a:lnTo>
                    <a:pt x="732366" y="584200"/>
                  </a:lnTo>
                  <a:lnTo>
                    <a:pt x="745066" y="609600"/>
                  </a:lnTo>
                  <a:lnTo>
                    <a:pt x="740833" y="630767"/>
                  </a:lnTo>
                  <a:lnTo>
                    <a:pt x="702733" y="651934"/>
                  </a:lnTo>
                  <a:lnTo>
                    <a:pt x="702733" y="651934"/>
                  </a:lnTo>
                  <a:lnTo>
                    <a:pt x="694266" y="715434"/>
                  </a:lnTo>
                  <a:lnTo>
                    <a:pt x="694266" y="715434"/>
                  </a:lnTo>
                  <a:lnTo>
                    <a:pt x="647700" y="736600"/>
                  </a:lnTo>
                  <a:lnTo>
                    <a:pt x="647700" y="787400"/>
                  </a:lnTo>
                  <a:lnTo>
                    <a:pt x="630766" y="821267"/>
                  </a:lnTo>
                  <a:lnTo>
                    <a:pt x="596900" y="855134"/>
                  </a:lnTo>
                  <a:lnTo>
                    <a:pt x="563033" y="855134"/>
                  </a:lnTo>
                  <a:lnTo>
                    <a:pt x="529166" y="850900"/>
                  </a:lnTo>
                  <a:lnTo>
                    <a:pt x="499533" y="876300"/>
                  </a:lnTo>
                  <a:lnTo>
                    <a:pt x="457200" y="867834"/>
                  </a:lnTo>
                  <a:lnTo>
                    <a:pt x="457200" y="867834"/>
                  </a:lnTo>
                  <a:lnTo>
                    <a:pt x="423333" y="838200"/>
                  </a:lnTo>
                  <a:lnTo>
                    <a:pt x="414866" y="812800"/>
                  </a:lnTo>
                  <a:lnTo>
                    <a:pt x="414866" y="812800"/>
                  </a:lnTo>
                  <a:lnTo>
                    <a:pt x="393700" y="859367"/>
                  </a:lnTo>
                  <a:lnTo>
                    <a:pt x="393700" y="859367"/>
                  </a:lnTo>
                  <a:lnTo>
                    <a:pt x="351366" y="876300"/>
                  </a:lnTo>
                  <a:lnTo>
                    <a:pt x="351366" y="876300"/>
                  </a:lnTo>
                  <a:lnTo>
                    <a:pt x="359833" y="817034"/>
                  </a:lnTo>
                  <a:lnTo>
                    <a:pt x="355600" y="795867"/>
                  </a:lnTo>
                  <a:lnTo>
                    <a:pt x="334433" y="791634"/>
                  </a:lnTo>
                  <a:lnTo>
                    <a:pt x="334433" y="791634"/>
                  </a:lnTo>
                  <a:lnTo>
                    <a:pt x="296333" y="795867"/>
                  </a:lnTo>
                  <a:lnTo>
                    <a:pt x="279400" y="817034"/>
                  </a:lnTo>
                  <a:lnTo>
                    <a:pt x="245533" y="842434"/>
                  </a:lnTo>
                  <a:lnTo>
                    <a:pt x="211666" y="846667"/>
                  </a:lnTo>
                  <a:lnTo>
                    <a:pt x="93133" y="639234"/>
                  </a:lnTo>
                  <a:lnTo>
                    <a:pt x="63500" y="478367"/>
                  </a:lnTo>
                  <a:lnTo>
                    <a:pt x="21166" y="381000"/>
                  </a:lnTo>
                  <a:lnTo>
                    <a:pt x="0" y="296334"/>
                  </a:lnTo>
                  <a:lnTo>
                    <a:pt x="59266" y="135467"/>
                  </a:lnTo>
                  <a:lnTo>
                    <a:pt x="135466" y="50800"/>
                  </a:lnTo>
                  <a:lnTo>
                    <a:pt x="190500" y="0"/>
                  </a:lnTo>
                  <a:close/>
                </a:path>
              </a:pathLst>
            </a:custGeom>
            <a:solidFill>
              <a:srgbClr val="3F3F3F"/>
            </a:solidFill>
            <a:ln w="12700" cap="flat" cmpd="sng">
              <a:solidFill>
                <a:srgbClr val="F2F2F2"/>
              </a:solidFill>
              <a:bevel/>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16398" name="任意多边形 15"/>
            <p:cNvSpPr>
              <a:spLocks noChangeArrowheads="1"/>
            </p:cNvSpPr>
            <p:nvPr/>
          </p:nvSpPr>
          <p:spPr bwMode="auto">
            <a:xfrm>
              <a:off x="5281288" y="2569633"/>
              <a:ext cx="969434" cy="694267"/>
            </a:xfrm>
            <a:custGeom>
              <a:avLst/>
              <a:gdLst>
                <a:gd name="T0" fmla="*/ 0 w 969434"/>
                <a:gd name="T1" fmla="*/ 0 h 694267"/>
                <a:gd name="T2" fmla="*/ 969434 w 969434"/>
                <a:gd name="T3" fmla="*/ 694267 h 694267"/>
              </a:gdLst>
              <a:ahLst/>
              <a:cxnLst/>
              <a:rect l="T0" t="T1" r="T2" b="T3"/>
              <a:pathLst>
                <a:path w="969434" h="694267">
                  <a:moveTo>
                    <a:pt x="211667" y="656167"/>
                  </a:moveTo>
                  <a:lnTo>
                    <a:pt x="245534" y="613834"/>
                  </a:lnTo>
                  <a:lnTo>
                    <a:pt x="245534" y="613834"/>
                  </a:lnTo>
                  <a:lnTo>
                    <a:pt x="249767" y="563034"/>
                  </a:lnTo>
                  <a:lnTo>
                    <a:pt x="266700" y="550334"/>
                  </a:lnTo>
                  <a:lnTo>
                    <a:pt x="304800" y="558800"/>
                  </a:lnTo>
                  <a:lnTo>
                    <a:pt x="317500" y="584200"/>
                  </a:lnTo>
                  <a:lnTo>
                    <a:pt x="317500" y="584200"/>
                  </a:lnTo>
                  <a:lnTo>
                    <a:pt x="351367" y="626534"/>
                  </a:lnTo>
                  <a:lnTo>
                    <a:pt x="402167" y="643467"/>
                  </a:lnTo>
                  <a:lnTo>
                    <a:pt x="440267" y="643467"/>
                  </a:lnTo>
                  <a:lnTo>
                    <a:pt x="440267" y="643467"/>
                  </a:lnTo>
                  <a:lnTo>
                    <a:pt x="474134" y="588434"/>
                  </a:lnTo>
                  <a:lnTo>
                    <a:pt x="474134" y="588434"/>
                  </a:lnTo>
                  <a:lnTo>
                    <a:pt x="524934" y="596900"/>
                  </a:lnTo>
                  <a:lnTo>
                    <a:pt x="541867" y="575734"/>
                  </a:lnTo>
                  <a:lnTo>
                    <a:pt x="541867" y="575734"/>
                  </a:lnTo>
                  <a:lnTo>
                    <a:pt x="546100" y="524934"/>
                  </a:lnTo>
                  <a:lnTo>
                    <a:pt x="546100" y="524934"/>
                  </a:lnTo>
                  <a:lnTo>
                    <a:pt x="592667" y="491067"/>
                  </a:lnTo>
                  <a:lnTo>
                    <a:pt x="592667" y="491067"/>
                  </a:lnTo>
                  <a:lnTo>
                    <a:pt x="630767" y="465667"/>
                  </a:lnTo>
                  <a:lnTo>
                    <a:pt x="630767" y="465667"/>
                  </a:lnTo>
                  <a:lnTo>
                    <a:pt x="630767" y="423334"/>
                  </a:lnTo>
                  <a:lnTo>
                    <a:pt x="630767" y="423334"/>
                  </a:lnTo>
                  <a:lnTo>
                    <a:pt x="668867" y="376767"/>
                  </a:lnTo>
                  <a:lnTo>
                    <a:pt x="668867" y="376767"/>
                  </a:lnTo>
                  <a:lnTo>
                    <a:pt x="685800" y="347134"/>
                  </a:lnTo>
                  <a:lnTo>
                    <a:pt x="681567" y="325967"/>
                  </a:lnTo>
                  <a:lnTo>
                    <a:pt x="681567" y="325967"/>
                  </a:lnTo>
                  <a:lnTo>
                    <a:pt x="673100" y="283634"/>
                  </a:lnTo>
                  <a:lnTo>
                    <a:pt x="719667" y="275167"/>
                  </a:lnTo>
                  <a:lnTo>
                    <a:pt x="749300" y="279400"/>
                  </a:lnTo>
                  <a:lnTo>
                    <a:pt x="770467" y="249767"/>
                  </a:lnTo>
                  <a:lnTo>
                    <a:pt x="770467" y="249767"/>
                  </a:lnTo>
                  <a:lnTo>
                    <a:pt x="808567" y="194734"/>
                  </a:lnTo>
                  <a:lnTo>
                    <a:pt x="850900" y="165100"/>
                  </a:lnTo>
                  <a:lnTo>
                    <a:pt x="893234" y="143934"/>
                  </a:lnTo>
                  <a:lnTo>
                    <a:pt x="948267" y="139700"/>
                  </a:lnTo>
                  <a:lnTo>
                    <a:pt x="948267" y="139700"/>
                  </a:lnTo>
                  <a:lnTo>
                    <a:pt x="969434" y="76200"/>
                  </a:lnTo>
                  <a:lnTo>
                    <a:pt x="969434" y="76200"/>
                  </a:lnTo>
                  <a:lnTo>
                    <a:pt x="910167" y="55034"/>
                  </a:lnTo>
                  <a:lnTo>
                    <a:pt x="855134" y="55034"/>
                  </a:lnTo>
                  <a:lnTo>
                    <a:pt x="825500" y="59267"/>
                  </a:lnTo>
                  <a:lnTo>
                    <a:pt x="825500" y="59267"/>
                  </a:lnTo>
                  <a:lnTo>
                    <a:pt x="783167" y="25400"/>
                  </a:lnTo>
                  <a:lnTo>
                    <a:pt x="757767" y="25400"/>
                  </a:lnTo>
                  <a:lnTo>
                    <a:pt x="728134" y="33867"/>
                  </a:lnTo>
                  <a:lnTo>
                    <a:pt x="690034" y="33867"/>
                  </a:lnTo>
                  <a:lnTo>
                    <a:pt x="690034" y="33867"/>
                  </a:lnTo>
                  <a:lnTo>
                    <a:pt x="635000" y="67734"/>
                  </a:lnTo>
                  <a:lnTo>
                    <a:pt x="626534" y="105834"/>
                  </a:lnTo>
                  <a:lnTo>
                    <a:pt x="613834" y="148167"/>
                  </a:lnTo>
                  <a:lnTo>
                    <a:pt x="592667" y="182034"/>
                  </a:lnTo>
                  <a:lnTo>
                    <a:pt x="558800" y="173567"/>
                  </a:lnTo>
                  <a:lnTo>
                    <a:pt x="524934" y="160867"/>
                  </a:lnTo>
                  <a:lnTo>
                    <a:pt x="491067" y="143934"/>
                  </a:lnTo>
                  <a:lnTo>
                    <a:pt x="491067" y="143934"/>
                  </a:lnTo>
                  <a:lnTo>
                    <a:pt x="486834" y="76200"/>
                  </a:lnTo>
                  <a:lnTo>
                    <a:pt x="486834" y="55034"/>
                  </a:lnTo>
                  <a:lnTo>
                    <a:pt x="469900" y="38100"/>
                  </a:lnTo>
                  <a:lnTo>
                    <a:pt x="474134" y="25400"/>
                  </a:lnTo>
                  <a:lnTo>
                    <a:pt x="448734" y="21167"/>
                  </a:lnTo>
                  <a:lnTo>
                    <a:pt x="448734" y="21167"/>
                  </a:lnTo>
                  <a:lnTo>
                    <a:pt x="385234" y="29634"/>
                  </a:lnTo>
                  <a:lnTo>
                    <a:pt x="385234" y="42334"/>
                  </a:lnTo>
                  <a:lnTo>
                    <a:pt x="385234" y="42334"/>
                  </a:lnTo>
                  <a:lnTo>
                    <a:pt x="359834" y="71967"/>
                  </a:lnTo>
                  <a:lnTo>
                    <a:pt x="359834" y="71967"/>
                  </a:lnTo>
                  <a:lnTo>
                    <a:pt x="334434" y="42334"/>
                  </a:lnTo>
                  <a:lnTo>
                    <a:pt x="309034" y="0"/>
                  </a:lnTo>
                  <a:lnTo>
                    <a:pt x="182034" y="0"/>
                  </a:lnTo>
                  <a:lnTo>
                    <a:pt x="84667" y="148167"/>
                  </a:lnTo>
                  <a:lnTo>
                    <a:pt x="4234" y="283634"/>
                  </a:lnTo>
                  <a:lnTo>
                    <a:pt x="21167" y="457200"/>
                  </a:lnTo>
                  <a:lnTo>
                    <a:pt x="0" y="588434"/>
                  </a:lnTo>
                  <a:lnTo>
                    <a:pt x="93134" y="694267"/>
                  </a:lnTo>
                  <a:lnTo>
                    <a:pt x="211667" y="656167"/>
                  </a:lnTo>
                  <a:close/>
                </a:path>
              </a:pathLst>
            </a:custGeom>
            <a:solidFill>
              <a:srgbClr val="3F3F3F"/>
            </a:solidFill>
            <a:ln w="12700" cap="flat" cmpd="sng">
              <a:solidFill>
                <a:srgbClr val="F2F2F2"/>
              </a:solidFill>
              <a:bevel/>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16399" name="任意多边形 16"/>
            <p:cNvSpPr>
              <a:spLocks noChangeArrowheads="1"/>
            </p:cNvSpPr>
            <p:nvPr/>
          </p:nvSpPr>
          <p:spPr bwMode="auto">
            <a:xfrm>
              <a:off x="5226255" y="2082800"/>
              <a:ext cx="381000" cy="461433"/>
            </a:xfrm>
            <a:custGeom>
              <a:avLst/>
              <a:gdLst>
                <a:gd name="T0" fmla="*/ 381000 w 381000"/>
                <a:gd name="T1" fmla="*/ 258233 h 461433"/>
                <a:gd name="T2" fmla="*/ 342900 w 381000"/>
                <a:gd name="T3" fmla="*/ 300567 h 461433"/>
                <a:gd name="T4" fmla="*/ 342900 w 381000"/>
                <a:gd name="T5" fmla="*/ 342900 h 461433"/>
                <a:gd name="T6" fmla="*/ 351367 w 381000"/>
                <a:gd name="T7" fmla="*/ 385233 h 461433"/>
                <a:gd name="T8" fmla="*/ 325967 w 381000"/>
                <a:gd name="T9" fmla="*/ 440267 h 461433"/>
                <a:gd name="T10" fmla="*/ 237067 w 381000"/>
                <a:gd name="T11" fmla="*/ 461433 h 461433"/>
                <a:gd name="T12" fmla="*/ 84667 w 381000"/>
                <a:gd name="T13" fmla="*/ 355600 h 461433"/>
                <a:gd name="T14" fmla="*/ 0 w 381000"/>
                <a:gd name="T15" fmla="*/ 249767 h 461433"/>
                <a:gd name="T16" fmla="*/ 80433 w 381000"/>
                <a:gd name="T17" fmla="*/ 29633 h 461433"/>
                <a:gd name="T18" fmla="*/ 279400 w 381000"/>
                <a:gd name="T19" fmla="*/ 0 h 461433"/>
                <a:gd name="T20" fmla="*/ 381000 w 381000"/>
                <a:gd name="T21" fmla="*/ 258233 h 46143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81000"/>
                <a:gd name="T34" fmla="*/ 0 h 461433"/>
                <a:gd name="T35" fmla="*/ 381000 w 381000"/>
                <a:gd name="T36" fmla="*/ 461433 h 46143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81000" h="461433">
                  <a:moveTo>
                    <a:pt x="381000" y="258233"/>
                  </a:moveTo>
                  <a:lnTo>
                    <a:pt x="342900" y="300567"/>
                  </a:lnTo>
                  <a:lnTo>
                    <a:pt x="342900" y="342900"/>
                  </a:lnTo>
                  <a:lnTo>
                    <a:pt x="351367" y="385233"/>
                  </a:lnTo>
                  <a:lnTo>
                    <a:pt x="325967" y="440267"/>
                  </a:lnTo>
                  <a:lnTo>
                    <a:pt x="237067" y="461433"/>
                  </a:lnTo>
                  <a:lnTo>
                    <a:pt x="84667" y="355600"/>
                  </a:lnTo>
                  <a:lnTo>
                    <a:pt x="0" y="249767"/>
                  </a:lnTo>
                  <a:lnTo>
                    <a:pt x="80433" y="29633"/>
                  </a:lnTo>
                  <a:lnTo>
                    <a:pt x="279400" y="0"/>
                  </a:lnTo>
                  <a:lnTo>
                    <a:pt x="381000" y="258233"/>
                  </a:lnTo>
                  <a:close/>
                </a:path>
              </a:pathLst>
            </a:custGeom>
            <a:solidFill>
              <a:srgbClr val="3F3F3F"/>
            </a:solidFill>
            <a:ln w="12700" cap="flat" cmpd="sng">
              <a:solidFill>
                <a:srgbClr val="F2F2F2"/>
              </a:solidFill>
              <a:bevel/>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16400" name="任意多边形 17"/>
            <p:cNvSpPr>
              <a:spLocks noChangeArrowheads="1"/>
            </p:cNvSpPr>
            <p:nvPr/>
          </p:nvSpPr>
          <p:spPr bwMode="auto">
            <a:xfrm>
              <a:off x="4984955" y="1805503"/>
              <a:ext cx="891103" cy="1188138"/>
            </a:xfrm>
            <a:custGeom>
              <a:avLst/>
              <a:gdLst>
                <a:gd name="T0" fmla="*/ 0 w 891103"/>
                <a:gd name="T1" fmla="*/ 0 h 1188138"/>
                <a:gd name="T2" fmla="*/ 891103 w 891103"/>
                <a:gd name="T3" fmla="*/ 1188138 h 1188138"/>
              </a:gdLst>
              <a:ahLst/>
              <a:cxnLst/>
              <a:rect l="T0" t="T1" r="T2" b="T3"/>
              <a:pathLst>
                <a:path w="891103" h="1188138">
                  <a:moveTo>
                    <a:pt x="891103" y="425167"/>
                  </a:moveTo>
                  <a:lnTo>
                    <a:pt x="850334" y="471761"/>
                  </a:lnTo>
                  <a:lnTo>
                    <a:pt x="818301" y="500882"/>
                  </a:lnTo>
                  <a:lnTo>
                    <a:pt x="800828" y="532915"/>
                  </a:lnTo>
                  <a:lnTo>
                    <a:pt x="789180" y="567860"/>
                  </a:lnTo>
                  <a:lnTo>
                    <a:pt x="762971" y="596981"/>
                  </a:lnTo>
                  <a:lnTo>
                    <a:pt x="710553" y="617366"/>
                  </a:lnTo>
                  <a:lnTo>
                    <a:pt x="678520" y="623190"/>
                  </a:lnTo>
                  <a:lnTo>
                    <a:pt x="658135" y="623190"/>
                  </a:lnTo>
                  <a:lnTo>
                    <a:pt x="631926" y="596981"/>
                  </a:lnTo>
                  <a:lnTo>
                    <a:pt x="605717" y="582421"/>
                  </a:lnTo>
                  <a:lnTo>
                    <a:pt x="579508" y="553300"/>
                  </a:lnTo>
                  <a:lnTo>
                    <a:pt x="591157" y="527091"/>
                  </a:lnTo>
                  <a:lnTo>
                    <a:pt x="588245" y="489233"/>
                  </a:lnTo>
                  <a:lnTo>
                    <a:pt x="582420" y="465936"/>
                  </a:lnTo>
                  <a:lnTo>
                    <a:pt x="556211" y="457200"/>
                  </a:lnTo>
                  <a:lnTo>
                    <a:pt x="535827" y="457200"/>
                  </a:lnTo>
                  <a:lnTo>
                    <a:pt x="535827" y="436815"/>
                  </a:lnTo>
                  <a:lnTo>
                    <a:pt x="538739" y="384398"/>
                  </a:lnTo>
                  <a:lnTo>
                    <a:pt x="527090" y="343628"/>
                  </a:lnTo>
                  <a:lnTo>
                    <a:pt x="492145" y="343628"/>
                  </a:lnTo>
                  <a:lnTo>
                    <a:pt x="492145" y="343628"/>
                  </a:lnTo>
                  <a:lnTo>
                    <a:pt x="463024" y="329068"/>
                  </a:lnTo>
                  <a:lnTo>
                    <a:pt x="463024" y="329068"/>
                  </a:lnTo>
                  <a:lnTo>
                    <a:pt x="425167" y="320331"/>
                  </a:lnTo>
                  <a:lnTo>
                    <a:pt x="419343" y="346540"/>
                  </a:lnTo>
                  <a:lnTo>
                    <a:pt x="419343" y="346540"/>
                  </a:lnTo>
                  <a:lnTo>
                    <a:pt x="407694" y="372749"/>
                  </a:lnTo>
                  <a:lnTo>
                    <a:pt x="372749" y="387310"/>
                  </a:lnTo>
                  <a:lnTo>
                    <a:pt x="352364" y="401870"/>
                  </a:lnTo>
                  <a:lnTo>
                    <a:pt x="352364" y="425167"/>
                  </a:lnTo>
                  <a:lnTo>
                    <a:pt x="358189" y="436815"/>
                  </a:lnTo>
                  <a:lnTo>
                    <a:pt x="358189" y="468849"/>
                  </a:lnTo>
                  <a:lnTo>
                    <a:pt x="343628" y="486321"/>
                  </a:lnTo>
                  <a:lnTo>
                    <a:pt x="314507" y="515442"/>
                  </a:lnTo>
                  <a:lnTo>
                    <a:pt x="314507" y="515442"/>
                  </a:lnTo>
                  <a:lnTo>
                    <a:pt x="294122" y="562036"/>
                  </a:lnTo>
                  <a:lnTo>
                    <a:pt x="323243" y="564948"/>
                  </a:lnTo>
                  <a:lnTo>
                    <a:pt x="355276" y="579508"/>
                  </a:lnTo>
                  <a:lnTo>
                    <a:pt x="381485" y="570772"/>
                  </a:lnTo>
                  <a:lnTo>
                    <a:pt x="401870" y="559124"/>
                  </a:lnTo>
                  <a:lnTo>
                    <a:pt x="416431" y="541651"/>
                  </a:lnTo>
                  <a:lnTo>
                    <a:pt x="463024" y="541651"/>
                  </a:lnTo>
                  <a:lnTo>
                    <a:pt x="486321" y="567860"/>
                  </a:lnTo>
                  <a:lnTo>
                    <a:pt x="506706" y="585333"/>
                  </a:lnTo>
                  <a:lnTo>
                    <a:pt x="515442" y="614454"/>
                  </a:lnTo>
                  <a:lnTo>
                    <a:pt x="503794" y="646487"/>
                  </a:lnTo>
                  <a:lnTo>
                    <a:pt x="515442" y="675608"/>
                  </a:lnTo>
                  <a:lnTo>
                    <a:pt x="553299" y="701817"/>
                  </a:lnTo>
                  <a:lnTo>
                    <a:pt x="591157" y="725114"/>
                  </a:lnTo>
                  <a:lnTo>
                    <a:pt x="626102" y="745498"/>
                  </a:lnTo>
                  <a:lnTo>
                    <a:pt x="637750" y="777531"/>
                  </a:lnTo>
                  <a:lnTo>
                    <a:pt x="594069" y="803740"/>
                  </a:lnTo>
                  <a:lnTo>
                    <a:pt x="538739" y="861982"/>
                  </a:lnTo>
                  <a:lnTo>
                    <a:pt x="538739" y="861982"/>
                  </a:lnTo>
                  <a:lnTo>
                    <a:pt x="483409" y="905664"/>
                  </a:lnTo>
                  <a:lnTo>
                    <a:pt x="428079" y="969730"/>
                  </a:lnTo>
                  <a:lnTo>
                    <a:pt x="372749" y="1016324"/>
                  </a:lnTo>
                  <a:lnTo>
                    <a:pt x="349452" y="1057093"/>
                  </a:lnTo>
                  <a:lnTo>
                    <a:pt x="352364" y="1074566"/>
                  </a:lnTo>
                  <a:lnTo>
                    <a:pt x="361101" y="1100775"/>
                  </a:lnTo>
                  <a:lnTo>
                    <a:pt x="366925" y="1188138"/>
                  </a:lnTo>
                  <a:lnTo>
                    <a:pt x="49506" y="1179401"/>
                  </a:lnTo>
                  <a:lnTo>
                    <a:pt x="26209" y="882367"/>
                  </a:lnTo>
                  <a:lnTo>
                    <a:pt x="0" y="334892"/>
                  </a:lnTo>
                  <a:lnTo>
                    <a:pt x="66978" y="192199"/>
                  </a:lnTo>
                  <a:lnTo>
                    <a:pt x="227144" y="116484"/>
                  </a:lnTo>
                  <a:lnTo>
                    <a:pt x="285386" y="104836"/>
                  </a:lnTo>
                  <a:lnTo>
                    <a:pt x="407694" y="34945"/>
                  </a:lnTo>
                  <a:lnTo>
                    <a:pt x="626102" y="0"/>
                  </a:lnTo>
                  <a:lnTo>
                    <a:pt x="707641" y="227144"/>
                  </a:lnTo>
                  <a:lnTo>
                    <a:pt x="762971" y="244617"/>
                  </a:lnTo>
                  <a:lnTo>
                    <a:pt x="891103" y="425167"/>
                  </a:lnTo>
                  <a:close/>
                </a:path>
              </a:pathLst>
            </a:custGeom>
            <a:solidFill>
              <a:srgbClr val="3F3F3F"/>
            </a:solidFill>
            <a:ln w="12700" cap="flat" cmpd="sng">
              <a:solidFill>
                <a:srgbClr val="F2F2F2"/>
              </a:solidFill>
              <a:bevel/>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16401" name="任意多边形 18"/>
            <p:cNvSpPr>
              <a:spLocks noChangeArrowheads="1"/>
            </p:cNvSpPr>
            <p:nvPr/>
          </p:nvSpPr>
          <p:spPr bwMode="auto">
            <a:xfrm>
              <a:off x="4659078" y="4776281"/>
              <a:ext cx="1162456" cy="919264"/>
            </a:xfrm>
            <a:custGeom>
              <a:avLst/>
              <a:gdLst>
                <a:gd name="T0" fmla="*/ 0 w 1162456"/>
                <a:gd name="T1" fmla="*/ 0 h 919264"/>
                <a:gd name="T2" fmla="*/ 1162456 w 1162456"/>
                <a:gd name="T3" fmla="*/ 919264 h 919264"/>
              </a:gdLst>
              <a:ahLst/>
              <a:cxnLst/>
              <a:rect l="T0" t="T1" r="T2" b="T3"/>
              <a:pathLst>
                <a:path w="1162456" h="919264">
                  <a:moveTo>
                    <a:pt x="24320" y="622570"/>
                  </a:moveTo>
                  <a:lnTo>
                    <a:pt x="43775" y="695528"/>
                  </a:lnTo>
                  <a:lnTo>
                    <a:pt x="19456" y="724710"/>
                  </a:lnTo>
                  <a:lnTo>
                    <a:pt x="4864" y="753893"/>
                  </a:lnTo>
                  <a:lnTo>
                    <a:pt x="0" y="787940"/>
                  </a:lnTo>
                  <a:lnTo>
                    <a:pt x="14592" y="812259"/>
                  </a:lnTo>
                  <a:lnTo>
                    <a:pt x="14592" y="812259"/>
                  </a:lnTo>
                  <a:lnTo>
                    <a:pt x="43775" y="875489"/>
                  </a:lnTo>
                  <a:lnTo>
                    <a:pt x="87549" y="919264"/>
                  </a:lnTo>
                  <a:lnTo>
                    <a:pt x="131324" y="890081"/>
                  </a:lnTo>
                  <a:lnTo>
                    <a:pt x="131324" y="860898"/>
                  </a:lnTo>
                  <a:lnTo>
                    <a:pt x="121596" y="846306"/>
                  </a:lnTo>
                  <a:lnTo>
                    <a:pt x="87549" y="807396"/>
                  </a:lnTo>
                  <a:lnTo>
                    <a:pt x="87549" y="797668"/>
                  </a:lnTo>
                  <a:lnTo>
                    <a:pt x="121596" y="744166"/>
                  </a:lnTo>
                  <a:lnTo>
                    <a:pt x="160507" y="705255"/>
                  </a:lnTo>
                  <a:lnTo>
                    <a:pt x="248056" y="690664"/>
                  </a:lnTo>
                  <a:lnTo>
                    <a:pt x="306422" y="695528"/>
                  </a:lnTo>
                  <a:lnTo>
                    <a:pt x="306422" y="695528"/>
                  </a:lnTo>
                  <a:lnTo>
                    <a:pt x="340468" y="651753"/>
                  </a:lnTo>
                  <a:lnTo>
                    <a:pt x="403698" y="646889"/>
                  </a:lnTo>
                  <a:lnTo>
                    <a:pt x="462064" y="642025"/>
                  </a:lnTo>
                  <a:lnTo>
                    <a:pt x="481520" y="612842"/>
                  </a:lnTo>
                  <a:lnTo>
                    <a:pt x="481520" y="612842"/>
                  </a:lnTo>
                  <a:lnTo>
                    <a:pt x="525294" y="607979"/>
                  </a:lnTo>
                  <a:lnTo>
                    <a:pt x="535022" y="588523"/>
                  </a:lnTo>
                  <a:lnTo>
                    <a:pt x="515566" y="554476"/>
                  </a:lnTo>
                  <a:lnTo>
                    <a:pt x="573932" y="549613"/>
                  </a:lnTo>
                  <a:lnTo>
                    <a:pt x="578796" y="559340"/>
                  </a:lnTo>
                  <a:lnTo>
                    <a:pt x="637162" y="457200"/>
                  </a:lnTo>
                  <a:lnTo>
                    <a:pt x="705256" y="544749"/>
                  </a:lnTo>
                  <a:lnTo>
                    <a:pt x="744166" y="505838"/>
                  </a:lnTo>
                  <a:lnTo>
                    <a:pt x="744166" y="505838"/>
                  </a:lnTo>
                  <a:lnTo>
                    <a:pt x="778213" y="486383"/>
                  </a:lnTo>
                  <a:lnTo>
                    <a:pt x="787941" y="452336"/>
                  </a:lnTo>
                  <a:lnTo>
                    <a:pt x="821988" y="471791"/>
                  </a:lnTo>
                  <a:lnTo>
                    <a:pt x="865762" y="452336"/>
                  </a:lnTo>
                  <a:lnTo>
                    <a:pt x="865762" y="452336"/>
                  </a:lnTo>
                  <a:lnTo>
                    <a:pt x="865762" y="452336"/>
                  </a:lnTo>
                  <a:lnTo>
                    <a:pt x="914400" y="471791"/>
                  </a:lnTo>
                  <a:lnTo>
                    <a:pt x="967903" y="408562"/>
                  </a:lnTo>
                  <a:lnTo>
                    <a:pt x="1065179" y="359923"/>
                  </a:lnTo>
                  <a:lnTo>
                    <a:pt x="1045724" y="330740"/>
                  </a:lnTo>
                  <a:lnTo>
                    <a:pt x="1074907" y="296693"/>
                  </a:lnTo>
                  <a:lnTo>
                    <a:pt x="1147864" y="272374"/>
                  </a:lnTo>
                  <a:lnTo>
                    <a:pt x="1162456" y="267510"/>
                  </a:lnTo>
                  <a:lnTo>
                    <a:pt x="1133273" y="228600"/>
                  </a:lnTo>
                  <a:lnTo>
                    <a:pt x="1123545" y="199417"/>
                  </a:lnTo>
                  <a:lnTo>
                    <a:pt x="1089498" y="150779"/>
                  </a:lnTo>
                  <a:lnTo>
                    <a:pt x="1089498" y="150779"/>
                  </a:lnTo>
                  <a:lnTo>
                    <a:pt x="1045724" y="107004"/>
                  </a:lnTo>
                  <a:lnTo>
                    <a:pt x="972766" y="97276"/>
                  </a:lnTo>
                  <a:lnTo>
                    <a:pt x="948447" y="126459"/>
                  </a:lnTo>
                  <a:lnTo>
                    <a:pt x="924128" y="141051"/>
                  </a:lnTo>
                  <a:lnTo>
                    <a:pt x="880354" y="126459"/>
                  </a:lnTo>
                  <a:lnTo>
                    <a:pt x="836579" y="121596"/>
                  </a:lnTo>
                  <a:lnTo>
                    <a:pt x="797668" y="155642"/>
                  </a:lnTo>
                  <a:lnTo>
                    <a:pt x="758758" y="165370"/>
                  </a:lnTo>
                  <a:lnTo>
                    <a:pt x="705256" y="155642"/>
                  </a:lnTo>
                  <a:lnTo>
                    <a:pt x="714983" y="111868"/>
                  </a:lnTo>
                  <a:lnTo>
                    <a:pt x="714983" y="111868"/>
                  </a:lnTo>
                  <a:lnTo>
                    <a:pt x="758758" y="72957"/>
                  </a:lnTo>
                  <a:lnTo>
                    <a:pt x="778213" y="43774"/>
                  </a:lnTo>
                  <a:lnTo>
                    <a:pt x="753894" y="24319"/>
                  </a:lnTo>
                  <a:lnTo>
                    <a:pt x="714983" y="24319"/>
                  </a:lnTo>
                  <a:lnTo>
                    <a:pt x="666345" y="48638"/>
                  </a:lnTo>
                  <a:lnTo>
                    <a:pt x="617707" y="29183"/>
                  </a:lnTo>
                  <a:lnTo>
                    <a:pt x="535022" y="0"/>
                  </a:lnTo>
                  <a:lnTo>
                    <a:pt x="359924" y="43774"/>
                  </a:lnTo>
                  <a:lnTo>
                    <a:pt x="238328" y="214008"/>
                  </a:lnTo>
                  <a:lnTo>
                    <a:pt x="150779" y="379379"/>
                  </a:lnTo>
                  <a:lnTo>
                    <a:pt x="24320" y="622570"/>
                  </a:lnTo>
                  <a:close/>
                </a:path>
              </a:pathLst>
            </a:custGeom>
            <a:solidFill>
              <a:srgbClr val="3F3F3F"/>
            </a:solidFill>
            <a:ln w="12700" cap="flat" cmpd="sng">
              <a:solidFill>
                <a:srgbClr val="F2F2F2"/>
              </a:solidFill>
              <a:bevel/>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16402" name="任意多边形 19"/>
            <p:cNvSpPr>
              <a:spLocks noChangeArrowheads="1"/>
            </p:cNvSpPr>
            <p:nvPr/>
          </p:nvSpPr>
          <p:spPr bwMode="auto">
            <a:xfrm>
              <a:off x="4469389" y="3915383"/>
              <a:ext cx="841443" cy="1084634"/>
            </a:xfrm>
            <a:custGeom>
              <a:avLst/>
              <a:gdLst>
                <a:gd name="T0" fmla="*/ 763621 w 841443"/>
                <a:gd name="T1" fmla="*/ 204281 h 1084634"/>
                <a:gd name="T2" fmla="*/ 807396 w 841443"/>
                <a:gd name="T3" fmla="*/ 286966 h 1084634"/>
                <a:gd name="T4" fmla="*/ 836579 w 841443"/>
                <a:gd name="T5" fmla="*/ 340468 h 1084634"/>
                <a:gd name="T6" fmla="*/ 836579 w 841443"/>
                <a:gd name="T7" fmla="*/ 340468 h 1084634"/>
                <a:gd name="T8" fmla="*/ 831715 w 841443"/>
                <a:gd name="T9" fmla="*/ 408562 h 1084634"/>
                <a:gd name="T10" fmla="*/ 831715 w 841443"/>
                <a:gd name="T11" fmla="*/ 408562 h 1084634"/>
                <a:gd name="T12" fmla="*/ 768485 w 841443"/>
                <a:gd name="T13" fmla="*/ 462064 h 1084634"/>
                <a:gd name="T14" fmla="*/ 749030 w 841443"/>
                <a:gd name="T15" fmla="*/ 500974 h 1084634"/>
                <a:gd name="T16" fmla="*/ 773349 w 841443"/>
                <a:gd name="T17" fmla="*/ 554477 h 1084634"/>
                <a:gd name="T18" fmla="*/ 841443 w 841443"/>
                <a:gd name="T19" fmla="*/ 744166 h 1084634"/>
                <a:gd name="T20" fmla="*/ 841443 w 841443"/>
                <a:gd name="T21" fmla="*/ 856034 h 1084634"/>
                <a:gd name="T22" fmla="*/ 826851 w 841443"/>
                <a:gd name="T23" fmla="*/ 909536 h 1084634"/>
                <a:gd name="T24" fmla="*/ 724711 w 841443"/>
                <a:gd name="T25" fmla="*/ 890081 h 1084634"/>
                <a:gd name="T26" fmla="*/ 671209 w 841443"/>
                <a:gd name="T27" fmla="*/ 885217 h 1084634"/>
                <a:gd name="T28" fmla="*/ 710119 w 841443"/>
                <a:gd name="T29" fmla="*/ 919264 h 1084634"/>
                <a:gd name="T30" fmla="*/ 714983 w 841443"/>
                <a:gd name="T31" fmla="*/ 958174 h 1084634"/>
                <a:gd name="T32" fmla="*/ 714983 w 841443"/>
                <a:gd name="T33" fmla="*/ 958174 h 1084634"/>
                <a:gd name="T34" fmla="*/ 685800 w 841443"/>
                <a:gd name="T35" fmla="*/ 987357 h 1084634"/>
                <a:gd name="T36" fmla="*/ 646889 w 841443"/>
                <a:gd name="T37" fmla="*/ 972766 h 1084634"/>
                <a:gd name="T38" fmla="*/ 632298 w 841443"/>
                <a:gd name="T39" fmla="*/ 943583 h 1084634"/>
                <a:gd name="T40" fmla="*/ 593387 w 841443"/>
                <a:gd name="T41" fmla="*/ 943583 h 1084634"/>
                <a:gd name="T42" fmla="*/ 593387 w 841443"/>
                <a:gd name="T43" fmla="*/ 943583 h 1084634"/>
                <a:gd name="T44" fmla="*/ 549613 w 841443"/>
                <a:gd name="T45" fmla="*/ 1021404 h 1084634"/>
                <a:gd name="T46" fmla="*/ 530157 w 841443"/>
                <a:gd name="T47" fmla="*/ 1084634 h 1084634"/>
                <a:gd name="T48" fmla="*/ 301557 w 841443"/>
                <a:gd name="T49" fmla="*/ 1079770 h 1084634"/>
                <a:gd name="T50" fmla="*/ 82685 w 841443"/>
                <a:gd name="T51" fmla="*/ 870626 h 1084634"/>
                <a:gd name="T52" fmla="*/ 0 w 841443"/>
                <a:gd name="T53" fmla="*/ 612843 h 1084634"/>
                <a:gd name="T54" fmla="*/ 43775 w 841443"/>
                <a:gd name="T55" fmla="*/ 413426 h 1084634"/>
                <a:gd name="T56" fmla="*/ 68094 w 841443"/>
                <a:gd name="T57" fmla="*/ 184826 h 1084634"/>
                <a:gd name="T58" fmla="*/ 403698 w 841443"/>
                <a:gd name="T59" fmla="*/ 0 h 1084634"/>
                <a:gd name="T60" fmla="*/ 763621 w 841443"/>
                <a:gd name="T61" fmla="*/ 204281 h 1084634"/>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841443"/>
                <a:gd name="T94" fmla="*/ 0 h 1084634"/>
                <a:gd name="T95" fmla="*/ 841443 w 841443"/>
                <a:gd name="T96" fmla="*/ 1084634 h 1084634"/>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841443" h="1084634">
                  <a:moveTo>
                    <a:pt x="763621" y="204281"/>
                  </a:moveTo>
                  <a:lnTo>
                    <a:pt x="807396" y="286966"/>
                  </a:lnTo>
                  <a:lnTo>
                    <a:pt x="836579" y="340468"/>
                  </a:lnTo>
                  <a:lnTo>
                    <a:pt x="836579" y="340468"/>
                  </a:lnTo>
                  <a:lnTo>
                    <a:pt x="831715" y="408562"/>
                  </a:lnTo>
                  <a:lnTo>
                    <a:pt x="831715" y="408562"/>
                  </a:lnTo>
                  <a:lnTo>
                    <a:pt x="768485" y="462064"/>
                  </a:lnTo>
                  <a:lnTo>
                    <a:pt x="749030" y="500974"/>
                  </a:lnTo>
                  <a:lnTo>
                    <a:pt x="773349" y="554477"/>
                  </a:lnTo>
                  <a:lnTo>
                    <a:pt x="841443" y="744166"/>
                  </a:lnTo>
                  <a:lnTo>
                    <a:pt x="841443" y="856034"/>
                  </a:lnTo>
                  <a:lnTo>
                    <a:pt x="826851" y="909536"/>
                  </a:lnTo>
                  <a:lnTo>
                    <a:pt x="724711" y="890081"/>
                  </a:lnTo>
                  <a:lnTo>
                    <a:pt x="671209" y="885217"/>
                  </a:lnTo>
                  <a:lnTo>
                    <a:pt x="710119" y="919264"/>
                  </a:lnTo>
                  <a:lnTo>
                    <a:pt x="714983" y="958174"/>
                  </a:lnTo>
                  <a:lnTo>
                    <a:pt x="714983" y="958174"/>
                  </a:lnTo>
                  <a:lnTo>
                    <a:pt x="685800" y="987357"/>
                  </a:lnTo>
                  <a:lnTo>
                    <a:pt x="646889" y="972766"/>
                  </a:lnTo>
                  <a:lnTo>
                    <a:pt x="632298" y="943583"/>
                  </a:lnTo>
                  <a:lnTo>
                    <a:pt x="593387" y="943583"/>
                  </a:lnTo>
                  <a:lnTo>
                    <a:pt x="593387" y="943583"/>
                  </a:lnTo>
                  <a:lnTo>
                    <a:pt x="549613" y="1021404"/>
                  </a:lnTo>
                  <a:lnTo>
                    <a:pt x="530157" y="1084634"/>
                  </a:lnTo>
                  <a:lnTo>
                    <a:pt x="301557" y="1079770"/>
                  </a:lnTo>
                  <a:lnTo>
                    <a:pt x="82685" y="870626"/>
                  </a:lnTo>
                  <a:lnTo>
                    <a:pt x="0" y="612843"/>
                  </a:lnTo>
                  <a:lnTo>
                    <a:pt x="43775" y="413426"/>
                  </a:lnTo>
                  <a:lnTo>
                    <a:pt x="68094" y="184826"/>
                  </a:lnTo>
                  <a:lnTo>
                    <a:pt x="403698" y="0"/>
                  </a:lnTo>
                  <a:lnTo>
                    <a:pt x="763621" y="204281"/>
                  </a:lnTo>
                  <a:close/>
                </a:path>
              </a:pathLst>
            </a:custGeom>
            <a:solidFill>
              <a:srgbClr val="3F3F3F"/>
            </a:solidFill>
            <a:ln w="12700" cap="flat" cmpd="sng">
              <a:solidFill>
                <a:srgbClr val="F2F2F2"/>
              </a:solidFill>
              <a:bevel/>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16403" name="任意多边形 20"/>
            <p:cNvSpPr>
              <a:spLocks noChangeArrowheads="1"/>
            </p:cNvSpPr>
            <p:nvPr/>
          </p:nvSpPr>
          <p:spPr bwMode="auto">
            <a:xfrm>
              <a:off x="4411023" y="3404681"/>
              <a:ext cx="1162455" cy="851170"/>
            </a:xfrm>
            <a:custGeom>
              <a:avLst/>
              <a:gdLst>
                <a:gd name="T0" fmla="*/ 1016541 w 1162455"/>
                <a:gd name="T1" fmla="*/ 296693 h 851170"/>
                <a:gd name="T2" fmla="*/ 1031132 w 1162455"/>
                <a:gd name="T3" fmla="*/ 374515 h 851170"/>
                <a:gd name="T4" fmla="*/ 1065179 w 1162455"/>
                <a:gd name="T5" fmla="*/ 393970 h 851170"/>
                <a:gd name="T6" fmla="*/ 1104089 w 1162455"/>
                <a:gd name="T7" fmla="*/ 398834 h 851170"/>
                <a:gd name="T8" fmla="*/ 1113817 w 1162455"/>
                <a:gd name="T9" fmla="*/ 423153 h 851170"/>
                <a:gd name="T10" fmla="*/ 1089498 w 1162455"/>
                <a:gd name="T11" fmla="*/ 432881 h 851170"/>
                <a:gd name="T12" fmla="*/ 1089498 w 1162455"/>
                <a:gd name="T13" fmla="*/ 432881 h 851170"/>
                <a:gd name="T14" fmla="*/ 1099226 w 1162455"/>
                <a:gd name="T15" fmla="*/ 496110 h 851170"/>
                <a:gd name="T16" fmla="*/ 1113817 w 1162455"/>
                <a:gd name="T17" fmla="*/ 510702 h 851170"/>
                <a:gd name="T18" fmla="*/ 1123545 w 1162455"/>
                <a:gd name="T19" fmla="*/ 588523 h 851170"/>
                <a:gd name="T20" fmla="*/ 1162455 w 1162455"/>
                <a:gd name="T21" fmla="*/ 583659 h 851170"/>
                <a:gd name="T22" fmla="*/ 1094362 w 1162455"/>
                <a:gd name="T23" fmla="*/ 627434 h 851170"/>
                <a:gd name="T24" fmla="*/ 1050587 w 1162455"/>
                <a:gd name="T25" fmla="*/ 646889 h 851170"/>
                <a:gd name="T26" fmla="*/ 1006813 w 1162455"/>
                <a:gd name="T27" fmla="*/ 685800 h 851170"/>
                <a:gd name="T28" fmla="*/ 948447 w 1162455"/>
                <a:gd name="T29" fmla="*/ 714983 h 851170"/>
                <a:gd name="T30" fmla="*/ 909536 w 1162455"/>
                <a:gd name="T31" fmla="*/ 734438 h 851170"/>
                <a:gd name="T32" fmla="*/ 880353 w 1162455"/>
                <a:gd name="T33" fmla="*/ 734438 h 851170"/>
                <a:gd name="T34" fmla="*/ 836579 w 1162455"/>
                <a:gd name="T35" fmla="*/ 783076 h 851170"/>
                <a:gd name="T36" fmla="*/ 787941 w 1162455"/>
                <a:gd name="T37" fmla="*/ 724710 h 851170"/>
                <a:gd name="T38" fmla="*/ 744166 w 1162455"/>
                <a:gd name="T39" fmla="*/ 729574 h 851170"/>
                <a:gd name="T40" fmla="*/ 685800 w 1162455"/>
                <a:gd name="T41" fmla="*/ 676072 h 851170"/>
                <a:gd name="T42" fmla="*/ 642026 w 1162455"/>
                <a:gd name="T43" fmla="*/ 714983 h 851170"/>
                <a:gd name="T44" fmla="*/ 569068 w 1162455"/>
                <a:gd name="T45" fmla="*/ 700391 h 851170"/>
                <a:gd name="T46" fmla="*/ 569068 w 1162455"/>
                <a:gd name="T47" fmla="*/ 700391 h 851170"/>
                <a:gd name="T48" fmla="*/ 510702 w 1162455"/>
                <a:gd name="T49" fmla="*/ 661481 h 851170"/>
                <a:gd name="T50" fmla="*/ 481519 w 1162455"/>
                <a:gd name="T51" fmla="*/ 646889 h 851170"/>
                <a:gd name="T52" fmla="*/ 481519 w 1162455"/>
                <a:gd name="T53" fmla="*/ 646889 h 851170"/>
                <a:gd name="T54" fmla="*/ 428017 w 1162455"/>
                <a:gd name="T55" fmla="*/ 637162 h 851170"/>
                <a:gd name="T56" fmla="*/ 379379 w 1162455"/>
                <a:gd name="T57" fmla="*/ 607979 h 851170"/>
                <a:gd name="T58" fmla="*/ 330741 w 1162455"/>
                <a:gd name="T59" fmla="*/ 607979 h 851170"/>
                <a:gd name="T60" fmla="*/ 330741 w 1162455"/>
                <a:gd name="T61" fmla="*/ 607979 h 851170"/>
                <a:gd name="T62" fmla="*/ 359923 w 1162455"/>
                <a:gd name="T63" fmla="*/ 661481 h 851170"/>
                <a:gd name="T64" fmla="*/ 359923 w 1162455"/>
                <a:gd name="T65" fmla="*/ 661481 h 851170"/>
                <a:gd name="T66" fmla="*/ 311285 w 1162455"/>
                <a:gd name="T67" fmla="*/ 690664 h 851170"/>
                <a:gd name="T68" fmla="*/ 233464 w 1162455"/>
                <a:gd name="T69" fmla="*/ 710119 h 851170"/>
                <a:gd name="T70" fmla="*/ 204281 w 1162455"/>
                <a:gd name="T71" fmla="*/ 739302 h 851170"/>
                <a:gd name="T72" fmla="*/ 107004 w 1162455"/>
                <a:gd name="T73" fmla="*/ 851170 h 851170"/>
                <a:gd name="T74" fmla="*/ 0 w 1162455"/>
                <a:gd name="T75" fmla="*/ 666345 h 851170"/>
                <a:gd name="T76" fmla="*/ 19455 w 1162455"/>
                <a:gd name="T77" fmla="*/ 496110 h 851170"/>
                <a:gd name="T78" fmla="*/ 116732 w 1162455"/>
                <a:gd name="T79" fmla="*/ 262647 h 851170"/>
                <a:gd name="T80" fmla="*/ 233464 w 1162455"/>
                <a:gd name="T81" fmla="*/ 0 h 851170"/>
                <a:gd name="T82" fmla="*/ 627434 w 1162455"/>
                <a:gd name="T83" fmla="*/ 92413 h 851170"/>
                <a:gd name="T84" fmla="*/ 1016541 w 1162455"/>
                <a:gd name="T85" fmla="*/ 296693 h 85117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162455"/>
                <a:gd name="T130" fmla="*/ 0 h 851170"/>
                <a:gd name="T131" fmla="*/ 1162455 w 1162455"/>
                <a:gd name="T132" fmla="*/ 851170 h 851170"/>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162455" h="851170">
                  <a:moveTo>
                    <a:pt x="1016541" y="296693"/>
                  </a:moveTo>
                  <a:lnTo>
                    <a:pt x="1031132" y="374515"/>
                  </a:lnTo>
                  <a:lnTo>
                    <a:pt x="1065179" y="393970"/>
                  </a:lnTo>
                  <a:lnTo>
                    <a:pt x="1104089" y="398834"/>
                  </a:lnTo>
                  <a:lnTo>
                    <a:pt x="1113817" y="423153"/>
                  </a:lnTo>
                  <a:lnTo>
                    <a:pt x="1089498" y="432881"/>
                  </a:lnTo>
                  <a:lnTo>
                    <a:pt x="1089498" y="432881"/>
                  </a:lnTo>
                  <a:lnTo>
                    <a:pt x="1099226" y="496110"/>
                  </a:lnTo>
                  <a:lnTo>
                    <a:pt x="1113817" y="510702"/>
                  </a:lnTo>
                  <a:lnTo>
                    <a:pt x="1123545" y="588523"/>
                  </a:lnTo>
                  <a:lnTo>
                    <a:pt x="1162455" y="583659"/>
                  </a:lnTo>
                  <a:lnTo>
                    <a:pt x="1094362" y="627434"/>
                  </a:lnTo>
                  <a:lnTo>
                    <a:pt x="1050587" y="646889"/>
                  </a:lnTo>
                  <a:lnTo>
                    <a:pt x="1006813" y="685800"/>
                  </a:lnTo>
                  <a:lnTo>
                    <a:pt x="948447" y="714983"/>
                  </a:lnTo>
                  <a:lnTo>
                    <a:pt x="909536" y="734438"/>
                  </a:lnTo>
                  <a:lnTo>
                    <a:pt x="880353" y="734438"/>
                  </a:lnTo>
                  <a:lnTo>
                    <a:pt x="836579" y="783076"/>
                  </a:lnTo>
                  <a:lnTo>
                    <a:pt x="787941" y="724710"/>
                  </a:lnTo>
                  <a:lnTo>
                    <a:pt x="744166" y="729574"/>
                  </a:lnTo>
                  <a:lnTo>
                    <a:pt x="685800" y="676072"/>
                  </a:lnTo>
                  <a:lnTo>
                    <a:pt x="642026" y="714983"/>
                  </a:lnTo>
                  <a:lnTo>
                    <a:pt x="569068" y="700391"/>
                  </a:lnTo>
                  <a:lnTo>
                    <a:pt x="569068" y="700391"/>
                  </a:lnTo>
                  <a:lnTo>
                    <a:pt x="510702" y="661481"/>
                  </a:lnTo>
                  <a:lnTo>
                    <a:pt x="481519" y="646889"/>
                  </a:lnTo>
                  <a:lnTo>
                    <a:pt x="481519" y="646889"/>
                  </a:lnTo>
                  <a:lnTo>
                    <a:pt x="428017" y="637162"/>
                  </a:lnTo>
                  <a:lnTo>
                    <a:pt x="379379" y="607979"/>
                  </a:lnTo>
                  <a:lnTo>
                    <a:pt x="330741" y="607979"/>
                  </a:lnTo>
                  <a:lnTo>
                    <a:pt x="330741" y="607979"/>
                  </a:lnTo>
                  <a:lnTo>
                    <a:pt x="359923" y="661481"/>
                  </a:lnTo>
                  <a:lnTo>
                    <a:pt x="359923" y="661481"/>
                  </a:lnTo>
                  <a:lnTo>
                    <a:pt x="311285" y="690664"/>
                  </a:lnTo>
                  <a:lnTo>
                    <a:pt x="233464" y="710119"/>
                  </a:lnTo>
                  <a:lnTo>
                    <a:pt x="204281" y="739302"/>
                  </a:lnTo>
                  <a:lnTo>
                    <a:pt x="107004" y="851170"/>
                  </a:lnTo>
                  <a:lnTo>
                    <a:pt x="0" y="666345"/>
                  </a:lnTo>
                  <a:lnTo>
                    <a:pt x="19455" y="496110"/>
                  </a:lnTo>
                  <a:lnTo>
                    <a:pt x="116732" y="262647"/>
                  </a:lnTo>
                  <a:lnTo>
                    <a:pt x="233464" y="0"/>
                  </a:lnTo>
                  <a:lnTo>
                    <a:pt x="627434" y="92413"/>
                  </a:lnTo>
                  <a:lnTo>
                    <a:pt x="1016541" y="296693"/>
                  </a:lnTo>
                  <a:close/>
                </a:path>
              </a:pathLst>
            </a:custGeom>
            <a:solidFill>
              <a:srgbClr val="3F3F3F"/>
            </a:solidFill>
            <a:ln w="12700" cap="flat" cmpd="sng">
              <a:solidFill>
                <a:srgbClr val="F2F2F2"/>
              </a:solidFill>
              <a:bevel/>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16404" name="任意多边形 21"/>
            <p:cNvSpPr>
              <a:spLocks noChangeArrowheads="1"/>
            </p:cNvSpPr>
            <p:nvPr/>
          </p:nvSpPr>
          <p:spPr bwMode="auto">
            <a:xfrm>
              <a:off x="3900321" y="2310319"/>
              <a:ext cx="914400" cy="1454285"/>
            </a:xfrm>
            <a:custGeom>
              <a:avLst/>
              <a:gdLst>
                <a:gd name="T0" fmla="*/ 880353 w 914400"/>
                <a:gd name="T1" fmla="*/ 97277 h 1454285"/>
                <a:gd name="T2" fmla="*/ 841443 w 914400"/>
                <a:gd name="T3" fmla="*/ 238328 h 1454285"/>
                <a:gd name="T4" fmla="*/ 841443 w 914400"/>
                <a:gd name="T5" fmla="*/ 272375 h 1454285"/>
                <a:gd name="T6" fmla="*/ 826851 w 914400"/>
                <a:gd name="T7" fmla="*/ 301558 h 1454285"/>
                <a:gd name="T8" fmla="*/ 807396 w 914400"/>
                <a:gd name="T9" fmla="*/ 325877 h 1454285"/>
                <a:gd name="T10" fmla="*/ 792804 w 914400"/>
                <a:gd name="T11" fmla="*/ 359924 h 1454285"/>
                <a:gd name="T12" fmla="*/ 797668 w 914400"/>
                <a:gd name="T13" fmla="*/ 393970 h 1454285"/>
                <a:gd name="T14" fmla="*/ 797668 w 914400"/>
                <a:gd name="T15" fmla="*/ 393970 h 1454285"/>
                <a:gd name="T16" fmla="*/ 802532 w 914400"/>
                <a:gd name="T17" fmla="*/ 466928 h 1454285"/>
                <a:gd name="T18" fmla="*/ 821987 w 914400"/>
                <a:gd name="T19" fmla="*/ 515566 h 1454285"/>
                <a:gd name="T20" fmla="*/ 792804 w 914400"/>
                <a:gd name="T21" fmla="*/ 544749 h 1454285"/>
                <a:gd name="T22" fmla="*/ 768485 w 914400"/>
                <a:gd name="T23" fmla="*/ 583660 h 1454285"/>
                <a:gd name="T24" fmla="*/ 768485 w 914400"/>
                <a:gd name="T25" fmla="*/ 646890 h 1454285"/>
                <a:gd name="T26" fmla="*/ 787940 w 914400"/>
                <a:gd name="T27" fmla="*/ 656617 h 1454285"/>
                <a:gd name="T28" fmla="*/ 783077 w 914400"/>
                <a:gd name="T29" fmla="*/ 705255 h 1454285"/>
                <a:gd name="T30" fmla="*/ 787940 w 914400"/>
                <a:gd name="T31" fmla="*/ 739302 h 1454285"/>
                <a:gd name="T32" fmla="*/ 807396 w 914400"/>
                <a:gd name="T33" fmla="*/ 734438 h 1454285"/>
                <a:gd name="T34" fmla="*/ 802532 w 914400"/>
                <a:gd name="T35" fmla="*/ 783077 h 1454285"/>
                <a:gd name="T36" fmla="*/ 802532 w 914400"/>
                <a:gd name="T37" fmla="*/ 826851 h 1454285"/>
                <a:gd name="T38" fmla="*/ 773349 w 914400"/>
                <a:gd name="T39" fmla="*/ 856034 h 1454285"/>
                <a:gd name="T40" fmla="*/ 797668 w 914400"/>
                <a:gd name="T41" fmla="*/ 875490 h 1454285"/>
                <a:gd name="T42" fmla="*/ 812260 w 914400"/>
                <a:gd name="T43" fmla="*/ 919264 h 1454285"/>
                <a:gd name="T44" fmla="*/ 821987 w 914400"/>
                <a:gd name="T45" fmla="*/ 963038 h 1454285"/>
                <a:gd name="T46" fmla="*/ 812260 w 914400"/>
                <a:gd name="T47" fmla="*/ 992221 h 1454285"/>
                <a:gd name="T48" fmla="*/ 914400 w 914400"/>
                <a:gd name="T49" fmla="*/ 1191638 h 1454285"/>
                <a:gd name="T50" fmla="*/ 914400 w 914400"/>
                <a:gd name="T51" fmla="*/ 1191638 h 1454285"/>
                <a:gd name="T52" fmla="*/ 841443 w 914400"/>
                <a:gd name="T53" fmla="*/ 1206230 h 1454285"/>
                <a:gd name="T54" fmla="*/ 763621 w 914400"/>
                <a:gd name="T55" fmla="*/ 1201366 h 1454285"/>
                <a:gd name="T56" fmla="*/ 729574 w 914400"/>
                <a:gd name="T57" fmla="*/ 1191638 h 1454285"/>
                <a:gd name="T58" fmla="*/ 729574 w 914400"/>
                <a:gd name="T59" fmla="*/ 1191638 h 1454285"/>
                <a:gd name="T60" fmla="*/ 749030 w 914400"/>
                <a:gd name="T61" fmla="*/ 1259732 h 1454285"/>
                <a:gd name="T62" fmla="*/ 749030 w 914400"/>
                <a:gd name="T63" fmla="*/ 1259732 h 1454285"/>
                <a:gd name="T64" fmla="*/ 758757 w 914400"/>
                <a:gd name="T65" fmla="*/ 1308370 h 1454285"/>
                <a:gd name="T66" fmla="*/ 700391 w 914400"/>
                <a:gd name="T67" fmla="*/ 1342417 h 1454285"/>
                <a:gd name="T68" fmla="*/ 685800 w 914400"/>
                <a:gd name="T69" fmla="*/ 1405647 h 1454285"/>
                <a:gd name="T70" fmla="*/ 690664 w 914400"/>
                <a:gd name="T71" fmla="*/ 1454285 h 1454285"/>
                <a:gd name="T72" fmla="*/ 632298 w 914400"/>
                <a:gd name="T73" fmla="*/ 1439694 h 1454285"/>
                <a:gd name="T74" fmla="*/ 578796 w 914400"/>
                <a:gd name="T75" fmla="*/ 1361872 h 1454285"/>
                <a:gd name="T76" fmla="*/ 505838 w 914400"/>
                <a:gd name="T77" fmla="*/ 1357009 h 1454285"/>
                <a:gd name="T78" fmla="*/ 403698 w 914400"/>
                <a:gd name="T79" fmla="*/ 1381328 h 1454285"/>
                <a:gd name="T80" fmla="*/ 252919 w 914400"/>
                <a:gd name="T81" fmla="*/ 1381328 h 1454285"/>
                <a:gd name="T82" fmla="*/ 0 w 914400"/>
                <a:gd name="T83" fmla="*/ 1230549 h 1454285"/>
                <a:gd name="T84" fmla="*/ 466928 w 914400"/>
                <a:gd name="T85" fmla="*/ 0 h 1454285"/>
                <a:gd name="T86" fmla="*/ 880353 w 914400"/>
                <a:gd name="T87" fmla="*/ 97277 h 145428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914400"/>
                <a:gd name="T133" fmla="*/ 0 h 1454285"/>
                <a:gd name="T134" fmla="*/ 914400 w 914400"/>
                <a:gd name="T135" fmla="*/ 1454285 h 145428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914400" h="1454285">
                  <a:moveTo>
                    <a:pt x="880353" y="97277"/>
                  </a:moveTo>
                  <a:lnTo>
                    <a:pt x="841443" y="238328"/>
                  </a:lnTo>
                  <a:lnTo>
                    <a:pt x="841443" y="272375"/>
                  </a:lnTo>
                  <a:lnTo>
                    <a:pt x="826851" y="301558"/>
                  </a:lnTo>
                  <a:lnTo>
                    <a:pt x="807396" y="325877"/>
                  </a:lnTo>
                  <a:lnTo>
                    <a:pt x="792804" y="359924"/>
                  </a:lnTo>
                  <a:lnTo>
                    <a:pt x="797668" y="393970"/>
                  </a:lnTo>
                  <a:lnTo>
                    <a:pt x="797668" y="393970"/>
                  </a:lnTo>
                  <a:lnTo>
                    <a:pt x="802532" y="466928"/>
                  </a:lnTo>
                  <a:lnTo>
                    <a:pt x="821987" y="515566"/>
                  </a:lnTo>
                  <a:lnTo>
                    <a:pt x="792804" y="544749"/>
                  </a:lnTo>
                  <a:lnTo>
                    <a:pt x="768485" y="583660"/>
                  </a:lnTo>
                  <a:lnTo>
                    <a:pt x="768485" y="646890"/>
                  </a:lnTo>
                  <a:lnTo>
                    <a:pt x="787940" y="656617"/>
                  </a:lnTo>
                  <a:lnTo>
                    <a:pt x="783077" y="705255"/>
                  </a:lnTo>
                  <a:lnTo>
                    <a:pt x="787940" y="739302"/>
                  </a:lnTo>
                  <a:lnTo>
                    <a:pt x="807396" y="734438"/>
                  </a:lnTo>
                  <a:lnTo>
                    <a:pt x="802532" y="783077"/>
                  </a:lnTo>
                  <a:lnTo>
                    <a:pt x="802532" y="826851"/>
                  </a:lnTo>
                  <a:lnTo>
                    <a:pt x="773349" y="856034"/>
                  </a:lnTo>
                  <a:lnTo>
                    <a:pt x="797668" y="875490"/>
                  </a:lnTo>
                  <a:lnTo>
                    <a:pt x="812260" y="919264"/>
                  </a:lnTo>
                  <a:lnTo>
                    <a:pt x="821987" y="963038"/>
                  </a:lnTo>
                  <a:lnTo>
                    <a:pt x="812260" y="992221"/>
                  </a:lnTo>
                  <a:lnTo>
                    <a:pt x="914400" y="1191638"/>
                  </a:lnTo>
                  <a:lnTo>
                    <a:pt x="914400" y="1191638"/>
                  </a:lnTo>
                  <a:lnTo>
                    <a:pt x="841443" y="1206230"/>
                  </a:lnTo>
                  <a:lnTo>
                    <a:pt x="763621" y="1201366"/>
                  </a:lnTo>
                  <a:lnTo>
                    <a:pt x="729574" y="1191638"/>
                  </a:lnTo>
                  <a:lnTo>
                    <a:pt x="729574" y="1191638"/>
                  </a:lnTo>
                  <a:lnTo>
                    <a:pt x="749030" y="1259732"/>
                  </a:lnTo>
                  <a:lnTo>
                    <a:pt x="749030" y="1259732"/>
                  </a:lnTo>
                  <a:lnTo>
                    <a:pt x="758757" y="1308370"/>
                  </a:lnTo>
                  <a:lnTo>
                    <a:pt x="700391" y="1342417"/>
                  </a:lnTo>
                  <a:lnTo>
                    <a:pt x="685800" y="1405647"/>
                  </a:lnTo>
                  <a:lnTo>
                    <a:pt x="690664" y="1454285"/>
                  </a:lnTo>
                  <a:lnTo>
                    <a:pt x="632298" y="1439694"/>
                  </a:lnTo>
                  <a:lnTo>
                    <a:pt x="578796" y="1361872"/>
                  </a:lnTo>
                  <a:lnTo>
                    <a:pt x="505838" y="1357009"/>
                  </a:lnTo>
                  <a:lnTo>
                    <a:pt x="403698" y="1381328"/>
                  </a:lnTo>
                  <a:lnTo>
                    <a:pt x="252919" y="1381328"/>
                  </a:lnTo>
                  <a:lnTo>
                    <a:pt x="0" y="1230549"/>
                  </a:lnTo>
                  <a:lnTo>
                    <a:pt x="466928" y="0"/>
                  </a:lnTo>
                  <a:lnTo>
                    <a:pt x="880353" y="97277"/>
                  </a:lnTo>
                  <a:close/>
                </a:path>
              </a:pathLst>
            </a:custGeom>
            <a:solidFill>
              <a:srgbClr val="3F3F3F"/>
            </a:solidFill>
            <a:ln w="12700" cap="flat" cmpd="sng">
              <a:solidFill>
                <a:srgbClr val="F2F2F2"/>
              </a:solidFill>
              <a:bevel/>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16405" name="任意多边形 22"/>
            <p:cNvSpPr>
              <a:spLocks noChangeArrowheads="1"/>
            </p:cNvSpPr>
            <p:nvPr/>
          </p:nvSpPr>
          <p:spPr bwMode="auto">
            <a:xfrm>
              <a:off x="4654215" y="2942617"/>
              <a:ext cx="885217" cy="821987"/>
            </a:xfrm>
            <a:custGeom>
              <a:avLst/>
              <a:gdLst>
                <a:gd name="T0" fmla="*/ 432880 w 885217"/>
                <a:gd name="T1" fmla="*/ 9728 h 821987"/>
                <a:gd name="T2" fmla="*/ 505838 w 885217"/>
                <a:gd name="T3" fmla="*/ 0 h 821987"/>
                <a:gd name="T4" fmla="*/ 573931 w 885217"/>
                <a:gd name="T5" fmla="*/ 29183 h 821987"/>
                <a:gd name="T6" fmla="*/ 710119 w 885217"/>
                <a:gd name="T7" fmla="*/ 4864 h 821987"/>
                <a:gd name="T8" fmla="*/ 739302 w 885217"/>
                <a:gd name="T9" fmla="*/ 82685 h 821987"/>
                <a:gd name="T10" fmla="*/ 724710 w 885217"/>
                <a:gd name="T11" fmla="*/ 126460 h 821987"/>
                <a:gd name="T12" fmla="*/ 676072 w 885217"/>
                <a:gd name="T13" fmla="*/ 170234 h 821987"/>
                <a:gd name="T14" fmla="*/ 671208 w 885217"/>
                <a:gd name="T15" fmla="*/ 218872 h 821987"/>
                <a:gd name="T16" fmla="*/ 700391 w 885217"/>
                <a:gd name="T17" fmla="*/ 252919 h 821987"/>
                <a:gd name="T18" fmla="*/ 778212 w 885217"/>
                <a:gd name="T19" fmla="*/ 286966 h 821987"/>
                <a:gd name="T20" fmla="*/ 826851 w 885217"/>
                <a:gd name="T21" fmla="*/ 277238 h 821987"/>
                <a:gd name="T22" fmla="*/ 851170 w 885217"/>
                <a:gd name="T23" fmla="*/ 291830 h 821987"/>
                <a:gd name="T24" fmla="*/ 885217 w 885217"/>
                <a:gd name="T25" fmla="*/ 325877 h 821987"/>
                <a:gd name="T26" fmla="*/ 885217 w 885217"/>
                <a:gd name="T27" fmla="*/ 325877 h 821987"/>
                <a:gd name="T28" fmla="*/ 870625 w 885217"/>
                <a:gd name="T29" fmla="*/ 428017 h 821987"/>
                <a:gd name="T30" fmla="*/ 870625 w 885217"/>
                <a:gd name="T31" fmla="*/ 428017 h 821987"/>
                <a:gd name="T32" fmla="*/ 836578 w 885217"/>
                <a:gd name="T33" fmla="*/ 423153 h 821987"/>
                <a:gd name="T34" fmla="*/ 817123 w 885217"/>
                <a:gd name="T35" fmla="*/ 379379 h 821987"/>
                <a:gd name="T36" fmla="*/ 787940 w 885217"/>
                <a:gd name="T37" fmla="*/ 345332 h 821987"/>
                <a:gd name="T38" fmla="*/ 768485 w 885217"/>
                <a:gd name="T39" fmla="*/ 374515 h 821987"/>
                <a:gd name="T40" fmla="*/ 763621 w 885217"/>
                <a:gd name="T41" fmla="*/ 432881 h 821987"/>
                <a:gd name="T42" fmla="*/ 758757 w 885217"/>
                <a:gd name="T43" fmla="*/ 476655 h 821987"/>
                <a:gd name="T44" fmla="*/ 705255 w 885217"/>
                <a:gd name="T45" fmla="*/ 525294 h 821987"/>
                <a:gd name="T46" fmla="*/ 705255 w 885217"/>
                <a:gd name="T47" fmla="*/ 569068 h 821987"/>
                <a:gd name="T48" fmla="*/ 744166 w 885217"/>
                <a:gd name="T49" fmla="*/ 612843 h 821987"/>
                <a:gd name="T50" fmla="*/ 744166 w 885217"/>
                <a:gd name="T51" fmla="*/ 612843 h 821987"/>
                <a:gd name="T52" fmla="*/ 773349 w 885217"/>
                <a:gd name="T53" fmla="*/ 646889 h 821987"/>
                <a:gd name="T54" fmla="*/ 821987 w 885217"/>
                <a:gd name="T55" fmla="*/ 632298 h 821987"/>
                <a:gd name="T56" fmla="*/ 846306 w 885217"/>
                <a:gd name="T57" fmla="*/ 671209 h 821987"/>
                <a:gd name="T58" fmla="*/ 846306 w 885217"/>
                <a:gd name="T59" fmla="*/ 671209 h 821987"/>
                <a:gd name="T60" fmla="*/ 841442 w 885217"/>
                <a:gd name="T61" fmla="*/ 734438 h 821987"/>
                <a:gd name="T62" fmla="*/ 797668 w 885217"/>
                <a:gd name="T63" fmla="*/ 778213 h 821987"/>
                <a:gd name="T64" fmla="*/ 783076 w 885217"/>
                <a:gd name="T65" fmla="*/ 821987 h 821987"/>
                <a:gd name="T66" fmla="*/ 749029 w 885217"/>
                <a:gd name="T67" fmla="*/ 802532 h 821987"/>
                <a:gd name="T68" fmla="*/ 695527 w 885217"/>
                <a:gd name="T69" fmla="*/ 797668 h 821987"/>
                <a:gd name="T70" fmla="*/ 651753 w 885217"/>
                <a:gd name="T71" fmla="*/ 778213 h 821987"/>
                <a:gd name="T72" fmla="*/ 622570 w 885217"/>
                <a:gd name="T73" fmla="*/ 763621 h 821987"/>
                <a:gd name="T74" fmla="*/ 593387 w 885217"/>
                <a:gd name="T75" fmla="*/ 753894 h 821987"/>
                <a:gd name="T76" fmla="*/ 569068 w 885217"/>
                <a:gd name="T77" fmla="*/ 758757 h 821987"/>
                <a:gd name="T78" fmla="*/ 520429 w 885217"/>
                <a:gd name="T79" fmla="*/ 729574 h 821987"/>
                <a:gd name="T80" fmla="*/ 481519 w 885217"/>
                <a:gd name="T81" fmla="*/ 680936 h 821987"/>
                <a:gd name="T82" fmla="*/ 418289 w 885217"/>
                <a:gd name="T83" fmla="*/ 685800 h 821987"/>
                <a:gd name="T84" fmla="*/ 355059 w 885217"/>
                <a:gd name="T85" fmla="*/ 695528 h 821987"/>
                <a:gd name="T86" fmla="*/ 296693 w 885217"/>
                <a:gd name="T87" fmla="*/ 676072 h 821987"/>
                <a:gd name="T88" fmla="*/ 248055 w 885217"/>
                <a:gd name="T89" fmla="*/ 656617 h 821987"/>
                <a:gd name="T90" fmla="*/ 199417 w 885217"/>
                <a:gd name="T91" fmla="*/ 632298 h 821987"/>
                <a:gd name="T92" fmla="*/ 170234 w 885217"/>
                <a:gd name="T93" fmla="*/ 622570 h 821987"/>
                <a:gd name="T94" fmla="*/ 145914 w 885217"/>
                <a:gd name="T95" fmla="*/ 569068 h 821987"/>
                <a:gd name="T96" fmla="*/ 68093 w 885217"/>
                <a:gd name="T97" fmla="*/ 496111 h 821987"/>
                <a:gd name="T98" fmla="*/ 0 w 885217"/>
                <a:gd name="T99" fmla="*/ 316149 h 821987"/>
                <a:gd name="T100" fmla="*/ 82685 w 885217"/>
                <a:gd name="T101" fmla="*/ 189689 h 821987"/>
                <a:gd name="T102" fmla="*/ 272374 w 885217"/>
                <a:gd name="T103" fmla="*/ 165370 h 821987"/>
                <a:gd name="T104" fmla="*/ 432880 w 885217"/>
                <a:gd name="T105" fmla="*/ 9728 h 821987"/>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885217"/>
                <a:gd name="T160" fmla="*/ 0 h 821987"/>
                <a:gd name="T161" fmla="*/ 885217 w 885217"/>
                <a:gd name="T162" fmla="*/ 821987 h 821987"/>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885217" h="821987">
                  <a:moveTo>
                    <a:pt x="432880" y="9728"/>
                  </a:moveTo>
                  <a:lnTo>
                    <a:pt x="505838" y="0"/>
                  </a:lnTo>
                  <a:lnTo>
                    <a:pt x="573931" y="29183"/>
                  </a:lnTo>
                  <a:lnTo>
                    <a:pt x="710119" y="4864"/>
                  </a:lnTo>
                  <a:lnTo>
                    <a:pt x="739302" y="82685"/>
                  </a:lnTo>
                  <a:lnTo>
                    <a:pt x="724710" y="126460"/>
                  </a:lnTo>
                  <a:lnTo>
                    <a:pt x="676072" y="170234"/>
                  </a:lnTo>
                  <a:lnTo>
                    <a:pt x="671208" y="218872"/>
                  </a:lnTo>
                  <a:lnTo>
                    <a:pt x="700391" y="252919"/>
                  </a:lnTo>
                  <a:lnTo>
                    <a:pt x="778212" y="286966"/>
                  </a:lnTo>
                  <a:lnTo>
                    <a:pt x="826851" y="277238"/>
                  </a:lnTo>
                  <a:lnTo>
                    <a:pt x="851170" y="291830"/>
                  </a:lnTo>
                  <a:lnTo>
                    <a:pt x="885217" y="325877"/>
                  </a:lnTo>
                  <a:lnTo>
                    <a:pt x="885217" y="325877"/>
                  </a:lnTo>
                  <a:lnTo>
                    <a:pt x="870625" y="428017"/>
                  </a:lnTo>
                  <a:lnTo>
                    <a:pt x="870625" y="428017"/>
                  </a:lnTo>
                  <a:lnTo>
                    <a:pt x="836578" y="423153"/>
                  </a:lnTo>
                  <a:lnTo>
                    <a:pt x="817123" y="379379"/>
                  </a:lnTo>
                  <a:lnTo>
                    <a:pt x="787940" y="345332"/>
                  </a:lnTo>
                  <a:lnTo>
                    <a:pt x="768485" y="374515"/>
                  </a:lnTo>
                  <a:lnTo>
                    <a:pt x="763621" y="432881"/>
                  </a:lnTo>
                  <a:lnTo>
                    <a:pt x="758757" y="476655"/>
                  </a:lnTo>
                  <a:lnTo>
                    <a:pt x="705255" y="525294"/>
                  </a:lnTo>
                  <a:lnTo>
                    <a:pt x="705255" y="569068"/>
                  </a:lnTo>
                  <a:lnTo>
                    <a:pt x="744166" y="612843"/>
                  </a:lnTo>
                  <a:lnTo>
                    <a:pt x="744166" y="612843"/>
                  </a:lnTo>
                  <a:lnTo>
                    <a:pt x="773349" y="646889"/>
                  </a:lnTo>
                  <a:lnTo>
                    <a:pt x="821987" y="632298"/>
                  </a:lnTo>
                  <a:lnTo>
                    <a:pt x="846306" y="671209"/>
                  </a:lnTo>
                  <a:lnTo>
                    <a:pt x="846306" y="671209"/>
                  </a:lnTo>
                  <a:lnTo>
                    <a:pt x="841442" y="734438"/>
                  </a:lnTo>
                  <a:lnTo>
                    <a:pt x="797668" y="778213"/>
                  </a:lnTo>
                  <a:lnTo>
                    <a:pt x="783076" y="821987"/>
                  </a:lnTo>
                  <a:lnTo>
                    <a:pt x="749029" y="802532"/>
                  </a:lnTo>
                  <a:lnTo>
                    <a:pt x="695527" y="797668"/>
                  </a:lnTo>
                  <a:lnTo>
                    <a:pt x="651753" y="778213"/>
                  </a:lnTo>
                  <a:lnTo>
                    <a:pt x="622570" y="763621"/>
                  </a:lnTo>
                  <a:lnTo>
                    <a:pt x="593387" y="753894"/>
                  </a:lnTo>
                  <a:lnTo>
                    <a:pt x="569068" y="758757"/>
                  </a:lnTo>
                  <a:lnTo>
                    <a:pt x="520429" y="729574"/>
                  </a:lnTo>
                  <a:lnTo>
                    <a:pt x="481519" y="680936"/>
                  </a:lnTo>
                  <a:lnTo>
                    <a:pt x="418289" y="685800"/>
                  </a:lnTo>
                  <a:lnTo>
                    <a:pt x="355059" y="695528"/>
                  </a:lnTo>
                  <a:lnTo>
                    <a:pt x="296693" y="676072"/>
                  </a:lnTo>
                  <a:lnTo>
                    <a:pt x="248055" y="656617"/>
                  </a:lnTo>
                  <a:lnTo>
                    <a:pt x="199417" y="632298"/>
                  </a:lnTo>
                  <a:lnTo>
                    <a:pt x="170234" y="622570"/>
                  </a:lnTo>
                  <a:lnTo>
                    <a:pt x="145914" y="569068"/>
                  </a:lnTo>
                  <a:lnTo>
                    <a:pt x="68093" y="496111"/>
                  </a:lnTo>
                  <a:lnTo>
                    <a:pt x="0" y="316149"/>
                  </a:lnTo>
                  <a:lnTo>
                    <a:pt x="82685" y="189689"/>
                  </a:lnTo>
                  <a:lnTo>
                    <a:pt x="272374" y="165370"/>
                  </a:lnTo>
                  <a:lnTo>
                    <a:pt x="432880" y="9728"/>
                  </a:lnTo>
                  <a:close/>
                </a:path>
              </a:pathLst>
            </a:custGeom>
            <a:solidFill>
              <a:srgbClr val="3F3F3F"/>
            </a:solidFill>
            <a:ln w="12700" cap="flat" cmpd="sng">
              <a:solidFill>
                <a:srgbClr val="F2F2F2"/>
              </a:solidFill>
              <a:bevel/>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16406" name="任意多边形 23"/>
            <p:cNvSpPr>
              <a:spLocks noChangeArrowheads="1"/>
            </p:cNvSpPr>
            <p:nvPr/>
          </p:nvSpPr>
          <p:spPr bwMode="auto">
            <a:xfrm>
              <a:off x="4600712" y="2198451"/>
              <a:ext cx="588524" cy="1070043"/>
            </a:xfrm>
            <a:custGeom>
              <a:avLst/>
              <a:gdLst>
                <a:gd name="T0" fmla="*/ 481520 w 588524"/>
                <a:gd name="T1" fmla="*/ 0 h 1070043"/>
                <a:gd name="T2" fmla="*/ 544749 w 588524"/>
                <a:gd name="T3" fmla="*/ 77821 h 1070043"/>
                <a:gd name="T4" fmla="*/ 544749 w 588524"/>
                <a:gd name="T5" fmla="*/ 77821 h 1070043"/>
                <a:gd name="T6" fmla="*/ 500975 w 588524"/>
                <a:gd name="T7" fmla="*/ 136187 h 1070043"/>
                <a:gd name="T8" fmla="*/ 569069 w 588524"/>
                <a:gd name="T9" fmla="*/ 204281 h 1070043"/>
                <a:gd name="T10" fmla="*/ 588524 w 588524"/>
                <a:gd name="T11" fmla="*/ 243192 h 1070043"/>
                <a:gd name="T12" fmla="*/ 544749 w 588524"/>
                <a:gd name="T13" fmla="*/ 301558 h 1070043"/>
                <a:gd name="T14" fmla="*/ 481520 w 588524"/>
                <a:gd name="T15" fmla="*/ 359923 h 1070043"/>
                <a:gd name="T16" fmla="*/ 496111 w 588524"/>
                <a:gd name="T17" fmla="*/ 432881 h 1070043"/>
                <a:gd name="T18" fmla="*/ 525294 w 588524"/>
                <a:gd name="T19" fmla="*/ 466928 h 1070043"/>
                <a:gd name="T20" fmla="*/ 525294 w 588524"/>
                <a:gd name="T21" fmla="*/ 466928 h 1070043"/>
                <a:gd name="T22" fmla="*/ 578796 w 588524"/>
                <a:gd name="T23" fmla="*/ 544749 h 1070043"/>
                <a:gd name="T24" fmla="*/ 544749 w 588524"/>
                <a:gd name="T25" fmla="*/ 593387 h 1070043"/>
                <a:gd name="T26" fmla="*/ 554477 w 588524"/>
                <a:gd name="T27" fmla="*/ 637162 h 1070043"/>
                <a:gd name="T28" fmla="*/ 525294 w 588524"/>
                <a:gd name="T29" fmla="*/ 651753 h 1070043"/>
                <a:gd name="T30" fmla="*/ 481520 w 588524"/>
                <a:gd name="T31" fmla="*/ 690664 h 1070043"/>
                <a:gd name="T32" fmla="*/ 539886 w 588524"/>
                <a:gd name="T33" fmla="*/ 749030 h 1070043"/>
                <a:gd name="T34" fmla="*/ 530158 w 588524"/>
                <a:gd name="T35" fmla="*/ 787940 h 1070043"/>
                <a:gd name="T36" fmla="*/ 530158 w 588524"/>
                <a:gd name="T37" fmla="*/ 831715 h 1070043"/>
                <a:gd name="T38" fmla="*/ 442609 w 588524"/>
                <a:gd name="T39" fmla="*/ 919264 h 1070043"/>
                <a:gd name="T40" fmla="*/ 408562 w 588524"/>
                <a:gd name="T41" fmla="*/ 943583 h 1070043"/>
                <a:gd name="T42" fmla="*/ 345332 w 588524"/>
                <a:gd name="T43" fmla="*/ 963038 h 1070043"/>
                <a:gd name="T44" fmla="*/ 311286 w 588524"/>
                <a:gd name="T45" fmla="*/ 967902 h 1070043"/>
                <a:gd name="T46" fmla="*/ 238328 w 588524"/>
                <a:gd name="T47" fmla="*/ 1001949 h 1070043"/>
                <a:gd name="T48" fmla="*/ 199417 w 588524"/>
                <a:gd name="T49" fmla="*/ 997085 h 1070043"/>
                <a:gd name="T50" fmla="*/ 175098 w 588524"/>
                <a:gd name="T51" fmla="*/ 1026268 h 1070043"/>
                <a:gd name="T52" fmla="*/ 87549 w 588524"/>
                <a:gd name="T53" fmla="*/ 1070043 h 1070043"/>
                <a:gd name="T54" fmla="*/ 0 w 588524"/>
                <a:gd name="T55" fmla="*/ 924128 h 1070043"/>
                <a:gd name="T56" fmla="*/ 14592 w 588524"/>
                <a:gd name="T57" fmla="*/ 603115 h 1070043"/>
                <a:gd name="T58" fmla="*/ 87549 w 588524"/>
                <a:gd name="T59" fmla="*/ 291830 h 1070043"/>
                <a:gd name="T60" fmla="*/ 252920 w 588524"/>
                <a:gd name="T61" fmla="*/ 92413 h 1070043"/>
                <a:gd name="T62" fmla="*/ 481520 w 588524"/>
                <a:gd name="T63" fmla="*/ 0 h 1070043"/>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588524"/>
                <a:gd name="T97" fmla="*/ 0 h 1070043"/>
                <a:gd name="T98" fmla="*/ 588524 w 588524"/>
                <a:gd name="T99" fmla="*/ 1070043 h 1070043"/>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588524" h="1070043">
                  <a:moveTo>
                    <a:pt x="481520" y="0"/>
                  </a:moveTo>
                  <a:lnTo>
                    <a:pt x="544749" y="77821"/>
                  </a:lnTo>
                  <a:lnTo>
                    <a:pt x="544749" y="77821"/>
                  </a:lnTo>
                  <a:lnTo>
                    <a:pt x="500975" y="136187"/>
                  </a:lnTo>
                  <a:lnTo>
                    <a:pt x="569069" y="204281"/>
                  </a:lnTo>
                  <a:lnTo>
                    <a:pt x="588524" y="243192"/>
                  </a:lnTo>
                  <a:lnTo>
                    <a:pt x="544749" y="301558"/>
                  </a:lnTo>
                  <a:lnTo>
                    <a:pt x="481520" y="359923"/>
                  </a:lnTo>
                  <a:lnTo>
                    <a:pt x="496111" y="432881"/>
                  </a:lnTo>
                  <a:lnTo>
                    <a:pt x="525294" y="466928"/>
                  </a:lnTo>
                  <a:lnTo>
                    <a:pt x="525294" y="466928"/>
                  </a:lnTo>
                  <a:lnTo>
                    <a:pt x="578796" y="544749"/>
                  </a:lnTo>
                  <a:lnTo>
                    <a:pt x="544749" y="593387"/>
                  </a:lnTo>
                  <a:lnTo>
                    <a:pt x="554477" y="637162"/>
                  </a:lnTo>
                  <a:lnTo>
                    <a:pt x="525294" y="651753"/>
                  </a:lnTo>
                  <a:lnTo>
                    <a:pt x="481520" y="690664"/>
                  </a:lnTo>
                  <a:lnTo>
                    <a:pt x="539886" y="749030"/>
                  </a:lnTo>
                  <a:lnTo>
                    <a:pt x="530158" y="787940"/>
                  </a:lnTo>
                  <a:lnTo>
                    <a:pt x="530158" y="831715"/>
                  </a:lnTo>
                  <a:lnTo>
                    <a:pt x="442609" y="919264"/>
                  </a:lnTo>
                  <a:lnTo>
                    <a:pt x="408562" y="943583"/>
                  </a:lnTo>
                  <a:lnTo>
                    <a:pt x="345332" y="963038"/>
                  </a:lnTo>
                  <a:lnTo>
                    <a:pt x="311286" y="967902"/>
                  </a:lnTo>
                  <a:lnTo>
                    <a:pt x="238328" y="1001949"/>
                  </a:lnTo>
                  <a:lnTo>
                    <a:pt x="199417" y="997085"/>
                  </a:lnTo>
                  <a:lnTo>
                    <a:pt x="175098" y="1026268"/>
                  </a:lnTo>
                  <a:lnTo>
                    <a:pt x="87549" y="1070043"/>
                  </a:lnTo>
                  <a:lnTo>
                    <a:pt x="0" y="924128"/>
                  </a:lnTo>
                  <a:lnTo>
                    <a:pt x="14592" y="603115"/>
                  </a:lnTo>
                  <a:lnTo>
                    <a:pt x="87549" y="291830"/>
                  </a:lnTo>
                  <a:lnTo>
                    <a:pt x="252920" y="92413"/>
                  </a:lnTo>
                  <a:lnTo>
                    <a:pt x="481520" y="0"/>
                  </a:lnTo>
                  <a:close/>
                </a:path>
              </a:pathLst>
            </a:custGeom>
            <a:solidFill>
              <a:srgbClr val="3F3F3F"/>
            </a:solidFill>
            <a:ln w="12700" cap="flat" cmpd="sng">
              <a:solidFill>
                <a:srgbClr val="F2F2F2"/>
              </a:solidFill>
              <a:bevel/>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16407" name="任意多边形 24"/>
            <p:cNvSpPr>
              <a:spLocks noChangeArrowheads="1"/>
            </p:cNvSpPr>
            <p:nvPr/>
          </p:nvSpPr>
          <p:spPr bwMode="auto">
            <a:xfrm>
              <a:off x="3827207" y="2396613"/>
              <a:ext cx="516193" cy="825910"/>
            </a:xfrm>
            <a:custGeom>
              <a:avLst/>
              <a:gdLst>
                <a:gd name="T0" fmla="*/ 0 w 516193"/>
                <a:gd name="T1" fmla="*/ 221226 h 825910"/>
                <a:gd name="T2" fmla="*/ 51619 w 516193"/>
                <a:gd name="T3" fmla="*/ 678426 h 825910"/>
                <a:gd name="T4" fmla="*/ 302342 w 516193"/>
                <a:gd name="T5" fmla="*/ 825910 h 825910"/>
                <a:gd name="T6" fmla="*/ 479322 w 516193"/>
                <a:gd name="T7" fmla="*/ 626806 h 825910"/>
                <a:gd name="T8" fmla="*/ 398206 w 516193"/>
                <a:gd name="T9" fmla="*/ 464574 h 825910"/>
                <a:gd name="T10" fmla="*/ 516193 w 516193"/>
                <a:gd name="T11" fmla="*/ 265471 h 825910"/>
                <a:gd name="T12" fmla="*/ 390832 w 516193"/>
                <a:gd name="T13" fmla="*/ 0 h 825910"/>
                <a:gd name="T14" fmla="*/ 0 w 516193"/>
                <a:gd name="T15" fmla="*/ 221226 h 825910"/>
                <a:gd name="T16" fmla="*/ 0 60000 65536"/>
                <a:gd name="T17" fmla="*/ 0 60000 65536"/>
                <a:gd name="T18" fmla="*/ 0 60000 65536"/>
                <a:gd name="T19" fmla="*/ 0 60000 65536"/>
                <a:gd name="T20" fmla="*/ 0 60000 65536"/>
                <a:gd name="T21" fmla="*/ 0 60000 65536"/>
                <a:gd name="T22" fmla="*/ 0 60000 65536"/>
                <a:gd name="T23" fmla="*/ 0 60000 65536"/>
                <a:gd name="T24" fmla="*/ 0 w 516193"/>
                <a:gd name="T25" fmla="*/ 0 h 825910"/>
                <a:gd name="T26" fmla="*/ 516193 w 516193"/>
                <a:gd name="T27" fmla="*/ 825910 h 82591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16193" h="825910">
                  <a:moveTo>
                    <a:pt x="0" y="221226"/>
                  </a:moveTo>
                  <a:lnTo>
                    <a:pt x="51619" y="678426"/>
                  </a:lnTo>
                  <a:lnTo>
                    <a:pt x="302342" y="825910"/>
                  </a:lnTo>
                  <a:lnTo>
                    <a:pt x="479322" y="626806"/>
                  </a:lnTo>
                  <a:lnTo>
                    <a:pt x="398206" y="464574"/>
                  </a:lnTo>
                  <a:lnTo>
                    <a:pt x="516193" y="265471"/>
                  </a:lnTo>
                  <a:lnTo>
                    <a:pt x="390832" y="0"/>
                  </a:lnTo>
                  <a:lnTo>
                    <a:pt x="0" y="221226"/>
                  </a:lnTo>
                  <a:close/>
                </a:path>
              </a:pathLst>
            </a:custGeom>
            <a:solidFill>
              <a:srgbClr val="3F3F3F"/>
            </a:solidFill>
            <a:ln w="12700" cap="flat" cmpd="sng">
              <a:solidFill>
                <a:srgbClr val="F2F2F2"/>
              </a:solidFill>
              <a:bevel/>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16408" name="任意多边形 25"/>
            <p:cNvSpPr>
              <a:spLocks noChangeArrowheads="1"/>
            </p:cNvSpPr>
            <p:nvPr/>
          </p:nvSpPr>
          <p:spPr bwMode="auto">
            <a:xfrm>
              <a:off x="2905432" y="81116"/>
              <a:ext cx="3318388" cy="2735826"/>
            </a:xfrm>
            <a:custGeom>
              <a:avLst/>
              <a:gdLst>
                <a:gd name="T0" fmla="*/ 0 w 3318388"/>
                <a:gd name="T1" fmla="*/ 0 h 2735826"/>
                <a:gd name="T2" fmla="*/ 3318388 w 3318388"/>
                <a:gd name="T3" fmla="*/ 2735826 h 2735826"/>
              </a:gdLst>
              <a:ahLst/>
              <a:cxnLst/>
              <a:rect l="T0" t="T1" r="T2" b="T3"/>
              <a:pathLst>
                <a:path w="3318388" h="2735826">
                  <a:moveTo>
                    <a:pt x="884904" y="2713703"/>
                  </a:moveTo>
                  <a:lnTo>
                    <a:pt x="988142" y="2684207"/>
                  </a:lnTo>
                  <a:lnTo>
                    <a:pt x="1017639" y="2669458"/>
                  </a:lnTo>
                  <a:lnTo>
                    <a:pt x="1113504" y="2654710"/>
                  </a:lnTo>
                  <a:lnTo>
                    <a:pt x="1165123" y="2625213"/>
                  </a:lnTo>
                  <a:lnTo>
                    <a:pt x="1179871" y="2544097"/>
                  </a:lnTo>
                  <a:lnTo>
                    <a:pt x="1187246" y="2499852"/>
                  </a:lnTo>
                  <a:lnTo>
                    <a:pt x="1201994" y="2426110"/>
                  </a:lnTo>
                  <a:lnTo>
                    <a:pt x="1201994" y="2426110"/>
                  </a:lnTo>
                  <a:lnTo>
                    <a:pt x="1297858" y="2403987"/>
                  </a:lnTo>
                  <a:lnTo>
                    <a:pt x="1327355" y="2448232"/>
                  </a:lnTo>
                  <a:lnTo>
                    <a:pt x="1275736" y="2588342"/>
                  </a:lnTo>
                  <a:lnTo>
                    <a:pt x="1275736" y="2588342"/>
                  </a:lnTo>
                  <a:lnTo>
                    <a:pt x="1327355" y="2625213"/>
                  </a:lnTo>
                  <a:lnTo>
                    <a:pt x="1378975" y="2669458"/>
                  </a:lnTo>
                  <a:lnTo>
                    <a:pt x="1437968" y="2691581"/>
                  </a:lnTo>
                  <a:lnTo>
                    <a:pt x="1533833" y="2691581"/>
                  </a:lnTo>
                  <a:lnTo>
                    <a:pt x="1570704" y="2676832"/>
                  </a:lnTo>
                  <a:lnTo>
                    <a:pt x="1570704" y="2676832"/>
                  </a:lnTo>
                  <a:lnTo>
                    <a:pt x="1570704" y="2580968"/>
                  </a:lnTo>
                  <a:lnTo>
                    <a:pt x="1607575" y="2492478"/>
                  </a:lnTo>
                  <a:lnTo>
                    <a:pt x="1651820" y="2440858"/>
                  </a:lnTo>
                  <a:lnTo>
                    <a:pt x="1718188" y="2381865"/>
                  </a:lnTo>
                  <a:lnTo>
                    <a:pt x="1732936" y="2359742"/>
                  </a:lnTo>
                  <a:lnTo>
                    <a:pt x="1732936" y="2359742"/>
                  </a:lnTo>
                  <a:lnTo>
                    <a:pt x="1828800" y="2352368"/>
                  </a:lnTo>
                  <a:lnTo>
                    <a:pt x="1828800" y="2352368"/>
                  </a:lnTo>
                  <a:lnTo>
                    <a:pt x="1902542" y="2344994"/>
                  </a:lnTo>
                  <a:lnTo>
                    <a:pt x="1954162" y="2278626"/>
                  </a:lnTo>
                  <a:lnTo>
                    <a:pt x="1991033" y="2227007"/>
                  </a:lnTo>
                  <a:lnTo>
                    <a:pt x="2057400" y="2204884"/>
                  </a:lnTo>
                  <a:lnTo>
                    <a:pt x="2138517" y="2197510"/>
                  </a:lnTo>
                  <a:lnTo>
                    <a:pt x="2197510" y="2160639"/>
                  </a:lnTo>
                  <a:lnTo>
                    <a:pt x="2204884" y="2123768"/>
                  </a:lnTo>
                  <a:lnTo>
                    <a:pt x="2204884" y="2123768"/>
                  </a:lnTo>
                  <a:lnTo>
                    <a:pt x="2153265" y="2072149"/>
                  </a:lnTo>
                  <a:lnTo>
                    <a:pt x="2153265" y="2072149"/>
                  </a:lnTo>
                  <a:lnTo>
                    <a:pt x="2160639" y="1991032"/>
                  </a:lnTo>
                  <a:lnTo>
                    <a:pt x="2160639" y="1991032"/>
                  </a:lnTo>
                  <a:lnTo>
                    <a:pt x="2212258" y="1939413"/>
                  </a:lnTo>
                  <a:lnTo>
                    <a:pt x="2249129" y="1887794"/>
                  </a:lnTo>
                  <a:lnTo>
                    <a:pt x="2249129" y="1887794"/>
                  </a:lnTo>
                  <a:lnTo>
                    <a:pt x="2300749" y="1932039"/>
                  </a:lnTo>
                  <a:lnTo>
                    <a:pt x="2300749" y="1932039"/>
                  </a:lnTo>
                  <a:lnTo>
                    <a:pt x="2286000" y="1983658"/>
                  </a:lnTo>
                  <a:lnTo>
                    <a:pt x="2337620" y="1998407"/>
                  </a:lnTo>
                  <a:lnTo>
                    <a:pt x="2367117" y="1961536"/>
                  </a:lnTo>
                  <a:lnTo>
                    <a:pt x="2396613" y="1932039"/>
                  </a:lnTo>
                  <a:lnTo>
                    <a:pt x="2448233" y="1909916"/>
                  </a:lnTo>
                  <a:lnTo>
                    <a:pt x="2514600" y="1924665"/>
                  </a:lnTo>
                  <a:lnTo>
                    <a:pt x="2514600" y="1836174"/>
                  </a:lnTo>
                  <a:lnTo>
                    <a:pt x="2544097" y="1791929"/>
                  </a:lnTo>
                  <a:lnTo>
                    <a:pt x="2617839" y="1762432"/>
                  </a:lnTo>
                  <a:lnTo>
                    <a:pt x="2728452" y="1895168"/>
                  </a:lnTo>
                  <a:lnTo>
                    <a:pt x="2750575" y="1983658"/>
                  </a:lnTo>
                  <a:lnTo>
                    <a:pt x="2824317" y="1968910"/>
                  </a:lnTo>
                  <a:lnTo>
                    <a:pt x="2824317" y="1968910"/>
                  </a:lnTo>
                  <a:lnTo>
                    <a:pt x="2868562" y="1902542"/>
                  </a:lnTo>
                  <a:lnTo>
                    <a:pt x="2868562" y="1902542"/>
                  </a:lnTo>
                  <a:lnTo>
                    <a:pt x="2831691" y="1821426"/>
                  </a:lnTo>
                  <a:lnTo>
                    <a:pt x="2831691" y="1821426"/>
                  </a:lnTo>
                  <a:lnTo>
                    <a:pt x="2831691" y="1821426"/>
                  </a:lnTo>
                  <a:lnTo>
                    <a:pt x="2861188" y="1784555"/>
                  </a:lnTo>
                  <a:lnTo>
                    <a:pt x="2861188" y="1784555"/>
                  </a:lnTo>
                  <a:lnTo>
                    <a:pt x="2912807" y="1858297"/>
                  </a:lnTo>
                  <a:lnTo>
                    <a:pt x="2971800" y="1836174"/>
                  </a:lnTo>
                  <a:lnTo>
                    <a:pt x="3141407" y="1703439"/>
                  </a:lnTo>
                  <a:lnTo>
                    <a:pt x="3141407" y="1703439"/>
                  </a:lnTo>
                  <a:lnTo>
                    <a:pt x="3178278" y="1614949"/>
                  </a:lnTo>
                  <a:lnTo>
                    <a:pt x="3252020" y="1644445"/>
                  </a:lnTo>
                  <a:lnTo>
                    <a:pt x="3252020" y="1644445"/>
                  </a:lnTo>
                  <a:lnTo>
                    <a:pt x="3318388" y="1555955"/>
                  </a:lnTo>
                  <a:lnTo>
                    <a:pt x="3318388" y="1555955"/>
                  </a:lnTo>
                  <a:lnTo>
                    <a:pt x="3274142" y="1504336"/>
                  </a:lnTo>
                  <a:lnTo>
                    <a:pt x="3266768" y="1430594"/>
                  </a:lnTo>
                  <a:lnTo>
                    <a:pt x="3207775" y="1371600"/>
                  </a:lnTo>
                  <a:lnTo>
                    <a:pt x="3141407" y="1430594"/>
                  </a:lnTo>
                  <a:lnTo>
                    <a:pt x="3097162" y="1401097"/>
                  </a:lnTo>
                  <a:lnTo>
                    <a:pt x="3067665" y="1349478"/>
                  </a:lnTo>
                  <a:lnTo>
                    <a:pt x="3075039" y="1224116"/>
                  </a:lnTo>
                  <a:lnTo>
                    <a:pt x="3023420" y="1216742"/>
                  </a:lnTo>
                  <a:lnTo>
                    <a:pt x="2979175" y="1135626"/>
                  </a:lnTo>
                  <a:lnTo>
                    <a:pt x="3001297" y="1120878"/>
                  </a:lnTo>
                  <a:lnTo>
                    <a:pt x="3111910" y="1165123"/>
                  </a:lnTo>
                  <a:lnTo>
                    <a:pt x="3163529" y="1135626"/>
                  </a:lnTo>
                  <a:lnTo>
                    <a:pt x="3163529" y="1135626"/>
                  </a:lnTo>
                  <a:lnTo>
                    <a:pt x="3141407" y="1061884"/>
                  </a:lnTo>
                  <a:lnTo>
                    <a:pt x="3185652" y="1025013"/>
                  </a:lnTo>
                  <a:lnTo>
                    <a:pt x="3222523" y="1010265"/>
                  </a:lnTo>
                  <a:lnTo>
                    <a:pt x="3200400" y="966019"/>
                  </a:lnTo>
                  <a:lnTo>
                    <a:pt x="3178278" y="966019"/>
                  </a:lnTo>
                  <a:lnTo>
                    <a:pt x="3126658" y="1002890"/>
                  </a:lnTo>
                  <a:lnTo>
                    <a:pt x="3052917" y="936523"/>
                  </a:lnTo>
                  <a:lnTo>
                    <a:pt x="3052917" y="936523"/>
                  </a:lnTo>
                  <a:lnTo>
                    <a:pt x="3060291" y="855407"/>
                  </a:lnTo>
                  <a:lnTo>
                    <a:pt x="3119284" y="789039"/>
                  </a:lnTo>
                  <a:lnTo>
                    <a:pt x="3119284" y="789039"/>
                  </a:lnTo>
                  <a:lnTo>
                    <a:pt x="3170904" y="707923"/>
                  </a:lnTo>
                  <a:lnTo>
                    <a:pt x="3170904" y="671052"/>
                  </a:lnTo>
                  <a:lnTo>
                    <a:pt x="3215149" y="700549"/>
                  </a:lnTo>
                  <a:lnTo>
                    <a:pt x="3215149" y="700549"/>
                  </a:lnTo>
                  <a:lnTo>
                    <a:pt x="3222523" y="759542"/>
                  </a:lnTo>
                  <a:lnTo>
                    <a:pt x="3274142" y="744794"/>
                  </a:lnTo>
                  <a:lnTo>
                    <a:pt x="3274142" y="693174"/>
                  </a:lnTo>
                  <a:lnTo>
                    <a:pt x="3288891" y="641555"/>
                  </a:lnTo>
                  <a:lnTo>
                    <a:pt x="3288891" y="641555"/>
                  </a:lnTo>
                  <a:lnTo>
                    <a:pt x="3229897" y="597310"/>
                  </a:lnTo>
                  <a:lnTo>
                    <a:pt x="3274142" y="545690"/>
                  </a:lnTo>
                  <a:lnTo>
                    <a:pt x="3274142" y="545690"/>
                  </a:lnTo>
                  <a:lnTo>
                    <a:pt x="3229897" y="486697"/>
                  </a:lnTo>
                  <a:lnTo>
                    <a:pt x="3200400" y="435078"/>
                  </a:lnTo>
                  <a:lnTo>
                    <a:pt x="3274142" y="324465"/>
                  </a:lnTo>
                  <a:lnTo>
                    <a:pt x="3281517" y="272845"/>
                  </a:lnTo>
                  <a:lnTo>
                    <a:pt x="3281517" y="272845"/>
                  </a:lnTo>
                  <a:lnTo>
                    <a:pt x="3200400" y="169607"/>
                  </a:lnTo>
                  <a:lnTo>
                    <a:pt x="3148781" y="147484"/>
                  </a:lnTo>
                  <a:lnTo>
                    <a:pt x="3111910" y="184355"/>
                  </a:lnTo>
                  <a:lnTo>
                    <a:pt x="3089788" y="228600"/>
                  </a:lnTo>
                  <a:lnTo>
                    <a:pt x="2949678" y="272845"/>
                  </a:lnTo>
                  <a:lnTo>
                    <a:pt x="2949678" y="272845"/>
                  </a:lnTo>
                  <a:lnTo>
                    <a:pt x="2912807" y="184355"/>
                  </a:lnTo>
                  <a:lnTo>
                    <a:pt x="2912807" y="184355"/>
                  </a:lnTo>
                  <a:lnTo>
                    <a:pt x="2853813" y="110613"/>
                  </a:lnTo>
                  <a:lnTo>
                    <a:pt x="2824317" y="110613"/>
                  </a:lnTo>
                  <a:lnTo>
                    <a:pt x="2802194" y="169607"/>
                  </a:lnTo>
                  <a:lnTo>
                    <a:pt x="2713704" y="117987"/>
                  </a:lnTo>
                  <a:lnTo>
                    <a:pt x="2787446" y="58994"/>
                  </a:lnTo>
                  <a:lnTo>
                    <a:pt x="2765323" y="0"/>
                  </a:lnTo>
                  <a:lnTo>
                    <a:pt x="2632588" y="36871"/>
                  </a:lnTo>
                  <a:lnTo>
                    <a:pt x="2595717" y="103239"/>
                  </a:lnTo>
                  <a:lnTo>
                    <a:pt x="2662084" y="169607"/>
                  </a:lnTo>
                  <a:lnTo>
                    <a:pt x="2669458" y="235974"/>
                  </a:lnTo>
                  <a:lnTo>
                    <a:pt x="2654710" y="258097"/>
                  </a:lnTo>
                  <a:lnTo>
                    <a:pt x="2654710" y="258097"/>
                  </a:lnTo>
                  <a:lnTo>
                    <a:pt x="2639962" y="324465"/>
                  </a:lnTo>
                  <a:lnTo>
                    <a:pt x="2573594" y="383458"/>
                  </a:lnTo>
                  <a:lnTo>
                    <a:pt x="2580968" y="479323"/>
                  </a:lnTo>
                  <a:lnTo>
                    <a:pt x="2573594" y="545690"/>
                  </a:lnTo>
                  <a:lnTo>
                    <a:pt x="2462981" y="634181"/>
                  </a:lnTo>
                  <a:lnTo>
                    <a:pt x="2300749" y="619432"/>
                  </a:lnTo>
                  <a:lnTo>
                    <a:pt x="2293375" y="693174"/>
                  </a:lnTo>
                  <a:lnTo>
                    <a:pt x="2286000" y="744794"/>
                  </a:lnTo>
                  <a:lnTo>
                    <a:pt x="2249129" y="752168"/>
                  </a:lnTo>
                  <a:lnTo>
                    <a:pt x="2263878" y="811161"/>
                  </a:lnTo>
                  <a:lnTo>
                    <a:pt x="2263878" y="811161"/>
                  </a:lnTo>
                  <a:lnTo>
                    <a:pt x="2249129" y="862781"/>
                  </a:lnTo>
                  <a:lnTo>
                    <a:pt x="2212258" y="907026"/>
                  </a:lnTo>
                  <a:lnTo>
                    <a:pt x="2241755" y="958645"/>
                  </a:lnTo>
                  <a:lnTo>
                    <a:pt x="2308123" y="943897"/>
                  </a:lnTo>
                  <a:lnTo>
                    <a:pt x="2367117" y="914400"/>
                  </a:lnTo>
                  <a:lnTo>
                    <a:pt x="2477729" y="943897"/>
                  </a:lnTo>
                  <a:lnTo>
                    <a:pt x="2462981" y="884903"/>
                  </a:lnTo>
                  <a:lnTo>
                    <a:pt x="2558846" y="877529"/>
                  </a:lnTo>
                  <a:lnTo>
                    <a:pt x="2558846" y="877529"/>
                  </a:lnTo>
                  <a:lnTo>
                    <a:pt x="2558846" y="877529"/>
                  </a:lnTo>
                  <a:lnTo>
                    <a:pt x="2625213" y="921774"/>
                  </a:lnTo>
                  <a:lnTo>
                    <a:pt x="2757949" y="995516"/>
                  </a:lnTo>
                  <a:lnTo>
                    <a:pt x="2765323" y="1032387"/>
                  </a:lnTo>
                  <a:lnTo>
                    <a:pt x="2743200" y="1076632"/>
                  </a:lnTo>
                  <a:lnTo>
                    <a:pt x="2743200" y="1076632"/>
                  </a:lnTo>
                  <a:lnTo>
                    <a:pt x="2684207" y="1098755"/>
                  </a:lnTo>
                  <a:lnTo>
                    <a:pt x="2617839" y="1091381"/>
                  </a:lnTo>
                  <a:lnTo>
                    <a:pt x="2566220" y="1091381"/>
                  </a:lnTo>
                  <a:lnTo>
                    <a:pt x="2470355" y="1172497"/>
                  </a:lnTo>
                  <a:lnTo>
                    <a:pt x="2381865" y="1172497"/>
                  </a:lnTo>
                  <a:lnTo>
                    <a:pt x="2344994" y="1238865"/>
                  </a:lnTo>
                  <a:lnTo>
                    <a:pt x="2315497" y="1327355"/>
                  </a:lnTo>
                  <a:lnTo>
                    <a:pt x="2263878" y="1334729"/>
                  </a:lnTo>
                  <a:lnTo>
                    <a:pt x="2175388" y="1342103"/>
                  </a:lnTo>
                  <a:lnTo>
                    <a:pt x="2123768" y="1386349"/>
                  </a:lnTo>
                  <a:lnTo>
                    <a:pt x="2064775" y="1460090"/>
                  </a:lnTo>
                  <a:lnTo>
                    <a:pt x="2064775" y="1460090"/>
                  </a:lnTo>
                  <a:lnTo>
                    <a:pt x="1976284" y="1474839"/>
                  </a:lnTo>
                  <a:lnTo>
                    <a:pt x="1917291" y="1423219"/>
                  </a:lnTo>
                  <a:lnTo>
                    <a:pt x="1858297" y="1423219"/>
                  </a:lnTo>
                  <a:lnTo>
                    <a:pt x="1836175" y="1489587"/>
                  </a:lnTo>
                  <a:lnTo>
                    <a:pt x="1836175" y="1585452"/>
                  </a:lnTo>
                  <a:lnTo>
                    <a:pt x="1887794" y="1614949"/>
                  </a:lnTo>
                  <a:lnTo>
                    <a:pt x="1887794" y="1614949"/>
                  </a:lnTo>
                  <a:lnTo>
                    <a:pt x="1887794" y="1614949"/>
                  </a:lnTo>
                  <a:lnTo>
                    <a:pt x="1873046" y="1703439"/>
                  </a:lnTo>
                  <a:lnTo>
                    <a:pt x="1806678" y="1710813"/>
                  </a:lnTo>
                  <a:lnTo>
                    <a:pt x="1681317" y="1858297"/>
                  </a:lnTo>
                  <a:lnTo>
                    <a:pt x="1533833" y="1917290"/>
                  </a:lnTo>
                  <a:lnTo>
                    <a:pt x="1378975" y="1873045"/>
                  </a:lnTo>
                  <a:lnTo>
                    <a:pt x="1327355" y="1858297"/>
                  </a:lnTo>
                  <a:lnTo>
                    <a:pt x="1268362" y="1909916"/>
                  </a:lnTo>
                  <a:lnTo>
                    <a:pt x="1069258" y="2035278"/>
                  </a:lnTo>
                  <a:lnTo>
                    <a:pt x="884904" y="1991032"/>
                  </a:lnTo>
                  <a:lnTo>
                    <a:pt x="730046" y="1939413"/>
                  </a:lnTo>
                  <a:lnTo>
                    <a:pt x="730046" y="1939413"/>
                  </a:lnTo>
                  <a:lnTo>
                    <a:pt x="582562" y="1836174"/>
                  </a:lnTo>
                  <a:lnTo>
                    <a:pt x="486697" y="1814052"/>
                  </a:lnTo>
                  <a:lnTo>
                    <a:pt x="346588" y="1828800"/>
                  </a:lnTo>
                  <a:lnTo>
                    <a:pt x="176981" y="1828800"/>
                  </a:lnTo>
                  <a:lnTo>
                    <a:pt x="0" y="1836174"/>
                  </a:lnTo>
                  <a:lnTo>
                    <a:pt x="125362" y="2241755"/>
                  </a:lnTo>
                  <a:lnTo>
                    <a:pt x="789039" y="2735826"/>
                  </a:lnTo>
                  <a:lnTo>
                    <a:pt x="884904" y="2713703"/>
                  </a:lnTo>
                  <a:close/>
                </a:path>
              </a:pathLst>
            </a:custGeom>
            <a:solidFill>
              <a:srgbClr val="3F3F3F"/>
            </a:solidFill>
            <a:ln w="12700" cap="flat" cmpd="sng">
              <a:solidFill>
                <a:srgbClr val="F2F2F2"/>
              </a:solidFill>
              <a:bevel/>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16409" name="任意多边形 26"/>
            <p:cNvSpPr>
              <a:spLocks noChangeArrowheads="1"/>
            </p:cNvSpPr>
            <p:nvPr/>
          </p:nvSpPr>
          <p:spPr bwMode="auto">
            <a:xfrm>
              <a:off x="2204884" y="1814052"/>
              <a:ext cx="2256503" cy="1880419"/>
            </a:xfrm>
            <a:custGeom>
              <a:avLst/>
              <a:gdLst>
                <a:gd name="T0" fmla="*/ 0 w 2256503"/>
                <a:gd name="T1" fmla="*/ 0 h 1880419"/>
                <a:gd name="T2" fmla="*/ 2256503 w 2256503"/>
                <a:gd name="T3" fmla="*/ 1880419 h 1880419"/>
              </a:gdLst>
              <a:ahLst/>
              <a:cxnLst/>
              <a:rect l="T0" t="T1" r="T2" b="T3"/>
              <a:pathLst>
                <a:path w="2256503" h="1880419">
                  <a:moveTo>
                    <a:pt x="575187" y="0"/>
                  </a:moveTo>
                  <a:lnTo>
                    <a:pt x="0" y="457200"/>
                  </a:lnTo>
                  <a:lnTo>
                    <a:pt x="471948" y="877529"/>
                  </a:lnTo>
                  <a:lnTo>
                    <a:pt x="884903" y="803787"/>
                  </a:lnTo>
                  <a:lnTo>
                    <a:pt x="1224116" y="1769806"/>
                  </a:lnTo>
                  <a:lnTo>
                    <a:pt x="1917290" y="1880419"/>
                  </a:lnTo>
                  <a:lnTo>
                    <a:pt x="1902542" y="1755058"/>
                  </a:lnTo>
                  <a:lnTo>
                    <a:pt x="1917290" y="1710813"/>
                  </a:lnTo>
                  <a:lnTo>
                    <a:pt x="1887794" y="1696064"/>
                  </a:lnTo>
                  <a:lnTo>
                    <a:pt x="1880419" y="1666567"/>
                  </a:lnTo>
                  <a:lnTo>
                    <a:pt x="1924665" y="1637071"/>
                  </a:lnTo>
                  <a:lnTo>
                    <a:pt x="1968910" y="1651819"/>
                  </a:lnTo>
                  <a:lnTo>
                    <a:pt x="1976284" y="1592825"/>
                  </a:lnTo>
                  <a:lnTo>
                    <a:pt x="1968910" y="1519083"/>
                  </a:lnTo>
                  <a:lnTo>
                    <a:pt x="1968910" y="1519083"/>
                  </a:lnTo>
                  <a:lnTo>
                    <a:pt x="1939413" y="1423219"/>
                  </a:lnTo>
                  <a:lnTo>
                    <a:pt x="1976284" y="1386348"/>
                  </a:lnTo>
                  <a:lnTo>
                    <a:pt x="2035277" y="1378974"/>
                  </a:lnTo>
                  <a:lnTo>
                    <a:pt x="2086897" y="1415845"/>
                  </a:lnTo>
                  <a:lnTo>
                    <a:pt x="2123768" y="1393722"/>
                  </a:lnTo>
                  <a:lnTo>
                    <a:pt x="2138516" y="1342103"/>
                  </a:lnTo>
                  <a:lnTo>
                    <a:pt x="2138516" y="1342103"/>
                  </a:lnTo>
                  <a:lnTo>
                    <a:pt x="2241755" y="1342103"/>
                  </a:lnTo>
                  <a:lnTo>
                    <a:pt x="2234381" y="1283109"/>
                  </a:lnTo>
                  <a:lnTo>
                    <a:pt x="2234381" y="1194619"/>
                  </a:lnTo>
                  <a:lnTo>
                    <a:pt x="2256503" y="1179871"/>
                  </a:lnTo>
                  <a:lnTo>
                    <a:pt x="2145890" y="1098754"/>
                  </a:lnTo>
                  <a:lnTo>
                    <a:pt x="2086897" y="1091380"/>
                  </a:lnTo>
                  <a:lnTo>
                    <a:pt x="2057400" y="1084006"/>
                  </a:lnTo>
                  <a:lnTo>
                    <a:pt x="2057400" y="995516"/>
                  </a:lnTo>
                  <a:lnTo>
                    <a:pt x="1991032" y="1017638"/>
                  </a:lnTo>
                  <a:lnTo>
                    <a:pt x="1961536" y="1120877"/>
                  </a:lnTo>
                  <a:lnTo>
                    <a:pt x="1932039" y="1157748"/>
                  </a:lnTo>
                  <a:lnTo>
                    <a:pt x="1983658" y="1187245"/>
                  </a:lnTo>
                  <a:lnTo>
                    <a:pt x="1983658" y="1187245"/>
                  </a:lnTo>
                  <a:lnTo>
                    <a:pt x="1991032" y="1253613"/>
                  </a:lnTo>
                  <a:lnTo>
                    <a:pt x="1895168" y="1327354"/>
                  </a:lnTo>
                  <a:lnTo>
                    <a:pt x="1843548" y="1290483"/>
                  </a:lnTo>
                  <a:lnTo>
                    <a:pt x="1814052" y="1253613"/>
                  </a:lnTo>
                  <a:lnTo>
                    <a:pt x="1814052" y="1253613"/>
                  </a:lnTo>
                  <a:lnTo>
                    <a:pt x="1814052" y="1143000"/>
                  </a:lnTo>
                  <a:lnTo>
                    <a:pt x="1791929" y="1091380"/>
                  </a:lnTo>
                  <a:lnTo>
                    <a:pt x="1666568" y="980767"/>
                  </a:lnTo>
                  <a:lnTo>
                    <a:pt x="1563329" y="958645"/>
                  </a:lnTo>
                  <a:lnTo>
                    <a:pt x="1555955" y="892277"/>
                  </a:lnTo>
                  <a:lnTo>
                    <a:pt x="1541206" y="855406"/>
                  </a:lnTo>
                  <a:lnTo>
                    <a:pt x="1555955" y="803787"/>
                  </a:lnTo>
                  <a:lnTo>
                    <a:pt x="1585452" y="759542"/>
                  </a:lnTo>
                  <a:lnTo>
                    <a:pt x="1585452" y="759542"/>
                  </a:lnTo>
                  <a:lnTo>
                    <a:pt x="1659194" y="707922"/>
                  </a:lnTo>
                  <a:lnTo>
                    <a:pt x="1659194" y="663677"/>
                  </a:lnTo>
                  <a:lnTo>
                    <a:pt x="1629697" y="641554"/>
                  </a:lnTo>
                  <a:lnTo>
                    <a:pt x="1629697" y="641554"/>
                  </a:lnTo>
                  <a:lnTo>
                    <a:pt x="1489587" y="715296"/>
                  </a:lnTo>
                  <a:lnTo>
                    <a:pt x="1489587" y="715296"/>
                  </a:lnTo>
                  <a:lnTo>
                    <a:pt x="1415845" y="671051"/>
                  </a:lnTo>
                  <a:lnTo>
                    <a:pt x="1371600" y="700548"/>
                  </a:lnTo>
                  <a:lnTo>
                    <a:pt x="1371600" y="700548"/>
                  </a:lnTo>
                  <a:lnTo>
                    <a:pt x="1342103" y="789038"/>
                  </a:lnTo>
                  <a:lnTo>
                    <a:pt x="1342103" y="789038"/>
                  </a:lnTo>
                  <a:lnTo>
                    <a:pt x="1260987" y="759542"/>
                  </a:lnTo>
                  <a:lnTo>
                    <a:pt x="1201994" y="693174"/>
                  </a:lnTo>
                  <a:lnTo>
                    <a:pt x="1201994" y="693174"/>
                  </a:lnTo>
                  <a:lnTo>
                    <a:pt x="1165123" y="626806"/>
                  </a:lnTo>
                  <a:lnTo>
                    <a:pt x="1120877" y="589935"/>
                  </a:lnTo>
                  <a:lnTo>
                    <a:pt x="1120877" y="575187"/>
                  </a:lnTo>
                  <a:lnTo>
                    <a:pt x="1076632" y="560438"/>
                  </a:lnTo>
                  <a:lnTo>
                    <a:pt x="1084006" y="530942"/>
                  </a:lnTo>
                  <a:lnTo>
                    <a:pt x="1150374" y="464574"/>
                  </a:lnTo>
                  <a:lnTo>
                    <a:pt x="1150374" y="464574"/>
                  </a:lnTo>
                  <a:lnTo>
                    <a:pt x="1150374" y="464574"/>
                  </a:lnTo>
                  <a:lnTo>
                    <a:pt x="1165123" y="405580"/>
                  </a:lnTo>
                  <a:lnTo>
                    <a:pt x="1165123" y="405580"/>
                  </a:lnTo>
                  <a:lnTo>
                    <a:pt x="1017639" y="390832"/>
                  </a:lnTo>
                  <a:lnTo>
                    <a:pt x="936523" y="464574"/>
                  </a:lnTo>
                  <a:lnTo>
                    <a:pt x="921774" y="442451"/>
                  </a:lnTo>
                  <a:lnTo>
                    <a:pt x="929148" y="390832"/>
                  </a:lnTo>
                  <a:lnTo>
                    <a:pt x="929148" y="390832"/>
                  </a:lnTo>
                  <a:lnTo>
                    <a:pt x="877529" y="339213"/>
                  </a:lnTo>
                  <a:lnTo>
                    <a:pt x="848032" y="317090"/>
                  </a:lnTo>
                  <a:lnTo>
                    <a:pt x="840658" y="294967"/>
                  </a:lnTo>
                  <a:lnTo>
                    <a:pt x="855406" y="235974"/>
                  </a:lnTo>
                  <a:lnTo>
                    <a:pt x="855406" y="235974"/>
                  </a:lnTo>
                  <a:lnTo>
                    <a:pt x="833284" y="125361"/>
                  </a:lnTo>
                  <a:lnTo>
                    <a:pt x="818536" y="51619"/>
                  </a:lnTo>
                  <a:lnTo>
                    <a:pt x="818536" y="51619"/>
                  </a:lnTo>
                  <a:lnTo>
                    <a:pt x="722671" y="58993"/>
                  </a:lnTo>
                  <a:lnTo>
                    <a:pt x="641555" y="44245"/>
                  </a:lnTo>
                  <a:lnTo>
                    <a:pt x="575187" y="0"/>
                  </a:lnTo>
                  <a:close/>
                </a:path>
              </a:pathLst>
            </a:custGeom>
            <a:solidFill>
              <a:srgbClr val="3F3F3F"/>
            </a:solidFill>
            <a:ln w="12700" cap="flat" cmpd="sng">
              <a:solidFill>
                <a:srgbClr val="F2F2F2"/>
              </a:solidFill>
              <a:bevel/>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16410" name="任意多边形 27"/>
            <p:cNvSpPr>
              <a:spLocks noChangeArrowheads="1"/>
            </p:cNvSpPr>
            <p:nvPr/>
          </p:nvSpPr>
          <p:spPr bwMode="auto">
            <a:xfrm>
              <a:off x="3797710" y="4660490"/>
              <a:ext cx="1224116" cy="855407"/>
            </a:xfrm>
            <a:custGeom>
              <a:avLst/>
              <a:gdLst>
                <a:gd name="T0" fmla="*/ 213851 w 1224116"/>
                <a:gd name="T1" fmla="*/ 479323 h 855407"/>
                <a:gd name="T2" fmla="*/ 250722 w 1224116"/>
                <a:gd name="T3" fmla="*/ 560439 h 855407"/>
                <a:gd name="T4" fmla="*/ 250722 w 1224116"/>
                <a:gd name="T5" fmla="*/ 560439 h 855407"/>
                <a:gd name="T6" fmla="*/ 361335 w 1224116"/>
                <a:gd name="T7" fmla="*/ 582562 h 855407"/>
                <a:gd name="T8" fmla="*/ 435077 w 1224116"/>
                <a:gd name="T9" fmla="*/ 597310 h 855407"/>
                <a:gd name="T10" fmla="*/ 427703 w 1224116"/>
                <a:gd name="T11" fmla="*/ 678426 h 855407"/>
                <a:gd name="T12" fmla="*/ 427703 w 1224116"/>
                <a:gd name="T13" fmla="*/ 678426 h 855407"/>
                <a:gd name="T14" fmla="*/ 412955 w 1224116"/>
                <a:gd name="T15" fmla="*/ 730045 h 855407"/>
                <a:gd name="T16" fmla="*/ 508819 w 1224116"/>
                <a:gd name="T17" fmla="*/ 811162 h 855407"/>
                <a:gd name="T18" fmla="*/ 567813 w 1224116"/>
                <a:gd name="T19" fmla="*/ 803787 h 855407"/>
                <a:gd name="T20" fmla="*/ 693174 w 1224116"/>
                <a:gd name="T21" fmla="*/ 811162 h 855407"/>
                <a:gd name="T22" fmla="*/ 707922 w 1224116"/>
                <a:gd name="T23" fmla="*/ 781665 h 855407"/>
                <a:gd name="T24" fmla="*/ 707922 w 1224116"/>
                <a:gd name="T25" fmla="*/ 781665 h 855407"/>
                <a:gd name="T26" fmla="*/ 744793 w 1224116"/>
                <a:gd name="T27" fmla="*/ 759542 h 855407"/>
                <a:gd name="T28" fmla="*/ 796413 w 1224116"/>
                <a:gd name="T29" fmla="*/ 855407 h 855407"/>
                <a:gd name="T30" fmla="*/ 862780 w 1224116"/>
                <a:gd name="T31" fmla="*/ 811162 h 855407"/>
                <a:gd name="T32" fmla="*/ 862780 w 1224116"/>
                <a:gd name="T33" fmla="*/ 811162 h 855407"/>
                <a:gd name="T34" fmla="*/ 1032387 w 1224116"/>
                <a:gd name="T35" fmla="*/ 641555 h 855407"/>
                <a:gd name="T36" fmla="*/ 1098755 w 1224116"/>
                <a:gd name="T37" fmla="*/ 575187 h 855407"/>
                <a:gd name="T38" fmla="*/ 1150374 w 1224116"/>
                <a:gd name="T39" fmla="*/ 530942 h 855407"/>
                <a:gd name="T40" fmla="*/ 1150374 w 1224116"/>
                <a:gd name="T41" fmla="*/ 530942 h 855407"/>
                <a:gd name="T42" fmla="*/ 1165122 w 1224116"/>
                <a:gd name="T43" fmla="*/ 412955 h 855407"/>
                <a:gd name="T44" fmla="*/ 1224116 w 1224116"/>
                <a:gd name="T45" fmla="*/ 398207 h 855407"/>
                <a:gd name="T46" fmla="*/ 1224116 w 1224116"/>
                <a:gd name="T47" fmla="*/ 331839 h 855407"/>
                <a:gd name="T48" fmla="*/ 1216742 w 1224116"/>
                <a:gd name="T49" fmla="*/ 287594 h 855407"/>
                <a:gd name="T50" fmla="*/ 1216742 w 1224116"/>
                <a:gd name="T51" fmla="*/ 287594 h 855407"/>
                <a:gd name="T52" fmla="*/ 1128251 w 1224116"/>
                <a:gd name="T53" fmla="*/ 280220 h 855407"/>
                <a:gd name="T54" fmla="*/ 1113503 w 1224116"/>
                <a:gd name="T55" fmla="*/ 258097 h 855407"/>
                <a:gd name="T56" fmla="*/ 1113503 w 1224116"/>
                <a:gd name="T57" fmla="*/ 258097 h 855407"/>
                <a:gd name="T58" fmla="*/ 1054510 w 1224116"/>
                <a:gd name="T59" fmla="*/ 221226 h 855407"/>
                <a:gd name="T60" fmla="*/ 1091380 w 1224116"/>
                <a:gd name="T61" fmla="*/ 140110 h 855407"/>
                <a:gd name="T62" fmla="*/ 1091380 w 1224116"/>
                <a:gd name="T63" fmla="*/ 140110 h 855407"/>
                <a:gd name="T64" fmla="*/ 1076632 w 1224116"/>
                <a:gd name="T65" fmla="*/ 51620 h 855407"/>
                <a:gd name="T66" fmla="*/ 1047135 w 1224116"/>
                <a:gd name="T67" fmla="*/ 0 h 855407"/>
                <a:gd name="T68" fmla="*/ 980768 w 1224116"/>
                <a:gd name="T69" fmla="*/ 22123 h 855407"/>
                <a:gd name="T70" fmla="*/ 884903 w 1224116"/>
                <a:gd name="T71" fmla="*/ 73742 h 855407"/>
                <a:gd name="T72" fmla="*/ 796413 w 1224116"/>
                <a:gd name="T73" fmla="*/ 88491 h 855407"/>
                <a:gd name="T74" fmla="*/ 412955 w 1224116"/>
                <a:gd name="T75" fmla="*/ 66368 h 855407"/>
                <a:gd name="T76" fmla="*/ 0 w 1224116"/>
                <a:gd name="T77" fmla="*/ 280220 h 855407"/>
                <a:gd name="T78" fmla="*/ 213851 w 1224116"/>
                <a:gd name="T79" fmla="*/ 479323 h 855407"/>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224116"/>
                <a:gd name="T121" fmla="*/ 0 h 855407"/>
                <a:gd name="T122" fmla="*/ 1224116 w 1224116"/>
                <a:gd name="T123" fmla="*/ 855407 h 855407"/>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224116" h="855407">
                  <a:moveTo>
                    <a:pt x="213851" y="479323"/>
                  </a:moveTo>
                  <a:lnTo>
                    <a:pt x="250722" y="560439"/>
                  </a:lnTo>
                  <a:lnTo>
                    <a:pt x="250722" y="560439"/>
                  </a:lnTo>
                  <a:lnTo>
                    <a:pt x="361335" y="582562"/>
                  </a:lnTo>
                  <a:lnTo>
                    <a:pt x="435077" y="597310"/>
                  </a:lnTo>
                  <a:lnTo>
                    <a:pt x="427703" y="678426"/>
                  </a:lnTo>
                  <a:lnTo>
                    <a:pt x="427703" y="678426"/>
                  </a:lnTo>
                  <a:lnTo>
                    <a:pt x="412955" y="730045"/>
                  </a:lnTo>
                  <a:lnTo>
                    <a:pt x="508819" y="811162"/>
                  </a:lnTo>
                  <a:lnTo>
                    <a:pt x="567813" y="803787"/>
                  </a:lnTo>
                  <a:lnTo>
                    <a:pt x="693174" y="811162"/>
                  </a:lnTo>
                  <a:lnTo>
                    <a:pt x="707922" y="781665"/>
                  </a:lnTo>
                  <a:lnTo>
                    <a:pt x="707922" y="781665"/>
                  </a:lnTo>
                  <a:lnTo>
                    <a:pt x="744793" y="759542"/>
                  </a:lnTo>
                  <a:lnTo>
                    <a:pt x="796413" y="855407"/>
                  </a:lnTo>
                  <a:lnTo>
                    <a:pt x="862780" y="811162"/>
                  </a:lnTo>
                  <a:lnTo>
                    <a:pt x="862780" y="811162"/>
                  </a:lnTo>
                  <a:lnTo>
                    <a:pt x="1032387" y="641555"/>
                  </a:lnTo>
                  <a:lnTo>
                    <a:pt x="1098755" y="575187"/>
                  </a:lnTo>
                  <a:lnTo>
                    <a:pt x="1150374" y="530942"/>
                  </a:lnTo>
                  <a:lnTo>
                    <a:pt x="1150374" y="530942"/>
                  </a:lnTo>
                  <a:lnTo>
                    <a:pt x="1165122" y="412955"/>
                  </a:lnTo>
                  <a:lnTo>
                    <a:pt x="1224116" y="398207"/>
                  </a:lnTo>
                  <a:lnTo>
                    <a:pt x="1224116" y="331839"/>
                  </a:lnTo>
                  <a:lnTo>
                    <a:pt x="1216742" y="287594"/>
                  </a:lnTo>
                  <a:lnTo>
                    <a:pt x="1216742" y="287594"/>
                  </a:lnTo>
                  <a:lnTo>
                    <a:pt x="1128251" y="280220"/>
                  </a:lnTo>
                  <a:lnTo>
                    <a:pt x="1113503" y="258097"/>
                  </a:lnTo>
                  <a:lnTo>
                    <a:pt x="1113503" y="258097"/>
                  </a:lnTo>
                  <a:lnTo>
                    <a:pt x="1054510" y="221226"/>
                  </a:lnTo>
                  <a:lnTo>
                    <a:pt x="1091380" y="140110"/>
                  </a:lnTo>
                  <a:lnTo>
                    <a:pt x="1091380" y="140110"/>
                  </a:lnTo>
                  <a:lnTo>
                    <a:pt x="1076632" y="51620"/>
                  </a:lnTo>
                  <a:lnTo>
                    <a:pt x="1047135" y="0"/>
                  </a:lnTo>
                  <a:lnTo>
                    <a:pt x="980768" y="22123"/>
                  </a:lnTo>
                  <a:lnTo>
                    <a:pt x="884903" y="73742"/>
                  </a:lnTo>
                  <a:lnTo>
                    <a:pt x="796413" y="88491"/>
                  </a:lnTo>
                  <a:lnTo>
                    <a:pt x="412955" y="66368"/>
                  </a:lnTo>
                  <a:lnTo>
                    <a:pt x="0" y="280220"/>
                  </a:lnTo>
                  <a:lnTo>
                    <a:pt x="213851" y="479323"/>
                  </a:lnTo>
                  <a:close/>
                </a:path>
              </a:pathLst>
            </a:custGeom>
            <a:solidFill>
              <a:srgbClr val="3F3F3F"/>
            </a:solidFill>
            <a:ln w="12700" cap="flat" cmpd="sng">
              <a:solidFill>
                <a:srgbClr val="F2F2F2"/>
              </a:solidFill>
              <a:bevel/>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16411" name="任意多边形 28"/>
            <p:cNvSpPr>
              <a:spLocks noChangeArrowheads="1"/>
            </p:cNvSpPr>
            <p:nvPr/>
          </p:nvSpPr>
          <p:spPr bwMode="auto">
            <a:xfrm>
              <a:off x="3900321" y="3638145"/>
              <a:ext cx="812260" cy="778212"/>
            </a:xfrm>
            <a:custGeom>
              <a:avLst/>
              <a:gdLst>
                <a:gd name="T0" fmla="*/ 651753 w 812260"/>
                <a:gd name="T1" fmla="*/ 43774 h 778212"/>
                <a:gd name="T2" fmla="*/ 714983 w 812260"/>
                <a:gd name="T3" fmla="*/ 136187 h 778212"/>
                <a:gd name="T4" fmla="*/ 778213 w 812260"/>
                <a:gd name="T5" fmla="*/ 155642 h 778212"/>
                <a:gd name="T6" fmla="*/ 812260 w 812260"/>
                <a:gd name="T7" fmla="*/ 209144 h 778212"/>
                <a:gd name="T8" fmla="*/ 787940 w 812260"/>
                <a:gd name="T9" fmla="*/ 257783 h 778212"/>
                <a:gd name="T10" fmla="*/ 753894 w 812260"/>
                <a:gd name="T11" fmla="*/ 296693 h 778212"/>
                <a:gd name="T12" fmla="*/ 753894 w 812260"/>
                <a:gd name="T13" fmla="*/ 296693 h 778212"/>
                <a:gd name="T14" fmla="*/ 671208 w 812260"/>
                <a:gd name="T15" fmla="*/ 325876 h 778212"/>
                <a:gd name="T16" fmla="*/ 564204 w 812260"/>
                <a:gd name="T17" fmla="*/ 325876 h 778212"/>
                <a:gd name="T18" fmla="*/ 569068 w 812260"/>
                <a:gd name="T19" fmla="*/ 350195 h 778212"/>
                <a:gd name="T20" fmla="*/ 569068 w 812260"/>
                <a:gd name="T21" fmla="*/ 350195 h 778212"/>
                <a:gd name="T22" fmla="*/ 559340 w 812260"/>
                <a:gd name="T23" fmla="*/ 442608 h 778212"/>
                <a:gd name="T24" fmla="*/ 651753 w 812260"/>
                <a:gd name="T25" fmla="*/ 496110 h 778212"/>
                <a:gd name="T26" fmla="*/ 671208 w 812260"/>
                <a:gd name="T27" fmla="*/ 559340 h 778212"/>
                <a:gd name="T28" fmla="*/ 680936 w 812260"/>
                <a:gd name="T29" fmla="*/ 588523 h 778212"/>
                <a:gd name="T30" fmla="*/ 676072 w 812260"/>
                <a:gd name="T31" fmla="*/ 666344 h 778212"/>
                <a:gd name="T32" fmla="*/ 705255 w 812260"/>
                <a:gd name="T33" fmla="*/ 778212 h 778212"/>
                <a:gd name="T34" fmla="*/ 350196 w 812260"/>
                <a:gd name="T35" fmla="*/ 729574 h 778212"/>
                <a:gd name="T36" fmla="*/ 87549 w 812260"/>
                <a:gd name="T37" fmla="*/ 656617 h 778212"/>
                <a:gd name="T38" fmla="*/ 0 w 812260"/>
                <a:gd name="T39" fmla="*/ 398834 h 778212"/>
                <a:gd name="T40" fmla="*/ 145915 w 812260"/>
                <a:gd name="T41" fmla="*/ 141051 h 778212"/>
                <a:gd name="T42" fmla="*/ 418289 w 812260"/>
                <a:gd name="T43" fmla="*/ 0 h 778212"/>
                <a:gd name="T44" fmla="*/ 651753 w 812260"/>
                <a:gd name="T45" fmla="*/ 43774 h 778212"/>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812260"/>
                <a:gd name="T70" fmla="*/ 0 h 778212"/>
                <a:gd name="T71" fmla="*/ 812260 w 812260"/>
                <a:gd name="T72" fmla="*/ 778212 h 778212"/>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812260" h="778212">
                  <a:moveTo>
                    <a:pt x="651753" y="43774"/>
                  </a:moveTo>
                  <a:lnTo>
                    <a:pt x="714983" y="136187"/>
                  </a:lnTo>
                  <a:lnTo>
                    <a:pt x="778213" y="155642"/>
                  </a:lnTo>
                  <a:lnTo>
                    <a:pt x="812260" y="209144"/>
                  </a:lnTo>
                  <a:lnTo>
                    <a:pt x="787940" y="257783"/>
                  </a:lnTo>
                  <a:lnTo>
                    <a:pt x="753894" y="296693"/>
                  </a:lnTo>
                  <a:lnTo>
                    <a:pt x="753894" y="296693"/>
                  </a:lnTo>
                  <a:lnTo>
                    <a:pt x="671208" y="325876"/>
                  </a:lnTo>
                  <a:lnTo>
                    <a:pt x="564204" y="325876"/>
                  </a:lnTo>
                  <a:lnTo>
                    <a:pt x="569068" y="350195"/>
                  </a:lnTo>
                  <a:lnTo>
                    <a:pt x="569068" y="350195"/>
                  </a:lnTo>
                  <a:lnTo>
                    <a:pt x="559340" y="442608"/>
                  </a:lnTo>
                  <a:lnTo>
                    <a:pt x="651753" y="496110"/>
                  </a:lnTo>
                  <a:lnTo>
                    <a:pt x="671208" y="559340"/>
                  </a:lnTo>
                  <a:lnTo>
                    <a:pt x="680936" y="588523"/>
                  </a:lnTo>
                  <a:lnTo>
                    <a:pt x="676072" y="666344"/>
                  </a:lnTo>
                  <a:lnTo>
                    <a:pt x="705255" y="778212"/>
                  </a:lnTo>
                  <a:lnTo>
                    <a:pt x="350196" y="729574"/>
                  </a:lnTo>
                  <a:lnTo>
                    <a:pt x="87549" y="656617"/>
                  </a:lnTo>
                  <a:lnTo>
                    <a:pt x="0" y="398834"/>
                  </a:lnTo>
                  <a:lnTo>
                    <a:pt x="145915" y="141051"/>
                  </a:lnTo>
                  <a:lnTo>
                    <a:pt x="418289" y="0"/>
                  </a:lnTo>
                  <a:lnTo>
                    <a:pt x="651753" y="43774"/>
                  </a:lnTo>
                  <a:close/>
                </a:path>
              </a:pathLst>
            </a:custGeom>
            <a:solidFill>
              <a:srgbClr val="3F3F3F"/>
            </a:solidFill>
            <a:ln w="12700" cap="flat" cmpd="sng">
              <a:solidFill>
                <a:srgbClr val="F2F2F2"/>
              </a:solidFill>
              <a:bevel/>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16412" name="任意多边形 29"/>
            <p:cNvSpPr>
              <a:spLocks noChangeArrowheads="1"/>
            </p:cNvSpPr>
            <p:nvPr/>
          </p:nvSpPr>
          <p:spPr bwMode="auto">
            <a:xfrm>
              <a:off x="3664974" y="4166419"/>
              <a:ext cx="1010265" cy="803787"/>
            </a:xfrm>
            <a:custGeom>
              <a:avLst/>
              <a:gdLst>
                <a:gd name="T0" fmla="*/ 206478 w 1010265"/>
                <a:gd name="T1" fmla="*/ 796413 h 803787"/>
                <a:gd name="T2" fmla="*/ 294968 w 1010265"/>
                <a:gd name="T3" fmla="*/ 744794 h 803787"/>
                <a:gd name="T4" fmla="*/ 353962 w 1010265"/>
                <a:gd name="T5" fmla="*/ 730046 h 803787"/>
                <a:gd name="T6" fmla="*/ 442452 w 1010265"/>
                <a:gd name="T7" fmla="*/ 803787 h 803787"/>
                <a:gd name="T8" fmla="*/ 508820 w 1010265"/>
                <a:gd name="T9" fmla="*/ 803787 h 803787"/>
                <a:gd name="T10" fmla="*/ 545691 w 1010265"/>
                <a:gd name="T11" fmla="*/ 759542 h 803787"/>
                <a:gd name="T12" fmla="*/ 597310 w 1010265"/>
                <a:gd name="T13" fmla="*/ 707923 h 803787"/>
                <a:gd name="T14" fmla="*/ 597310 w 1010265"/>
                <a:gd name="T15" fmla="*/ 707923 h 803787"/>
                <a:gd name="T16" fmla="*/ 612058 w 1010265"/>
                <a:gd name="T17" fmla="*/ 641555 h 803787"/>
                <a:gd name="T18" fmla="*/ 612058 w 1010265"/>
                <a:gd name="T19" fmla="*/ 641555 h 803787"/>
                <a:gd name="T20" fmla="*/ 671052 w 1010265"/>
                <a:gd name="T21" fmla="*/ 671052 h 803787"/>
                <a:gd name="T22" fmla="*/ 707923 w 1010265"/>
                <a:gd name="T23" fmla="*/ 693175 h 803787"/>
                <a:gd name="T24" fmla="*/ 774291 w 1010265"/>
                <a:gd name="T25" fmla="*/ 715297 h 803787"/>
                <a:gd name="T26" fmla="*/ 811162 w 1010265"/>
                <a:gd name="T27" fmla="*/ 678426 h 803787"/>
                <a:gd name="T28" fmla="*/ 855407 w 1010265"/>
                <a:gd name="T29" fmla="*/ 641555 h 803787"/>
                <a:gd name="T30" fmla="*/ 914400 w 1010265"/>
                <a:gd name="T31" fmla="*/ 619433 h 803787"/>
                <a:gd name="T32" fmla="*/ 921775 w 1010265"/>
                <a:gd name="T33" fmla="*/ 589936 h 803787"/>
                <a:gd name="T34" fmla="*/ 988142 w 1010265"/>
                <a:gd name="T35" fmla="*/ 582562 h 803787"/>
                <a:gd name="T36" fmla="*/ 1010265 w 1010265"/>
                <a:gd name="T37" fmla="*/ 560439 h 803787"/>
                <a:gd name="T38" fmla="*/ 980768 w 1010265"/>
                <a:gd name="T39" fmla="*/ 523568 h 803787"/>
                <a:gd name="T40" fmla="*/ 943897 w 1010265"/>
                <a:gd name="T41" fmla="*/ 486697 h 803787"/>
                <a:gd name="T42" fmla="*/ 943897 w 1010265"/>
                <a:gd name="T43" fmla="*/ 420329 h 803787"/>
                <a:gd name="T44" fmla="*/ 943897 w 1010265"/>
                <a:gd name="T45" fmla="*/ 420329 h 803787"/>
                <a:gd name="T46" fmla="*/ 943897 w 1010265"/>
                <a:gd name="T47" fmla="*/ 420329 h 803787"/>
                <a:gd name="T48" fmla="*/ 862781 w 1010265"/>
                <a:gd name="T49" fmla="*/ 376084 h 803787"/>
                <a:gd name="T50" fmla="*/ 862781 w 1010265"/>
                <a:gd name="T51" fmla="*/ 361336 h 803787"/>
                <a:gd name="T52" fmla="*/ 914400 w 1010265"/>
                <a:gd name="T53" fmla="*/ 324465 h 803787"/>
                <a:gd name="T54" fmla="*/ 958646 w 1010265"/>
                <a:gd name="T55" fmla="*/ 294968 h 803787"/>
                <a:gd name="T56" fmla="*/ 943897 w 1010265"/>
                <a:gd name="T57" fmla="*/ 258097 h 803787"/>
                <a:gd name="T58" fmla="*/ 929149 w 1010265"/>
                <a:gd name="T59" fmla="*/ 199104 h 803787"/>
                <a:gd name="T60" fmla="*/ 884904 w 1010265"/>
                <a:gd name="T61" fmla="*/ 206478 h 803787"/>
                <a:gd name="T62" fmla="*/ 840658 w 1010265"/>
                <a:gd name="T63" fmla="*/ 169607 h 803787"/>
                <a:gd name="T64" fmla="*/ 796413 w 1010265"/>
                <a:gd name="T65" fmla="*/ 110613 h 803787"/>
                <a:gd name="T66" fmla="*/ 796413 w 1010265"/>
                <a:gd name="T67" fmla="*/ 73742 h 803787"/>
                <a:gd name="T68" fmla="*/ 781665 w 1010265"/>
                <a:gd name="T69" fmla="*/ 22123 h 803787"/>
                <a:gd name="T70" fmla="*/ 759542 w 1010265"/>
                <a:gd name="T71" fmla="*/ 7375 h 803787"/>
                <a:gd name="T72" fmla="*/ 759542 w 1010265"/>
                <a:gd name="T73" fmla="*/ 7375 h 803787"/>
                <a:gd name="T74" fmla="*/ 685800 w 1010265"/>
                <a:gd name="T75" fmla="*/ 0 h 803787"/>
                <a:gd name="T76" fmla="*/ 648929 w 1010265"/>
                <a:gd name="T77" fmla="*/ 88491 h 803787"/>
                <a:gd name="T78" fmla="*/ 648929 w 1010265"/>
                <a:gd name="T79" fmla="*/ 88491 h 803787"/>
                <a:gd name="T80" fmla="*/ 560439 w 1010265"/>
                <a:gd name="T81" fmla="*/ 154858 h 803787"/>
                <a:gd name="T82" fmla="*/ 479323 w 1010265"/>
                <a:gd name="T83" fmla="*/ 154858 h 803787"/>
                <a:gd name="T84" fmla="*/ 250723 w 1010265"/>
                <a:gd name="T85" fmla="*/ 51620 h 803787"/>
                <a:gd name="T86" fmla="*/ 14749 w 1010265"/>
                <a:gd name="T87" fmla="*/ 88491 h 803787"/>
                <a:gd name="T88" fmla="*/ 0 w 1010265"/>
                <a:gd name="T89" fmla="*/ 405581 h 803787"/>
                <a:gd name="T90" fmla="*/ 206478 w 1010265"/>
                <a:gd name="T91" fmla="*/ 796413 h 80378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010265"/>
                <a:gd name="T139" fmla="*/ 0 h 803787"/>
                <a:gd name="T140" fmla="*/ 1010265 w 1010265"/>
                <a:gd name="T141" fmla="*/ 803787 h 80378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010265" h="803787">
                  <a:moveTo>
                    <a:pt x="206478" y="796413"/>
                  </a:moveTo>
                  <a:lnTo>
                    <a:pt x="294968" y="744794"/>
                  </a:lnTo>
                  <a:lnTo>
                    <a:pt x="353962" y="730046"/>
                  </a:lnTo>
                  <a:lnTo>
                    <a:pt x="442452" y="803787"/>
                  </a:lnTo>
                  <a:lnTo>
                    <a:pt x="508820" y="803787"/>
                  </a:lnTo>
                  <a:lnTo>
                    <a:pt x="545691" y="759542"/>
                  </a:lnTo>
                  <a:lnTo>
                    <a:pt x="597310" y="707923"/>
                  </a:lnTo>
                  <a:lnTo>
                    <a:pt x="597310" y="707923"/>
                  </a:lnTo>
                  <a:lnTo>
                    <a:pt x="612058" y="641555"/>
                  </a:lnTo>
                  <a:lnTo>
                    <a:pt x="612058" y="641555"/>
                  </a:lnTo>
                  <a:lnTo>
                    <a:pt x="671052" y="671052"/>
                  </a:lnTo>
                  <a:lnTo>
                    <a:pt x="707923" y="693175"/>
                  </a:lnTo>
                  <a:lnTo>
                    <a:pt x="774291" y="715297"/>
                  </a:lnTo>
                  <a:lnTo>
                    <a:pt x="811162" y="678426"/>
                  </a:lnTo>
                  <a:lnTo>
                    <a:pt x="855407" y="641555"/>
                  </a:lnTo>
                  <a:lnTo>
                    <a:pt x="914400" y="619433"/>
                  </a:lnTo>
                  <a:lnTo>
                    <a:pt x="921775" y="589936"/>
                  </a:lnTo>
                  <a:lnTo>
                    <a:pt x="988142" y="582562"/>
                  </a:lnTo>
                  <a:lnTo>
                    <a:pt x="1010265" y="560439"/>
                  </a:lnTo>
                  <a:lnTo>
                    <a:pt x="980768" y="523568"/>
                  </a:lnTo>
                  <a:lnTo>
                    <a:pt x="943897" y="486697"/>
                  </a:lnTo>
                  <a:lnTo>
                    <a:pt x="943897" y="420329"/>
                  </a:lnTo>
                  <a:lnTo>
                    <a:pt x="943897" y="420329"/>
                  </a:lnTo>
                  <a:lnTo>
                    <a:pt x="943897" y="420329"/>
                  </a:lnTo>
                  <a:lnTo>
                    <a:pt x="862781" y="376084"/>
                  </a:lnTo>
                  <a:lnTo>
                    <a:pt x="862781" y="361336"/>
                  </a:lnTo>
                  <a:lnTo>
                    <a:pt x="914400" y="324465"/>
                  </a:lnTo>
                  <a:lnTo>
                    <a:pt x="958646" y="294968"/>
                  </a:lnTo>
                  <a:lnTo>
                    <a:pt x="943897" y="258097"/>
                  </a:lnTo>
                  <a:lnTo>
                    <a:pt x="929149" y="199104"/>
                  </a:lnTo>
                  <a:lnTo>
                    <a:pt x="884904" y="206478"/>
                  </a:lnTo>
                  <a:lnTo>
                    <a:pt x="840658" y="169607"/>
                  </a:lnTo>
                  <a:lnTo>
                    <a:pt x="796413" y="110613"/>
                  </a:lnTo>
                  <a:lnTo>
                    <a:pt x="796413" y="73742"/>
                  </a:lnTo>
                  <a:lnTo>
                    <a:pt x="781665" y="22123"/>
                  </a:lnTo>
                  <a:lnTo>
                    <a:pt x="759542" y="7375"/>
                  </a:lnTo>
                  <a:lnTo>
                    <a:pt x="759542" y="7375"/>
                  </a:lnTo>
                  <a:lnTo>
                    <a:pt x="685800" y="0"/>
                  </a:lnTo>
                  <a:lnTo>
                    <a:pt x="648929" y="88491"/>
                  </a:lnTo>
                  <a:lnTo>
                    <a:pt x="648929" y="88491"/>
                  </a:lnTo>
                  <a:lnTo>
                    <a:pt x="560439" y="154858"/>
                  </a:lnTo>
                  <a:lnTo>
                    <a:pt x="479323" y="154858"/>
                  </a:lnTo>
                  <a:lnTo>
                    <a:pt x="250723" y="51620"/>
                  </a:lnTo>
                  <a:lnTo>
                    <a:pt x="14749" y="88491"/>
                  </a:lnTo>
                  <a:lnTo>
                    <a:pt x="0" y="405581"/>
                  </a:lnTo>
                  <a:lnTo>
                    <a:pt x="206478" y="796413"/>
                  </a:lnTo>
                  <a:close/>
                </a:path>
              </a:pathLst>
            </a:custGeom>
            <a:solidFill>
              <a:srgbClr val="3F3F3F"/>
            </a:solidFill>
            <a:ln w="12700" cap="flat" cmpd="sng">
              <a:solidFill>
                <a:srgbClr val="F2F2F2"/>
              </a:solidFill>
              <a:bevel/>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16413" name="任意多边形 30"/>
            <p:cNvSpPr>
              <a:spLocks noChangeArrowheads="1"/>
            </p:cNvSpPr>
            <p:nvPr/>
          </p:nvSpPr>
          <p:spPr bwMode="auto">
            <a:xfrm>
              <a:off x="2728452" y="3266768"/>
              <a:ext cx="1614948" cy="1688690"/>
            </a:xfrm>
            <a:custGeom>
              <a:avLst/>
              <a:gdLst>
                <a:gd name="T0" fmla="*/ 0 w 1614948"/>
                <a:gd name="T1" fmla="*/ 7374 h 1688690"/>
                <a:gd name="T2" fmla="*/ 357681 w 1614948"/>
                <a:gd name="T3" fmla="*/ 1029264 h 1688690"/>
                <a:gd name="T4" fmla="*/ 656303 w 1614948"/>
                <a:gd name="T5" fmla="*/ 1688690 h 1688690"/>
                <a:gd name="T6" fmla="*/ 1069258 w 1614948"/>
                <a:gd name="T7" fmla="*/ 1474838 h 1688690"/>
                <a:gd name="T8" fmla="*/ 988142 w 1614948"/>
                <a:gd name="T9" fmla="*/ 1268361 h 1688690"/>
                <a:gd name="T10" fmla="*/ 1098755 w 1614948"/>
                <a:gd name="T11" fmla="*/ 1157748 h 1688690"/>
                <a:gd name="T12" fmla="*/ 1283109 w 1614948"/>
                <a:gd name="T13" fmla="*/ 1179871 h 1688690"/>
                <a:gd name="T14" fmla="*/ 1401097 w 1614948"/>
                <a:gd name="T15" fmla="*/ 1201993 h 1688690"/>
                <a:gd name="T16" fmla="*/ 1437968 w 1614948"/>
                <a:gd name="T17" fmla="*/ 1179871 h 1688690"/>
                <a:gd name="T18" fmla="*/ 1430593 w 1614948"/>
                <a:gd name="T19" fmla="*/ 1135626 h 1688690"/>
                <a:gd name="T20" fmla="*/ 1371600 w 1614948"/>
                <a:gd name="T21" fmla="*/ 1106129 h 1688690"/>
                <a:gd name="T22" fmla="*/ 1327355 w 1614948"/>
                <a:gd name="T23" fmla="*/ 1061884 h 1688690"/>
                <a:gd name="T24" fmla="*/ 1327355 w 1614948"/>
                <a:gd name="T25" fmla="*/ 1039761 h 1688690"/>
                <a:gd name="T26" fmla="*/ 1364226 w 1614948"/>
                <a:gd name="T27" fmla="*/ 1002890 h 1688690"/>
                <a:gd name="T28" fmla="*/ 1378974 w 1614948"/>
                <a:gd name="T29" fmla="*/ 958645 h 1688690"/>
                <a:gd name="T30" fmla="*/ 1356851 w 1614948"/>
                <a:gd name="T31" fmla="*/ 921774 h 1688690"/>
                <a:gd name="T32" fmla="*/ 1327355 w 1614948"/>
                <a:gd name="T33" fmla="*/ 884903 h 1688690"/>
                <a:gd name="T34" fmla="*/ 1305232 w 1614948"/>
                <a:gd name="T35" fmla="*/ 862780 h 1688690"/>
                <a:gd name="T36" fmla="*/ 1290484 w 1614948"/>
                <a:gd name="T37" fmla="*/ 848032 h 1688690"/>
                <a:gd name="T38" fmla="*/ 1319980 w 1614948"/>
                <a:gd name="T39" fmla="*/ 759542 h 1688690"/>
                <a:gd name="T40" fmla="*/ 1319980 w 1614948"/>
                <a:gd name="T41" fmla="*/ 759542 h 1688690"/>
                <a:gd name="T42" fmla="*/ 1297858 w 1614948"/>
                <a:gd name="T43" fmla="*/ 693174 h 1688690"/>
                <a:gd name="T44" fmla="*/ 1319980 w 1614948"/>
                <a:gd name="T45" fmla="*/ 626806 h 1688690"/>
                <a:gd name="T46" fmla="*/ 1423219 w 1614948"/>
                <a:gd name="T47" fmla="*/ 722671 h 1688690"/>
                <a:gd name="T48" fmla="*/ 1452716 w 1614948"/>
                <a:gd name="T49" fmla="*/ 715297 h 1688690"/>
                <a:gd name="T50" fmla="*/ 1533832 w 1614948"/>
                <a:gd name="T51" fmla="*/ 641555 h 1688690"/>
                <a:gd name="T52" fmla="*/ 1548580 w 1614948"/>
                <a:gd name="T53" fmla="*/ 560438 h 1688690"/>
                <a:gd name="T54" fmla="*/ 1592826 w 1614948"/>
                <a:gd name="T55" fmla="*/ 516193 h 1688690"/>
                <a:gd name="T56" fmla="*/ 1607574 w 1614948"/>
                <a:gd name="T57" fmla="*/ 457200 h 1688690"/>
                <a:gd name="T58" fmla="*/ 1614948 w 1614948"/>
                <a:gd name="T59" fmla="*/ 405580 h 1688690"/>
                <a:gd name="T60" fmla="*/ 1570703 w 1614948"/>
                <a:gd name="T61" fmla="*/ 368709 h 1688690"/>
                <a:gd name="T62" fmla="*/ 1460090 w 1614948"/>
                <a:gd name="T63" fmla="*/ 346587 h 1688690"/>
                <a:gd name="T64" fmla="*/ 1401097 w 1614948"/>
                <a:gd name="T65" fmla="*/ 339213 h 1688690"/>
                <a:gd name="T66" fmla="*/ 1371600 w 1614948"/>
                <a:gd name="T67" fmla="*/ 309716 h 1688690"/>
                <a:gd name="T68" fmla="*/ 1371600 w 1614948"/>
                <a:gd name="T69" fmla="*/ 309716 h 1688690"/>
                <a:gd name="T70" fmla="*/ 1253613 w 1614948"/>
                <a:gd name="T71" fmla="*/ 346587 h 1688690"/>
                <a:gd name="T72" fmla="*/ 1194619 w 1614948"/>
                <a:gd name="T73" fmla="*/ 346587 h 1688690"/>
                <a:gd name="T74" fmla="*/ 1165122 w 1614948"/>
                <a:gd name="T75" fmla="*/ 324464 h 1688690"/>
                <a:gd name="T76" fmla="*/ 1135626 w 1614948"/>
                <a:gd name="T77" fmla="*/ 294967 h 1688690"/>
                <a:gd name="T78" fmla="*/ 1113503 w 1614948"/>
                <a:gd name="T79" fmla="*/ 235974 h 1688690"/>
                <a:gd name="T80" fmla="*/ 1106129 w 1614948"/>
                <a:gd name="T81" fmla="*/ 206477 h 1688690"/>
                <a:gd name="T82" fmla="*/ 1069258 w 1614948"/>
                <a:gd name="T83" fmla="*/ 169606 h 1688690"/>
                <a:gd name="T84" fmla="*/ 1032387 w 1614948"/>
                <a:gd name="T85" fmla="*/ 154858 h 1688690"/>
                <a:gd name="T86" fmla="*/ 988142 w 1614948"/>
                <a:gd name="T87" fmla="*/ 147484 h 1688690"/>
                <a:gd name="T88" fmla="*/ 958645 w 1614948"/>
                <a:gd name="T89" fmla="*/ 103238 h 1688690"/>
                <a:gd name="T90" fmla="*/ 943897 w 1614948"/>
                <a:gd name="T91" fmla="*/ 66367 h 1688690"/>
                <a:gd name="T92" fmla="*/ 892277 w 1614948"/>
                <a:gd name="T93" fmla="*/ 103238 h 1688690"/>
                <a:gd name="T94" fmla="*/ 892277 w 1614948"/>
                <a:gd name="T95" fmla="*/ 103238 h 1688690"/>
                <a:gd name="T96" fmla="*/ 892277 w 1614948"/>
                <a:gd name="T97" fmla="*/ 191729 h 1688690"/>
                <a:gd name="T98" fmla="*/ 855406 w 1614948"/>
                <a:gd name="T99" fmla="*/ 228600 h 1688690"/>
                <a:gd name="T100" fmla="*/ 855406 w 1614948"/>
                <a:gd name="T101" fmla="*/ 228600 h 1688690"/>
                <a:gd name="T102" fmla="*/ 744793 w 1614948"/>
                <a:gd name="T103" fmla="*/ 199103 h 1688690"/>
                <a:gd name="T104" fmla="*/ 530942 w 1614948"/>
                <a:gd name="T105" fmla="*/ 95864 h 1688690"/>
                <a:gd name="T106" fmla="*/ 265471 w 1614948"/>
                <a:gd name="T107" fmla="*/ 0 h 1688690"/>
                <a:gd name="T108" fmla="*/ 0 w 1614948"/>
                <a:gd name="T109" fmla="*/ 7374 h 1688690"/>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614948"/>
                <a:gd name="T166" fmla="*/ 0 h 1688690"/>
                <a:gd name="T167" fmla="*/ 1614948 w 1614948"/>
                <a:gd name="T168" fmla="*/ 1688690 h 1688690"/>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614948" h="1688690">
                  <a:moveTo>
                    <a:pt x="0" y="7374"/>
                  </a:moveTo>
                  <a:cubicBezTo>
                    <a:pt x="128838" y="335647"/>
                    <a:pt x="228843" y="700991"/>
                    <a:pt x="357681" y="1029264"/>
                  </a:cubicBezTo>
                  <a:lnTo>
                    <a:pt x="656303" y="1688690"/>
                  </a:lnTo>
                  <a:lnTo>
                    <a:pt x="1069258" y="1474838"/>
                  </a:lnTo>
                  <a:lnTo>
                    <a:pt x="988142" y="1268361"/>
                  </a:lnTo>
                  <a:lnTo>
                    <a:pt x="1098755" y="1157748"/>
                  </a:lnTo>
                  <a:lnTo>
                    <a:pt x="1283109" y="1179871"/>
                  </a:lnTo>
                  <a:lnTo>
                    <a:pt x="1401097" y="1201993"/>
                  </a:lnTo>
                  <a:lnTo>
                    <a:pt x="1437968" y="1179871"/>
                  </a:lnTo>
                  <a:lnTo>
                    <a:pt x="1430593" y="1135626"/>
                  </a:lnTo>
                  <a:lnTo>
                    <a:pt x="1371600" y="1106129"/>
                  </a:lnTo>
                  <a:lnTo>
                    <a:pt x="1327355" y="1061884"/>
                  </a:lnTo>
                  <a:lnTo>
                    <a:pt x="1327355" y="1039761"/>
                  </a:lnTo>
                  <a:lnTo>
                    <a:pt x="1364226" y="1002890"/>
                  </a:lnTo>
                  <a:lnTo>
                    <a:pt x="1378974" y="958645"/>
                  </a:lnTo>
                  <a:lnTo>
                    <a:pt x="1356851" y="921774"/>
                  </a:lnTo>
                  <a:lnTo>
                    <a:pt x="1327355" y="884903"/>
                  </a:lnTo>
                  <a:lnTo>
                    <a:pt x="1305232" y="862780"/>
                  </a:lnTo>
                  <a:lnTo>
                    <a:pt x="1290484" y="848032"/>
                  </a:lnTo>
                  <a:lnTo>
                    <a:pt x="1319980" y="759542"/>
                  </a:lnTo>
                  <a:lnTo>
                    <a:pt x="1319980" y="759542"/>
                  </a:lnTo>
                  <a:lnTo>
                    <a:pt x="1297858" y="693174"/>
                  </a:lnTo>
                  <a:lnTo>
                    <a:pt x="1319980" y="626806"/>
                  </a:lnTo>
                  <a:lnTo>
                    <a:pt x="1423219" y="722671"/>
                  </a:lnTo>
                  <a:lnTo>
                    <a:pt x="1452716" y="715297"/>
                  </a:lnTo>
                  <a:lnTo>
                    <a:pt x="1533832" y="641555"/>
                  </a:lnTo>
                  <a:lnTo>
                    <a:pt x="1548580" y="560438"/>
                  </a:lnTo>
                  <a:lnTo>
                    <a:pt x="1592826" y="516193"/>
                  </a:lnTo>
                  <a:lnTo>
                    <a:pt x="1607574" y="457200"/>
                  </a:lnTo>
                  <a:lnTo>
                    <a:pt x="1614948" y="405580"/>
                  </a:lnTo>
                  <a:lnTo>
                    <a:pt x="1570703" y="368709"/>
                  </a:lnTo>
                  <a:lnTo>
                    <a:pt x="1460090" y="346587"/>
                  </a:lnTo>
                  <a:lnTo>
                    <a:pt x="1401097" y="339213"/>
                  </a:lnTo>
                  <a:lnTo>
                    <a:pt x="1371600" y="309716"/>
                  </a:lnTo>
                  <a:lnTo>
                    <a:pt x="1371600" y="309716"/>
                  </a:lnTo>
                  <a:lnTo>
                    <a:pt x="1253613" y="346587"/>
                  </a:lnTo>
                  <a:lnTo>
                    <a:pt x="1194619" y="346587"/>
                  </a:lnTo>
                  <a:lnTo>
                    <a:pt x="1165122" y="324464"/>
                  </a:lnTo>
                  <a:lnTo>
                    <a:pt x="1135626" y="294967"/>
                  </a:lnTo>
                  <a:lnTo>
                    <a:pt x="1113503" y="235974"/>
                  </a:lnTo>
                  <a:lnTo>
                    <a:pt x="1106129" y="206477"/>
                  </a:lnTo>
                  <a:lnTo>
                    <a:pt x="1069258" y="169606"/>
                  </a:lnTo>
                  <a:lnTo>
                    <a:pt x="1032387" y="154858"/>
                  </a:lnTo>
                  <a:lnTo>
                    <a:pt x="988142" y="147484"/>
                  </a:lnTo>
                  <a:lnTo>
                    <a:pt x="958645" y="103238"/>
                  </a:lnTo>
                  <a:lnTo>
                    <a:pt x="943897" y="66367"/>
                  </a:lnTo>
                  <a:lnTo>
                    <a:pt x="892277" y="103238"/>
                  </a:lnTo>
                  <a:lnTo>
                    <a:pt x="892277" y="103238"/>
                  </a:lnTo>
                  <a:lnTo>
                    <a:pt x="892277" y="191729"/>
                  </a:lnTo>
                  <a:lnTo>
                    <a:pt x="855406" y="228600"/>
                  </a:lnTo>
                  <a:lnTo>
                    <a:pt x="855406" y="228600"/>
                  </a:lnTo>
                  <a:lnTo>
                    <a:pt x="744793" y="199103"/>
                  </a:lnTo>
                  <a:lnTo>
                    <a:pt x="530942" y="95864"/>
                  </a:lnTo>
                  <a:lnTo>
                    <a:pt x="265471" y="0"/>
                  </a:lnTo>
                  <a:lnTo>
                    <a:pt x="0" y="7374"/>
                  </a:lnTo>
                  <a:close/>
                </a:path>
              </a:pathLst>
            </a:custGeom>
            <a:solidFill>
              <a:srgbClr val="3F3F3F"/>
            </a:solidFill>
            <a:ln w="12700" cap="flat" cmpd="sng">
              <a:solidFill>
                <a:srgbClr val="F2F2F2"/>
              </a:solidFill>
              <a:bevel/>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16414" name="任意多边形 31"/>
            <p:cNvSpPr>
              <a:spLocks noChangeArrowheads="1"/>
            </p:cNvSpPr>
            <p:nvPr/>
          </p:nvSpPr>
          <p:spPr bwMode="auto">
            <a:xfrm>
              <a:off x="1703439" y="2352368"/>
              <a:ext cx="1983658" cy="1423219"/>
            </a:xfrm>
            <a:custGeom>
              <a:avLst/>
              <a:gdLst>
                <a:gd name="T0" fmla="*/ 0 w 1983658"/>
                <a:gd name="T1" fmla="*/ 0 h 1423219"/>
                <a:gd name="T2" fmla="*/ 1983658 w 1983658"/>
                <a:gd name="T3" fmla="*/ 1423219 h 1423219"/>
              </a:gdLst>
              <a:ahLst/>
              <a:cxnLst/>
              <a:rect l="T0" t="T1" r="T2" b="T3"/>
              <a:pathLst>
                <a:path w="1983658" h="1423219">
                  <a:moveTo>
                    <a:pt x="626806" y="22122"/>
                  </a:moveTo>
                  <a:lnTo>
                    <a:pt x="781664" y="73742"/>
                  </a:lnTo>
                  <a:lnTo>
                    <a:pt x="899651" y="66367"/>
                  </a:lnTo>
                  <a:lnTo>
                    <a:pt x="995516" y="125361"/>
                  </a:lnTo>
                  <a:lnTo>
                    <a:pt x="1084006" y="191729"/>
                  </a:lnTo>
                  <a:lnTo>
                    <a:pt x="1172497" y="258097"/>
                  </a:lnTo>
                  <a:lnTo>
                    <a:pt x="1172497" y="258097"/>
                  </a:lnTo>
                  <a:lnTo>
                    <a:pt x="1224116" y="213851"/>
                  </a:lnTo>
                  <a:lnTo>
                    <a:pt x="1224116" y="154858"/>
                  </a:lnTo>
                  <a:lnTo>
                    <a:pt x="1224116" y="154858"/>
                  </a:lnTo>
                  <a:lnTo>
                    <a:pt x="1253613" y="125361"/>
                  </a:lnTo>
                  <a:lnTo>
                    <a:pt x="1297858" y="125361"/>
                  </a:lnTo>
                  <a:lnTo>
                    <a:pt x="1349477" y="184355"/>
                  </a:lnTo>
                  <a:lnTo>
                    <a:pt x="1401097" y="169606"/>
                  </a:lnTo>
                  <a:lnTo>
                    <a:pt x="1467464" y="221226"/>
                  </a:lnTo>
                  <a:lnTo>
                    <a:pt x="1467464" y="221226"/>
                  </a:lnTo>
                  <a:lnTo>
                    <a:pt x="1563329" y="280219"/>
                  </a:lnTo>
                  <a:lnTo>
                    <a:pt x="1622322" y="250722"/>
                  </a:lnTo>
                  <a:lnTo>
                    <a:pt x="1681316" y="309716"/>
                  </a:lnTo>
                  <a:lnTo>
                    <a:pt x="1718187" y="353961"/>
                  </a:lnTo>
                  <a:lnTo>
                    <a:pt x="1769806" y="390832"/>
                  </a:lnTo>
                  <a:lnTo>
                    <a:pt x="1821426" y="412955"/>
                  </a:lnTo>
                  <a:lnTo>
                    <a:pt x="1895168" y="412955"/>
                  </a:lnTo>
                  <a:lnTo>
                    <a:pt x="1946787" y="560438"/>
                  </a:lnTo>
                  <a:lnTo>
                    <a:pt x="1983658" y="707922"/>
                  </a:lnTo>
                  <a:lnTo>
                    <a:pt x="1946787" y="796413"/>
                  </a:lnTo>
                  <a:lnTo>
                    <a:pt x="1895168" y="811161"/>
                  </a:lnTo>
                  <a:lnTo>
                    <a:pt x="1843548" y="907026"/>
                  </a:lnTo>
                  <a:lnTo>
                    <a:pt x="1828800" y="914400"/>
                  </a:lnTo>
                  <a:lnTo>
                    <a:pt x="1865671" y="995516"/>
                  </a:lnTo>
                  <a:lnTo>
                    <a:pt x="1821426" y="1002890"/>
                  </a:lnTo>
                  <a:lnTo>
                    <a:pt x="1821426" y="1002890"/>
                  </a:lnTo>
                  <a:lnTo>
                    <a:pt x="1755058" y="951271"/>
                  </a:lnTo>
                  <a:lnTo>
                    <a:pt x="1710813" y="951271"/>
                  </a:lnTo>
                  <a:lnTo>
                    <a:pt x="1681316" y="980767"/>
                  </a:lnTo>
                  <a:lnTo>
                    <a:pt x="1703439" y="1025013"/>
                  </a:lnTo>
                  <a:lnTo>
                    <a:pt x="1740310" y="1084006"/>
                  </a:lnTo>
                  <a:lnTo>
                    <a:pt x="1740310" y="1084006"/>
                  </a:lnTo>
                  <a:lnTo>
                    <a:pt x="1747684" y="1150374"/>
                  </a:lnTo>
                  <a:lnTo>
                    <a:pt x="1762432" y="1209367"/>
                  </a:lnTo>
                  <a:lnTo>
                    <a:pt x="1681316" y="1283109"/>
                  </a:lnTo>
                  <a:lnTo>
                    <a:pt x="1651819" y="1268361"/>
                  </a:lnTo>
                  <a:lnTo>
                    <a:pt x="1555955" y="1231490"/>
                  </a:lnTo>
                  <a:lnTo>
                    <a:pt x="1541206" y="1209367"/>
                  </a:lnTo>
                  <a:lnTo>
                    <a:pt x="1504335" y="1231490"/>
                  </a:lnTo>
                  <a:lnTo>
                    <a:pt x="1504335" y="1253613"/>
                  </a:lnTo>
                  <a:lnTo>
                    <a:pt x="1467464" y="1216742"/>
                  </a:lnTo>
                  <a:lnTo>
                    <a:pt x="1415845" y="1187245"/>
                  </a:lnTo>
                  <a:lnTo>
                    <a:pt x="1386348" y="1150374"/>
                  </a:lnTo>
                  <a:lnTo>
                    <a:pt x="1378974" y="1120877"/>
                  </a:lnTo>
                  <a:lnTo>
                    <a:pt x="1378974" y="1084006"/>
                  </a:lnTo>
                  <a:lnTo>
                    <a:pt x="1378974" y="1084006"/>
                  </a:lnTo>
                  <a:lnTo>
                    <a:pt x="1297858" y="1025013"/>
                  </a:lnTo>
                  <a:lnTo>
                    <a:pt x="1238864" y="1025013"/>
                  </a:lnTo>
                  <a:lnTo>
                    <a:pt x="1201993" y="1069258"/>
                  </a:lnTo>
                  <a:lnTo>
                    <a:pt x="1231490" y="1113503"/>
                  </a:lnTo>
                  <a:lnTo>
                    <a:pt x="1238864" y="1150374"/>
                  </a:lnTo>
                  <a:lnTo>
                    <a:pt x="1216742" y="1172497"/>
                  </a:lnTo>
                  <a:lnTo>
                    <a:pt x="1201993" y="1201993"/>
                  </a:lnTo>
                  <a:lnTo>
                    <a:pt x="1201993" y="1201993"/>
                  </a:lnTo>
                  <a:lnTo>
                    <a:pt x="1216742" y="1423219"/>
                  </a:lnTo>
                  <a:lnTo>
                    <a:pt x="707922" y="1386348"/>
                  </a:lnTo>
                  <a:lnTo>
                    <a:pt x="0" y="870155"/>
                  </a:lnTo>
                  <a:lnTo>
                    <a:pt x="132735" y="302342"/>
                  </a:lnTo>
                  <a:lnTo>
                    <a:pt x="390832" y="0"/>
                  </a:lnTo>
                  <a:lnTo>
                    <a:pt x="626806" y="22122"/>
                  </a:lnTo>
                  <a:close/>
                </a:path>
              </a:pathLst>
            </a:custGeom>
            <a:solidFill>
              <a:srgbClr val="3F3F3F"/>
            </a:solidFill>
            <a:ln w="12700" cap="flat" cmpd="sng">
              <a:solidFill>
                <a:srgbClr val="F2F2F2"/>
              </a:solidFill>
              <a:bevel/>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16415" name="任意多边形 32"/>
            <p:cNvSpPr>
              <a:spLocks noChangeArrowheads="1"/>
            </p:cNvSpPr>
            <p:nvPr/>
          </p:nvSpPr>
          <p:spPr bwMode="auto">
            <a:xfrm>
              <a:off x="2846439" y="4129548"/>
              <a:ext cx="1290484" cy="1437968"/>
            </a:xfrm>
            <a:custGeom>
              <a:avLst/>
              <a:gdLst>
                <a:gd name="T0" fmla="*/ 0 w 1290484"/>
                <a:gd name="T1" fmla="*/ 0 h 1437968"/>
                <a:gd name="T2" fmla="*/ 1290484 w 1290484"/>
                <a:gd name="T3" fmla="*/ 1437968 h 1437968"/>
              </a:gdLst>
              <a:ahLst/>
              <a:cxnLst/>
              <a:rect l="T0" t="T1" r="T2" b="T3"/>
              <a:pathLst>
                <a:path w="1290484" h="1437968">
                  <a:moveTo>
                    <a:pt x="110613" y="199104"/>
                  </a:moveTo>
                  <a:lnTo>
                    <a:pt x="110613" y="272846"/>
                  </a:lnTo>
                  <a:lnTo>
                    <a:pt x="176981" y="331839"/>
                  </a:lnTo>
                  <a:lnTo>
                    <a:pt x="199103" y="353962"/>
                  </a:lnTo>
                  <a:lnTo>
                    <a:pt x="184355" y="420329"/>
                  </a:lnTo>
                  <a:lnTo>
                    <a:pt x="154858" y="457200"/>
                  </a:lnTo>
                  <a:lnTo>
                    <a:pt x="176981" y="508820"/>
                  </a:lnTo>
                  <a:lnTo>
                    <a:pt x="154858" y="538317"/>
                  </a:lnTo>
                  <a:lnTo>
                    <a:pt x="140110" y="567813"/>
                  </a:lnTo>
                  <a:lnTo>
                    <a:pt x="147484" y="604684"/>
                  </a:lnTo>
                  <a:lnTo>
                    <a:pt x="125361" y="663678"/>
                  </a:lnTo>
                  <a:lnTo>
                    <a:pt x="81116" y="656304"/>
                  </a:lnTo>
                  <a:lnTo>
                    <a:pt x="14748" y="766917"/>
                  </a:lnTo>
                  <a:lnTo>
                    <a:pt x="0" y="818536"/>
                  </a:lnTo>
                  <a:lnTo>
                    <a:pt x="0" y="914400"/>
                  </a:lnTo>
                  <a:lnTo>
                    <a:pt x="110613" y="877529"/>
                  </a:lnTo>
                  <a:lnTo>
                    <a:pt x="147484" y="936523"/>
                  </a:lnTo>
                  <a:lnTo>
                    <a:pt x="169606" y="1032387"/>
                  </a:lnTo>
                  <a:lnTo>
                    <a:pt x="228600" y="1061884"/>
                  </a:lnTo>
                  <a:lnTo>
                    <a:pt x="243348" y="1128252"/>
                  </a:lnTo>
                  <a:lnTo>
                    <a:pt x="221226" y="1209368"/>
                  </a:lnTo>
                  <a:lnTo>
                    <a:pt x="221226" y="1209368"/>
                  </a:lnTo>
                  <a:lnTo>
                    <a:pt x="309716" y="1231491"/>
                  </a:lnTo>
                  <a:lnTo>
                    <a:pt x="376084" y="1319981"/>
                  </a:lnTo>
                  <a:lnTo>
                    <a:pt x="412955" y="1334729"/>
                  </a:lnTo>
                  <a:lnTo>
                    <a:pt x="494071" y="1275736"/>
                  </a:lnTo>
                  <a:lnTo>
                    <a:pt x="523568" y="1312607"/>
                  </a:lnTo>
                  <a:lnTo>
                    <a:pt x="516193" y="1378975"/>
                  </a:lnTo>
                  <a:lnTo>
                    <a:pt x="597310" y="1437968"/>
                  </a:lnTo>
                  <a:lnTo>
                    <a:pt x="612058" y="1401097"/>
                  </a:lnTo>
                  <a:lnTo>
                    <a:pt x="589935" y="1319981"/>
                  </a:lnTo>
                  <a:lnTo>
                    <a:pt x="612058" y="1305233"/>
                  </a:lnTo>
                  <a:lnTo>
                    <a:pt x="612058" y="1268362"/>
                  </a:lnTo>
                  <a:lnTo>
                    <a:pt x="582561" y="1253613"/>
                  </a:lnTo>
                  <a:lnTo>
                    <a:pt x="575187" y="1216742"/>
                  </a:lnTo>
                  <a:lnTo>
                    <a:pt x="626806" y="1165123"/>
                  </a:lnTo>
                  <a:lnTo>
                    <a:pt x="626806" y="1165123"/>
                  </a:lnTo>
                  <a:lnTo>
                    <a:pt x="730045" y="1157749"/>
                  </a:lnTo>
                  <a:lnTo>
                    <a:pt x="759542" y="1150375"/>
                  </a:lnTo>
                  <a:lnTo>
                    <a:pt x="862781" y="1179871"/>
                  </a:lnTo>
                  <a:lnTo>
                    <a:pt x="884903" y="1150375"/>
                  </a:lnTo>
                  <a:lnTo>
                    <a:pt x="943897" y="1194620"/>
                  </a:lnTo>
                  <a:lnTo>
                    <a:pt x="1017639" y="1143000"/>
                  </a:lnTo>
                  <a:lnTo>
                    <a:pt x="1091381" y="1150375"/>
                  </a:lnTo>
                  <a:lnTo>
                    <a:pt x="1098755" y="1098755"/>
                  </a:lnTo>
                  <a:lnTo>
                    <a:pt x="1143000" y="1054510"/>
                  </a:lnTo>
                  <a:lnTo>
                    <a:pt x="1238864" y="1047136"/>
                  </a:lnTo>
                  <a:lnTo>
                    <a:pt x="1283110" y="1025013"/>
                  </a:lnTo>
                  <a:lnTo>
                    <a:pt x="1290484" y="958646"/>
                  </a:lnTo>
                  <a:lnTo>
                    <a:pt x="1275735" y="936523"/>
                  </a:lnTo>
                  <a:lnTo>
                    <a:pt x="1150374" y="914400"/>
                  </a:lnTo>
                  <a:lnTo>
                    <a:pt x="1084006" y="884904"/>
                  </a:lnTo>
                  <a:lnTo>
                    <a:pt x="1076632" y="840658"/>
                  </a:lnTo>
                  <a:lnTo>
                    <a:pt x="1054510" y="811162"/>
                  </a:lnTo>
                  <a:lnTo>
                    <a:pt x="1076632" y="715297"/>
                  </a:lnTo>
                  <a:lnTo>
                    <a:pt x="1025013" y="678426"/>
                  </a:lnTo>
                  <a:lnTo>
                    <a:pt x="1010264" y="663678"/>
                  </a:lnTo>
                  <a:lnTo>
                    <a:pt x="1047135" y="553065"/>
                  </a:lnTo>
                  <a:lnTo>
                    <a:pt x="1047135" y="508820"/>
                  </a:lnTo>
                  <a:lnTo>
                    <a:pt x="1025013" y="494071"/>
                  </a:lnTo>
                  <a:lnTo>
                    <a:pt x="973393" y="508820"/>
                  </a:lnTo>
                  <a:lnTo>
                    <a:pt x="936522" y="494071"/>
                  </a:lnTo>
                  <a:lnTo>
                    <a:pt x="929148" y="427704"/>
                  </a:lnTo>
                  <a:lnTo>
                    <a:pt x="973393" y="361336"/>
                  </a:lnTo>
                  <a:lnTo>
                    <a:pt x="1054510" y="368710"/>
                  </a:lnTo>
                  <a:lnTo>
                    <a:pt x="1120877" y="376084"/>
                  </a:lnTo>
                  <a:lnTo>
                    <a:pt x="1165122" y="353962"/>
                  </a:lnTo>
                  <a:lnTo>
                    <a:pt x="1179871" y="309717"/>
                  </a:lnTo>
                  <a:lnTo>
                    <a:pt x="1165122" y="265471"/>
                  </a:lnTo>
                  <a:lnTo>
                    <a:pt x="1150374" y="243349"/>
                  </a:lnTo>
                  <a:lnTo>
                    <a:pt x="1128251" y="258097"/>
                  </a:lnTo>
                  <a:lnTo>
                    <a:pt x="1084006" y="280220"/>
                  </a:lnTo>
                  <a:lnTo>
                    <a:pt x="1039761" y="280220"/>
                  </a:lnTo>
                  <a:lnTo>
                    <a:pt x="1025013" y="250723"/>
                  </a:lnTo>
                  <a:lnTo>
                    <a:pt x="1002890" y="213852"/>
                  </a:lnTo>
                  <a:lnTo>
                    <a:pt x="988142" y="169607"/>
                  </a:lnTo>
                  <a:lnTo>
                    <a:pt x="973393" y="147484"/>
                  </a:lnTo>
                  <a:lnTo>
                    <a:pt x="929148" y="147484"/>
                  </a:lnTo>
                  <a:lnTo>
                    <a:pt x="921774" y="176981"/>
                  </a:lnTo>
                  <a:lnTo>
                    <a:pt x="914400" y="206478"/>
                  </a:lnTo>
                  <a:lnTo>
                    <a:pt x="862781" y="221226"/>
                  </a:lnTo>
                  <a:lnTo>
                    <a:pt x="862781" y="221226"/>
                  </a:lnTo>
                  <a:lnTo>
                    <a:pt x="892277" y="324465"/>
                  </a:lnTo>
                  <a:lnTo>
                    <a:pt x="877529" y="346587"/>
                  </a:lnTo>
                  <a:lnTo>
                    <a:pt x="877529" y="346587"/>
                  </a:lnTo>
                  <a:lnTo>
                    <a:pt x="818535" y="398207"/>
                  </a:lnTo>
                  <a:lnTo>
                    <a:pt x="796413" y="427704"/>
                  </a:lnTo>
                  <a:lnTo>
                    <a:pt x="796413" y="464575"/>
                  </a:lnTo>
                  <a:lnTo>
                    <a:pt x="796413" y="464575"/>
                  </a:lnTo>
                  <a:lnTo>
                    <a:pt x="848032" y="486697"/>
                  </a:lnTo>
                  <a:lnTo>
                    <a:pt x="848032" y="553065"/>
                  </a:lnTo>
                  <a:lnTo>
                    <a:pt x="848032" y="553065"/>
                  </a:lnTo>
                  <a:lnTo>
                    <a:pt x="707922" y="619433"/>
                  </a:lnTo>
                  <a:lnTo>
                    <a:pt x="663677" y="604684"/>
                  </a:lnTo>
                  <a:lnTo>
                    <a:pt x="597310" y="560439"/>
                  </a:lnTo>
                  <a:lnTo>
                    <a:pt x="575187" y="523568"/>
                  </a:lnTo>
                  <a:lnTo>
                    <a:pt x="575187" y="523568"/>
                  </a:lnTo>
                  <a:lnTo>
                    <a:pt x="604684" y="442452"/>
                  </a:lnTo>
                  <a:lnTo>
                    <a:pt x="567813" y="412955"/>
                  </a:lnTo>
                  <a:lnTo>
                    <a:pt x="538316" y="353962"/>
                  </a:lnTo>
                  <a:lnTo>
                    <a:pt x="494071" y="272846"/>
                  </a:lnTo>
                  <a:lnTo>
                    <a:pt x="442451" y="280220"/>
                  </a:lnTo>
                  <a:lnTo>
                    <a:pt x="390832" y="221226"/>
                  </a:lnTo>
                  <a:lnTo>
                    <a:pt x="361335" y="132736"/>
                  </a:lnTo>
                  <a:lnTo>
                    <a:pt x="339213" y="103239"/>
                  </a:lnTo>
                  <a:lnTo>
                    <a:pt x="309716" y="125362"/>
                  </a:lnTo>
                  <a:lnTo>
                    <a:pt x="309716" y="125362"/>
                  </a:lnTo>
                  <a:lnTo>
                    <a:pt x="294968" y="199104"/>
                  </a:lnTo>
                  <a:lnTo>
                    <a:pt x="287593" y="206478"/>
                  </a:lnTo>
                  <a:lnTo>
                    <a:pt x="258097" y="191729"/>
                  </a:lnTo>
                  <a:lnTo>
                    <a:pt x="250722" y="117987"/>
                  </a:lnTo>
                  <a:lnTo>
                    <a:pt x="206477" y="0"/>
                  </a:lnTo>
                  <a:lnTo>
                    <a:pt x="88490" y="110613"/>
                  </a:lnTo>
                  <a:lnTo>
                    <a:pt x="110613" y="199104"/>
                  </a:lnTo>
                  <a:close/>
                </a:path>
              </a:pathLst>
            </a:custGeom>
            <a:solidFill>
              <a:srgbClr val="3F3F3F"/>
            </a:solidFill>
            <a:ln w="12700" cap="flat" cmpd="sng">
              <a:solidFill>
                <a:srgbClr val="F2F2F2"/>
              </a:solidFill>
              <a:bevel/>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16416" name="任意多边形 33"/>
            <p:cNvSpPr>
              <a:spLocks noChangeArrowheads="1"/>
            </p:cNvSpPr>
            <p:nvPr/>
          </p:nvSpPr>
          <p:spPr bwMode="auto">
            <a:xfrm>
              <a:off x="287594" y="2647335"/>
              <a:ext cx="2846438" cy="1850923"/>
            </a:xfrm>
            <a:custGeom>
              <a:avLst/>
              <a:gdLst>
                <a:gd name="T0" fmla="*/ 0 w 2846438"/>
                <a:gd name="T1" fmla="*/ 0 h 1850923"/>
                <a:gd name="T2" fmla="*/ 2846438 w 2846438"/>
                <a:gd name="T3" fmla="*/ 1850923 h 1850923"/>
              </a:gdLst>
              <a:ahLst/>
              <a:cxnLst/>
              <a:rect l="T0" t="T1" r="T2" b="T3"/>
              <a:pathLst>
                <a:path w="2846438" h="1850923">
                  <a:moveTo>
                    <a:pt x="162232" y="191730"/>
                  </a:moveTo>
                  <a:lnTo>
                    <a:pt x="103238" y="258097"/>
                  </a:lnTo>
                  <a:lnTo>
                    <a:pt x="103238" y="331839"/>
                  </a:lnTo>
                  <a:lnTo>
                    <a:pt x="125361" y="427704"/>
                  </a:lnTo>
                  <a:lnTo>
                    <a:pt x="132735" y="530942"/>
                  </a:lnTo>
                  <a:lnTo>
                    <a:pt x="125361" y="575188"/>
                  </a:lnTo>
                  <a:lnTo>
                    <a:pt x="58993" y="516194"/>
                  </a:lnTo>
                  <a:lnTo>
                    <a:pt x="14748" y="508820"/>
                  </a:lnTo>
                  <a:lnTo>
                    <a:pt x="14748" y="508820"/>
                  </a:lnTo>
                  <a:lnTo>
                    <a:pt x="29496" y="656304"/>
                  </a:lnTo>
                  <a:lnTo>
                    <a:pt x="14748" y="700549"/>
                  </a:lnTo>
                  <a:lnTo>
                    <a:pt x="14748" y="700549"/>
                  </a:lnTo>
                  <a:lnTo>
                    <a:pt x="0" y="752168"/>
                  </a:lnTo>
                  <a:lnTo>
                    <a:pt x="140109" y="796413"/>
                  </a:lnTo>
                  <a:lnTo>
                    <a:pt x="199103" y="929149"/>
                  </a:lnTo>
                  <a:lnTo>
                    <a:pt x="199103" y="973394"/>
                  </a:lnTo>
                  <a:lnTo>
                    <a:pt x="280219" y="1047136"/>
                  </a:lnTo>
                  <a:lnTo>
                    <a:pt x="398206" y="988142"/>
                  </a:lnTo>
                  <a:lnTo>
                    <a:pt x="486696" y="1106130"/>
                  </a:lnTo>
                  <a:lnTo>
                    <a:pt x="553064" y="1150375"/>
                  </a:lnTo>
                  <a:lnTo>
                    <a:pt x="575187" y="1216742"/>
                  </a:lnTo>
                  <a:lnTo>
                    <a:pt x="685800" y="1224117"/>
                  </a:lnTo>
                  <a:lnTo>
                    <a:pt x="722671" y="1334730"/>
                  </a:lnTo>
                  <a:lnTo>
                    <a:pt x="803787" y="1393723"/>
                  </a:lnTo>
                  <a:lnTo>
                    <a:pt x="877529" y="1430594"/>
                  </a:lnTo>
                  <a:lnTo>
                    <a:pt x="907026" y="1526459"/>
                  </a:lnTo>
                  <a:lnTo>
                    <a:pt x="1017638" y="1504336"/>
                  </a:lnTo>
                  <a:lnTo>
                    <a:pt x="1120877" y="1592826"/>
                  </a:lnTo>
                  <a:lnTo>
                    <a:pt x="1275735" y="1548581"/>
                  </a:lnTo>
                  <a:lnTo>
                    <a:pt x="1305232" y="1570704"/>
                  </a:lnTo>
                  <a:lnTo>
                    <a:pt x="1290484" y="1651820"/>
                  </a:lnTo>
                  <a:lnTo>
                    <a:pt x="1327355" y="1703439"/>
                  </a:lnTo>
                  <a:lnTo>
                    <a:pt x="1356851" y="1681317"/>
                  </a:lnTo>
                  <a:lnTo>
                    <a:pt x="1356851" y="1681317"/>
                  </a:lnTo>
                  <a:lnTo>
                    <a:pt x="1371600" y="1614949"/>
                  </a:lnTo>
                  <a:lnTo>
                    <a:pt x="1423219" y="1570704"/>
                  </a:lnTo>
                  <a:lnTo>
                    <a:pt x="1452716" y="1548581"/>
                  </a:lnTo>
                  <a:lnTo>
                    <a:pt x="1504335" y="1548581"/>
                  </a:lnTo>
                  <a:lnTo>
                    <a:pt x="1585451" y="1607575"/>
                  </a:lnTo>
                  <a:lnTo>
                    <a:pt x="1688690" y="1651820"/>
                  </a:lnTo>
                  <a:lnTo>
                    <a:pt x="1688690" y="1651820"/>
                  </a:lnTo>
                  <a:lnTo>
                    <a:pt x="1710813" y="1696065"/>
                  </a:lnTo>
                  <a:lnTo>
                    <a:pt x="1762432" y="1725562"/>
                  </a:lnTo>
                  <a:lnTo>
                    <a:pt x="1784555" y="1725562"/>
                  </a:lnTo>
                  <a:lnTo>
                    <a:pt x="1747684" y="1806678"/>
                  </a:lnTo>
                  <a:lnTo>
                    <a:pt x="1777180" y="1850923"/>
                  </a:lnTo>
                  <a:lnTo>
                    <a:pt x="1917290" y="1828800"/>
                  </a:lnTo>
                  <a:lnTo>
                    <a:pt x="2027903" y="1828800"/>
                  </a:lnTo>
                  <a:lnTo>
                    <a:pt x="2027903" y="1828800"/>
                  </a:lnTo>
                  <a:lnTo>
                    <a:pt x="2064774" y="1769807"/>
                  </a:lnTo>
                  <a:lnTo>
                    <a:pt x="2064774" y="1769807"/>
                  </a:lnTo>
                  <a:lnTo>
                    <a:pt x="2138516" y="1747684"/>
                  </a:lnTo>
                  <a:lnTo>
                    <a:pt x="2182761" y="1710813"/>
                  </a:lnTo>
                  <a:lnTo>
                    <a:pt x="2263877" y="1681317"/>
                  </a:lnTo>
                  <a:lnTo>
                    <a:pt x="2308122" y="1622323"/>
                  </a:lnTo>
                  <a:lnTo>
                    <a:pt x="2344993" y="1629697"/>
                  </a:lnTo>
                  <a:lnTo>
                    <a:pt x="2381864" y="1659194"/>
                  </a:lnTo>
                  <a:lnTo>
                    <a:pt x="2440858" y="1673942"/>
                  </a:lnTo>
                  <a:lnTo>
                    <a:pt x="2492477" y="1732936"/>
                  </a:lnTo>
                  <a:lnTo>
                    <a:pt x="2536722" y="1710813"/>
                  </a:lnTo>
                  <a:lnTo>
                    <a:pt x="2544096" y="1651820"/>
                  </a:lnTo>
                  <a:lnTo>
                    <a:pt x="2573593" y="1637071"/>
                  </a:lnTo>
                  <a:lnTo>
                    <a:pt x="2632587" y="1644446"/>
                  </a:lnTo>
                  <a:lnTo>
                    <a:pt x="2669458" y="1703439"/>
                  </a:lnTo>
                  <a:lnTo>
                    <a:pt x="2706329" y="1703439"/>
                  </a:lnTo>
                  <a:lnTo>
                    <a:pt x="2743200" y="1659194"/>
                  </a:lnTo>
                  <a:lnTo>
                    <a:pt x="2743200" y="1629697"/>
                  </a:lnTo>
                  <a:lnTo>
                    <a:pt x="2735826" y="1578078"/>
                  </a:lnTo>
                  <a:lnTo>
                    <a:pt x="2757948" y="1541207"/>
                  </a:lnTo>
                  <a:lnTo>
                    <a:pt x="2816942" y="1570704"/>
                  </a:lnTo>
                  <a:lnTo>
                    <a:pt x="2839064" y="1504336"/>
                  </a:lnTo>
                  <a:lnTo>
                    <a:pt x="2794819" y="1430594"/>
                  </a:lnTo>
                  <a:lnTo>
                    <a:pt x="2809567" y="1378975"/>
                  </a:lnTo>
                  <a:lnTo>
                    <a:pt x="2846438" y="1349478"/>
                  </a:lnTo>
                  <a:lnTo>
                    <a:pt x="2809567" y="1224117"/>
                  </a:lnTo>
                  <a:lnTo>
                    <a:pt x="2809567" y="1224117"/>
                  </a:lnTo>
                  <a:lnTo>
                    <a:pt x="2802193" y="1157749"/>
                  </a:lnTo>
                  <a:lnTo>
                    <a:pt x="2713703" y="1054510"/>
                  </a:lnTo>
                  <a:lnTo>
                    <a:pt x="2713703" y="1054510"/>
                  </a:lnTo>
                  <a:lnTo>
                    <a:pt x="2610464" y="958646"/>
                  </a:lnTo>
                  <a:lnTo>
                    <a:pt x="2514600" y="1106130"/>
                  </a:lnTo>
                  <a:lnTo>
                    <a:pt x="2455606" y="1061884"/>
                  </a:lnTo>
                  <a:lnTo>
                    <a:pt x="2433484" y="1054510"/>
                  </a:lnTo>
                  <a:lnTo>
                    <a:pt x="2389238" y="1098755"/>
                  </a:lnTo>
                  <a:lnTo>
                    <a:pt x="2359742" y="1061884"/>
                  </a:lnTo>
                  <a:lnTo>
                    <a:pt x="2322871" y="973394"/>
                  </a:lnTo>
                  <a:lnTo>
                    <a:pt x="2300748" y="921775"/>
                  </a:lnTo>
                  <a:lnTo>
                    <a:pt x="2249129" y="892278"/>
                  </a:lnTo>
                  <a:lnTo>
                    <a:pt x="2212258" y="877530"/>
                  </a:lnTo>
                  <a:lnTo>
                    <a:pt x="2057400" y="892278"/>
                  </a:lnTo>
                  <a:lnTo>
                    <a:pt x="1968909" y="855407"/>
                  </a:lnTo>
                  <a:lnTo>
                    <a:pt x="1924664" y="818536"/>
                  </a:lnTo>
                  <a:lnTo>
                    <a:pt x="1873045" y="818536"/>
                  </a:lnTo>
                  <a:lnTo>
                    <a:pt x="1806677" y="737420"/>
                  </a:lnTo>
                  <a:lnTo>
                    <a:pt x="1740309" y="730046"/>
                  </a:lnTo>
                  <a:lnTo>
                    <a:pt x="1673942" y="715297"/>
                  </a:lnTo>
                  <a:lnTo>
                    <a:pt x="1607574" y="582562"/>
                  </a:lnTo>
                  <a:lnTo>
                    <a:pt x="1592826" y="501446"/>
                  </a:lnTo>
                  <a:lnTo>
                    <a:pt x="1578077" y="420330"/>
                  </a:lnTo>
                  <a:lnTo>
                    <a:pt x="1600200" y="376084"/>
                  </a:lnTo>
                  <a:lnTo>
                    <a:pt x="1600200" y="376084"/>
                  </a:lnTo>
                  <a:lnTo>
                    <a:pt x="1637071" y="280220"/>
                  </a:lnTo>
                  <a:lnTo>
                    <a:pt x="1622322" y="184355"/>
                  </a:lnTo>
                  <a:lnTo>
                    <a:pt x="1548580" y="0"/>
                  </a:lnTo>
                  <a:lnTo>
                    <a:pt x="243348" y="0"/>
                  </a:lnTo>
                  <a:lnTo>
                    <a:pt x="162232" y="191730"/>
                  </a:lnTo>
                  <a:close/>
                </a:path>
              </a:pathLst>
            </a:custGeom>
            <a:solidFill>
              <a:srgbClr val="3F3F3F"/>
            </a:solidFill>
            <a:ln w="12700" cap="flat" cmpd="sng">
              <a:solidFill>
                <a:srgbClr val="F2F2F2"/>
              </a:solidFill>
              <a:bevel/>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16417" name="任意多边形 34"/>
            <p:cNvSpPr>
              <a:spLocks noChangeArrowheads="1"/>
            </p:cNvSpPr>
            <p:nvPr/>
          </p:nvSpPr>
          <p:spPr bwMode="auto">
            <a:xfrm>
              <a:off x="0" y="700548"/>
              <a:ext cx="2875936" cy="2227007"/>
            </a:xfrm>
            <a:custGeom>
              <a:avLst/>
              <a:gdLst>
                <a:gd name="T0" fmla="*/ 0 w 2875936"/>
                <a:gd name="T1" fmla="*/ 0 h 2227007"/>
                <a:gd name="T2" fmla="*/ 2875936 w 2875936"/>
                <a:gd name="T3" fmla="*/ 2227007 h 2227007"/>
              </a:gdLst>
              <a:ahLst/>
              <a:cxnLst/>
              <a:rect l="T0" t="T1" r="T2" b="T3"/>
              <a:pathLst>
                <a:path w="2875936" h="2227007">
                  <a:moveTo>
                    <a:pt x="442452" y="2168013"/>
                  </a:moveTo>
                  <a:lnTo>
                    <a:pt x="361336" y="2094271"/>
                  </a:lnTo>
                  <a:lnTo>
                    <a:pt x="353961" y="2072149"/>
                  </a:lnTo>
                  <a:lnTo>
                    <a:pt x="353961" y="2020529"/>
                  </a:lnTo>
                  <a:lnTo>
                    <a:pt x="346587" y="1968910"/>
                  </a:lnTo>
                  <a:lnTo>
                    <a:pt x="346587" y="1939413"/>
                  </a:lnTo>
                  <a:lnTo>
                    <a:pt x="346587" y="1939413"/>
                  </a:lnTo>
                  <a:lnTo>
                    <a:pt x="258097" y="1909917"/>
                  </a:lnTo>
                  <a:lnTo>
                    <a:pt x="213852" y="1828800"/>
                  </a:lnTo>
                  <a:lnTo>
                    <a:pt x="154858" y="1836175"/>
                  </a:lnTo>
                  <a:lnTo>
                    <a:pt x="154858" y="1836175"/>
                  </a:lnTo>
                  <a:lnTo>
                    <a:pt x="154858" y="1755058"/>
                  </a:lnTo>
                  <a:lnTo>
                    <a:pt x="184355" y="1725562"/>
                  </a:lnTo>
                  <a:lnTo>
                    <a:pt x="184355" y="1725562"/>
                  </a:lnTo>
                  <a:lnTo>
                    <a:pt x="95865" y="1614949"/>
                  </a:lnTo>
                  <a:lnTo>
                    <a:pt x="44245" y="1578078"/>
                  </a:lnTo>
                  <a:lnTo>
                    <a:pt x="29497" y="1533833"/>
                  </a:lnTo>
                  <a:lnTo>
                    <a:pt x="29497" y="1533833"/>
                  </a:lnTo>
                  <a:lnTo>
                    <a:pt x="103239" y="1496962"/>
                  </a:lnTo>
                  <a:lnTo>
                    <a:pt x="117987" y="1474839"/>
                  </a:lnTo>
                  <a:lnTo>
                    <a:pt x="117987" y="1349478"/>
                  </a:lnTo>
                  <a:lnTo>
                    <a:pt x="117987" y="1327355"/>
                  </a:lnTo>
                  <a:lnTo>
                    <a:pt x="66368" y="1290484"/>
                  </a:lnTo>
                  <a:lnTo>
                    <a:pt x="66368" y="1290484"/>
                  </a:lnTo>
                  <a:lnTo>
                    <a:pt x="0" y="1290484"/>
                  </a:lnTo>
                  <a:lnTo>
                    <a:pt x="0" y="1290484"/>
                  </a:lnTo>
                  <a:lnTo>
                    <a:pt x="36871" y="1216742"/>
                  </a:lnTo>
                  <a:lnTo>
                    <a:pt x="36871" y="1216742"/>
                  </a:lnTo>
                  <a:lnTo>
                    <a:pt x="0" y="1157749"/>
                  </a:lnTo>
                  <a:lnTo>
                    <a:pt x="29497" y="1135626"/>
                  </a:lnTo>
                  <a:lnTo>
                    <a:pt x="29497" y="1135626"/>
                  </a:lnTo>
                  <a:lnTo>
                    <a:pt x="88490" y="1069258"/>
                  </a:lnTo>
                  <a:lnTo>
                    <a:pt x="191729" y="1047136"/>
                  </a:lnTo>
                  <a:lnTo>
                    <a:pt x="258097" y="1047136"/>
                  </a:lnTo>
                  <a:lnTo>
                    <a:pt x="324465" y="995517"/>
                  </a:lnTo>
                  <a:lnTo>
                    <a:pt x="331839" y="1076633"/>
                  </a:lnTo>
                  <a:lnTo>
                    <a:pt x="368710" y="1098755"/>
                  </a:lnTo>
                  <a:lnTo>
                    <a:pt x="412955" y="1091381"/>
                  </a:lnTo>
                  <a:lnTo>
                    <a:pt x="442452" y="1076633"/>
                  </a:lnTo>
                  <a:lnTo>
                    <a:pt x="442452" y="1076633"/>
                  </a:lnTo>
                  <a:lnTo>
                    <a:pt x="464574" y="1017639"/>
                  </a:lnTo>
                  <a:lnTo>
                    <a:pt x="538316" y="1032387"/>
                  </a:lnTo>
                  <a:lnTo>
                    <a:pt x="575187" y="1002891"/>
                  </a:lnTo>
                  <a:lnTo>
                    <a:pt x="575187" y="1002891"/>
                  </a:lnTo>
                  <a:lnTo>
                    <a:pt x="575187" y="1002891"/>
                  </a:lnTo>
                  <a:lnTo>
                    <a:pt x="619432" y="973394"/>
                  </a:lnTo>
                  <a:lnTo>
                    <a:pt x="656303" y="995517"/>
                  </a:lnTo>
                  <a:lnTo>
                    <a:pt x="663678" y="1010265"/>
                  </a:lnTo>
                  <a:lnTo>
                    <a:pt x="730045" y="995517"/>
                  </a:lnTo>
                  <a:lnTo>
                    <a:pt x="833284" y="988142"/>
                  </a:lnTo>
                  <a:lnTo>
                    <a:pt x="936523" y="892278"/>
                  </a:lnTo>
                  <a:lnTo>
                    <a:pt x="966020" y="833284"/>
                  </a:lnTo>
                  <a:lnTo>
                    <a:pt x="966020" y="833284"/>
                  </a:lnTo>
                  <a:lnTo>
                    <a:pt x="966020" y="774291"/>
                  </a:lnTo>
                  <a:lnTo>
                    <a:pt x="1047136" y="744794"/>
                  </a:lnTo>
                  <a:lnTo>
                    <a:pt x="1061884" y="656304"/>
                  </a:lnTo>
                  <a:lnTo>
                    <a:pt x="1061884" y="656304"/>
                  </a:lnTo>
                  <a:lnTo>
                    <a:pt x="1025013" y="589936"/>
                  </a:lnTo>
                  <a:lnTo>
                    <a:pt x="1061884" y="516194"/>
                  </a:lnTo>
                  <a:lnTo>
                    <a:pt x="1061884" y="516194"/>
                  </a:lnTo>
                  <a:lnTo>
                    <a:pt x="1017639" y="457200"/>
                  </a:lnTo>
                  <a:lnTo>
                    <a:pt x="1312607" y="508820"/>
                  </a:lnTo>
                  <a:lnTo>
                    <a:pt x="1349478" y="494071"/>
                  </a:lnTo>
                  <a:lnTo>
                    <a:pt x="1334729" y="427704"/>
                  </a:lnTo>
                  <a:lnTo>
                    <a:pt x="1334729" y="405581"/>
                  </a:lnTo>
                  <a:lnTo>
                    <a:pt x="1401097" y="353962"/>
                  </a:lnTo>
                  <a:lnTo>
                    <a:pt x="1460090" y="206478"/>
                  </a:lnTo>
                  <a:lnTo>
                    <a:pt x="1555955" y="250723"/>
                  </a:lnTo>
                  <a:lnTo>
                    <a:pt x="1629697" y="294968"/>
                  </a:lnTo>
                  <a:lnTo>
                    <a:pt x="1718187" y="294968"/>
                  </a:lnTo>
                  <a:lnTo>
                    <a:pt x="1718187" y="294968"/>
                  </a:lnTo>
                  <a:lnTo>
                    <a:pt x="1791929" y="250723"/>
                  </a:lnTo>
                  <a:lnTo>
                    <a:pt x="1791929" y="250723"/>
                  </a:lnTo>
                  <a:lnTo>
                    <a:pt x="1769807" y="154858"/>
                  </a:lnTo>
                  <a:lnTo>
                    <a:pt x="1769807" y="154858"/>
                  </a:lnTo>
                  <a:lnTo>
                    <a:pt x="1828800" y="88491"/>
                  </a:lnTo>
                  <a:lnTo>
                    <a:pt x="1902542" y="73742"/>
                  </a:lnTo>
                  <a:lnTo>
                    <a:pt x="1902542" y="73742"/>
                  </a:lnTo>
                  <a:lnTo>
                    <a:pt x="1976284" y="51620"/>
                  </a:lnTo>
                  <a:lnTo>
                    <a:pt x="1976284" y="7375"/>
                  </a:lnTo>
                  <a:lnTo>
                    <a:pt x="2027903" y="0"/>
                  </a:lnTo>
                  <a:lnTo>
                    <a:pt x="2072149" y="7375"/>
                  </a:lnTo>
                  <a:lnTo>
                    <a:pt x="2072149" y="7375"/>
                  </a:lnTo>
                  <a:lnTo>
                    <a:pt x="2086897" y="51620"/>
                  </a:lnTo>
                  <a:lnTo>
                    <a:pt x="2057400" y="66368"/>
                  </a:lnTo>
                  <a:lnTo>
                    <a:pt x="2138516" y="191729"/>
                  </a:lnTo>
                  <a:lnTo>
                    <a:pt x="2256503" y="206478"/>
                  </a:lnTo>
                  <a:lnTo>
                    <a:pt x="2293374" y="287594"/>
                  </a:lnTo>
                  <a:lnTo>
                    <a:pt x="2293374" y="339213"/>
                  </a:lnTo>
                  <a:lnTo>
                    <a:pt x="2352368" y="442452"/>
                  </a:lnTo>
                  <a:lnTo>
                    <a:pt x="2330245" y="545691"/>
                  </a:lnTo>
                  <a:lnTo>
                    <a:pt x="2330245" y="545691"/>
                  </a:lnTo>
                  <a:lnTo>
                    <a:pt x="2278626" y="545691"/>
                  </a:lnTo>
                  <a:lnTo>
                    <a:pt x="2278626" y="634181"/>
                  </a:lnTo>
                  <a:lnTo>
                    <a:pt x="2286000" y="715297"/>
                  </a:lnTo>
                  <a:lnTo>
                    <a:pt x="2367116" y="722671"/>
                  </a:lnTo>
                  <a:lnTo>
                    <a:pt x="2448232" y="752168"/>
                  </a:lnTo>
                  <a:lnTo>
                    <a:pt x="2551471" y="774291"/>
                  </a:lnTo>
                  <a:lnTo>
                    <a:pt x="2573594" y="752168"/>
                  </a:lnTo>
                  <a:lnTo>
                    <a:pt x="2691581" y="855407"/>
                  </a:lnTo>
                  <a:lnTo>
                    <a:pt x="2743200" y="907026"/>
                  </a:lnTo>
                  <a:lnTo>
                    <a:pt x="2743200" y="907026"/>
                  </a:lnTo>
                  <a:lnTo>
                    <a:pt x="2809568" y="899652"/>
                  </a:lnTo>
                  <a:lnTo>
                    <a:pt x="2794820" y="1010265"/>
                  </a:lnTo>
                  <a:lnTo>
                    <a:pt x="2868561" y="1069258"/>
                  </a:lnTo>
                  <a:lnTo>
                    <a:pt x="2853813" y="1120878"/>
                  </a:lnTo>
                  <a:lnTo>
                    <a:pt x="2875936" y="1165123"/>
                  </a:lnTo>
                  <a:lnTo>
                    <a:pt x="2839065" y="1201994"/>
                  </a:lnTo>
                  <a:lnTo>
                    <a:pt x="2839065" y="1201994"/>
                  </a:lnTo>
                  <a:lnTo>
                    <a:pt x="2831690" y="1290484"/>
                  </a:lnTo>
                  <a:lnTo>
                    <a:pt x="2861187" y="1312607"/>
                  </a:lnTo>
                  <a:lnTo>
                    <a:pt x="2765323" y="1334729"/>
                  </a:lnTo>
                  <a:lnTo>
                    <a:pt x="2669458" y="1334729"/>
                  </a:lnTo>
                  <a:lnTo>
                    <a:pt x="2669458" y="1334729"/>
                  </a:lnTo>
                  <a:lnTo>
                    <a:pt x="2617839" y="1401097"/>
                  </a:lnTo>
                  <a:lnTo>
                    <a:pt x="2580968" y="1430594"/>
                  </a:lnTo>
                  <a:lnTo>
                    <a:pt x="2551471" y="1474839"/>
                  </a:lnTo>
                  <a:lnTo>
                    <a:pt x="2551471" y="1474839"/>
                  </a:lnTo>
                  <a:lnTo>
                    <a:pt x="2551471" y="1474839"/>
                  </a:lnTo>
                  <a:lnTo>
                    <a:pt x="2426110" y="1541207"/>
                  </a:lnTo>
                  <a:lnTo>
                    <a:pt x="2403987" y="1592826"/>
                  </a:lnTo>
                  <a:lnTo>
                    <a:pt x="2396613" y="1637071"/>
                  </a:lnTo>
                  <a:lnTo>
                    <a:pt x="2396613" y="1637071"/>
                  </a:lnTo>
                  <a:lnTo>
                    <a:pt x="2411361" y="1725562"/>
                  </a:lnTo>
                  <a:lnTo>
                    <a:pt x="2330245" y="1732936"/>
                  </a:lnTo>
                  <a:lnTo>
                    <a:pt x="2330245" y="1732936"/>
                  </a:lnTo>
                  <a:lnTo>
                    <a:pt x="2256503" y="1777181"/>
                  </a:lnTo>
                  <a:lnTo>
                    <a:pt x="2050026" y="1784555"/>
                  </a:lnTo>
                  <a:lnTo>
                    <a:pt x="2035278" y="1814052"/>
                  </a:lnTo>
                  <a:lnTo>
                    <a:pt x="2050026" y="1850923"/>
                  </a:lnTo>
                  <a:lnTo>
                    <a:pt x="2050026" y="1850923"/>
                  </a:lnTo>
                  <a:lnTo>
                    <a:pt x="2079523" y="1932039"/>
                  </a:lnTo>
                  <a:lnTo>
                    <a:pt x="2145890" y="2005781"/>
                  </a:lnTo>
                  <a:lnTo>
                    <a:pt x="2145890" y="2020529"/>
                  </a:lnTo>
                  <a:lnTo>
                    <a:pt x="2145890" y="2050026"/>
                  </a:lnTo>
                  <a:lnTo>
                    <a:pt x="2145890" y="2050026"/>
                  </a:lnTo>
                  <a:lnTo>
                    <a:pt x="2079523" y="2109020"/>
                  </a:lnTo>
                  <a:lnTo>
                    <a:pt x="2079523" y="2109020"/>
                  </a:lnTo>
                  <a:lnTo>
                    <a:pt x="2109020" y="2160639"/>
                  </a:lnTo>
                  <a:lnTo>
                    <a:pt x="2109020" y="2160639"/>
                  </a:lnTo>
                  <a:lnTo>
                    <a:pt x="2086897" y="2212258"/>
                  </a:lnTo>
                  <a:lnTo>
                    <a:pt x="2042652" y="2227007"/>
                  </a:lnTo>
                  <a:lnTo>
                    <a:pt x="2042652" y="2227007"/>
                  </a:lnTo>
                  <a:lnTo>
                    <a:pt x="1991032" y="2175387"/>
                  </a:lnTo>
                  <a:lnTo>
                    <a:pt x="1991032" y="2175387"/>
                  </a:lnTo>
                  <a:lnTo>
                    <a:pt x="1902542" y="2204884"/>
                  </a:lnTo>
                  <a:lnTo>
                    <a:pt x="1902542" y="2204884"/>
                  </a:lnTo>
                  <a:lnTo>
                    <a:pt x="1902542" y="2204884"/>
                  </a:lnTo>
                  <a:lnTo>
                    <a:pt x="1836174" y="2131142"/>
                  </a:lnTo>
                  <a:lnTo>
                    <a:pt x="1799303" y="2101646"/>
                  </a:lnTo>
                  <a:lnTo>
                    <a:pt x="1762432" y="2064775"/>
                  </a:lnTo>
                  <a:lnTo>
                    <a:pt x="1703439" y="2072149"/>
                  </a:lnTo>
                  <a:lnTo>
                    <a:pt x="1607574" y="2086897"/>
                  </a:lnTo>
                  <a:lnTo>
                    <a:pt x="1555955" y="2064775"/>
                  </a:lnTo>
                  <a:lnTo>
                    <a:pt x="1555955" y="2064775"/>
                  </a:lnTo>
                  <a:lnTo>
                    <a:pt x="1519084" y="2057400"/>
                  </a:lnTo>
                  <a:lnTo>
                    <a:pt x="1430594" y="2116394"/>
                  </a:lnTo>
                  <a:lnTo>
                    <a:pt x="1408471" y="2153265"/>
                  </a:lnTo>
                  <a:lnTo>
                    <a:pt x="1327355" y="2131142"/>
                  </a:lnTo>
                  <a:lnTo>
                    <a:pt x="1327355" y="2131142"/>
                  </a:lnTo>
                  <a:lnTo>
                    <a:pt x="1260987" y="2123768"/>
                  </a:lnTo>
                  <a:lnTo>
                    <a:pt x="1150374" y="2182762"/>
                  </a:lnTo>
                  <a:lnTo>
                    <a:pt x="1076632" y="2168013"/>
                  </a:lnTo>
                  <a:lnTo>
                    <a:pt x="1002890" y="2131142"/>
                  </a:lnTo>
                  <a:lnTo>
                    <a:pt x="1002890" y="2101646"/>
                  </a:lnTo>
                  <a:lnTo>
                    <a:pt x="1010265" y="2057400"/>
                  </a:lnTo>
                  <a:lnTo>
                    <a:pt x="973394" y="2050026"/>
                  </a:lnTo>
                  <a:lnTo>
                    <a:pt x="936523" y="2072149"/>
                  </a:lnTo>
                  <a:lnTo>
                    <a:pt x="936523" y="2072149"/>
                  </a:lnTo>
                  <a:lnTo>
                    <a:pt x="840658" y="2131142"/>
                  </a:lnTo>
                  <a:lnTo>
                    <a:pt x="796413" y="2131142"/>
                  </a:lnTo>
                  <a:lnTo>
                    <a:pt x="774290" y="2064775"/>
                  </a:lnTo>
                  <a:lnTo>
                    <a:pt x="774290" y="2064775"/>
                  </a:lnTo>
                  <a:lnTo>
                    <a:pt x="685800" y="2042652"/>
                  </a:lnTo>
                  <a:lnTo>
                    <a:pt x="612058" y="2072149"/>
                  </a:lnTo>
                  <a:lnTo>
                    <a:pt x="612058" y="2072149"/>
                  </a:lnTo>
                  <a:cubicBezTo>
                    <a:pt x="605913" y="2088126"/>
                    <a:pt x="604684" y="2152036"/>
                    <a:pt x="575187" y="2168013"/>
                  </a:cubicBezTo>
                  <a:cubicBezTo>
                    <a:pt x="545690" y="2183990"/>
                    <a:pt x="454742" y="2160639"/>
                    <a:pt x="435078" y="2168013"/>
                  </a:cubicBezTo>
                </a:path>
              </a:pathLst>
            </a:custGeom>
            <a:solidFill>
              <a:srgbClr val="3F3F3F"/>
            </a:solidFill>
            <a:ln w="12700" cap="flat" cmpd="sng">
              <a:solidFill>
                <a:srgbClr val="F2F2F2"/>
              </a:solidFill>
              <a:bevel/>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16418" name="任意多边形 35"/>
            <p:cNvSpPr>
              <a:spLocks noChangeArrowheads="1"/>
            </p:cNvSpPr>
            <p:nvPr/>
          </p:nvSpPr>
          <p:spPr bwMode="auto">
            <a:xfrm>
              <a:off x="4519288" y="5715000"/>
              <a:ext cx="351367" cy="304800"/>
            </a:xfrm>
            <a:custGeom>
              <a:avLst/>
              <a:gdLst>
                <a:gd name="T0" fmla="*/ 131234 w 351367"/>
                <a:gd name="T1" fmla="*/ 304800 h 304800"/>
                <a:gd name="T2" fmla="*/ 76200 w 351367"/>
                <a:gd name="T3" fmla="*/ 275167 h 304800"/>
                <a:gd name="T4" fmla="*/ 38100 w 351367"/>
                <a:gd name="T5" fmla="*/ 275167 h 304800"/>
                <a:gd name="T6" fmla="*/ 4234 w 351367"/>
                <a:gd name="T7" fmla="*/ 258233 h 304800"/>
                <a:gd name="T8" fmla="*/ 4234 w 351367"/>
                <a:gd name="T9" fmla="*/ 258233 h 304800"/>
                <a:gd name="T10" fmla="*/ 8467 w 351367"/>
                <a:gd name="T11" fmla="*/ 211667 h 304800"/>
                <a:gd name="T12" fmla="*/ 8467 w 351367"/>
                <a:gd name="T13" fmla="*/ 211667 h 304800"/>
                <a:gd name="T14" fmla="*/ 0 w 351367"/>
                <a:gd name="T15" fmla="*/ 139700 h 304800"/>
                <a:gd name="T16" fmla="*/ 8467 w 351367"/>
                <a:gd name="T17" fmla="*/ 118533 h 304800"/>
                <a:gd name="T18" fmla="*/ 8467 w 351367"/>
                <a:gd name="T19" fmla="*/ 118533 h 304800"/>
                <a:gd name="T20" fmla="*/ 63500 w 351367"/>
                <a:gd name="T21" fmla="*/ 105833 h 304800"/>
                <a:gd name="T22" fmla="*/ 67734 w 351367"/>
                <a:gd name="T23" fmla="*/ 88900 h 304800"/>
                <a:gd name="T24" fmla="*/ 59267 w 351367"/>
                <a:gd name="T25" fmla="*/ 59267 h 304800"/>
                <a:gd name="T26" fmla="*/ 59267 w 351367"/>
                <a:gd name="T27" fmla="*/ 59267 h 304800"/>
                <a:gd name="T28" fmla="*/ 93134 w 351367"/>
                <a:gd name="T29" fmla="*/ 38100 h 304800"/>
                <a:gd name="T30" fmla="*/ 122767 w 351367"/>
                <a:gd name="T31" fmla="*/ 50800 h 304800"/>
                <a:gd name="T32" fmla="*/ 156634 w 351367"/>
                <a:gd name="T33" fmla="*/ 38100 h 304800"/>
                <a:gd name="T34" fmla="*/ 182034 w 351367"/>
                <a:gd name="T35" fmla="*/ 12700 h 304800"/>
                <a:gd name="T36" fmla="*/ 182034 w 351367"/>
                <a:gd name="T37" fmla="*/ 0 h 304800"/>
                <a:gd name="T38" fmla="*/ 237067 w 351367"/>
                <a:gd name="T39" fmla="*/ 4233 h 304800"/>
                <a:gd name="T40" fmla="*/ 292100 w 351367"/>
                <a:gd name="T41" fmla="*/ 4233 h 304800"/>
                <a:gd name="T42" fmla="*/ 292100 w 351367"/>
                <a:gd name="T43" fmla="*/ 4233 h 304800"/>
                <a:gd name="T44" fmla="*/ 351367 w 351367"/>
                <a:gd name="T45" fmla="*/ 16933 h 304800"/>
                <a:gd name="T46" fmla="*/ 351367 w 351367"/>
                <a:gd name="T47" fmla="*/ 16933 h 304800"/>
                <a:gd name="T48" fmla="*/ 351367 w 351367"/>
                <a:gd name="T49" fmla="*/ 84667 h 304800"/>
                <a:gd name="T50" fmla="*/ 325967 w 351367"/>
                <a:gd name="T51" fmla="*/ 93133 h 304800"/>
                <a:gd name="T52" fmla="*/ 300567 w 351367"/>
                <a:gd name="T53" fmla="*/ 118533 h 304800"/>
                <a:gd name="T54" fmla="*/ 283634 w 351367"/>
                <a:gd name="T55" fmla="*/ 169333 h 304800"/>
                <a:gd name="T56" fmla="*/ 287867 w 351367"/>
                <a:gd name="T57" fmla="*/ 215900 h 304800"/>
                <a:gd name="T58" fmla="*/ 287867 w 351367"/>
                <a:gd name="T59" fmla="*/ 215900 h 304800"/>
                <a:gd name="T60" fmla="*/ 245534 w 351367"/>
                <a:gd name="T61" fmla="*/ 220133 h 304800"/>
                <a:gd name="T62" fmla="*/ 207434 w 351367"/>
                <a:gd name="T63" fmla="*/ 237067 h 304800"/>
                <a:gd name="T64" fmla="*/ 131234 w 351367"/>
                <a:gd name="T65" fmla="*/ 304800 h 30480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51367"/>
                <a:gd name="T100" fmla="*/ 0 h 304800"/>
                <a:gd name="T101" fmla="*/ 351367 w 351367"/>
                <a:gd name="T102" fmla="*/ 304800 h 304800"/>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51367" h="304800">
                  <a:moveTo>
                    <a:pt x="131234" y="304800"/>
                  </a:moveTo>
                  <a:lnTo>
                    <a:pt x="76200" y="275167"/>
                  </a:lnTo>
                  <a:lnTo>
                    <a:pt x="38100" y="275167"/>
                  </a:lnTo>
                  <a:lnTo>
                    <a:pt x="4234" y="258233"/>
                  </a:lnTo>
                  <a:lnTo>
                    <a:pt x="4234" y="258233"/>
                  </a:lnTo>
                  <a:lnTo>
                    <a:pt x="8467" y="211667"/>
                  </a:lnTo>
                  <a:lnTo>
                    <a:pt x="8467" y="211667"/>
                  </a:lnTo>
                  <a:lnTo>
                    <a:pt x="0" y="139700"/>
                  </a:lnTo>
                  <a:lnTo>
                    <a:pt x="8467" y="118533"/>
                  </a:lnTo>
                  <a:lnTo>
                    <a:pt x="8467" y="118533"/>
                  </a:lnTo>
                  <a:lnTo>
                    <a:pt x="63500" y="105833"/>
                  </a:lnTo>
                  <a:lnTo>
                    <a:pt x="67734" y="88900"/>
                  </a:lnTo>
                  <a:lnTo>
                    <a:pt x="59267" y="59267"/>
                  </a:lnTo>
                  <a:lnTo>
                    <a:pt x="59267" y="59267"/>
                  </a:lnTo>
                  <a:lnTo>
                    <a:pt x="93134" y="38100"/>
                  </a:lnTo>
                  <a:lnTo>
                    <a:pt x="122767" y="50800"/>
                  </a:lnTo>
                  <a:lnTo>
                    <a:pt x="156634" y="38100"/>
                  </a:lnTo>
                  <a:lnTo>
                    <a:pt x="182034" y="12700"/>
                  </a:lnTo>
                  <a:lnTo>
                    <a:pt x="182034" y="0"/>
                  </a:lnTo>
                  <a:lnTo>
                    <a:pt x="237067" y="4233"/>
                  </a:lnTo>
                  <a:lnTo>
                    <a:pt x="292100" y="4233"/>
                  </a:lnTo>
                  <a:lnTo>
                    <a:pt x="292100" y="4233"/>
                  </a:lnTo>
                  <a:lnTo>
                    <a:pt x="351367" y="16933"/>
                  </a:lnTo>
                  <a:lnTo>
                    <a:pt x="351367" y="16933"/>
                  </a:lnTo>
                  <a:lnTo>
                    <a:pt x="351367" y="84667"/>
                  </a:lnTo>
                  <a:lnTo>
                    <a:pt x="325967" y="93133"/>
                  </a:lnTo>
                  <a:lnTo>
                    <a:pt x="300567" y="118533"/>
                  </a:lnTo>
                  <a:lnTo>
                    <a:pt x="283634" y="169333"/>
                  </a:lnTo>
                  <a:lnTo>
                    <a:pt x="287867" y="215900"/>
                  </a:lnTo>
                  <a:lnTo>
                    <a:pt x="287867" y="215900"/>
                  </a:lnTo>
                  <a:lnTo>
                    <a:pt x="245534" y="220133"/>
                  </a:lnTo>
                  <a:lnTo>
                    <a:pt x="207434" y="237067"/>
                  </a:lnTo>
                  <a:lnTo>
                    <a:pt x="131234" y="304800"/>
                  </a:lnTo>
                  <a:close/>
                </a:path>
              </a:pathLst>
            </a:custGeom>
            <a:solidFill>
              <a:srgbClr val="3F3F3F"/>
            </a:solidFill>
            <a:ln w="12700" cap="flat" cmpd="sng">
              <a:solidFill>
                <a:srgbClr val="F2F2F2"/>
              </a:solidFill>
              <a:bevel/>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16419" name="任意多边形 36"/>
            <p:cNvSpPr>
              <a:spLocks noChangeArrowheads="1"/>
            </p:cNvSpPr>
            <p:nvPr/>
          </p:nvSpPr>
          <p:spPr bwMode="auto">
            <a:xfrm>
              <a:off x="5793522" y="3822700"/>
              <a:ext cx="596900" cy="567267"/>
            </a:xfrm>
            <a:custGeom>
              <a:avLst/>
              <a:gdLst>
                <a:gd name="T0" fmla="*/ 67733 w 596900"/>
                <a:gd name="T1" fmla="*/ 397933 h 567267"/>
                <a:gd name="T2" fmla="*/ 148166 w 596900"/>
                <a:gd name="T3" fmla="*/ 406400 h 567267"/>
                <a:gd name="T4" fmla="*/ 148166 w 596900"/>
                <a:gd name="T5" fmla="*/ 406400 h 567267"/>
                <a:gd name="T6" fmla="*/ 177800 w 596900"/>
                <a:gd name="T7" fmla="*/ 444500 h 567267"/>
                <a:gd name="T8" fmla="*/ 190500 w 596900"/>
                <a:gd name="T9" fmla="*/ 486833 h 567267"/>
                <a:gd name="T10" fmla="*/ 190500 w 596900"/>
                <a:gd name="T11" fmla="*/ 516467 h 567267"/>
                <a:gd name="T12" fmla="*/ 211666 w 596900"/>
                <a:gd name="T13" fmla="*/ 537633 h 567267"/>
                <a:gd name="T14" fmla="*/ 266700 w 596900"/>
                <a:gd name="T15" fmla="*/ 567267 h 567267"/>
                <a:gd name="T16" fmla="*/ 304800 w 596900"/>
                <a:gd name="T17" fmla="*/ 563033 h 567267"/>
                <a:gd name="T18" fmla="*/ 304800 w 596900"/>
                <a:gd name="T19" fmla="*/ 563033 h 567267"/>
                <a:gd name="T20" fmla="*/ 359833 w 596900"/>
                <a:gd name="T21" fmla="*/ 533400 h 567267"/>
                <a:gd name="T22" fmla="*/ 402166 w 596900"/>
                <a:gd name="T23" fmla="*/ 529167 h 567267"/>
                <a:gd name="T24" fmla="*/ 427566 w 596900"/>
                <a:gd name="T25" fmla="*/ 546100 h 567267"/>
                <a:gd name="T26" fmla="*/ 444500 w 596900"/>
                <a:gd name="T27" fmla="*/ 486833 h 567267"/>
                <a:gd name="T28" fmla="*/ 436033 w 596900"/>
                <a:gd name="T29" fmla="*/ 465667 h 567267"/>
                <a:gd name="T30" fmla="*/ 436033 w 596900"/>
                <a:gd name="T31" fmla="*/ 431800 h 567267"/>
                <a:gd name="T32" fmla="*/ 436033 w 596900"/>
                <a:gd name="T33" fmla="*/ 431800 h 567267"/>
                <a:gd name="T34" fmla="*/ 486833 w 596900"/>
                <a:gd name="T35" fmla="*/ 364067 h 567267"/>
                <a:gd name="T36" fmla="*/ 486833 w 596900"/>
                <a:gd name="T37" fmla="*/ 364067 h 567267"/>
                <a:gd name="T38" fmla="*/ 546100 w 596900"/>
                <a:gd name="T39" fmla="*/ 389467 h 567267"/>
                <a:gd name="T40" fmla="*/ 546100 w 596900"/>
                <a:gd name="T41" fmla="*/ 389467 h 567267"/>
                <a:gd name="T42" fmla="*/ 563033 w 596900"/>
                <a:gd name="T43" fmla="*/ 351367 h 567267"/>
                <a:gd name="T44" fmla="*/ 546100 w 596900"/>
                <a:gd name="T45" fmla="*/ 304800 h 567267"/>
                <a:gd name="T46" fmla="*/ 546100 w 596900"/>
                <a:gd name="T47" fmla="*/ 304800 h 567267"/>
                <a:gd name="T48" fmla="*/ 558800 w 596900"/>
                <a:gd name="T49" fmla="*/ 245533 h 567267"/>
                <a:gd name="T50" fmla="*/ 558800 w 596900"/>
                <a:gd name="T51" fmla="*/ 215900 h 567267"/>
                <a:gd name="T52" fmla="*/ 520700 w 596900"/>
                <a:gd name="T53" fmla="*/ 211667 h 567267"/>
                <a:gd name="T54" fmla="*/ 524933 w 596900"/>
                <a:gd name="T55" fmla="*/ 190500 h 567267"/>
                <a:gd name="T56" fmla="*/ 584200 w 596900"/>
                <a:gd name="T57" fmla="*/ 169333 h 567267"/>
                <a:gd name="T58" fmla="*/ 596900 w 596900"/>
                <a:gd name="T59" fmla="*/ 148167 h 567267"/>
                <a:gd name="T60" fmla="*/ 596900 w 596900"/>
                <a:gd name="T61" fmla="*/ 148167 h 567267"/>
                <a:gd name="T62" fmla="*/ 584200 w 596900"/>
                <a:gd name="T63" fmla="*/ 118533 h 567267"/>
                <a:gd name="T64" fmla="*/ 584200 w 596900"/>
                <a:gd name="T65" fmla="*/ 118533 h 567267"/>
                <a:gd name="T66" fmla="*/ 563033 w 596900"/>
                <a:gd name="T67" fmla="*/ 148167 h 567267"/>
                <a:gd name="T68" fmla="*/ 529166 w 596900"/>
                <a:gd name="T69" fmla="*/ 152400 h 567267"/>
                <a:gd name="T70" fmla="*/ 512233 w 596900"/>
                <a:gd name="T71" fmla="*/ 148167 h 567267"/>
                <a:gd name="T72" fmla="*/ 512233 w 596900"/>
                <a:gd name="T73" fmla="*/ 122767 h 567267"/>
                <a:gd name="T74" fmla="*/ 537633 w 596900"/>
                <a:gd name="T75" fmla="*/ 97367 h 567267"/>
                <a:gd name="T76" fmla="*/ 537633 w 596900"/>
                <a:gd name="T77" fmla="*/ 97367 h 567267"/>
                <a:gd name="T78" fmla="*/ 579966 w 596900"/>
                <a:gd name="T79" fmla="*/ 67733 h 567267"/>
                <a:gd name="T80" fmla="*/ 588433 w 596900"/>
                <a:gd name="T81" fmla="*/ 50800 h 567267"/>
                <a:gd name="T82" fmla="*/ 588433 w 596900"/>
                <a:gd name="T83" fmla="*/ 50800 h 567267"/>
                <a:gd name="T84" fmla="*/ 529166 w 596900"/>
                <a:gd name="T85" fmla="*/ 55033 h 567267"/>
                <a:gd name="T86" fmla="*/ 512233 w 596900"/>
                <a:gd name="T87" fmla="*/ 38100 h 567267"/>
                <a:gd name="T88" fmla="*/ 512233 w 596900"/>
                <a:gd name="T89" fmla="*/ 38100 h 567267"/>
                <a:gd name="T90" fmla="*/ 436033 w 596900"/>
                <a:gd name="T91" fmla="*/ 21167 h 567267"/>
                <a:gd name="T92" fmla="*/ 423333 w 596900"/>
                <a:gd name="T93" fmla="*/ 67733 h 567267"/>
                <a:gd name="T94" fmla="*/ 423333 w 596900"/>
                <a:gd name="T95" fmla="*/ 67733 h 567267"/>
                <a:gd name="T96" fmla="*/ 381000 w 596900"/>
                <a:gd name="T97" fmla="*/ 67733 h 567267"/>
                <a:gd name="T98" fmla="*/ 359833 w 596900"/>
                <a:gd name="T99" fmla="*/ 46567 h 567267"/>
                <a:gd name="T100" fmla="*/ 359833 w 596900"/>
                <a:gd name="T101" fmla="*/ 46567 h 567267"/>
                <a:gd name="T102" fmla="*/ 309033 w 596900"/>
                <a:gd name="T103" fmla="*/ 55033 h 567267"/>
                <a:gd name="T104" fmla="*/ 283633 w 596900"/>
                <a:gd name="T105" fmla="*/ 59267 h 567267"/>
                <a:gd name="T106" fmla="*/ 283633 w 596900"/>
                <a:gd name="T107" fmla="*/ 29633 h 567267"/>
                <a:gd name="T108" fmla="*/ 283633 w 596900"/>
                <a:gd name="T109" fmla="*/ 29633 h 567267"/>
                <a:gd name="T110" fmla="*/ 169333 w 596900"/>
                <a:gd name="T111" fmla="*/ 0 h 567267"/>
                <a:gd name="T112" fmla="*/ 97366 w 596900"/>
                <a:gd name="T113" fmla="*/ 21167 h 567267"/>
                <a:gd name="T114" fmla="*/ 29633 w 596900"/>
                <a:gd name="T115" fmla="*/ 143933 h 567267"/>
                <a:gd name="T116" fmla="*/ 0 w 596900"/>
                <a:gd name="T117" fmla="*/ 266700 h 567267"/>
                <a:gd name="T118" fmla="*/ 67733 w 596900"/>
                <a:gd name="T119" fmla="*/ 397933 h 56726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596900"/>
                <a:gd name="T181" fmla="*/ 0 h 567267"/>
                <a:gd name="T182" fmla="*/ 596900 w 596900"/>
                <a:gd name="T183" fmla="*/ 567267 h 56726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596900" h="567267">
                  <a:moveTo>
                    <a:pt x="67733" y="397933"/>
                  </a:moveTo>
                  <a:lnTo>
                    <a:pt x="148166" y="406400"/>
                  </a:lnTo>
                  <a:lnTo>
                    <a:pt x="148166" y="406400"/>
                  </a:lnTo>
                  <a:lnTo>
                    <a:pt x="177800" y="444500"/>
                  </a:lnTo>
                  <a:lnTo>
                    <a:pt x="190500" y="486833"/>
                  </a:lnTo>
                  <a:lnTo>
                    <a:pt x="190500" y="516467"/>
                  </a:lnTo>
                  <a:lnTo>
                    <a:pt x="211666" y="537633"/>
                  </a:lnTo>
                  <a:lnTo>
                    <a:pt x="266700" y="567267"/>
                  </a:lnTo>
                  <a:lnTo>
                    <a:pt x="304800" y="563033"/>
                  </a:lnTo>
                  <a:lnTo>
                    <a:pt x="304800" y="563033"/>
                  </a:lnTo>
                  <a:lnTo>
                    <a:pt x="359833" y="533400"/>
                  </a:lnTo>
                  <a:lnTo>
                    <a:pt x="402166" y="529167"/>
                  </a:lnTo>
                  <a:lnTo>
                    <a:pt x="427566" y="546100"/>
                  </a:lnTo>
                  <a:lnTo>
                    <a:pt x="444500" y="486833"/>
                  </a:lnTo>
                  <a:lnTo>
                    <a:pt x="436033" y="465667"/>
                  </a:lnTo>
                  <a:lnTo>
                    <a:pt x="436033" y="431800"/>
                  </a:lnTo>
                  <a:lnTo>
                    <a:pt x="436033" y="431800"/>
                  </a:lnTo>
                  <a:lnTo>
                    <a:pt x="486833" y="364067"/>
                  </a:lnTo>
                  <a:lnTo>
                    <a:pt x="486833" y="364067"/>
                  </a:lnTo>
                  <a:lnTo>
                    <a:pt x="546100" y="389467"/>
                  </a:lnTo>
                  <a:lnTo>
                    <a:pt x="546100" y="389467"/>
                  </a:lnTo>
                  <a:lnTo>
                    <a:pt x="563033" y="351367"/>
                  </a:lnTo>
                  <a:lnTo>
                    <a:pt x="546100" y="304800"/>
                  </a:lnTo>
                  <a:lnTo>
                    <a:pt x="546100" y="304800"/>
                  </a:lnTo>
                  <a:lnTo>
                    <a:pt x="558800" y="245533"/>
                  </a:lnTo>
                  <a:lnTo>
                    <a:pt x="558800" y="215900"/>
                  </a:lnTo>
                  <a:lnTo>
                    <a:pt x="520700" y="211667"/>
                  </a:lnTo>
                  <a:lnTo>
                    <a:pt x="524933" y="190500"/>
                  </a:lnTo>
                  <a:lnTo>
                    <a:pt x="584200" y="169333"/>
                  </a:lnTo>
                  <a:lnTo>
                    <a:pt x="596900" y="148167"/>
                  </a:lnTo>
                  <a:lnTo>
                    <a:pt x="596900" y="148167"/>
                  </a:lnTo>
                  <a:lnTo>
                    <a:pt x="584200" y="118533"/>
                  </a:lnTo>
                  <a:lnTo>
                    <a:pt x="584200" y="118533"/>
                  </a:lnTo>
                  <a:lnTo>
                    <a:pt x="563033" y="148167"/>
                  </a:lnTo>
                  <a:lnTo>
                    <a:pt x="529166" y="152400"/>
                  </a:lnTo>
                  <a:lnTo>
                    <a:pt x="512233" y="148167"/>
                  </a:lnTo>
                  <a:lnTo>
                    <a:pt x="512233" y="122767"/>
                  </a:lnTo>
                  <a:lnTo>
                    <a:pt x="537633" y="97367"/>
                  </a:lnTo>
                  <a:lnTo>
                    <a:pt x="537633" y="97367"/>
                  </a:lnTo>
                  <a:lnTo>
                    <a:pt x="579966" y="67733"/>
                  </a:lnTo>
                  <a:lnTo>
                    <a:pt x="588433" y="50800"/>
                  </a:lnTo>
                  <a:lnTo>
                    <a:pt x="588433" y="50800"/>
                  </a:lnTo>
                  <a:lnTo>
                    <a:pt x="529166" y="55033"/>
                  </a:lnTo>
                  <a:lnTo>
                    <a:pt x="512233" y="38100"/>
                  </a:lnTo>
                  <a:lnTo>
                    <a:pt x="512233" y="38100"/>
                  </a:lnTo>
                  <a:lnTo>
                    <a:pt x="436033" y="21167"/>
                  </a:lnTo>
                  <a:lnTo>
                    <a:pt x="423333" y="67733"/>
                  </a:lnTo>
                  <a:lnTo>
                    <a:pt x="423333" y="67733"/>
                  </a:lnTo>
                  <a:lnTo>
                    <a:pt x="381000" y="67733"/>
                  </a:lnTo>
                  <a:lnTo>
                    <a:pt x="359833" y="46567"/>
                  </a:lnTo>
                  <a:lnTo>
                    <a:pt x="359833" y="46567"/>
                  </a:lnTo>
                  <a:lnTo>
                    <a:pt x="309033" y="55033"/>
                  </a:lnTo>
                  <a:lnTo>
                    <a:pt x="283633" y="59267"/>
                  </a:lnTo>
                  <a:lnTo>
                    <a:pt x="283633" y="29633"/>
                  </a:lnTo>
                  <a:lnTo>
                    <a:pt x="283633" y="29633"/>
                  </a:lnTo>
                  <a:lnTo>
                    <a:pt x="169333" y="0"/>
                  </a:lnTo>
                  <a:lnTo>
                    <a:pt x="97366" y="21167"/>
                  </a:lnTo>
                  <a:lnTo>
                    <a:pt x="29633" y="143933"/>
                  </a:lnTo>
                  <a:lnTo>
                    <a:pt x="0" y="266700"/>
                  </a:lnTo>
                  <a:lnTo>
                    <a:pt x="67733" y="397933"/>
                  </a:lnTo>
                  <a:close/>
                </a:path>
              </a:pathLst>
            </a:custGeom>
            <a:solidFill>
              <a:srgbClr val="3F3F3F"/>
            </a:solidFill>
            <a:ln w="12700" cap="flat" cmpd="sng">
              <a:solidFill>
                <a:srgbClr val="F2F2F2"/>
              </a:solidFill>
              <a:bevel/>
              <a:headEnd/>
              <a:tailEnd/>
            </a:ln>
          </p:spPr>
          <p:txBody>
            <a:bodyPr anchor="ctr"/>
            <a:lstStyle/>
            <a:p>
              <a:pPr algn="ctr"/>
              <a:endParaRPr lang="zh-CN" altLang="zh-CN">
                <a:solidFill>
                  <a:srgbClr val="FFFFFF"/>
                </a:solidFill>
                <a:latin typeface="宋体" pitchFamily="2" charset="-122"/>
                <a:sym typeface="宋体" pitchFamily="2" charset="-122"/>
              </a:endParaRPr>
            </a:p>
          </p:txBody>
        </p:sp>
      </p:grpSp>
      <p:sp>
        <p:nvSpPr>
          <p:cNvPr id="16420" name="椭圆 37"/>
          <p:cNvSpPr>
            <a:spLocks noChangeArrowheads="1"/>
          </p:cNvSpPr>
          <p:nvPr/>
        </p:nvSpPr>
        <p:spPr bwMode="auto">
          <a:xfrm>
            <a:off x="5168900" y="3632200"/>
            <a:ext cx="441325" cy="441325"/>
          </a:xfrm>
          <a:prstGeom prst="ellipse">
            <a:avLst/>
          </a:prstGeom>
          <a:solidFill>
            <a:srgbClr val="FFCF01">
              <a:alpha val="79999"/>
            </a:srgbClr>
          </a:solidFill>
          <a:ln>
            <a:noFill/>
          </a:ln>
          <a:extLst>
            <a:ext uri="{91240B29-F687-4F45-9708-019B960494DF}">
              <a14:hiddenLine xmlns:a14="http://schemas.microsoft.com/office/drawing/2010/main" w="12700" cap="flat" cmpd="sng">
                <a:solidFill>
                  <a:srgbClr val="2F6583"/>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421" name="椭圆 38"/>
          <p:cNvSpPr>
            <a:spLocks noChangeArrowheads="1"/>
          </p:cNvSpPr>
          <p:nvPr/>
        </p:nvSpPr>
        <p:spPr bwMode="auto">
          <a:xfrm>
            <a:off x="7788275" y="2878138"/>
            <a:ext cx="441325" cy="441325"/>
          </a:xfrm>
          <a:prstGeom prst="ellipse">
            <a:avLst/>
          </a:prstGeom>
          <a:solidFill>
            <a:srgbClr val="FFCF01">
              <a:alpha val="79999"/>
            </a:srgbClr>
          </a:solidFill>
          <a:ln>
            <a:noFill/>
          </a:ln>
          <a:extLst>
            <a:ext uri="{91240B29-F687-4F45-9708-019B960494DF}">
              <a14:hiddenLine xmlns:a14="http://schemas.microsoft.com/office/drawing/2010/main" w="12700" cap="flat" cmpd="sng">
                <a:solidFill>
                  <a:srgbClr val="2F6583"/>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422" name="椭圆 39"/>
          <p:cNvSpPr>
            <a:spLocks noChangeArrowheads="1"/>
          </p:cNvSpPr>
          <p:nvPr/>
        </p:nvSpPr>
        <p:spPr bwMode="auto">
          <a:xfrm>
            <a:off x="7585075" y="4775200"/>
            <a:ext cx="442913" cy="441325"/>
          </a:xfrm>
          <a:prstGeom prst="ellipse">
            <a:avLst/>
          </a:prstGeom>
          <a:solidFill>
            <a:srgbClr val="FFCF01">
              <a:alpha val="79999"/>
            </a:srgbClr>
          </a:solidFill>
          <a:ln>
            <a:noFill/>
          </a:ln>
          <a:extLst>
            <a:ext uri="{91240B29-F687-4F45-9708-019B960494DF}">
              <a14:hiddenLine xmlns:a14="http://schemas.microsoft.com/office/drawing/2010/main" w="12700" cap="flat" cmpd="sng">
                <a:solidFill>
                  <a:srgbClr val="2F6583"/>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423" name="椭圆 40"/>
          <p:cNvSpPr>
            <a:spLocks noChangeArrowheads="1"/>
          </p:cNvSpPr>
          <p:nvPr/>
        </p:nvSpPr>
        <p:spPr bwMode="auto">
          <a:xfrm>
            <a:off x="6162675" y="4832350"/>
            <a:ext cx="441325" cy="442913"/>
          </a:xfrm>
          <a:prstGeom prst="ellipse">
            <a:avLst/>
          </a:prstGeom>
          <a:solidFill>
            <a:srgbClr val="FFCF01">
              <a:alpha val="79999"/>
            </a:srgbClr>
          </a:solidFill>
          <a:ln>
            <a:noFill/>
          </a:ln>
          <a:extLst>
            <a:ext uri="{91240B29-F687-4F45-9708-019B960494DF}">
              <a14:hiddenLine xmlns:a14="http://schemas.microsoft.com/office/drawing/2010/main" w="12700" cap="flat" cmpd="sng">
                <a:solidFill>
                  <a:srgbClr val="2F6583"/>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424" name="肘形连接符 42"/>
          <p:cNvSpPr>
            <a:spLocks noChangeShapeType="1"/>
          </p:cNvSpPr>
          <p:nvPr/>
        </p:nvSpPr>
        <p:spPr bwMode="auto">
          <a:xfrm>
            <a:off x="2501900" y="2109788"/>
            <a:ext cx="2927350" cy="1585912"/>
          </a:xfrm>
          <a:prstGeom prst="bentConnector2">
            <a:avLst/>
          </a:prstGeom>
          <a:noFill/>
          <a:ln w="25400" cap="flat" cmpd="sng">
            <a:solidFill>
              <a:srgbClr val="FFCF01">
                <a:alpha val="89000"/>
              </a:srgbClr>
            </a:solidFill>
            <a:bevel/>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16425" name="矩形 45"/>
          <p:cNvSpPr>
            <a:spLocks noChangeArrowheads="1"/>
          </p:cNvSpPr>
          <p:nvPr/>
        </p:nvSpPr>
        <p:spPr bwMode="auto">
          <a:xfrm>
            <a:off x="555625" y="2289175"/>
            <a:ext cx="196215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r>
              <a:rPr lang="en-US" sz="1600">
                <a:solidFill>
                  <a:srgbClr val="262626"/>
                </a:solidFill>
                <a:latin typeface="Open Sans" pitchFamily="2" charset="0"/>
                <a:ea typeface="Open Sans" pitchFamily="2" charset="0"/>
                <a:cs typeface="Open Sans" pitchFamily="2" charset="0"/>
                <a:sym typeface="Open Sans" pitchFamily="2" charset="0"/>
              </a:rPr>
              <a:t>Lorem ipsum dolor sit amet elit .</a:t>
            </a:r>
            <a:endParaRPr lang="zh-CN" altLang="en-US" sz="1600">
              <a:solidFill>
                <a:srgbClr val="262626"/>
              </a:solidFill>
              <a:latin typeface="Open Sans" pitchFamily="2" charset="0"/>
              <a:sym typeface="Open Sans" pitchFamily="2" charset="0"/>
            </a:endParaRPr>
          </a:p>
        </p:txBody>
      </p:sp>
      <p:sp>
        <p:nvSpPr>
          <p:cNvPr id="16426" name="文本框 46"/>
          <p:cNvSpPr>
            <a:spLocks noChangeArrowheads="1"/>
          </p:cNvSpPr>
          <p:nvPr/>
        </p:nvSpPr>
        <p:spPr bwMode="auto">
          <a:xfrm>
            <a:off x="1030288" y="1909763"/>
            <a:ext cx="14573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r>
              <a:rPr lang="en-US" sz="2000" b="1">
                <a:solidFill>
                  <a:srgbClr val="262626"/>
                </a:solidFill>
                <a:latin typeface="Open Sans" pitchFamily="2" charset="0"/>
                <a:ea typeface="Open Sans" pitchFamily="2" charset="0"/>
                <a:cs typeface="Open Sans" pitchFamily="2" charset="0"/>
                <a:sym typeface="Open Sans" pitchFamily="2" charset="0"/>
              </a:rPr>
              <a:t>Text title</a:t>
            </a:r>
            <a:endParaRPr lang="zh-CN" altLang="en-US" sz="2000" b="1">
              <a:solidFill>
                <a:srgbClr val="262626"/>
              </a:solidFill>
              <a:latin typeface="Open Sans" pitchFamily="2" charset="0"/>
              <a:sym typeface="Open Sans" pitchFamily="2" charset="0"/>
            </a:endParaRPr>
          </a:p>
        </p:txBody>
      </p:sp>
      <p:sp>
        <p:nvSpPr>
          <p:cNvPr id="16427" name="肘形连接符 47"/>
          <p:cNvSpPr>
            <a:spLocks noChangeShapeType="1"/>
          </p:cNvSpPr>
          <p:nvPr/>
        </p:nvSpPr>
        <p:spPr bwMode="auto">
          <a:xfrm rot="10800000" flipV="1">
            <a:off x="7993063" y="2109788"/>
            <a:ext cx="1795462" cy="906462"/>
          </a:xfrm>
          <a:prstGeom prst="bentConnector3">
            <a:avLst>
              <a:gd name="adj1" fmla="val 100926"/>
            </a:avLst>
          </a:prstGeom>
          <a:noFill/>
          <a:ln w="25400" cap="flat" cmpd="sng">
            <a:solidFill>
              <a:srgbClr val="FFCF01">
                <a:alpha val="89000"/>
              </a:srgbClr>
            </a:solidFill>
            <a:bevel/>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16428" name="矩形 52"/>
          <p:cNvSpPr>
            <a:spLocks noChangeArrowheads="1"/>
          </p:cNvSpPr>
          <p:nvPr/>
        </p:nvSpPr>
        <p:spPr bwMode="auto">
          <a:xfrm>
            <a:off x="9909175" y="2268538"/>
            <a:ext cx="1962150"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600">
                <a:solidFill>
                  <a:srgbClr val="262626"/>
                </a:solidFill>
                <a:latin typeface="Open Sans" pitchFamily="2" charset="0"/>
                <a:ea typeface="Open Sans" pitchFamily="2" charset="0"/>
                <a:cs typeface="Open Sans" pitchFamily="2" charset="0"/>
                <a:sym typeface="Open Sans" pitchFamily="2" charset="0"/>
              </a:rPr>
              <a:t>Lorem ipsum dolor sit amet elit .</a:t>
            </a:r>
            <a:endParaRPr lang="zh-CN" altLang="en-US" sz="1600">
              <a:solidFill>
                <a:srgbClr val="262626"/>
              </a:solidFill>
              <a:latin typeface="Open Sans" pitchFamily="2" charset="0"/>
              <a:sym typeface="Open Sans" pitchFamily="2" charset="0"/>
            </a:endParaRPr>
          </a:p>
        </p:txBody>
      </p:sp>
      <p:sp>
        <p:nvSpPr>
          <p:cNvPr id="16429" name="文本框 53"/>
          <p:cNvSpPr>
            <a:spLocks noChangeArrowheads="1"/>
          </p:cNvSpPr>
          <p:nvPr/>
        </p:nvSpPr>
        <p:spPr bwMode="auto">
          <a:xfrm>
            <a:off x="9909175" y="1909763"/>
            <a:ext cx="145573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2000" b="1">
                <a:solidFill>
                  <a:srgbClr val="262626"/>
                </a:solidFill>
                <a:latin typeface="Open Sans" pitchFamily="2" charset="0"/>
                <a:ea typeface="Open Sans" pitchFamily="2" charset="0"/>
                <a:cs typeface="Open Sans" pitchFamily="2" charset="0"/>
                <a:sym typeface="Open Sans" pitchFamily="2" charset="0"/>
              </a:rPr>
              <a:t>Text title</a:t>
            </a:r>
            <a:endParaRPr lang="zh-CN" altLang="en-US" sz="2000" b="1">
              <a:solidFill>
                <a:srgbClr val="262626"/>
              </a:solidFill>
              <a:latin typeface="Open Sans" pitchFamily="2" charset="0"/>
              <a:sym typeface="Open Sans" pitchFamily="2" charset="0"/>
            </a:endParaRPr>
          </a:p>
        </p:txBody>
      </p:sp>
      <p:sp>
        <p:nvSpPr>
          <p:cNvPr id="16430" name="肘形连接符 54"/>
          <p:cNvSpPr>
            <a:spLocks noChangeShapeType="1"/>
          </p:cNvSpPr>
          <p:nvPr/>
        </p:nvSpPr>
        <p:spPr bwMode="auto">
          <a:xfrm rot="10800000">
            <a:off x="7796213" y="5070475"/>
            <a:ext cx="1795462" cy="906463"/>
          </a:xfrm>
          <a:prstGeom prst="bentConnector3">
            <a:avLst>
              <a:gd name="adj1" fmla="val 100926"/>
            </a:avLst>
          </a:prstGeom>
          <a:noFill/>
          <a:ln w="25400" cap="flat" cmpd="sng">
            <a:solidFill>
              <a:srgbClr val="FFCF01">
                <a:alpha val="89000"/>
              </a:srgbClr>
            </a:solidFill>
            <a:bevel/>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16431" name="矩形 55"/>
          <p:cNvSpPr>
            <a:spLocks noChangeArrowheads="1"/>
          </p:cNvSpPr>
          <p:nvPr/>
        </p:nvSpPr>
        <p:spPr bwMode="auto">
          <a:xfrm>
            <a:off x="9713913" y="5581650"/>
            <a:ext cx="1962150"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600">
                <a:solidFill>
                  <a:srgbClr val="262626"/>
                </a:solidFill>
                <a:latin typeface="Open Sans" pitchFamily="2" charset="0"/>
                <a:ea typeface="Open Sans" pitchFamily="2" charset="0"/>
                <a:cs typeface="Open Sans" pitchFamily="2" charset="0"/>
                <a:sym typeface="Open Sans" pitchFamily="2" charset="0"/>
              </a:rPr>
              <a:t>Lorem ipsum dolor sit amet elit .</a:t>
            </a:r>
            <a:endParaRPr lang="zh-CN" altLang="en-US" sz="1600">
              <a:solidFill>
                <a:srgbClr val="262626"/>
              </a:solidFill>
              <a:latin typeface="Open Sans" pitchFamily="2" charset="0"/>
              <a:sym typeface="Open Sans" pitchFamily="2" charset="0"/>
            </a:endParaRPr>
          </a:p>
        </p:txBody>
      </p:sp>
      <p:sp>
        <p:nvSpPr>
          <p:cNvPr id="16432" name="文本框 56"/>
          <p:cNvSpPr>
            <a:spLocks noChangeArrowheads="1"/>
          </p:cNvSpPr>
          <p:nvPr/>
        </p:nvSpPr>
        <p:spPr bwMode="auto">
          <a:xfrm>
            <a:off x="9713913" y="5222875"/>
            <a:ext cx="145573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2000" b="1">
                <a:solidFill>
                  <a:srgbClr val="262626"/>
                </a:solidFill>
                <a:latin typeface="Open Sans" pitchFamily="2" charset="0"/>
                <a:ea typeface="Open Sans" pitchFamily="2" charset="0"/>
                <a:cs typeface="Open Sans" pitchFamily="2" charset="0"/>
                <a:sym typeface="Open Sans" pitchFamily="2" charset="0"/>
              </a:rPr>
              <a:t>Text title</a:t>
            </a:r>
            <a:endParaRPr lang="zh-CN" altLang="en-US" sz="2000" b="1">
              <a:solidFill>
                <a:srgbClr val="262626"/>
              </a:solidFill>
              <a:latin typeface="Open Sans" pitchFamily="2" charset="0"/>
              <a:sym typeface="Open Sans" pitchFamily="2" charset="0"/>
            </a:endParaRPr>
          </a:p>
        </p:txBody>
      </p:sp>
      <p:sp>
        <p:nvSpPr>
          <p:cNvPr id="16433" name="肘形连接符 57"/>
          <p:cNvSpPr>
            <a:spLocks noChangeShapeType="1"/>
          </p:cNvSpPr>
          <p:nvPr/>
        </p:nvSpPr>
        <p:spPr bwMode="auto">
          <a:xfrm rot="10800000" flipV="1">
            <a:off x="2816225" y="5005388"/>
            <a:ext cx="3581400" cy="906462"/>
          </a:xfrm>
          <a:prstGeom prst="bentConnector3">
            <a:avLst>
              <a:gd name="adj1" fmla="val 1042"/>
            </a:avLst>
          </a:prstGeom>
          <a:noFill/>
          <a:ln w="25400" cap="flat" cmpd="sng">
            <a:solidFill>
              <a:srgbClr val="FFCF01">
                <a:alpha val="89000"/>
              </a:srgbClr>
            </a:solidFill>
            <a:bevel/>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16434" name="矩形 65"/>
          <p:cNvSpPr>
            <a:spLocks noChangeArrowheads="1"/>
          </p:cNvSpPr>
          <p:nvPr/>
        </p:nvSpPr>
        <p:spPr bwMode="auto">
          <a:xfrm>
            <a:off x="763588" y="5461000"/>
            <a:ext cx="1962150"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r>
              <a:rPr lang="en-US" sz="1600">
                <a:solidFill>
                  <a:srgbClr val="262626"/>
                </a:solidFill>
                <a:latin typeface="Open Sans" pitchFamily="2" charset="0"/>
                <a:ea typeface="Open Sans" pitchFamily="2" charset="0"/>
                <a:cs typeface="Open Sans" pitchFamily="2" charset="0"/>
                <a:sym typeface="Open Sans" pitchFamily="2" charset="0"/>
              </a:rPr>
              <a:t>Lorem ipsum dolor sit amet elit .</a:t>
            </a:r>
            <a:endParaRPr lang="zh-CN" altLang="en-US" sz="1600">
              <a:solidFill>
                <a:srgbClr val="262626"/>
              </a:solidFill>
              <a:latin typeface="Open Sans" pitchFamily="2" charset="0"/>
              <a:sym typeface="Open Sans" pitchFamily="2" charset="0"/>
            </a:endParaRPr>
          </a:p>
        </p:txBody>
      </p:sp>
      <p:sp>
        <p:nvSpPr>
          <p:cNvPr id="16435" name="文本框 66"/>
          <p:cNvSpPr>
            <a:spLocks noChangeArrowheads="1"/>
          </p:cNvSpPr>
          <p:nvPr/>
        </p:nvSpPr>
        <p:spPr bwMode="auto">
          <a:xfrm>
            <a:off x="1238250" y="5081588"/>
            <a:ext cx="14573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r>
              <a:rPr lang="en-US" sz="2000" b="1">
                <a:solidFill>
                  <a:srgbClr val="262626"/>
                </a:solidFill>
                <a:latin typeface="Open Sans" pitchFamily="2" charset="0"/>
                <a:ea typeface="Open Sans" pitchFamily="2" charset="0"/>
                <a:cs typeface="Open Sans" pitchFamily="2" charset="0"/>
                <a:sym typeface="Open Sans" pitchFamily="2" charset="0"/>
              </a:rPr>
              <a:t>Text title</a:t>
            </a:r>
            <a:endParaRPr lang="zh-CN" altLang="en-US" sz="2000" b="1">
              <a:solidFill>
                <a:srgbClr val="262626"/>
              </a:solidFill>
              <a:latin typeface="Open Sans" pitchFamily="2" charset="0"/>
              <a:sym typeface="Open Sans" pitchFamily="2" charset="0"/>
            </a:endParaRPr>
          </a:p>
        </p:txBody>
      </p:sp>
      <p:sp>
        <p:nvSpPr>
          <p:cNvPr id="16436" name="文本框 67"/>
          <p:cNvSpPr>
            <a:spLocks noChangeArrowheads="1"/>
          </p:cNvSpPr>
          <p:nvPr/>
        </p:nvSpPr>
        <p:spPr bwMode="auto">
          <a:xfrm>
            <a:off x="8189913" y="665163"/>
            <a:ext cx="3681412"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3200" b="1">
                <a:solidFill>
                  <a:srgbClr val="3F3F3F"/>
                </a:solidFill>
                <a:sym typeface="Arial" pitchFamily="34" charset="0"/>
              </a:rPr>
              <a:t>Totally  </a:t>
            </a:r>
            <a:r>
              <a:rPr lang="en-US" sz="3200" b="1">
                <a:solidFill>
                  <a:srgbClr val="DAB000"/>
                </a:solidFill>
                <a:sym typeface="Arial" pitchFamily="34" charset="0"/>
              </a:rPr>
              <a:t>189 M</a:t>
            </a:r>
            <a:r>
              <a:rPr lang="en-US" sz="3200" b="1">
                <a:solidFill>
                  <a:srgbClr val="3F3F3F"/>
                </a:solidFill>
                <a:sym typeface="Arial" pitchFamily="34" charset="0"/>
              </a:rPr>
              <a:t> Sales</a:t>
            </a:r>
            <a:endParaRPr lang="zh-CN" altLang="en-US" sz="3200" b="1">
              <a:solidFill>
                <a:srgbClr val="3F3F3F"/>
              </a:solidFill>
              <a:sym typeface="Arial" pitchFamily="34" charset="0"/>
            </a:endParaRPr>
          </a:p>
        </p:txBody>
      </p:sp>
    </p:spTree>
  </p:cSld>
  <p:clrMapOvr>
    <a:masterClrMapping/>
  </p:clrMapOvr>
  <p:transition spd="slow">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矩形 1"/>
          <p:cNvSpPr>
            <a:spLocks noChangeArrowheads="1"/>
          </p:cNvSpPr>
          <p:nvPr/>
        </p:nvSpPr>
        <p:spPr bwMode="auto">
          <a:xfrm>
            <a:off x="0" y="0"/>
            <a:ext cx="12192000" cy="890588"/>
          </a:xfrm>
          <a:prstGeom prst="rect">
            <a:avLst/>
          </a:prstGeom>
          <a:solidFill>
            <a:srgbClr val="231F20"/>
          </a:solidFill>
          <a:ln>
            <a:noFill/>
          </a:ln>
          <a:extLst>
            <a:ext uri="{91240B29-F687-4F45-9708-019B960494DF}">
              <a14:hiddenLine xmlns:a14="http://schemas.microsoft.com/office/drawing/2010/main" w="12700" cap="flat" cmpd="sng">
                <a:solidFill>
                  <a:srgbClr val="2F6583"/>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411" name="文本框 2"/>
          <p:cNvSpPr>
            <a:spLocks noChangeArrowheads="1"/>
          </p:cNvSpPr>
          <p:nvPr/>
        </p:nvSpPr>
        <p:spPr bwMode="auto">
          <a:xfrm>
            <a:off x="1689100" y="122238"/>
            <a:ext cx="881380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sz="3600">
                <a:solidFill>
                  <a:schemeClr val="bg1"/>
                </a:solidFill>
                <a:latin typeface="Fira Sans" pitchFamily="2" charset="0"/>
                <a:sym typeface="Fira Sans" pitchFamily="2" charset="0"/>
              </a:rPr>
              <a:t>Our Bar Date</a:t>
            </a:r>
            <a:endParaRPr lang="zh-CN" altLang="en-US" sz="3600">
              <a:solidFill>
                <a:schemeClr val="bg1"/>
              </a:solidFill>
              <a:latin typeface="Fira Sans" pitchFamily="2" charset="0"/>
              <a:sym typeface="Fira Sans" pitchFamily="2" charset="0"/>
            </a:endParaRPr>
          </a:p>
        </p:txBody>
      </p:sp>
      <p:pic>
        <p:nvPicPr>
          <p:cNvPr id="17412" name="图表 5"/>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5750" y="1939925"/>
            <a:ext cx="5810250" cy="427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3" name="Freeform 19"/>
          <p:cNvSpPr>
            <a:spLocks noEditPoints="1" noChangeArrowheads="1"/>
          </p:cNvSpPr>
          <p:nvPr/>
        </p:nvSpPr>
        <p:spPr bwMode="auto">
          <a:xfrm>
            <a:off x="1414463" y="2828925"/>
            <a:ext cx="549275" cy="450850"/>
          </a:xfrm>
          <a:custGeom>
            <a:avLst/>
            <a:gdLst>
              <a:gd name="T0" fmla="*/ 71 w 81"/>
              <a:gd name="T1" fmla="*/ 12 h 65"/>
              <a:gd name="T2" fmla="*/ 56 w 81"/>
              <a:gd name="T3" fmla="*/ 12 h 65"/>
              <a:gd name="T4" fmla="*/ 56 w 81"/>
              <a:gd name="T5" fmla="*/ 11 h 65"/>
              <a:gd name="T6" fmla="*/ 56 w 81"/>
              <a:gd name="T7" fmla="*/ 6 h 65"/>
              <a:gd name="T8" fmla="*/ 50 w 81"/>
              <a:gd name="T9" fmla="*/ 0 h 65"/>
              <a:gd name="T10" fmla="*/ 31 w 81"/>
              <a:gd name="T11" fmla="*/ 0 h 65"/>
              <a:gd name="T12" fmla="*/ 25 w 81"/>
              <a:gd name="T13" fmla="*/ 6 h 65"/>
              <a:gd name="T14" fmla="*/ 25 w 81"/>
              <a:gd name="T15" fmla="*/ 11 h 65"/>
              <a:gd name="T16" fmla="*/ 25 w 81"/>
              <a:gd name="T17" fmla="*/ 12 h 65"/>
              <a:gd name="T18" fmla="*/ 10 w 81"/>
              <a:gd name="T19" fmla="*/ 12 h 65"/>
              <a:gd name="T20" fmla="*/ 0 w 81"/>
              <a:gd name="T21" fmla="*/ 22 h 65"/>
              <a:gd name="T22" fmla="*/ 0 w 81"/>
              <a:gd name="T23" fmla="*/ 29 h 65"/>
              <a:gd name="T24" fmla="*/ 1 w 81"/>
              <a:gd name="T25" fmla="*/ 30 h 65"/>
              <a:gd name="T26" fmla="*/ 1 w 81"/>
              <a:gd name="T27" fmla="*/ 32 h 65"/>
              <a:gd name="T28" fmla="*/ 1 w 81"/>
              <a:gd name="T29" fmla="*/ 35 h 65"/>
              <a:gd name="T30" fmla="*/ 1 w 81"/>
              <a:gd name="T31" fmla="*/ 56 h 65"/>
              <a:gd name="T32" fmla="*/ 10 w 81"/>
              <a:gd name="T33" fmla="*/ 65 h 65"/>
              <a:gd name="T34" fmla="*/ 71 w 81"/>
              <a:gd name="T35" fmla="*/ 65 h 65"/>
              <a:gd name="T36" fmla="*/ 80 w 81"/>
              <a:gd name="T37" fmla="*/ 56 h 65"/>
              <a:gd name="T38" fmla="*/ 80 w 81"/>
              <a:gd name="T39" fmla="*/ 35 h 65"/>
              <a:gd name="T40" fmla="*/ 80 w 81"/>
              <a:gd name="T41" fmla="*/ 32 h 65"/>
              <a:gd name="T42" fmla="*/ 80 w 81"/>
              <a:gd name="T43" fmla="*/ 30 h 65"/>
              <a:gd name="T44" fmla="*/ 81 w 81"/>
              <a:gd name="T45" fmla="*/ 29 h 65"/>
              <a:gd name="T46" fmla="*/ 81 w 81"/>
              <a:gd name="T47" fmla="*/ 22 h 65"/>
              <a:gd name="T48" fmla="*/ 71 w 81"/>
              <a:gd name="T49" fmla="*/ 12 h 65"/>
              <a:gd name="T50" fmla="*/ 28 w 81"/>
              <a:gd name="T51" fmla="*/ 6 h 65"/>
              <a:gd name="T52" fmla="*/ 31 w 81"/>
              <a:gd name="T53" fmla="*/ 4 h 65"/>
              <a:gd name="T54" fmla="*/ 50 w 81"/>
              <a:gd name="T55" fmla="*/ 4 h 65"/>
              <a:gd name="T56" fmla="*/ 53 w 81"/>
              <a:gd name="T57" fmla="*/ 6 h 65"/>
              <a:gd name="T58" fmla="*/ 53 w 81"/>
              <a:gd name="T59" fmla="*/ 11 h 65"/>
              <a:gd name="T60" fmla="*/ 52 w 81"/>
              <a:gd name="T61" fmla="*/ 12 h 65"/>
              <a:gd name="T62" fmla="*/ 28 w 81"/>
              <a:gd name="T63" fmla="*/ 12 h 65"/>
              <a:gd name="T64" fmla="*/ 28 w 81"/>
              <a:gd name="T65" fmla="*/ 11 h 65"/>
              <a:gd name="T66" fmla="*/ 28 w 81"/>
              <a:gd name="T67" fmla="*/ 6 h 65"/>
              <a:gd name="T68" fmla="*/ 74 w 81"/>
              <a:gd name="T69" fmla="*/ 33 h 65"/>
              <a:gd name="T70" fmla="*/ 44 w 81"/>
              <a:gd name="T71" fmla="*/ 39 h 65"/>
              <a:gd name="T72" fmla="*/ 44 w 81"/>
              <a:gd name="T73" fmla="*/ 41 h 65"/>
              <a:gd name="T74" fmla="*/ 42 w 81"/>
              <a:gd name="T75" fmla="*/ 43 h 65"/>
              <a:gd name="T76" fmla="*/ 39 w 81"/>
              <a:gd name="T77" fmla="*/ 43 h 65"/>
              <a:gd name="T78" fmla="*/ 37 w 81"/>
              <a:gd name="T79" fmla="*/ 41 h 65"/>
              <a:gd name="T80" fmla="*/ 37 w 81"/>
              <a:gd name="T81" fmla="*/ 39 h 65"/>
              <a:gd name="T82" fmla="*/ 6 w 81"/>
              <a:gd name="T83" fmla="*/ 33 h 65"/>
              <a:gd name="T84" fmla="*/ 6 w 81"/>
              <a:gd name="T85" fmla="*/ 31 h 65"/>
              <a:gd name="T86" fmla="*/ 37 w 81"/>
              <a:gd name="T87" fmla="*/ 37 h 65"/>
              <a:gd name="T88" fmla="*/ 37 w 81"/>
              <a:gd name="T89" fmla="*/ 34 h 65"/>
              <a:gd name="T90" fmla="*/ 39 w 81"/>
              <a:gd name="T91" fmla="*/ 32 h 65"/>
              <a:gd name="T92" fmla="*/ 42 w 81"/>
              <a:gd name="T93" fmla="*/ 32 h 65"/>
              <a:gd name="T94" fmla="*/ 44 w 81"/>
              <a:gd name="T95" fmla="*/ 34 h 65"/>
              <a:gd name="T96" fmla="*/ 44 w 81"/>
              <a:gd name="T97" fmla="*/ 37 h 65"/>
              <a:gd name="T98" fmla="*/ 74 w 81"/>
              <a:gd name="T99" fmla="*/ 31 h 65"/>
              <a:gd name="T100" fmla="*/ 74 w 81"/>
              <a:gd name="T101" fmla="*/ 33 h 65"/>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81"/>
              <a:gd name="T154" fmla="*/ 0 h 65"/>
              <a:gd name="T155" fmla="*/ 81 w 81"/>
              <a:gd name="T156" fmla="*/ 65 h 65"/>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81" h="65">
                <a:moveTo>
                  <a:pt x="71" y="12"/>
                </a:moveTo>
                <a:cubicBezTo>
                  <a:pt x="56" y="12"/>
                  <a:pt x="56" y="12"/>
                  <a:pt x="56" y="12"/>
                </a:cubicBezTo>
                <a:cubicBezTo>
                  <a:pt x="56" y="11"/>
                  <a:pt x="56" y="11"/>
                  <a:pt x="56" y="11"/>
                </a:cubicBezTo>
                <a:cubicBezTo>
                  <a:pt x="56" y="6"/>
                  <a:pt x="56" y="6"/>
                  <a:pt x="56" y="6"/>
                </a:cubicBezTo>
                <a:cubicBezTo>
                  <a:pt x="56" y="3"/>
                  <a:pt x="53" y="0"/>
                  <a:pt x="50" y="0"/>
                </a:cubicBezTo>
                <a:cubicBezTo>
                  <a:pt x="31" y="0"/>
                  <a:pt x="31" y="0"/>
                  <a:pt x="31" y="0"/>
                </a:cubicBezTo>
                <a:cubicBezTo>
                  <a:pt x="28" y="0"/>
                  <a:pt x="25" y="3"/>
                  <a:pt x="25" y="6"/>
                </a:cubicBezTo>
                <a:cubicBezTo>
                  <a:pt x="25" y="11"/>
                  <a:pt x="25" y="11"/>
                  <a:pt x="25" y="11"/>
                </a:cubicBezTo>
                <a:cubicBezTo>
                  <a:pt x="25" y="11"/>
                  <a:pt x="25" y="11"/>
                  <a:pt x="25" y="12"/>
                </a:cubicBezTo>
                <a:cubicBezTo>
                  <a:pt x="10" y="12"/>
                  <a:pt x="10" y="12"/>
                  <a:pt x="10" y="12"/>
                </a:cubicBezTo>
                <a:cubicBezTo>
                  <a:pt x="4" y="12"/>
                  <a:pt x="0" y="16"/>
                  <a:pt x="0" y="22"/>
                </a:cubicBezTo>
                <a:cubicBezTo>
                  <a:pt x="0" y="29"/>
                  <a:pt x="0" y="29"/>
                  <a:pt x="0" y="29"/>
                </a:cubicBezTo>
                <a:cubicBezTo>
                  <a:pt x="1" y="30"/>
                  <a:pt x="1" y="30"/>
                  <a:pt x="1" y="30"/>
                </a:cubicBezTo>
                <a:cubicBezTo>
                  <a:pt x="1" y="32"/>
                  <a:pt x="1" y="32"/>
                  <a:pt x="1" y="32"/>
                </a:cubicBezTo>
                <a:cubicBezTo>
                  <a:pt x="1" y="35"/>
                  <a:pt x="1" y="35"/>
                  <a:pt x="1" y="35"/>
                </a:cubicBezTo>
                <a:cubicBezTo>
                  <a:pt x="1" y="56"/>
                  <a:pt x="1" y="56"/>
                  <a:pt x="1" y="56"/>
                </a:cubicBezTo>
                <a:cubicBezTo>
                  <a:pt x="1" y="61"/>
                  <a:pt x="5" y="65"/>
                  <a:pt x="10" y="65"/>
                </a:cubicBezTo>
                <a:cubicBezTo>
                  <a:pt x="71" y="65"/>
                  <a:pt x="71" y="65"/>
                  <a:pt x="71" y="65"/>
                </a:cubicBezTo>
                <a:cubicBezTo>
                  <a:pt x="76" y="65"/>
                  <a:pt x="80" y="61"/>
                  <a:pt x="80" y="56"/>
                </a:cubicBezTo>
                <a:cubicBezTo>
                  <a:pt x="80" y="35"/>
                  <a:pt x="80" y="35"/>
                  <a:pt x="80" y="35"/>
                </a:cubicBezTo>
                <a:cubicBezTo>
                  <a:pt x="80" y="32"/>
                  <a:pt x="80" y="32"/>
                  <a:pt x="80" y="32"/>
                </a:cubicBezTo>
                <a:cubicBezTo>
                  <a:pt x="80" y="30"/>
                  <a:pt x="80" y="30"/>
                  <a:pt x="80" y="30"/>
                </a:cubicBezTo>
                <a:cubicBezTo>
                  <a:pt x="81" y="29"/>
                  <a:pt x="81" y="29"/>
                  <a:pt x="81" y="29"/>
                </a:cubicBezTo>
                <a:cubicBezTo>
                  <a:pt x="81" y="22"/>
                  <a:pt x="81" y="22"/>
                  <a:pt x="81" y="22"/>
                </a:cubicBezTo>
                <a:cubicBezTo>
                  <a:pt x="81" y="16"/>
                  <a:pt x="76" y="12"/>
                  <a:pt x="71" y="12"/>
                </a:cubicBezTo>
                <a:close/>
                <a:moveTo>
                  <a:pt x="28" y="6"/>
                </a:moveTo>
                <a:cubicBezTo>
                  <a:pt x="28" y="5"/>
                  <a:pt x="29" y="4"/>
                  <a:pt x="31" y="4"/>
                </a:cubicBezTo>
                <a:cubicBezTo>
                  <a:pt x="50" y="4"/>
                  <a:pt x="50" y="4"/>
                  <a:pt x="50" y="4"/>
                </a:cubicBezTo>
                <a:cubicBezTo>
                  <a:pt x="51" y="4"/>
                  <a:pt x="53" y="5"/>
                  <a:pt x="53" y="6"/>
                </a:cubicBezTo>
                <a:cubicBezTo>
                  <a:pt x="53" y="11"/>
                  <a:pt x="53" y="11"/>
                  <a:pt x="53" y="11"/>
                </a:cubicBezTo>
                <a:cubicBezTo>
                  <a:pt x="53" y="11"/>
                  <a:pt x="52" y="11"/>
                  <a:pt x="52" y="12"/>
                </a:cubicBezTo>
                <a:cubicBezTo>
                  <a:pt x="28" y="12"/>
                  <a:pt x="28" y="12"/>
                  <a:pt x="28" y="12"/>
                </a:cubicBezTo>
                <a:cubicBezTo>
                  <a:pt x="28" y="11"/>
                  <a:pt x="28" y="11"/>
                  <a:pt x="28" y="11"/>
                </a:cubicBezTo>
                <a:cubicBezTo>
                  <a:pt x="28" y="6"/>
                  <a:pt x="28" y="6"/>
                  <a:pt x="28" y="6"/>
                </a:cubicBezTo>
                <a:close/>
                <a:moveTo>
                  <a:pt x="74" y="33"/>
                </a:moveTo>
                <a:cubicBezTo>
                  <a:pt x="44" y="39"/>
                  <a:pt x="44" y="39"/>
                  <a:pt x="44" y="39"/>
                </a:cubicBezTo>
                <a:cubicBezTo>
                  <a:pt x="44" y="41"/>
                  <a:pt x="44" y="41"/>
                  <a:pt x="44" y="41"/>
                </a:cubicBezTo>
                <a:cubicBezTo>
                  <a:pt x="44" y="42"/>
                  <a:pt x="43" y="43"/>
                  <a:pt x="42" y="43"/>
                </a:cubicBezTo>
                <a:cubicBezTo>
                  <a:pt x="39" y="43"/>
                  <a:pt x="39" y="43"/>
                  <a:pt x="39" y="43"/>
                </a:cubicBezTo>
                <a:cubicBezTo>
                  <a:pt x="38" y="43"/>
                  <a:pt x="37" y="42"/>
                  <a:pt x="37" y="41"/>
                </a:cubicBezTo>
                <a:cubicBezTo>
                  <a:pt x="37" y="39"/>
                  <a:pt x="37" y="39"/>
                  <a:pt x="37" y="39"/>
                </a:cubicBezTo>
                <a:cubicBezTo>
                  <a:pt x="6" y="33"/>
                  <a:pt x="6" y="33"/>
                  <a:pt x="6" y="33"/>
                </a:cubicBezTo>
                <a:cubicBezTo>
                  <a:pt x="6" y="31"/>
                  <a:pt x="6" y="31"/>
                  <a:pt x="6" y="31"/>
                </a:cubicBezTo>
                <a:cubicBezTo>
                  <a:pt x="37" y="37"/>
                  <a:pt x="37" y="37"/>
                  <a:pt x="37" y="37"/>
                </a:cubicBezTo>
                <a:cubicBezTo>
                  <a:pt x="37" y="34"/>
                  <a:pt x="37" y="34"/>
                  <a:pt x="37" y="34"/>
                </a:cubicBezTo>
                <a:cubicBezTo>
                  <a:pt x="37" y="33"/>
                  <a:pt x="38" y="32"/>
                  <a:pt x="39" y="32"/>
                </a:cubicBezTo>
                <a:cubicBezTo>
                  <a:pt x="42" y="32"/>
                  <a:pt x="42" y="32"/>
                  <a:pt x="42" y="32"/>
                </a:cubicBezTo>
                <a:cubicBezTo>
                  <a:pt x="43" y="32"/>
                  <a:pt x="44" y="33"/>
                  <a:pt x="44" y="34"/>
                </a:cubicBezTo>
                <a:cubicBezTo>
                  <a:pt x="44" y="37"/>
                  <a:pt x="44" y="37"/>
                  <a:pt x="44" y="37"/>
                </a:cubicBezTo>
                <a:cubicBezTo>
                  <a:pt x="74" y="31"/>
                  <a:pt x="74" y="31"/>
                  <a:pt x="74" y="31"/>
                </a:cubicBezTo>
                <a:lnTo>
                  <a:pt x="74" y="33"/>
                </a:lnTo>
                <a:close/>
              </a:path>
            </a:pathLst>
          </a:custGeom>
          <a:solidFill>
            <a:srgbClr val="7F7F7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17414" name="Freeform 39"/>
          <p:cNvSpPr>
            <a:spLocks noEditPoints="1" noChangeArrowheads="1"/>
          </p:cNvSpPr>
          <p:nvPr/>
        </p:nvSpPr>
        <p:spPr bwMode="auto">
          <a:xfrm>
            <a:off x="4835525" y="1733550"/>
            <a:ext cx="490538" cy="679450"/>
          </a:xfrm>
          <a:custGeom>
            <a:avLst/>
            <a:gdLst>
              <a:gd name="T0" fmla="*/ 220 w 715"/>
              <a:gd name="T1" fmla="*/ 0 h 990"/>
              <a:gd name="T2" fmla="*/ 220 w 715"/>
              <a:gd name="T3" fmla="*/ 210 h 990"/>
              <a:gd name="T4" fmla="*/ 593 w 715"/>
              <a:gd name="T5" fmla="*/ 403 h 990"/>
              <a:gd name="T6" fmla="*/ 599 w 715"/>
              <a:gd name="T7" fmla="*/ 328 h 990"/>
              <a:gd name="T8" fmla="*/ 546 w 715"/>
              <a:gd name="T9" fmla="*/ 313 h 990"/>
              <a:gd name="T10" fmla="*/ 492 w 715"/>
              <a:gd name="T11" fmla="*/ 328 h 990"/>
              <a:gd name="T12" fmla="*/ 498 w 715"/>
              <a:gd name="T13" fmla="*/ 366 h 990"/>
              <a:gd name="T14" fmla="*/ 402 w 715"/>
              <a:gd name="T15" fmla="*/ 347 h 990"/>
              <a:gd name="T16" fmla="*/ 321 w 715"/>
              <a:gd name="T17" fmla="*/ 256 h 990"/>
              <a:gd name="T18" fmla="*/ 228 w 715"/>
              <a:gd name="T19" fmla="*/ 226 h 990"/>
              <a:gd name="T20" fmla="*/ 218 w 715"/>
              <a:gd name="T21" fmla="*/ 498 h 990"/>
              <a:gd name="T22" fmla="*/ 209 w 715"/>
              <a:gd name="T23" fmla="*/ 226 h 990"/>
              <a:gd name="T24" fmla="*/ 111 w 715"/>
              <a:gd name="T25" fmla="*/ 565 h 990"/>
              <a:gd name="T26" fmla="*/ 135 w 715"/>
              <a:gd name="T27" fmla="*/ 571 h 990"/>
              <a:gd name="T28" fmla="*/ 97 w 715"/>
              <a:gd name="T29" fmla="*/ 938 h 990"/>
              <a:gd name="T30" fmla="*/ 142 w 715"/>
              <a:gd name="T31" fmla="*/ 990 h 990"/>
              <a:gd name="T32" fmla="*/ 225 w 715"/>
              <a:gd name="T33" fmla="*/ 582 h 990"/>
              <a:gd name="T34" fmla="*/ 326 w 715"/>
              <a:gd name="T35" fmla="*/ 990 h 990"/>
              <a:gd name="T36" fmla="*/ 371 w 715"/>
              <a:gd name="T37" fmla="*/ 936 h 990"/>
              <a:gd name="T38" fmla="*/ 314 w 715"/>
              <a:gd name="T39" fmla="*/ 570 h 990"/>
              <a:gd name="T40" fmla="*/ 347 w 715"/>
              <a:gd name="T41" fmla="*/ 399 h 990"/>
              <a:gd name="T42" fmla="*/ 442 w 715"/>
              <a:gd name="T43" fmla="*/ 460 h 990"/>
              <a:gd name="T44" fmla="*/ 382 w 715"/>
              <a:gd name="T45" fmla="*/ 625 h 990"/>
              <a:gd name="T46" fmla="*/ 715 w 715"/>
              <a:gd name="T47" fmla="*/ 625 h 990"/>
              <a:gd name="T48" fmla="*/ 139 w 715"/>
              <a:gd name="T49" fmla="*/ 493 h 990"/>
              <a:gd name="T50" fmla="*/ 147 w 715"/>
              <a:gd name="T51" fmla="*/ 326 h 990"/>
              <a:gd name="T52" fmla="*/ 556 w 715"/>
              <a:gd name="T53" fmla="*/ 677 h 990"/>
              <a:gd name="T54" fmla="*/ 539 w 715"/>
              <a:gd name="T55" fmla="*/ 708 h 990"/>
              <a:gd name="T56" fmla="*/ 496 w 715"/>
              <a:gd name="T57" fmla="*/ 665 h 990"/>
              <a:gd name="T58" fmla="*/ 543 w 715"/>
              <a:gd name="T59" fmla="*/ 658 h 990"/>
              <a:gd name="T60" fmla="*/ 545 w 715"/>
              <a:gd name="T61" fmla="*/ 595 h 990"/>
              <a:gd name="T62" fmla="*/ 541 w 715"/>
              <a:gd name="T63" fmla="*/ 498 h 990"/>
              <a:gd name="T64" fmla="*/ 558 w 715"/>
              <a:gd name="T65" fmla="*/ 469 h 990"/>
              <a:gd name="T66" fmla="*/ 594 w 715"/>
              <a:gd name="T67" fmla="*/ 507 h 990"/>
              <a:gd name="T68" fmla="*/ 552 w 715"/>
              <a:gd name="T69" fmla="*/ 517 h 990"/>
              <a:gd name="T70" fmla="*/ 557 w 715"/>
              <a:gd name="T71" fmla="*/ 575 h 990"/>
              <a:gd name="T72" fmla="*/ 556 w 715"/>
              <a:gd name="T73" fmla="*/ 677 h 990"/>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715"/>
              <a:gd name="T112" fmla="*/ 0 h 990"/>
              <a:gd name="T113" fmla="*/ 715 w 715"/>
              <a:gd name="T114" fmla="*/ 990 h 990"/>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715" h="990">
                <a:moveTo>
                  <a:pt x="120" y="105"/>
                </a:moveTo>
                <a:cubicBezTo>
                  <a:pt x="120" y="47"/>
                  <a:pt x="165" y="0"/>
                  <a:pt x="220" y="0"/>
                </a:cubicBezTo>
                <a:cubicBezTo>
                  <a:pt x="275" y="0"/>
                  <a:pt x="319" y="47"/>
                  <a:pt x="319" y="105"/>
                </a:cubicBezTo>
                <a:cubicBezTo>
                  <a:pt x="319" y="163"/>
                  <a:pt x="275" y="210"/>
                  <a:pt x="220" y="210"/>
                </a:cubicBezTo>
                <a:cubicBezTo>
                  <a:pt x="165" y="210"/>
                  <a:pt x="120" y="163"/>
                  <a:pt x="120" y="105"/>
                </a:cubicBezTo>
                <a:close/>
                <a:moveTo>
                  <a:pt x="593" y="403"/>
                </a:moveTo>
                <a:cubicBezTo>
                  <a:pt x="589" y="377"/>
                  <a:pt x="591" y="343"/>
                  <a:pt x="619" y="329"/>
                </a:cubicBezTo>
                <a:cubicBezTo>
                  <a:pt x="619" y="329"/>
                  <a:pt x="615" y="317"/>
                  <a:pt x="599" y="328"/>
                </a:cubicBezTo>
                <a:cubicBezTo>
                  <a:pt x="583" y="338"/>
                  <a:pt x="572" y="336"/>
                  <a:pt x="567" y="329"/>
                </a:cubicBezTo>
                <a:cubicBezTo>
                  <a:pt x="564" y="326"/>
                  <a:pt x="556" y="313"/>
                  <a:pt x="546" y="313"/>
                </a:cubicBezTo>
                <a:cubicBezTo>
                  <a:pt x="536" y="312"/>
                  <a:pt x="527" y="326"/>
                  <a:pt x="524" y="329"/>
                </a:cubicBezTo>
                <a:cubicBezTo>
                  <a:pt x="519" y="336"/>
                  <a:pt x="509" y="338"/>
                  <a:pt x="492" y="328"/>
                </a:cubicBezTo>
                <a:cubicBezTo>
                  <a:pt x="476" y="317"/>
                  <a:pt x="473" y="329"/>
                  <a:pt x="473" y="329"/>
                </a:cubicBezTo>
                <a:cubicBezTo>
                  <a:pt x="488" y="337"/>
                  <a:pt x="495" y="351"/>
                  <a:pt x="498" y="366"/>
                </a:cubicBezTo>
                <a:cubicBezTo>
                  <a:pt x="500" y="374"/>
                  <a:pt x="448" y="386"/>
                  <a:pt x="440" y="386"/>
                </a:cubicBezTo>
                <a:cubicBezTo>
                  <a:pt x="418" y="385"/>
                  <a:pt x="411" y="365"/>
                  <a:pt x="402" y="347"/>
                </a:cubicBezTo>
                <a:cubicBezTo>
                  <a:pt x="394" y="333"/>
                  <a:pt x="386" y="320"/>
                  <a:pt x="377" y="308"/>
                </a:cubicBezTo>
                <a:cubicBezTo>
                  <a:pt x="361" y="288"/>
                  <a:pt x="342" y="270"/>
                  <a:pt x="321" y="256"/>
                </a:cubicBezTo>
                <a:cubicBezTo>
                  <a:pt x="305" y="245"/>
                  <a:pt x="287" y="237"/>
                  <a:pt x="268" y="232"/>
                </a:cubicBezTo>
                <a:cubicBezTo>
                  <a:pt x="266" y="231"/>
                  <a:pt x="228" y="225"/>
                  <a:pt x="228" y="226"/>
                </a:cubicBezTo>
                <a:cubicBezTo>
                  <a:pt x="228" y="226"/>
                  <a:pt x="249" y="460"/>
                  <a:pt x="249" y="460"/>
                </a:cubicBezTo>
                <a:cubicBezTo>
                  <a:pt x="218" y="498"/>
                  <a:pt x="218" y="498"/>
                  <a:pt x="218" y="498"/>
                </a:cubicBezTo>
                <a:cubicBezTo>
                  <a:pt x="183" y="460"/>
                  <a:pt x="183" y="460"/>
                  <a:pt x="183" y="460"/>
                </a:cubicBezTo>
                <a:cubicBezTo>
                  <a:pt x="183" y="460"/>
                  <a:pt x="210" y="226"/>
                  <a:pt x="209" y="226"/>
                </a:cubicBezTo>
                <a:cubicBezTo>
                  <a:pt x="182" y="225"/>
                  <a:pt x="92" y="234"/>
                  <a:pt x="30" y="369"/>
                </a:cubicBezTo>
                <a:cubicBezTo>
                  <a:pt x="0" y="432"/>
                  <a:pt x="66" y="534"/>
                  <a:pt x="111" y="565"/>
                </a:cubicBezTo>
                <a:cubicBezTo>
                  <a:pt x="117" y="570"/>
                  <a:pt x="124" y="572"/>
                  <a:pt x="131" y="572"/>
                </a:cubicBezTo>
                <a:cubicBezTo>
                  <a:pt x="132" y="572"/>
                  <a:pt x="134" y="571"/>
                  <a:pt x="135" y="571"/>
                </a:cubicBezTo>
                <a:cubicBezTo>
                  <a:pt x="134" y="583"/>
                  <a:pt x="134" y="583"/>
                  <a:pt x="134" y="583"/>
                </a:cubicBezTo>
                <a:cubicBezTo>
                  <a:pt x="97" y="938"/>
                  <a:pt x="97" y="938"/>
                  <a:pt x="97" y="938"/>
                </a:cubicBezTo>
                <a:cubicBezTo>
                  <a:pt x="95" y="964"/>
                  <a:pt x="112" y="987"/>
                  <a:pt x="137" y="989"/>
                </a:cubicBezTo>
                <a:cubicBezTo>
                  <a:pt x="138" y="990"/>
                  <a:pt x="140" y="990"/>
                  <a:pt x="142" y="990"/>
                </a:cubicBezTo>
                <a:cubicBezTo>
                  <a:pt x="164" y="990"/>
                  <a:pt x="184" y="972"/>
                  <a:pt x="186" y="948"/>
                </a:cubicBezTo>
                <a:cubicBezTo>
                  <a:pt x="225" y="582"/>
                  <a:pt x="225" y="582"/>
                  <a:pt x="225" y="582"/>
                </a:cubicBezTo>
                <a:cubicBezTo>
                  <a:pt x="282" y="951"/>
                  <a:pt x="282" y="951"/>
                  <a:pt x="282" y="951"/>
                </a:cubicBezTo>
                <a:cubicBezTo>
                  <a:pt x="286" y="973"/>
                  <a:pt x="305" y="990"/>
                  <a:pt x="326" y="990"/>
                </a:cubicBezTo>
                <a:cubicBezTo>
                  <a:pt x="329" y="990"/>
                  <a:pt x="331" y="989"/>
                  <a:pt x="334" y="989"/>
                </a:cubicBezTo>
                <a:cubicBezTo>
                  <a:pt x="358" y="985"/>
                  <a:pt x="375" y="961"/>
                  <a:pt x="371" y="936"/>
                </a:cubicBezTo>
                <a:cubicBezTo>
                  <a:pt x="313" y="571"/>
                  <a:pt x="313" y="571"/>
                  <a:pt x="313" y="571"/>
                </a:cubicBezTo>
                <a:cubicBezTo>
                  <a:pt x="313" y="571"/>
                  <a:pt x="314" y="571"/>
                  <a:pt x="314" y="570"/>
                </a:cubicBezTo>
                <a:cubicBezTo>
                  <a:pt x="295" y="328"/>
                  <a:pt x="295" y="328"/>
                  <a:pt x="295" y="328"/>
                </a:cubicBezTo>
                <a:cubicBezTo>
                  <a:pt x="313" y="343"/>
                  <a:pt x="331" y="365"/>
                  <a:pt x="347" y="399"/>
                </a:cubicBezTo>
                <a:cubicBezTo>
                  <a:pt x="360" y="428"/>
                  <a:pt x="384" y="448"/>
                  <a:pt x="413" y="457"/>
                </a:cubicBezTo>
                <a:cubicBezTo>
                  <a:pt x="422" y="459"/>
                  <a:pt x="432" y="460"/>
                  <a:pt x="442" y="460"/>
                </a:cubicBezTo>
                <a:cubicBezTo>
                  <a:pt x="443" y="460"/>
                  <a:pt x="445" y="460"/>
                  <a:pt x="446" y="460"/>
                </a:cubicBezTo>
                <a:cubicBezTo>
                  <a:pt x="410" y="508"/>
                  <a:pt x="382" y="572"/>
                  <a:pt x="382" y="625"/>
                </a:cubicBezTo>
                <a:cubicBezTo>
                  <a:pt x="382" y="723"/>
                  <a:pt x="457" y="802"/>
                  <a:pt x="548" y="802"/>
                </a:cubicBezTo>
                <a:cubicBezTo>
                  <a:pt x="640" y="802"/>
                  <a:pt x="715" y="723"/>
                  <a:pt x="715" y="625"/>
                </a:cubicBezTo>
                <a:cubicBezTo>
                  <a:pt x="715" y="548"/>
                  <a:pt x="654" y="441"/>
                  <a:pt x="593" y="403"/>
                </a:cubicBezTo>
                <a:close/>
                <a:moveTo>
                  <a:pt x="139" y="493"/>
                </a:moveTo>
                <a:cubicBezTo>
                  <a:pt x="113" y="466"/>
                  <a:pt x="89" y="416"/>
                  <a:pt x="94" y="402"/>
                </a:cubicBezTo>
                <a:cubicBezTo>
                  <a:pt x="111" y="364"/>
                  <a:pt x="130" y="341"/>
                  <a:pt x="147" y="326"/>
                </a:cubicBezTo>
                <a:lnTo>
                  <a:pt x="139" y="493"/>
                </a:lnTo>
                <a:close/>
                <a:moveTo>
                  <a:pt x="556" y="677"/>
                </a:moveTo>
                <a:cubicBezTo>
                  <a:pt x="556" y="708"/>
                  <a:pt x="556" y="708"/>
                  <a:pt x="556" y="708"/>
                </a:cubicBezTo>
                <a:cubicBezTo>
                  <a:pt x="539" y="708"/>
                  <a:pt x="539" y="708"/>
                  <a:pt x="539" y="708"/>
                </a:cubicBezTo>
                <a:cubicBezTo>
                  <a:pt x="539" y="678"/>
                  <a:pt x="539" y="678"/>
                  <a:pt x="539" y="678"/>
                </a:cubicBezTo>
                <a:cubicBezTo>
                  <a:pt x="523" y="678"/>
                  <a:pt x="506" y="673"/>
                  <a:pt x="496" y="665"/>
                </a:cubicBezTo>
                <a:cubicBezTo>
                  <a:pt x="503" y="646"/>
                  <a:pt x="503" y="646"/>
                  <a:pt x="503" y="646"/>
                </a:cubicBezTo>
                <a:cubicBezTo>
                  <a:pt x="513" y="653"/>
                  <a:pt x="527" y="658"/>
                  <a:pt x="543" y="658"/>
                </a:cubicBezTo>
                <a:cubicBezTo>
                  <a:pt x="563" y="658"/>
                  <a:pt x="576" y="646"/>
                  <a:pt x="576" y="630"/>
                </a:cubicBezTo>
                <a:cubicBezTo>
                  <a:pt x="576" y="614"/>
                  <a:pt x="565" y="604"/>
                  <a:pt x="545" y="595"/>
                </a:cubicBezTo>
                <a:cubicBezTo>
                  <a:pt x="516" y="584"/>
                  <a:pt x="499" y="570"/>
                  <a:pt x="499" y="545"/>
                </a:cubicBezTo>
                <a:cubicBezTo>
                  <a:pt x="499" y="521"/>
                  <a:pt x="515" y="503"/>
                  <a:pt x="541" y="498"/>
                </a:cubicBezTo>
                <a:cubicBezTo>
                  <a:pt x="541" y="469"/>
                  <a:pt x="541" y="469"/>
                  <a:pt x="541" y="469"/>
                </a:cubicBezTo>
                <a:cubicBezTo>
                  <a:pt x="558" y="469"/>
                  <a:pt x="558" y="469"/>
                  <a:pt x="558" y="469"/>
                </a:cubicBezTo>
                <a:cubicBezTo>
                  <a:pt x="558" y="497"/>
                  <a:pt x="558" y="497"/>
                  <a:pt x="558" y="497"/>
                </a:cubicBezTo>
                <a:cubicBezTo>
                  <a:pt x="575" y="498"/>
                  <a:pt x="586" y="502"/>
                  <a:pt x="594" y="507"/>
                </a:cubicBezTo>
                <a:cubicBezTo>
                  <a:pt x="587" y="526"/>
                  <a:pt x="587" y="526"/>
                  <a:pt x="587" y="526"/>
                </a:cubicBezTo>
                <a:cubicBezTo>
                  <a:pt x="581" y="523"/>
                  <a:pt x="570" y="517"/>
                  <a:pt x="552" y="517"/>
                </a:cubicBezTo>
                <a:cubicBezTo>
                  <a:pt x="531" y="517"/>
                  <a:pt x="523" y="530"/>
                  <a:pt x="523" y="542"/>
                </a:cubicBezTo>
                <a:cubicBezTo>
                  <a:pt x="523" y="557"/>
                  <a:pt x="533" y="564"/>
                  <a:pt x="557" y="575"/>
                </a:cubicBezTo>
                <a:cubicBezTo>
                  <a:pt x="586" y="587"/>
                  <a:pt x="600" y="602"/>
                  <a:pt x="600" y="628"/>
                </a:cubicBezTo>
                <a:cubicBezTo>
                  <a:pt x="600" y="651"/>
                  <a:pt x="585" y="672"/>
                  <a:pt x="556" y="677"/>
                </a:cubicBezTo>
                <a:close/>
              </a:path>
            </a:pathLst>
          </a:custGeom>
          <a:solidFill>
            <a:srgbClr val="FFCF0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grpSp>
        <p:nvGrpSpPr>
          <p:cNvPr id="17415" name="组合 8"/>
          <p:cNvGrpSpPr>
            <a:grpSpLocks/>
          </p:cNvGrpSpPr>
          <p:nvPr/>
        </p:nvGrpSpPr>
        <p:grpSpPr bwMode="auto">
          <a:xfrm>
            <a:off x="3654425" y="3600450"/>
            <a:ext cx="549275" cy="549275"/>
            <a:chOff x="0" y="0"/>
            <a:chExt cx="717550" cy="717550"/>
          </a:xfrm>
        </p:grpSpPr>
        <p:sp>
          <p:nvSpPr>
            <p:cNvPr id="17416" name="Freeform 59"/>
            <p:cNvSpPr>
              <a:spLocks noChangeArrowheads="1"/>
            </p:cNvSpPr>
            <p:nvPr/>
          </p:nvSpPr>
          <p:spPr bwMode="auto">
            <a:xfrm>
              <a:off x="434975" y="434975"/>
              <a:ext cx="282575" cy="282575"/>
            </a:xfrm>
            <a:custGeom>
              <a:avLst/>
              <a:gdLst>
                <a:gd name="T0" fmla="*/ 67 w 74"/>
                <a:gd name="T1" fmla="*/ 42 h 74"/>
                <a:gd name="T2" fmla="*/ 24 w 74"/>
                <a:gd name="T3" fmla="*/ 0 h 74"/>
                <a:gd name="T4" fmla="*/ 0 w 74"/>
                <a:gd name="T5" fmla="*/ 24 h 74"/>
                <a:gd name="T6" fmla="*/ 42 w 74"/>
                <a:gd name="T7" fmla="*/ 67 h 74"/>
                <a:gd name="T8" fmla="*/ 67 w 74"/>
                <a:gd name="T9" fmla="*/ 67 h 74"/>
                <a:gd name="T10" fmla="*/ 67 w 74"/>
                <a:gd name="T11" fmla="*/ 42 h 74"/>
                <a:gd name="T12" fmla="*/ 0 60000 65536"/>
                <a:gd name="T13" fmla="*/ 0 60000 65536"/>
                <a:gd name="T14" fmla="*/ 0 60000 65536"/>
                <a:gd name="T15" fmla="*/ 0 60000 65536"/>
                <a:gd name="T16" fmla="*/ 0 60000 65536"/>
                <a:gd name="T17" fmla="*/ 0 60000 65536"/>
                <a:gd name="T18" fmla="*/ 0 w 74"/>
                <a:gd name="T19" fmla="*/ 0 h 74"/>
                <a:gd name="T20" fmla="*/ 74 w 74"/>
                <a:gd name="T21" fmla="*/ 74 h 74"/>
              </a:gdLst>
              <a:ahLst/>
              <a:cxnLst>
                <a:cxn ang="T12">
                  <a:pos x="T0" y="T1"/>
                </a:cxn>
                <a:cxn ang="T13">
                  <a:pos x="T2" y="T3"/>
                </a:cxn>
                <a:cxn ang="T14">
                  <a:pos x="T4" y="T5"/>
                </a:cxn>
                <a:cxn ang="T15">
                  <a:pos x="T6" y="T7"/>
                </a:cxn>
                <a:cxn ang="T16">
                  <a:pos x="T8" y="T9"/>
                </a:cxn>
                <a:cxn ang="T17">
                  <a:pos x="T10" y="T11"/>
                </a:cxn>
              </a:cxnLst>
              <a:rect l="T18" t="T19" r="T20" b="T21"/>
              <a:pathLst>
                <a:path w="74" h="74">
                  <a:moveTo>
                    <a:pt x="67" y="42"/>
                  </a:moveTo>
                  <a:cubicBezTo>
                    <a:pt x="24" y="0"/>
                    <a:pt x="24" y="0"/>
                    <a:pt x="24" y="0"/>
                  </a:cubicBezTo>
                  <a:cubicBezTo>
                    <a:pt x="18" y="10"/>
                    <a:pt x="9" y="18"/>
                    <a:pt x="0" y="24"/>
                  </a:cubicBezTo>
                  <a:cubicBezTo>
                    <a:pt x="42" y="67"/>
                    <a:pt x="42" y="67"/>
                    <a:pt x="42" y="67"/>
                  </a:cubicBezTo>
                  <a:cubicBezTo>
                    <a:pt x="49" y="74"/>
                    <a:pt x="60" y="74"/>
                    <a:pt x="67" y="67"/>
                  </a:cubicBezTo>
                  <a:cubicBezTo>
                    <a:pt x="74" y="60"/>
                    <a:pt x="74" y="49"/>
                    <a:pt x="67" y="42"/>
                  </a:cubicBezTo>
                  <a:close/>
                </a:path>
              </a:pathLst>
            </a:custGeom>
            <a:solidFill>
              <a:srgbClr val="262626"/>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17417" name="Freeform 60"/>
            <p:cNvSpPr>
              <a:spLocks noEditPoints="1" noChangeArrowheads="1"/>
            </p:cNvSpPr>
            <p:nvPr/>
          </p:nvSpPr>
          <p:spPr bwMode="auto">
            <a:xfrm>
              <a:off x="0" y="0"/>
              <a:ext cx="533400" cy="533400"/>
            </a:xfrm>
            <a:custGeom>
              <a:avLst/>
              <a:gdLst>
                <a:gd name="T0" fmla="*/ 140 w 140"/>
                <a:gd name="T1" fmla="*/ 70 h 140"/>
                <a:gd name="T2" fmla="*/ 70 w 140"/>
                <a:gd name="T3" fmla="*/ 0 h 140"/>
                <a:gd name="T4" fmla="*/ 0 w 140"/>
                <a:gd name="T5" fmla="*/ 70 h 140"/>
                <a:gd name="T6" fmla="*/ 70 w 140"/>
                <a:gd name="T7" fmla="*/ 140 h 140"/>
                <a:gd name="T8" fmla="*/ 140 w 140"/>
                <a:gd name="T9" fmla="*/ 70 h 140"/>
                <a:gd name="T10" fmla="*/ 70 w 140"/>
                <a:gd name="T11" fmla="*/ 122 h 140"/>
                <a:gd name="T12" fmla="*/ 17 w 140"/>
                <a:gd name="T13" fmla="*/ 70 h 140"/>
                <a:gd name="T14" fmla="*/ 70 w 140"/>
                <a:gd name="T15" fmla="*/ 17 h 140"/>
                <a:gd name="T16" fmla="*/ 122 w 140"/>
                <a:gd name="T17" fmla="*/ 70 h 140"/>
                <a:gd name="T18" fmla="*/ 70 w 140"/>
                <a:gd name="T19" fmla="*/ 122 h 1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40"/>
                <a:gd name="T31" fmla="*/ 0 h 140"/>
                <a:gd name="T32" fmla="*/ 140 w 140"/>
                <a:gd name="T33" fmla="*/ 140 h 1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40" h="140">
                  <a:moveTo>
                    <a:pt x="140" y="70"/>
                  </a:moveTo>
                  <a:cubicBezTo>
                    <a:pt x="140" y="31"/>
                    <a:pt x="108" y="0"/>
                    <a:pt x="70" y="0"/>
                  </a:cubicBezTo>
                  <a:cubicBezTo>
                    <a:pt x="31" y="0"/>
                    <a:pt x="0" y="31"/>
                    <a:pt x="0" y="70"/>
                  </a:cubicBezTo>
                  <a:cubicBezTo>
                    <a:pt x="0" y="108"/>
                    <a:pt x="31" y="140"/>
                    <a:pt x="70" y="140"/>
                  </a:cubicBezTo>
                  <a:cubicBezTo>
                    <a:pt x="108" y="140"/>
                    <a:pt x="140" y="108"/>
                    <a:pt x="140" y="70"/>
                  </a:cubicBezTo>
                  <a:close/>
                  <a:moveTo>
                    <a:pt x="70" y="122"/>
                  </a:moveTo>
                  <a:cubicBezTo>
                    <a:pt x="41" y="122"/>
                    <a:pt x="17" y="99"/>
                    <a:pt x="17" y="70"/>
                  </a:cubicBezTo>
                  <a:cubicBezTo>
                    <a:pt x="17" y="41"/>
                    <a:pt x="41" y="17"/>
                    <a:pt x="70" y="17"/>
                  </a:cubicBezTo>
                  <a:cubicBezTo>
                    <a:pt x="99" y="17"/>
                    <a:pt x="122" y="41"/>
                    <a:pt x="122" y="70"/>
                  </a:cubicBezTo>
                  <a:cubicBezTo>
                    <a:pt x="122" y="99"/>
                    <a:pt x="99" y="122"/>
                    <a:pt x="70" y="122"/>
                  </a:cubicBezTo>
                  <a:close/>
                </a:path>
              </a:pathLst>
            </a:custGeom>
            <a:solidFill>
              <a:srgbClr val="262626"/>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17418" name="Freeform 61"/>
            <p:cNvSpPr>
              <a:spLocks noChangeArrowheads="1"/>
            </p:cNvSpPr>
            <p:nvPr/>
          </p:nvSpPr>
          <p:spPr bwMode="auto">
            <a:xfrm>
              <a:off x="111125" y="111125"/>
              <a:ext cx="155575" cy="155575"/>
            </a:xfrm>
            <a:custGeom>
              <a:avLst/>
              <a:gdLst>
                <a:gd name="T0" fmla="*/ 0 w 41"/>
                <a:gd name="T1" fmla="*/ 41 h 41"/>
                <a:gd name="T2" fmla="*/ 12 w 41"/>
                <a:gd name="T3" fmla="*/ 41 h 41"/>
                <a:gd name="T4" fmla="*/ 41 w 41"/>
                <a:gd name="T5" fmla="*/ 12 h 41"/>
                <a:gd name="T6" fmla="*/ 41 w 41"/>
                <a:gd name="T7" fmla="*/ 0 h 41"/>
                <a:gd name="T8" fmla="*/ 0 w 41"/>
                <a:gd name="T9" fmla="*/ 41 h 41"/>
                <a:gd name="T10" fmla="*/ 0 60000 65536"/>
                <a:gd name="T11" fmla="*/ 0 60000 65536"/>
                <a:gd name="T12" fmla="*/ 0 60000 65536"/>
                <a:gd name="T13" fmla="*/ 0 60000 65536"/>
                <a:gd name="T14" fmla="*/ 0 60000 65536"/>
                <a:gd name="T15" fmla="*/ 0 w 41"/>
                <a:gd name="T16" fmla="*/ 0 h 41"/>
                <a:gd name="T17" fmla="*/ 41 w 41"/>
                <a:gd name="T18" fmla="*/ 41 h 41"/>
              </a:gdLst>
              <a:ahLst/>
              <a:cxnLst>
                <a:cxn ang="T10">
                  <a:pos x="T0" y="T1"/>
                </a:cxn>
                <a:cxn ang="T11">
                  <a:pos x="T2" y="T3"/>
                </a:cxn>
                <a:cxn ang="T12">
                  <a:pos x="T4" y="T5"/>
                </a:cxn>
                <a:cxn ang="T13">
                  <a:pos x="T6" y="T7"/>
                </a:cxn>
                <a:cxn ang="T14">
                  <a:pos x="T8" y="T9"/>
                </a:cxn>
              </a:cxnLst>
              <a:rect l="T15" t="T16" r="T17" b="T18"/>
              <a:pathLst>
                <a:path w="41" h="41">
                  <a:moveTo>
                    <a:pt x="0" y="41"/>
                  </a:moveTo>
                  <a:cubicBezTo>
                    <a:pt x="12" y="41"/>
                    <a:pt x="12" y="41"/>
                    <a:pt x="12" y="41"/>
                  </a:cubicBezTo>
                  <a:cubicBezTo>
                    <a:pt x="12" y="25"/>
                    <a:pt x="25" y="12"/>
                    <a:pt x="41" y="12"/>
                  </a:cubicBezTo>
                  <a:cubicBezTo>
                    <a:pt x="41" y="0"/>
                    <a:pt x="41" y="0"/>
                    <a:pt x="41" y="0"/>
                  </a:cubicBezTo>
                  <a:cubicBezTo>
                    <a:pt x="18" y="0"/>
                    <a:pt x="0" y="18"/>
                    <a:pt x="0" y="41"/>
                  </a:cubicBezTo>
                  <a:close/>
                </a:path>
              </a:pathLst>
            </a:custGeom>
            <a:solidFill>
              <a:srgbClr val="262626"/>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grpSp>
      <p:grpSp>
        <p:nvGrpSpPr>
          <p:cNvPr id="17419" name="组合 12"/>
          <p:cNvGrpSpPr>
            <a:grpSpLocks/>
          </p:cNvGrpSpPr>
          <p:nvPr/>
        </p:nvGrpSpPr>
        <p:grpSpPr bwMode="auto">
          <a:xfrm>
            <a:off x="2566988" y="3151188"/>
            <a:ext cx="620712" cy="554037"/>
            <a:chOff x="0" y="0"/>
            <a:chExt cx="525462" cy="469901"/>
          </a:xfrm>
        </p:grpSpPr>
        <p:sp>
          <p:nvSpPr>
            <p:cNvPr id="17420" name="Freeform 5"/>
            <p:cNvSpPr>
              <a:spLocks noEditPoints="1" noChangeArrowheads="1"/>
            </p:cNvSpPr>
            <p:nvPr/>
          </p:nvSpPr>
          <p:spPr bwMode="auto">
            <a:xfrm>
              <a:off x="0" y="0"/>
              <a:ext cx="525462" cy="392113"/>
            </a:xfrm>
            <a:custGeom>
              <a:avLst/>
              <a:gdLst>
                <a:gd name="T0" fmla="*/ 88 w 94"/>
                <a:gd name="T1" fmla="*/ 0 h 70"/>
                <a:gd name="T2" fmla="*/ 6 w 94"/>
                <a:gd name="T3" fmla="*/ 0 h 70"/>
                <a:gd name="T4" fmla="*/ 0 w 94"/>
                <a:gd name="T5" fmla="*/ 6 h 70"/>
                <a:gd name="T6" fmla="*/ 0 w 94"/>
                <a:gd name="T7" fmla="*/ 65 h 70"/>
                <a:gd name="T8" fmla="*/ 6 w 94"/>
                <a:gd name="T9" fmla="*/ 70 h 70"/>
                <a:gd name="T10" fmla="*/ 88 w 94"/>
                <a:gd name="T11" fmla="*/ 70 h 70"/>
                <a:gd name="T12" fmla="*/ 94 w 94"/>
                <a:gd name="T13" fmla="*/ 65 h 70"/>
                <a:gd name="T14" fmla="*/ 94 w 94"/>
                <a:gd name="T15" fmla="*/ 6 h 70"/>
                <a:gd name="T16" fmla="*/ 88 w 94"/>
                <a:gd name="T17" fmla="*/ 0 h 70"/>
                <a:gd name="T18" fmla="*/ 87 w 94"/>
                <a:gd name="T19" fmla="*/ 60 h 70"/>
                <a:gd name="T20" fmla="*/ 7 w 94"/>
                <a:gd name="T21" fmla="*/ 60 h 70"/>
                <a:gd name="T22" fmla="*/ 7 w 94"/>
                <a:gd name="T23" fmla="*/ 8 h 70"/>
                <a:gd name="T24" fmla="*/ 87 w 94"/>
                <a:gd name="T25" fmla="*/ 8 h 70"/>
                <a:gd name="T26" fmla="*/ 87 w 94"/>
                <a:gd name="T27" fmla="*/ 60 h 7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94"/>
                <a:gd name="T43" fmla="*/ 0 h 70"/>
                <a:gd name="T44" fmla="*/ 94 w 94"/>
                <a:gd name="T45" fmla="*/ 70 h 7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94" h="70">
                  <a:moveTo>
                    <a:pt x="88" y="0"/>
                  </a:moveTo>
                  <a:cubicBezTo>
                    <a:pt x="6" y="0"/>
                    <a:pt x="6" y="0"/>
                    <a:pt x="6" y="0"/>
                  </a:cubicBezTo>
                  <a:cubicBezTo>
                    <a:pt x="3" y="0"/>
                    <a:pt x="0" y="3"/>
                    <a:pt x="0" y="6"/>
                  </a:cubicBezTo>
                  <a:cubicBezTo>
                    <a:pt x="0" y="65"/>
                    <a:pt x="0" y="65"/>
                    <a:pt x="0" y="65"/>
                  </a:cubicBezTo>
                  <a:cubicBezTo>
                    <a:pt x="0" y="68"/>
                    <a:pt x="3" y="70"/>
                    <a:pt x="6" y="70"/>
                  </a:cubicBezTo>
                  <a:cubicBezTo>
                    <a:pt x="88" y="70"/>
                    <a:pt x="88" y="70"/>
                    <a:pt x="88" y="70"/>
                  </a:cubicBezTo>
                  <a:cubicBezTo>
                    <a:pt x="91" y="70"/>
                    <a:pt x="94" y="68"/>
                    <a:pt x="94" y="65"/>
                  </a:cubicBezTo>
                  <a:cubicBezTo>
                    <a:pt x="94" y="6"/>
                    <a:pt x="94" y="6"/>
                    <a:pt x="94" y="6"/>
                  </a:cubicBezTo>
                  <a:cubicBezTo>
                    <a:pt x="94" y="3"/>
                    <a:pt x="91" y="0"/>
                    <a:pt x="88" y="0"/>
                  </a:cubicBezTo>
                  <a:close/>
                  <a:moveTo>
                    <a:pt x="87" y="60"/>
                  </a:moveTo>
                  <a:cubicBezTo>
                    <a:pt x="7" y="60"/>
                    <a:pt x="7" y="60"/>
                    <a:pt x="7" y="60"/>
                  </a:cubicBezTo>
                  <a:cubicBezTo>
                    <a:pt x="7" y="8"/>
                    <a:pt x="7" y="8"/>
                    <a:pt x="7" y="8"/>
                  </a:cubicBezTo>
                  <a:cubicBezTo>
                    <a:pt x="87" y="8"/>
                    <a:pt x="87" y="8"/>
                    <a:pt x="87" y="8"/>
                  </a:cubicBezTo>
                  <a:lnTo>
                    <a:pt x="87" y="60"/>
                  </a:lnTo>
                  <a:close/>
                </a:path>
              </a:pathLst>
            </a:custGeom>
            <a:solidFill>
              <a:srgbClr val="595959"/>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17421" name="Freeform 6"/>
            <p:cNvSpPr>
              <a:spLocks noChangeArrowheads="1"/>
            </p:cNvSpPr>
            <p:nvPr/>
          </p:nvSpPr>
          <p:spPr bwMode="auto">
            <a:xfrm>
              <a:off x="146050" y="407988"/>
              <a:ext cx="233362" cy="61913"/>
            </a:xfrm>
            <a:custGeom>
              <a:avLst/>
              <a:gdLst>
                <a:gd name="T0" fmla="*/ 35 w 147"/>
                <a:gd name="T1" fmla="*/ 0 h 39"/>
                <a:gd name="T2" fmla="*/ 0 w 147"/>
                <a:gd name="T3" fmla="*/ 39 h 39"/>
                <a:gd name="T4" fmla="*/ 147 w 147"/>
                <a:gd name="T5" fmla="*/ 39 h 39"/>
                <a:gd name="T6" fmla="*/ 112 w 147"/>
                <a:gd name="T7" fmla="*/ 0 h 39"/>
                <a:gd name="T8" fmla="*/ 35 w 147"/>
                <a:gd name="T9" fmla="*/ 0 h 39"/>
                <a:gd name="T10" fmla="*/ 0 60000 65536"/>
                <a:gd name="T11" fmla="*/ 0 60000 65536"/>
                <a:gd name="T12" fmla="*/ 0 60000 65536"/>
                <a:gd name="T13" fmla="*/ 0 60000 65536"/>
                <a:gd name="T14" fmla="*/ 0 60000 65536"/>
                <a:gd name="T15" fmla="*/ 0 w 147"/>
                <a:gd name="T16" fmla="*/ 0 h 39"/>
                <a:gd name="T17" fmla="*/ 147 w 147"/>
                <a:gd name="T18" fmla="*/ 39 h 39"/>
              </a:gdLst>
              <a:ahLst/>
              <a:cxnLst>
                <a:cxn ang="T10">
                  <a:pos x="T0" y="T1"/>
                </a:cxn>
                <a:cxn ang="T11">
                  <a:pos x="T2" y="T3"/>
                </a:cxn>
                <a:cxn ang="T12">
                  <a:pos x="T4" y="T5"/>
                </a:cxn>
                <a:cxn ang="T13">
                  <a:pos x="T6" y="T7"/>
                </a:cxn>
                <a:cxn ang="T14">
                  <a:pos x="T8" y="T9"/>
                </a:cxn>
              </a:cxnLst>
              <a:rect l="T15" t="T16" r="T17" b="T18"/>
              <a:pathLst>
                <a:path w="147" h="39">
                  <a:moveTo>
                    <a:pt x="35" y="0"/>
                  </a:moveTo>
                  <a:lnTo>
                    <a:pt x="0" y="39"/>
                  </a:lnTo>
                  <a:lnTo>
                    <a:pt x="147" y="39"/>
                  </a:lnTo>
                  <a:lnTo>
                    <a:pt x="112" y="0"/>
                  </a:lnTo>
                  <a:lnTo>
                    <a:pt x="35" y="0"/>
                  </a:lnTo>
                  <a:close/>
                </a:path>
              </a:pathLst>
            </a:custGeom>
            <a:solidFill>
              <a:srgbClr val="595959"/>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17422" name="Freeform 7"/>
            <p:cNvSpPr>
              <a:spLocks noChangeArrowheads="1"/>
            </p:cNvSpPr>
            <p:nvPr/>
          </p:nvSpPr>
          <p:spPr bwMode="auto">
            <a:xfrm>
              <a:off x="90487" y="128588"/>
              <a:ext cx="339725" cy="150813"/>
            </a:xfrm>
            <a:custGeom>
              <a:avLst/>
              <a:gdLst>
                <a:gd name="T0" fmla="*/ 4 w 61"/>
                <a:gd name="T1" fmla="*/ 27 h 27"/>
                <a:gd name="T2" fmla="*/ 7 w 61"/>
                <a:gd name="T3" fmla="*/ 23 h 27"/>
                <a:gd name="T4" fmla="*/ 7 w 61"/>
                <a:gd name="T5" fmla="*/ 22 h 27"/>
                <a:gd name="T6" fmla="*/ 24 w 61"/>
                <a:gd name="T7" fmla="*/ 8 h 27"/>
                <a:gd name="T8" fmla="*/ 27 w 61"/>
                <a:gd name="T9" fmla="*/ 9 h 27"/>
                <a:gd name="T10" fmla="*/ 28 w 61"/>
                <a:gd name="T11" fmla="*/ 8 h 27"/>
                <a:gd name="T12" fmla="*/ 38 w 61"/>
                <a:gd name="T13" fmla="*/ 17 h 27"/>
                <a:gd name="T14" fmla="*/ 38 w 61"/>
                <a:gd name="T15" fmla="*/ 17 h 27"/>
                <a:gd name="T16" fmla="*/ 42 w 61"/>
                <a:gd name="T17" fmla="*/ 21 h 27"/>
                <a:gd name="T18" fmla="*/ 46 w 61"/>
                <a:gd name="T19" fmla="*/ 17 h 27"/>
                <a:gd name="T20" fmla="*/ 46 w 61"/>
                <a:gd name="T21" fmla="*/ 16 h 27"/>
                <a:gd name="T22" fmla="*/ 55 w 61"/>
                <a:gd name="T23" fmla="*/ 8 h 27"/>
                <a:gd name="T24" fmla="*/ 57 w 61"/>
                <a:gd name="T25" fmla="*/ 8 h 27"/>
                <a:gd name="T26" fmla="*/ 61 w 61"/>
                <a:gd name="T27" fmla="*/ 4 h 27"/>
                <a:gd name="T28" fmla="*/ 57 w 61"/>
                <a:gd name="T29" fmla="*/ 0 h 27"/>
                <a:gd name="T30" fmla="*/ 53 w 61"/>
                <a:gd name="T31" fmla="*/ 4 h 27"/>
                <a:gd name="T32" fmla="*/ 54 w 61"/>
                <a:gd name="T33" fmla="*/ 6 h 27"/>
                <a:gd name="T34" fmla="*/ 44 w 61"/>
                <a:gd name="T35" fmla="*/ 14 h 27"/>
                <a:gd name="T36" fmla="*/ 42 w 61"/>
                <a:gd name="T37" fmla="*/ 14 h 27"/>
                <a:gd name="T38" fmla="*/ 40 w 61"/>
                <a:gd name="T39" fmla="*/ 15 h 27"/>
                <a:gd name="T40" fmla="*/ 30 w 61"/>
                <a:gd name="T41" fmla="*/ 7 h 27"/>
                <a:gd name="T42" fmla="*/ 30 w 61"/>
                <a:gd name="T43" fmla="*/ 5 h 27"/>
                <a:gd name="T44" fmla="*/ 27 w 61"/>
                <a:gd name="T45" fmla="*/ 1 h 27"/>
                <a:gd name="T46" fmla="*/ 23 w 61"/>
                <a:gd name="T47" fmla="*/ 5 h 27"/>
                <a:gd name="T48" fmla="*/ 23 w 61"/>
                <a:gd name="T49" fmla="*/ 7 h 27"/>
                <a:gd name="T50" fmla="*/ 6 w 61"/>
                <a:gd name="T51" fmla="*/ 20 h 27"/>
                <a:gd name="T52" fmla="*/ 4 w 61"/>
                <a:gd name="T53" fmla="*/ 19 h 27"/>
                <a:gd name="T54" fmla="*/ 0 w 61"/>
                <a:gd name="T55" fmla="*/ 23 h 27"/>
                <a:gd name="T56" fmla="*/ 4 w 61"/>
                <a:gd name="T57" fmla="*/ 27 h 27"/>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61"/>
                <a:gd name="T88" fmla="*/ 0 h 27"/>
                <a:gd name="T89" fmla="*/ 61 w 61"/>
                <a:gd name="T90" fmla="*/ 27 h 27"/>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61" h="27">
                  <a:moveTo>
                    <a:pt x="4" y="27"/>
                  </a:moveTo>
                  <a:cubicBezTo>
                    <a:pt x="6" y="27"/>
                    <a:pt x="7" y="25"/>
                    <a:pt x="7" y="23"/>
                  </a:cubicBezTo>
                  <a:cubicBezTo>
                    <a:pt x="7" y="23"/>
                    <a:pt x="7" y="22"/>
                    <a:pt x="7" y="22"/>
                  </a:cubicBezTo>
                  <a:cubicBezTo>
                    <a:pt x="12" y="18"/>
                    <a:pt x="21" y="11"/>
                    <a:pt x="24" y="8"/>
                  </a:cubicBezTo>
                  <a:cubicBezTo>
                    <a:pt x="25" y="9"/>
                    <a:pt x="26" y="9"/>
                    <a:pt x="27" y="9"/>
                  </a:cubicBezTo>
                  <a:cubicBezTo>
                    <a:pt x="27" y="9"/>
                    <a:pt x="28" y="9"/>
                    <a:pt x="28" y="8"/>
                  </a:cubicBezTo>
                  <a:cubicBezTo>
                    <a:pt x="31" y="11"/>
                    <a:pt x="35" y="14"/>
                    <a:pt x="38" y="17"/>
                  </a:cubicBezTo>
                  <a:cubicBezTo>
                    <a:pt x="38" y="17"/>
                    <a:pt x="38" y="17"/>
                    <a:pt x="38" y="17"/>
                  </a:cubicBezTo>
                  <a:cubicBezTo>
                    <a:pt x="38" y="20"/>
                    <a:pt x="40" y="21"/>
                    <a:pt x="42" y="21"/>
                  </a:cubicBezTo>
                  <a:cubicBezTo>
                    <a:pt x="44" y="21"/>
                    <a:pt x="46" y="20"/>
                    <a:pt x="46" y="17"/>
                  </a:cubicBezTo>
                  <a:cubicBezTo>
                    <a:pt x="46" y="17"/>
                    <a:pt x="46" y="17"/>
                    <a:pt x="46" y="16"/>
                  </a:cubicBezTo>
                  <a:cubicBezTo>
                    <a:pt x="55" y="8"/>
                    <a:pt x="55" y="8"/>
                    <a:pt x="55" y="8"/>
                  </a:cubicBezTo>
                  <a:cubicBezTo>
                    <a:pt x="56" y="8"/>
                    <a:pt x="56" y="8"/>
                    <a:pt x="57" y="8"/>
                  </a:cubicBezTo>
                  <a:cubicBezTo>
                    <a:pt x="59" y="8"/>
                    <a:pt x="61" y="6"/>
                    <a:pt x="61" y="4"/>
                  </a:cubicBezTo>
                  <a:cubicBezTo>
                    <a:pt x="61" y="2"/>
                    <a:pt x="59" y="0"/>
                    <a:pt x="57" y="0"/>
                  </a:cubicBezTo>
                  <a:cubicBezTo>
                    <a:pt x="55" y="0"/>
                    <a:pt x="53" y="2"/>
                    <a:pt x="53" y="4"/>
                  </a:cubicBezTo>
                  <a:cubicBezTo>
                    <a:pt x="53" y="5"/>
                    <a:pt x="53" y="5"/>
                    <a:pt x="54" y="6"/>
                  </a:cubicBezTo>
                  <a:cubicBezTo>
                    <a:pt x="51" y="8"/>
                    <a:pt x="47" y="12"/>
                    <a:pt x="44" y="14"/>
                  </a:cubicBezTo>
                  <a:cubicBezTo>
                    <a:pt x="43" y="14"/>
                    <a:pt x="43" y="14"/>
                    <a:pt x="42" y="14"/>
                  </a:cubicBezTo>
                  <a:cubicBezTo>
                    <a:pt x="41" y="14"/>
                    <a:pt x="40" y="14"/>
                    <a:pt x="40" y="15"/>
                  </a:cubicBezTo>
                  <a:cubicBezTo>
                    <a:pt x="37" y="12"/>
                    <a:pt x="33" y="9"/>
                    <a:pt x="30" y="7"/>
                  </a:cubicBezTo>
                  <a:cubicBezTo>
                    <a:pt x="30" y="6"/>
                    <a:pt x="30" y="6"/>
                    <a:pt x="30" y="5"/>
                  </a:cubicBezTo>
                  <a:cubicBezTo>
                    <a:pt x="30" y="3"/>
                    <a:pt x="29" y="1"/>
                    <a:pt x="27" y="1"/>
                  </a:cubicBezTo>
                  <a:cubicBezTo>
                    <a:pt x="25" y="1"/>
                    <a:pt x="23" y="3"/>
                    <a:pt x="23" y="5"/>
                  </a:cubicBezTo>
                  <a:cubicBezTo>
                    <a:pt x="23" y="6"/>
                    <a:pt x="23" y="6"/>
                    <a:pt x="23" y="7"/>
                  </a:cubicBezTo>
                  <a:cubicBezTo>
                    <a:pt x="6" y="20"/>
                    <a:pt x="6" y="20"/>
                    <a:pt x="6" y="20"/>
                  </a:cubicBezTo>
                  <a:cubicBezTo>
                    <a:pt x="5" y="20"/>
                    <a:pt x="4" y="19"/>
                    <a:pt x="4" y="19"/>
                  </a:cubicBezTo>
                  <a:cubicBezTo>
                    <a:pt x="1" y="19"/>
                    <a:pt x="0" y="21"/>
                    <a:pt x="0" y="23"/>
                  </a:cubicBezTo>
                  <a:cubicBezTo>
                    <a:pt x="0" y="25"/>
                    <a:pt x="1" y="27"/>
                    <a:pt x="4" y="27"/>
                  </a:cubicBezTo>
                  <a:close/>
                </a:path>
              </a:pathLst>
            </a:custGeom>
            <a:solidFill>
              <a:srgbClr val="595959"/>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grpSp>
      <p:sp>
        <p:nvSpPr>
          <p:cNvPr id="17423" name="文本框 16"/>
          <p:cNvSpPr>
            <a:spLocks noChangeArrowheads="1"/>
          </p:cNvSpPr>
          <p:nvPr/>
        </p:nvSpPr>
        <p:spPr bwMode="auto">
          <a:xfrm>
            <a:off x="6299200" y="2181225"/>
            <a:ext cx="43688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2400" b="1">
                <a:solidFill>
                  <a:srgbClr val="262626"/>
                </a:solidFill>
                <a:latin typeface="Open Sans" pitchFamily="2" charset="0"/>
                <a:ea typeface="Open Sans" pitchFamily="2" charset="0"/>
                <a:cs typeface="Open Sans" pitchFamily="2" charset="0"/>
                <a:sym typeface="Open Sans" pitchFamily="2" charset="0"/>
              </a:rPr>
              <a:t>Text your conclusion </a:t>
            </a:r>
            <a:endParaRPr lang="zh-CN" altLang="en-US" sz="2400" b="1">
              <a:solidFill>
                <a:srgbClr val="262626"/>
              </a:solidFill>
              <a:latin typeface="Open Sans" pitchFamily="2" charset="0"/>
              <a:sym typeface="Open Sans" pitchFamily="2" charset="0"/>
            </a:endParaRPr>
          </a:p>
        </p:txBody>
      </p:sp>
      <p:sp>
        <p:nvSpPr>
          <p:cNvPr id="17424" name="矩形 17"/>
          <p:cNvSpPr>
            <a:spLocks noChangeArrowheads="1"/>
          </p:cNvSpPr>
          <p:nvPr/>
        </p:nvSpPr>
        <p:spPr bwMode="auto">
          <a:xfrm>
            <a:off x="6327775" y="2835275"/>
            <a:ext cx="436880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solidFill>
                  <a:srgbClr val="262626"/>
                </a:solidFill>
                <a:latin typeface="Open Sans" pitchFamily="2" charset="0"/>
                <a:ea typeface="Open Sans" pitchFamily="2" charset="0"/>
                <a:cs typeface="Open Sans" pitchFamily="2" charset="0"/>
                <a:sym typeface="Open Sans" pitchFamily="2" charset="0"/>
              </a:rPr>
              <a:t>Lorem ipsum dolor sit amet, consectetur adipisicing elit, sed do eiusmod tempor incididunt ut labore et dolore magna aliqua. </a:t>
            </a:r>
            <a:endParaRPr lang="zh-CN" altLang="en-US">
              <a:solidFill>
                <a:srgbClr val="262626"/>
              </a:solidFill>
              <a:latin typeface="Open Sans" pitchFamily="2" charset="0"/>
              <a:sym typeface="Open Sans" pitchFamily="2" charset="0"/>
            </a:endParaRPr>
          </a:p>
        </p:txBody>
      </p:sp>
      <p:sp>
        <p:nvSpPr>
          <p:cNvPr id="17425" name="矩形 18"/>
          <p:cNvSpPr>
            <a:spLocks noChangeArrowheads="1"/>
          </p:cNvSpPr>
          <p:nvPr/>
        </p:nvSpPr>
        <p:spPr bwMode="auto">
          <a:xfrm>
            <a:off x="6327775" y="4224338"/>
            <a:ext cx="4876800" cy="1754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solidFill>
                  <a:srgbClr val="262626"/>
                </a:solidFill>
                <a:latin typeface="Open Sans" pitchFamily="2" charset="0"/>
                <a:ea typeface="Open Sans" pitchFamily="2" charset="0"/>
                <a:cs typeface="Open Sans" pitchFamily="2" charset="0"/>
                <a:sym typeface="Open Sans" pitchFamily="2" charset="0"/>
              </a:rPr>
              <a:t>Lorem ipsum dolor sit amet, consectetur adipisicing elit, sed do eiusmod tempor incididunt ut labore et dolore magna aliqua. Ut enim ad minim veniam, quis nostrud exercitation ullamcol aboris nisi ut aliquip ex commodo consequat. </a:t>
            </a:r>
            <a:endParaRPr lang="zh-CN" altLang="en-US">
              <a:solidFill>
                <a:srgbClr val="262626"/>
              </a:solidFill>
              <a:latin typeface="Open Sans" pitchFamily="2" charset="0"/>
              <a:sym typeface="Open Sans" pitchFamily="2" charset="0"/>
            </a:endParaRPr>
          </a:p>
        </p:txBody>
      </p:sp>
      <p:sp>
        <p:nvSpPr>
          <p:cNvPr id="17426" name="Freeform 21"/>
          <p:cNvSpPr>
            <a:spLocks noEditPoints="1" noChangeArrowheads="1"/>
          </p:cNvSpPr>
          <p:nvPr/>
        </p:nvSpPr>
        <p:spPr bwMode="auto">
          <a:xfrm>
            <a:off x="11322050" y="6051550"/>
            <a:ext cx="568325" cy="566738"/>
          </a:xfrm>
          <a:custGeom>
            <a:avLst/>
            <a:gdLst>
              <a:gd name="T0" fmla="*/ 96 w 192"/>
              <a:gd name="T1" fmla="*/ 0 h 192"/>
              <a:gd name="T2" fmla="*/ 0 w 192"/>
              <a:gd name="T3" fmla="*/ 96 h 192"/>
              <a:gd name="T4" fmla="*/ 96 w 192"/>
              <a:gd name="T5" fmla="*/ 192 h 192"/>
              <a:gd name="T6" fmla="*/ 192 w 192"/>
              <a:gd name="T7" fmla="*/ 96 h 192"/>
              <a:gd name="T8" fmla="*/ 96 w 192"/>
              <a:gd name="T9" fmla="*/ 0 h 192"/>
              <a:gd name="T10" fmla="*/ 96 w 192"/>
              <a:gd name="T11" fmla="*/ 24 h 192"/>
              <a:gd name="T12" fmla="*/ 168 w 192"/>
              <a:gd name="T13" fmla="*/ 96 h 192"/>
              <a:gd name="T14" fmla="*/ 96 w 192"/>
              <a:gd name="T15" fmla="*/ 168 h 192"/>
              <a:gd name="T16" fmla="*/ 24 w 192"/>
              <a:gd name="T17" fmla="*/ 96 h 192"/>
              <a:gd name="T18" fmla="*/ 96 w 192"/>
              <a:gd name="T19" fmla="*/ 24 h 192"/>
              <a:gd name="T20" fmla="*/ 140 w 192"/>
              <a:gd name="T21" fmla="*/ 88 h 192"/>
              <a:gd name="T22" fmla="*/ 144 w 192"/>
              <a:gd name="T23" fmla="*/ 96 h 192"/>
              <a:gd name="T24" fmla="*/ 140 w 192"/>
              <a:gd name="T25" fmla="*/ 104 h 192"/>
              <a:gd name="T26" fmla="*/ 116 w 192"/>
              <a:gd name="T27" fmla="*/ 128 h 192"/>
              <a:gd name="T28" fmla="*/ 103 w 192"/>
              <a:gd name="T29" fmla="*/ 131 h 192"/>
              <a:gd name="T30" fmla="*/ 96 w 192"/>
              <a:gd name="T31" fmla="*/ 120 h 192"/>
              <a:gd name="T32" fmla="*/ 96 w 192"/>
              <a:gd name="T33" fmla="*/ 108 h 192"/>
              <a:gd name="T34" fmla="*/ 60 w 192"/>
              <a:gd name="T35" fmla="*/ 108 h 192"/>
              <a:gd name="T36" fmla="*/ 48 w 192"/>
              <a:gd name="T37" fmla="*/ 96 h 192"/>
              <a:gd name="T38" fmla="*/ 60 w 192"/>
              <a:gd name="T39" fmla="*/ 84 h 192"/>
              <a:gd name="T40" fmla="*/ 96 w 192"/>
              <a:gd name="T41" fmla="*/ 84 h 192"/>
              <a:gd name="T42" fmla="*/ 96 w 192"/>
              <a:gd name="T43" fmla="*/ 72 h 192"/>
              <a:gd name="T44" fmla="*/ 103 w 192"/>
              <a:gd name="T45" fmla="*/ 61 h 192"/>
              <a:gd name="T46" fmla="*/ 116 w 192"/>
              <a:gd name="T47" fmla="*/ 64 h 192"/>
              <a:gd name="T48" fmla="*/ 140 w 192"/>
              <a:gd name="T49" fmla="*/ 88 h 19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92"/>
              <a:gd name="T76" fmla="*/ 0 h 192"/>
              <a:gd name="T77" fmla="*/ 192 w 192"/>
              <a:gd name="T78" fmla="*/ 192 h 19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92" h="192">
                <a:moveTo>
                  <a:pt x="96" y="0"/>
                </a:moveTo>
                <a:cubicBezTo>
                  <a:pt x="43" y="0"/>
                  <a:pt x="0" y="43"/>
                  <a:pt x="0" y="96"/>
                </a:cubicBezTo>
                <a:cubicBezTo>
                  <a:pt x="0" y="149"/>
                  <a:pt x="43" y="192"/>
                  <a:pt x="96" y="192"/>
                </a:cubicBezTo>
                <a:cubicBezTo>
                  <a:pt x="149" y="192"/>
                  <a:pt x="192" y="149"/>
                  <a:pt x="192" y="96"/>
                </a:cubicBezTo>
                <a:cubicBezTo>
                  <a:pt x="192" y="43"/>
                  <a:pt x="149" y="0"/>
                  <a:pt x="96" y="0"/>
                </a:cubicBezTo>
                <a:close/>
                <a:moveTo>
                  <a:pt x="96" y="24"/>
                </a:moveTo>
                <a:cubicBezTo>
                  <a:pt x="136" y="24"/>
                  <a:pt x="168" y="56"/>
                  <a:pt x="168" y="96"/>
                </a:cubicBezTo>
                <a:cubicBezTo>
                  <a:pt x="168" y="136"/>
                  <a:pt x="136" y="168"/>
                  <a:pt x="96" y="168"/>
                </a:cubicBezTo>
                <a:cubicBezTo>
                  <a:pt x="56" y="168"/>
                  <a:pt x="24" y="136"/>
                  <a:pt x="24" y="96"/>
                </a:cubicBezTo>
                <a:cubicBezTo>
                  <a:pt x="24" y="56"/>
                  <a:pt x="56" y="24"/>
                  <a:pt x="96" y="24"/>
                </a:cubicBezTo>
                <a:close/>
                <a:moveTo>
                  <a:pt x="140" y="88"/>
                </a:moveTo>
                <a:cubicBezTo>
                  <a:pt x="143" y="90"/>
                  <a:pt x="144" y="93"/>
                  <a:pt x="144" y="96"/>
                </a:cubicBezTo>
                <a:cubicBezTo>
                  <a:pt x="144" y="99"/>
                  <a:pt x="143" y="102"/>
                  <a:pt x="140" y="104"/>
                </a:cubicBezTo>
                <a:cubicBezTo>
                  <a:pt x="116" y="128"/>
                  <a:pt x="116" y="128"/>
                  <a:pt x="116" y="128"/>
                </a:cubicBezTo>
                <a:cubicBezTo>
                  <a:pt x="113" y="132"/>
                  <a:pt x="108" y="133"/>
                  <a:pt x="103" y="131"/>
                </a:cubicBezTo>
                <a:cubicBezTo>
                  <a:pt x="99" y="129"/>
                  <a:pt x="96" y="125"/>
                  <a:pt x="96" y="120"/>
                </a:cubicBezTo>
                <a:cubicBezTo>
                  <a:pt x="96" y="108"/>
                  <a:pt x="96" y="108"/>
                  <a:pt x="96" y="108"/>
                </a:cubicBezTo>
                <a:cubicBezTo>
                  <a:pt x="60" y="108"/>
                  <a:pt x="60" y="108"/>
                  <a:pt x="60" y="108"/>
                </a:cubicBezTo>
                <a:cubicBezTo>
                  <a:pt x="53" y="108"/>
                  <a:pt x="48" y="103"/>
                  <a:pt x="48" y="96"/>
                </a:cubicBezTo>
                <a:cubicBezTo>
                  <a:pt x="48" y="89"/>
                  <a:pt x="53" y="84"/>
                  <a:pt x="60" y="84"/>
                </a:cubicBezTo>
                <a:cubicBezTo>
                  <a:pt x="96" y="84"/>
                  <a:pt x="96" y="84"/>
                  <a:pt x="96" y="84"/>
                </a:cubicBezTo>
                <a:cubicBezTo>
                  <a:pt x="96" y="72"/>
                  <a:pt x="96" y="72"/>
                  <a:pt x="96" y="72"/>
                </a:cubicBezTo>
                <a:cubicBezTo>
                  <a:pt x="96" y="67"/>
                  <a:pt x="99" y="63"/>
                  <a:pt x="103" y="61"/>
                </a:cubicBezTo>
                <a:cubicBezTo>
                  <a:pt x="108" y="59"/>
                  <a:pt x="113" y="60"/>
                  <a:pt x="116" y="64"/>
                </a:cubicBezTo>
                <a:lnTo>
                  <a:pt x="140" y="88"/>
                </a:lnTo>
                <a:close/>
              </a:path>
            </a:pathLst>
          </a:custGeom>
          <a:solidFill>
            <a:schemeClr val="tx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Tree>
  </p:cSld>
  <p:clrMapOvr>
    <a:masterClrMapping/>
  </p:clrMapOvr>
  <p:transition spd="slow">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直接连接符 2"/>
          <p:cNvSpPr>
            <a:spLocks noChangeShapeType="1"/>
          </p:cNvSpPr>
          <p:nvPr/>
        </p:nvSpPr>
        <p:spPr bwMode="auto">
          <a:xfrm>
            <a:off x="0" y="654050"/>
            <a:ext cx="4006850" cy="0"/>
          </a:xfrm>
          <a:prstGeom prst="line">
            <a:avLst/>
          </a:prstGeom>
          <a:noFill/>
          <a:ln w="28575" cap="flat" cmpd="sng">
            <a:solidFill>
              <a:srgbClr val="3F3F3F"/>
            </a:solidFill>
            <a:bevel/>
            <a:headEn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18435" name="文本框 3"/>
          <p:cNvSpPr>
            <a:spLocks noChangeArrowheads="1"/>
          </p:cNvSpPr>
          <p:nvPr/>
        </p:nvSpPr>
        <p:spPr bwMode="auto">
          <a:xfrm>
            <a:off x="4229100" y="330200"/>
            <a:ext cx="6554788" cy="615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3400">
                <a:solidFill>
                  <a:srgbClr val="262626"/>
                </a:solidFill>
                <a:latin typeface="Fira Sans" pitchFamily="2" charset="0"/>
                <a:sym typeface="Fira Sans" pitchFamily="2" charset="0"/>
              </a:rPr>
              <a:t>Male &amp; Female Date Analysis</a:t>
            </a:r>
            <a:endParaRPr lang="zh-CN" altLang="en-US" sz="3400">
              <a:solidFill>
                <a:srgbClr val="262626"/>
              </a:solidFill>
              <a:latin typeface="Fira Sans" pitchFamily="2" charset="0"/>
              <a:sym typeface="Fira Sans" pitchFamily="2" charset="0"/>
            </a:endParaRPr>
          </a:p>
        </p:txBody>
      </p:sp>
      <p:grpSp>
        <p:nvGrpSpPr>
          <p:cNvPr id="18436" name="组合 4"/>
          <p:cNvGrpSpPr>
            <a:grpSpLocks/>
          </p:cNvGrpSpPr>
          <p:nvPr/>
        </p:nvGrpSpPr>
        <p:grpSpPr bwMode="auto">
          <a:xfrm>
            <a:off x="541338" y="1520825"/>
            <a:ext cx="344487" cy="938213"/>
            <a:chOff x="0" y="0"/>
            <a:chExt cx="385763" cy="1054101"/>
          </a:xfrm>
        </p:grpSpPr>
        <p:sp>
          <p:nvSpPr>
            <p:cNvPr id="18437" name="Rectangle 40"/>
            <p:cNvSpPr>
              <a:spLocks noChangeArrowheads="1"/>
            </p:cNvSpPr>
            <p:nvPr/>
          </p:nvSpPr>
          <p:spPr bwMode="auto">
            <a:xfrm>
              <a:off x="0" y="215900"/>
              <a:ext cx="385763" cy="114300"/>
            </a:xfrm>
            <a:prstGeom prst="rect">
              <a:avLst/>
            </a:prstGeom>
            <a:solidFill>
              <a:srgbClr val="595959"/>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18438" name="Rectangle 41"/>
            <p:cNvSpPr>
              <a:spLocks noChangeArrowheads="1"/>
            </p:cNvSpPr>
            <p:nvPr/>
          </p:nvSpPr>
          <p:spPr bwMode="auto">
            <a:xfrm>
              <a:off x="0" y="314325"/>
              <a:ext cx="65088" cy="303213"/>
            </a:xfrm>
            <a:prstGeom prst="rect">
              <a:avLst/>
            </a:prstGeom>
            <a:solidFill>
              <a:srgbClr val="595959"/>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18439" name="Rectangle 42"/>
            <p:cNvSpPr>
              <a:spLocks noChangeArrowheads="1"/>
            </p:cNvSpPr>
            <p:nvPr/>
          </p:nvSpPr>
          <p:spPr bwMode="auto">
            <a:xfrm>
              <a:off x="320675" y="300038"/>
              <a:ext cx="65088" cy="317500"/>
            </a:xfrm>
            <a:prstGeom prst="rect">
              <a:avLst/>
            </a:prstGeom>
            <a:solidFill>
              <a:srgbClr val="595959"/>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18440" name="Rectangle 43"/>
            <p:cNvSpPr>
              <a:spLocks noChangeArrowheads="1"/>
            </p:cNvSpPr>
            <p:nvPr/>
          </p:nvSpPr>
          <p:spPr bwMode="auto">
            <a:xfrm>
              <a:off x="88900" y="306388"/>
              <a:ext cx="211138" cy="307975"/>
            </a:xfrm>
            <a:prstGeom prst="rect">
              <a:avLst/>
            </a:prstGeom>
            <a:solidFill>
              <a:srgbClr val="595959"/>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18441" name="Rectangle 44"/>
            <p:cNvSpPr>
              <a:spLocks noChangeArrowheads="1"/>
            </p:cNvSpPr>
            <p:nvPr/>
          </p:nvSpPr>
          <p:spPr bwMode="auto">
            <a:xfrm>
              <a:off x="88900" y="614363"/>
              <a:ext cx="92075" cy="439738"/>
            </a:xfrm>
            <a:prstGeom prst="rect">
              <a:avLst/>
            </a:prstGeom>
            <a:solidFill>
              <a:srgbClr val="595959"/>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18442" name="Rectangle 45"/>
            <p:cNvSpPr>
              <a:spLocks noChangeArrowheads="1"/>
            </p:cNvSpPr>
            <p:nvPr/>
          </p:nvSpPr>
          <p:spPr bwMode="auto">
            <a:xfrm>
              <a:off x="204788" y="611188"/>
              <a:ext cx="92075" cy="442913"/>
            </a:xfrm>
            <a:prstGeom prst="rect">
              <a:avLst/>
            </a:prstGeom>
            <a:solidFill>
              <a:srgbClr val="595959"/>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18443" name="Oval 46"/>
            <p:cNvSpPr>
              <a:spLocks noChangeArrowheads="1"/>
            </p:cNvSpPr>
            <p:nvPr/>
          </p:nvSpPr>
          <p:spPr bwMode="auto">
            <a:xfrm>
              <a:off x="95250" y="0"/>
              <a:ext cx="193675" cy="185738"/>
            </a:xfrm>
            <a:prstGeom prst="ellipse">
              <a:avLst/>
            </a:prstGeom>
            <a:solidFill>
              <a:srgbClr val="595959"/>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grpSp>
      <p:sp>
        <p:nvSpPr>
          <p:cNvPr id="18444" name="Freeform 59"/>
          <p:cNvSpPr>
            <a:spLocks noChangeArrowheads="1"/>
          </p:cNvSpPr>
          <p:nvPr/>
        </p:nvSpPr>
        <p:spPr bwMode="auto">
          <a:xfrm>
            <a:off x="3422650" y="1520825"/>
            <a:ext cx="468313" cy="938213"/>
          </a:xfrm>
          <a:custGeom>
            <a:avLst/>
            <a:gdLst>
              <a:gd name="T0" fmla="*/ 120 w 180"/>
              <a:gd name="T1" fmla="*/ 107 h 364"/>
              <a:gd name="T2" fmla="*/ 116 w 180"/>
              <a:gd name="T3" fmla="*/ 107 h 364"/>
              <a:gd name="T4" fmla="*/ 161 w 180"/>
              <a:gd name="T5" fmla="*/ 243 h 364"/>
              <a:gd name="T6" fmla="*/ 118 w 180"/>
              <a:gd name="T7" fmla="*/ 243 h 364"/>
              <a:gd name="T8" fmla="*/ 102 w 180"/>
              <a:gd name="T9" fmla="*/ 364 h 364"/>
              <a:gd name="T10" fmla="*/ 78 w 180"/>
              <a:gd name="T11" fmla="*/ 364 h 364"/>
              <a:gd name="T12" fmla="*/ 62 w 180"/>
              <a:gd name="T13" fmla="*/ 243 h 364"/>
              <a:gd name="T14" fmla="*/ 20 w 180"/>
              <a:gd name="T15" fmla="*/ 243 h 364"/>
              <a:gd name="T16" fmla="*/ 64 w 180"/>
              <a:gd name="T17" fmla="*/ 107 h 364"/>
              <a:gd name="T18" fmla="*/ 60 w 180"/>
              <a:gd name="T19" fmla="*/ 107 h 364"/>
              <a:gd name="T20" fmla="*/ 17 w 180"/>
              <a:gd name="T21" fmla="*/ 193 h 364"/>
              <a:gd name="T22" fmla="*/ 0 w 180"/>
              <a:gd name="T23" fmla="*/ 187 h 364"/>
              <a:gd name="T24" fmla="*/ 53 w 180"/>
              <a:gd name="T25" fmla="*/ 63 h 364"/>
              <a:gd name="T26" fmla="*/ 80 w 180"/>
              <a:gd name="T27" fmla="*/ 63 h 364"/>
              <a:gd name="T28" fmla="*/ 81 w 180"/>
              <a:gd name="T29" fmla="*/ 57 h 364"/>
              <a:gd name="T30" fmla="*/ 61 w 180"/>
              <a:gd name="T31" fmla="*/ 29 h 364"/>
              <a:gd name="T32" fmla="*/ 90 w 180"/>
              <a:gd name="T33" fmla="*/ 0 h 364"/>
              <a:gd name="T34" fmla="*/ 120 w 180"/>
              <a:gd name="T35" fmla="*/ 29 h 364"/>
              <a:gd name="T36" fmla="*/ 99 w 180"/>
              <a:gd name="T37" fmla="*/ 57 h 364"/>
              <a:gd name="T38" fmla="*/ 100 w 180"/>
              <a:gd name="T39" fmla="*/ 63 h 364"/>
              <a:gd name="T40" fmla="*/ 127 w 180"/>
              <a:gd name="T41" fmla="*/ 63 h 364"/>
              <a:gd name="T42" fmla="*/ 180 w 180"/>
              <a:gd name="T43" fmla="*/ 187 h 364"/>
              <a:gd name="T44" fmla="*/ 163 w 180"/>
              <a:gd name="T45" fmla="*/ 193 h 364"/>
              <a:gd name="T46" fmla="*/ 120 w 180"/>
              <a:gd name="T47" fmla="*/ 107 h 364"/>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80"/>
              <a:gd name="T73" fmla="*/ 0 h 364"/>
              <a:gd name="T74" fmla="*/ 180 w 180"/>
              <a:gd name="T75" fmla="*/ 364 h 364"/>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80" h="364">
                <a:moveTo>
                  <a:pt x="120" y="107"/>
                </a:moveTo>
                <a:cubicBezTo>
                  <a:pt x="116" y="107"/>
                  <a:pt x="116" y="107"/>
                  <a:pt x="116" y="107"/>
                </a:cubicBezTo>
                <a:cubicBezTo>
                  <a:pt x="161" y="243"/>
                  <a:pt x="161" y="243"/>
                  <a:pt x="161" y="243"/>
                </a:cubicBezTo>
                <a:cubicBezTo>
                  <a:pt x="118" y="243"/>
                  <a:pt x="118" y="243"/>
                  <a:pt x="118" y="243"/>
                </a:cubicBezTo>
                <a:cubicBezTo>
                  <a:pt x="102" y="364"/>
                  <a:pt x="102" y="364"/>
                  <a:pt x="102" y="364"/>
                </a:cubicBezTo>
                <a:cubicBezTo>
                  <a:pt x="78" y="364"/>
                  <a:pt x="78" y="364"/>
                  <a:pt x="78" y="364"/>
                </a:cubicBezTo>
                <a:cubicBezTo>
                  <a:pt x="62" y="243"/>
                  <a:pt x="62" y="243"/>
                  <a:pt x="62" y="243"/>
                </a:cubicBezTo>
                <a:cubicBezTo>
                  <a:pt x="20" y="243"/>
                  <a:pt x="20" y="243"/>
                  <a:pt x="20" y="243"/>
                </a:cubicBezTo>
                <a:cubicBezTo>
                  <a:pt x="64" y="107"/>
                  <a:pt x="64" y="107"/>
                  <a:pt x="64" y="107"/>
                </a:cubicBezTo>
                <a:cubicBezTo>
                  <a:pt x="60" y="107"/>
                  <a:pt x="60" y="107"/>
                  <a:pt x="60" y="107"/>
                </a:cubicBezTo>
                <a:cubicBezTo>
                  <a:pt x="17" y="193"/>
                  <a:pt x="17" y="193"/>
                  <a:pt x="17" y="193"/>
                </a:cubicBezTo>
                <a:cubicBezTo>
                  <a:pt x="0" y="187"/>
                  <a:pt x="0" y="187"/>
                  <a:pt x="0" y="187"/>
                </a:cubicBezTo>
                <a:cubicBezTo>
                  <a:pt x="53" y="63"/>
                  <a:pt x="53" y="63"/>
                  <a:pt x="53" y="63"/>
                </a:cubicBezTo>
                <a:cubicBezTo>
                  <a:pt x="80" y="63"/>
                  <a:pt x="80" y="63"/>
                  <a:pt x="80" y="63"/>
                </a:cubicBezTo>
                <a:cubicBezTo>
                  <a:pt x="81" y="57"/>
                  <a:pt x="81" y="57"/>
                  <a:pt x="81" y="57"/>
                </a:cubicBezTo>
                <a:cubicBezTo>
                  <a:pt x="69" y="54"/>
                  <a:pt x="61" y="43"/>
                  <a:pt x="61" y="29"/>
                </a:cubicBezTo>
                <a:cubicBezTo>
                  <a:pt x="61" y="13"/>
                  <a:pt x="74" y="0"/>
                  <a:pt x="90" y="0"/>
                </a:cubicBezTo>
                <a:cubicBezTo>
                  <a:pt x="106" y="0"/>
                  <a:pt x="120" y="13"/>
                  <a:pt x="120" y="29"/>
                </a:cubicBezTo>
                <a:cubicBezTo>
                  <a:pt x="120" y="43"/>
                  <a:pt x="111" y="54"/>
                  <a:pt x="99" y="57"/>
                </a:cubicBezTo>
                <a:cubicBezTo>
                  <a:pt x="100" y="63"/>
                  <a:pt x="100" y="63"/>
                  <a:pt x="100" y="63"/>
                </a:cubicBezTo>
                <a:cubicBezTo>
                  <a:pt x="127" y="63"/>
                  <a:pt x="127" y="63"/>
                  <a:pt x="127" y="63"/>
                </a:cubicBezTo>
                <a:cubicBezTo>
                  <a:pt x="180" y="187"/>
                  <a:pt x="180" y="187"/>
                  <a:pt x="180" y="187"/>
                </a:cubicBezTo>
                <a:cubicBezTo>
                  <a:pt x="163" y="193"/>
                  <a:pt x="163" y="193"/>
                  <a:pt x="163" y="193"/>
                </a:cubicBezTo>
                <a:lnTo>
                  <a:pt x="120" y="107"/>
                </a:lnTo>
                <a:close/>
              </a:path>
            </a:pathLst>
          </a:custGeom>
          <a:solidFill>
            <a:srgbClr val="FFCF0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18445" name="文本框 13"/>
          <p:cNvSpPr>
            <a:spLocks noChangeArrowheads="1"/>
          </p:cNvSpPr>
          <p:nvPr/>
        </p:nvSpPr>
        <p:spPr bwMode="auto">
          <a:xfrm>
            <a:off x="1171575" y="1538288"/>
            <a:ext cx="1243013"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2800">
                <a:solidFill>
                  <a:srgbClr val="FFCF01"/>
                </a:solidFill>
                <a:sym typeface="Arial" pitchFamily="34" charset="0"/>
              </a:rPr>
              <a:t>59 M</a:t>
            </a:r>
          </a:p>
        </p:txBody>
      </p:sp>
      <p:sp>
        <p:nvSpPr>
          <p:cNvPr id="18446" name="文本框 14"/>
          <p:cNvSpPr>
            <a:spLocks noChangeArrowheads="1"/>
          </p:cNvSpPr>
          <p:nvPr/>
        </p:nvSpPr>
        <p:spPr bwMode="auto">
          <a:xfrm>
            <a:off x="1144588" y="2011363"/>
            <a:ext cx="1525587"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600">
                <a:solidFill>
                  <a:srgbClr val="000000"/>
                </a:solidFill>
                <a:sym typeface="Arial" pitchFamily="34" charset="0"/>
              </a:rPr>
              <a:t>Text something</a:t>
            </a:r>
          </a:p>
        </p:txBody>
      </p:sp>
      <p:sp>
        <p:nvSpPr>
          <p:cNvPr id="18447" name="文本框 15"/>
          <p:cNvSpPr>
            <a:spLocks noChangeArrowheads="1"/>
          </p:cNvSpPr>
          <p:nvPr/>
        </p:nvSpPr>
        <p:spPr bwMode="auto">
          <a:xfrm>
            <a:off x="4051300" y="1547813"/>
            <a:ext cx="1106488"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2800">
                <a:solidFill>
                  <a:srgbClr val="FFCF01"/>
                </a:solidFill>
                <a:sym typeface="Arial" pitchFamily="34" charset="0"/>
              </a:rPr>
              <a:t>79 M</a:t>
            </a:r>
          </a:p>
        </p:txBody>
      </p:sp>
      <p:sp>
        <p:nvSpPr>
          <p:cNvPr id="18448" name="文本框 16"/>
          <p:cNvSpPr>
            <a:spLocks noChangeArrowheads="1"/>
          </p:cNvSpPr>
          <p:nvPr/>
        </p:nvSpPr>
        <p:spPr bwMode="auto">
          <a:xfrm>
            <a:off x="4024313" y="2019300"/>
            <a:ext cx="1525587"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600">
                <a:solidFill>
                  <a:srgbClr val="000000"/>
                </a:solidFill>
                <a:sym typeface="Arial" pitchFamily="34" charset="0"/>
              </a:rPr>
              <a:t>Text something</a:t>
            </a:r>
          </a:p>
        </p:txBody>
      </p:sp>
      <p:pic>
        <p:nvPicPr>
          <p:cNvPr id="18449" name="图表 20"/>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85825" y="2681288"/>
            <a:ext cx="4606925" cy="3513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50" name="椭圆 21"/>
          <p:cNvSpPr>
            <a:spLocks noChangeArrowheads="1"/>
          </p:cNvSpPr>
          <p:nvPr/>
        </p:nvSpPr>
        <p:spPr bwMode="auto">
          <a:xfrm>
            <a:off x="450850" y="2982913"/>
            <a:ext cx="434975" cy="434975"/>
          </a:xfrm>
          <a:prstGeom prst="ellipse">
            <a:avLst/>
          </a:prstGeom>
          <a:solidFill>
            <a:srgbClr val="595959">
              <a:alpha val="79999"/>
            </a:srgbClr>
          </a:solidFill>
          <a:ln>
            <a:noFill/>
          </a:ln>
          <a:extLst>
            <a:ext uri="{91240B29-F687-4F45-9708-019B960494DF}">
              <a14:hiddenLine xmlns:a14="http://schemas.microsoft.com/office/drawing/2010/main" w="12700" cap="flat" cmpd="sng">
                <a:solidFill>
                  <a:srgbClr val="2F6583"/>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8451" name="椭圆 22"/>
          <p:cNvSpPr>
            <a:spLocks noChangeArrowheads="1"/>
          </p:cNvSpPr>
          <p:nvPr/>
        </p:nvSpPr>
        <p:spPr bwMode="auto">
          <a:xfrm>
            <a:off x="444500" y="3819525"/>
            <a:ext cx="434975" cy="434975"/>
          </a:xfrm>
          <a:prstGeom prst="ellipse">
            <a:avLst/>
          </a:prstGeom>
          <a:solidFill>
            <a:srgbClr val="FFDE53">
              <a:alpha val="79999"/>
            </a:srgbClr>
          </a:solidFill>
          <a:ln>
            <a:noFill/>
          </a:ln>
          <a:extLst>
            <a:ext uri="{91240B29-F687-4F45-9708-019B960494DF}">
              <a14:hiddenLine xmlns:a14="http://schemas.microsoft.com/office/drawing/2010/main" w="12700" cap="flat" cmpd="sng">
                <a:solidFill>
                  <a:srgbClr val="2F6583"/>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8452" name="椭圆 23"/>
          <p:cNvSpPr>
            <a:spLocks noChangeArrowheads="1"/>
          </p:cNvSpPr>
          <p:nvPr/>
        </p:nvSpPr>
        <p:spPr bwMode="auto">
          <a:xfrm>
            <a:off x="444500" y="4622800"/>
            <a:ext cx="434975" cy="434975"/>
          </a:xfrm>
          <a:prstGeom prst="ellipse">
            <a:avLst/>
          </a:prstGeom>
          <a:solidFill>
            <a:srgbClr val="595959">
              <a:alpha val="79999"/>
            </a:srgbClr>
          </a:solidFill>
          <a:ln>
            <a:noFill/>
          </a:ln>
          <a:extLst>
            <a:ext uri="{91240B29-F687-4F45-9708-019B960494DF}">
              <a14:hiddenLine xmlns:a14="http://schemas.microsoft.com/office/drawing/2010/main" w="12700" cap="flat" cmpd="sng">
                <a:solidFill>
                  <a:srgbClr val="2F6583"/>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8453" name="椭圆 24"/>
          <p:cNvSpPr>
            <a:spLocks noChangeArrowheads="1"/>
          </p:cNvSpPr>
          <p:nvPr/>
        </p:nvSpPr>
        <p:spPr bwMode="auto">
          <a:xfrm>
            <a:off x="444500" y="5435600"/>
            <a:ext cx="434975" cy="434975"/>
          </a:xfrm>
          <a:prstGeom prst="ellipse">
            <a:avLst/>
          </a:prstGeom>
          <a:solidFill>
            <a:srgbClr val="FFDE53">
              <a:alpha val="79999"/>
            </a:srgbClr>
          </a:solidFill>
          <a:ln>
            <a:noFill/>
          </a:ln>
          <a:extLst>
            <a:ext uri="{91240B29-F687-4F45-9708-019B960494DF}">
              <a14:hiddenLine xmlns:a14="http://schemas.microsoft.com/office/drawing/2010/main" w="12700" cap="flat" cmpd="sng">
                <a:solidFill>
                  <a:srgbClr val="2F6583"/>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nvGrpSpPr>
          <p:cNvPr id="18454" name="组合 25"/>
          <p:cNvGrpSpPr>
            <a:grpSpLocks/>
          </p:cNvGrpSpPr>
          <p:nvPr/>
        </p:nvGrpSpPr>
        <p:grpSpPr bwMode="auto">
          <a:xfrm>
            <a:off x="525463" y="4692650"/>
            <a:ext cx="304800" cy="301625"/>
            <a:chOff x="0" y="0"/>
            <a:chExt cx="898524" cy="884238"/>
          </a:xfrm>
        </p:grpSpPr>
        <p:sp>
          <p:nvSpPr>
            <p:cNvPr id="18455" name="Freeform 19"/>
            <p:cNvSpPr>
              <a:spLocks noChangeArrowheads="1"/>
            </p:cNvSpPr>
            <p:nvPr/>
          </p:nvSpPr>
          <p:spPr bwMode="auto">
            <a:xfrm>
              <a:off x="474662" y="255588"/>
              <a:ext cx="423862" cy="323850"/>
            </a:xfrm>
            <a:custGeom>
              <a:avLst/>
              <a:gdLst>
                <a:gd name="T0" fmla="*/ 38 w 112"/>
                <a:gd name="T1" fmla="*/ 79 h 85"/>
                <a:gd name="T2" fmla="*/ 89 w 112"/>
                <a:gd name="T3" fmla="*/ 78 h 85"/>
                <a:gd name="T4" fmla="*/ 110 w 112"/>
                <a:gd name="T5" fmla="*/ 38 h 85"/>
                <a:gd name="T6" fmla="*/ 67 w 112"/>
                <a:gd name="T7" fmla="*/ 1 h 85"/>
                <a:gd name="T8" fmla="*/ 32 w 112"/>
                <a:gd name="T9" fmla="*/ 40 h 85"/>
                <a:gd name="T10" fmla="*/ 0 w 112"/>
                <a:gd name="T11" fmla="*/ 51 h 85"/>
                <a:gd name="T12" fmla="*/ 7 w 112"/>
                <a:gd name="T13" fmla="*/ 60 h 85"/>
                <a:gd name="T14" fmla="*/ 38 w 112"/>
                <a:gd name="T15" fmla="*/ 79 h 85"/>
                <a:gd name="T16" fmla="*/ 0 60000 65536"/>
                <a:gd name="T17" fmla="*/ 0 60000 65536"/>
                <a:gd name="T18" fmla="*/ 0 60000 65536"/>
                <a:gd name="T19" fmla="*/ 0 60000 65536"/>
                <a:gd name="T20" fmla="*/ 0 60000 65536"/>
                <a:gd name="T21" fmla="*/ 0 60000 65536"/>
                <a:gd name="T22" fmla="*/ 0 60000 65536"/>
                <a:gd name="T23" fmla="*/ 0 60000 65536"/>
                <a:gd name="T24" fmla="*/ 0 w 112"/>
                <a:gd name="T25" fmla="*/ 0 h 85"/>
                <a:gd name="T26" fmla="*/ 112 w 112"/>
                <a:gd name="T27" fmla="*/ 85 h 8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12" h="85">
                  <a:moveTo>
                    <a:pt x="38" y="79"/>
                  </a:moveTo>
                  <a:cubicBezTo>
                    <a:pt x="55" y="85"/>
                    <a:pt x="73" y="84"/>
                    <a:pt x="89" y="78"/>
                  </a:cubicBezTo>
                  <a:cubicBezTo>
                    <a:pt x="102" y="70"/>
                    <a:pt x="112" y="55"/>
                    <a:pt x="110" y="38"/>
                  </a:cubicBezTo>
                  <a:cubicBezTo>
                    <a:pt x="108" y="16"/>
                    <a:pt x="89" y="0"/>
                    <a:pt x="67" y="1"/>
                  </a:cubicBezTo>
                  <a:cubicBezTo>
                    <a:pt x="60" y="17"/>
                    <a:pt x="48" y="31"/>
                    <a:pt x="32" y="40"/>
                  </a:cubicBezTo>
                  <a:cubicBezTo>
                    <a:pt x="22" y="46"/>
                    <a:pt x="11" y="50"/>
                    <a:pt x="0" y="51"/>
                  </a:cubicBezTo>
                  <a:cubicBezTo>
                    <a:pt x="2" y="54"/>
                    <a:pt x="5" y="57"/>
                    <a:pt x="7" y="60"/>
                  </a:cubicBezTo>
                  <a:cubicBezTo>
                    <a:pt x="14" y="67"/>
                    <a:pt x="24" y="75"/>
                    <a:pt x="38" y="79"/>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18456" name="Freeform 20"/>
            <p:cNvSpPr>
              <a:spLocks noChangeArrowheads="1"/>
            </p:cNvSpPr>
            <p:nvPr/>
          </p:nvSpPr>
          <p:spPr bwMode="auto">
            <a:xfrm>
              <a:off x="420687" y="468313"/>
              <a:ext cx="368300" cy="373063"/>
            </a:xfrm>
            <a:custGeom>
              <a:avLst/>
              <a:gdLst>
                <a:gd name="T0" fmla="*/ 3 w 97"/>
                <a:gd name="T1" fmla="*/ 46 h 98"/>
                <a:gd name="T2" fmla="*/ 29 w 97"/>
                <a:gd name="T3" fmla="*/ 90 h 98"/>
                <a:gd name="T4" fmla="*/ 75 w 97"/>
                <a:gd name="T5" fmla="*/ 88 h 98"/>
                <a:gd name="T6" fmla="*/ 85 w 97"/>
                <a:gd name="T7" fmla="*/ 32 h 98"/>
                <a:gd name="T8" fmla="*/ 34 w 97"/>
                <a:gd name="T9" fmla="*/ 22 h 98"/>
                <a:gd name="T10" fmla="*/ 8 w 97"/>
                <a:gd name="T11" fmla="*/ 0 h 98"/>
                <a:gd name="T12" fmla="*/ 4 w 97"/>
                <a:gd name="T13" fmla="*/ 11 h 98"/>
                <a:gd name="T14" fmla="*/ 3 w 97"/>
                <a:gd name="T15" fmla="*/ 46 h 98"/>
                <a:gd name="T16" fmla="*/ 0 60000 65536"/>
                <a:gd name="T17" fmla="*/ 0 60000 65536"/>
                <a:gd name="T18" fmla="*/ 0 60000 65536"/>
                <a:gd name="T19" fmla="*/ 0 60000 65536"/>
                <a:gd name="T20" fmla="*/ 0 60000 65536"/>
                <a:gd name="T21" fmla="*/ 0 60000 65536"/>
                <a:gd name="T22" fmla="*/ 0 60000 65536"/>
                <a:gd name="T23" fmla="*/ 0 60000 65536"/>
                <a:gd name="T24" fmla="*/ 0 w 97"/>
                <a:gd name="T25" fmla="*/ 0 h 98"/>
                <a:gd name="T26" fmla="*/ 97 w 97"/>
                <a:gd name="T27" fmla="*/ 98 h 9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97" h="98">
                  <a:moveTo>
                    <a:pt x="3" y="46"/>
                  </a:moveTo>
                  <a:cubicBezTo>
                    <a:pt x="7" y="64"/>
                    <a:pt x="16" y="79"/>
                    <a:pt x="29" y="90"/>
                  </a:cubicBezTo>
                  <a:cubicBezTo>
                    <a:pt x="43" y="98"/>
                    <a:pt x="61" y="98"/>
                    <a:pt x="75" y="88"/>
                  </a:cubicBezTo>
                  <a:cubicBezTo>
                    <a:pt x="93" y="75"/>
                    <a:pt x="97" y="51"/>
                    <a:pt x="85" y="32"/>
                  </a:cubicBezTo>
                  <a:cubicBezTo>
                    <a:pt x="68" y="35"/>
                    <a:pt x="50" y="31"/>
                    <a:pt x="34" y="22"/>
                  </a:cubicBezTo>
                  <a:cubicBezTo>
                    <a:pt x="24" y="16"/>
                    <a:pt x="15" y="9"/>
                    <a:pt x="8" y="0"/>
                  </a:cubicBezTo>
                  <a:cubicBezTo>
                    <a:pt x="7" y="3"/>
                    <a:pt x="5" y="7"/>
                    <a:pt x="4" y="11"/>
                  </a:cubicBezTo>
                  <a:cubicBezTo>
                    <a:pt x="2" y="20"/>
                    <a:pt x="0" y="32"/>
                    <a:pt x="3" y="46"/>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18457" name="Freeform 21"/>
            <p:cNvSpPr>
              <a:spLocks noChangeArrowheads="1"/>
            </p:cNvSpPr>
            <p:nvPr/>
          </p:nvSpPr>
          <p:spPr bwMode="auto">
            <a:xfrm>
              <a:off x="169862" y="457200"/>
              <a:ext cx="296862" cy="427038"/>
            </a:xfrm>
            <a:custGeom>
              <a:avLst/>
              <a:gdLst>
                <a:gd name="T0" fmla="*/ 25 w 78"/>
                <a:gd name="T1" fmla="*/ 19 h 112"/>
                <a:gd name="T2" fmla="*/ 0 w 78"/>
                <a:gd name="T3" fmla="*/ 64 h 112"/>
                <a:gd name="T4" fmla="*/ 24 w 78"/>
                <a:gd name="T5" fmla="*/ 102 h 112"/>
                <a:gd name="T6" fmla="*/ 78 w 78"/>
                <a:gd name="T7" fmla="*/ 83 h 112"/>
                <a:gd name="T8" fmla="*/ 61 w 78"/>
                <a:gd name="T9" fmla="*/ 34 h 112"/>
                <a:gd name="T10" fmla="*/ 68 w 78"/>
                <a:gd name="T11" fmla="*/ 0 h 112"/>
                <a:gd name="T12" fmla="*/ 56 w 78"/>
                <a:gd name="T13" fmla="*/ 2 h 112"/>
                <a:gd name="T14" fmla="*/ 25 w 78"/>
                <a:gd name="T15" fmla="*/ 19 h 112"/>
                <a:gd name="T16" fmla="*/ 0 60000 65536"/>
                <a:gd name="T17" fmla="*/ 0 60000 65536"/>
                <a:gd name="T18" fmla="*/ 0 60000 65536"/>
                <a:gd name="T19" fmla="*/ 0 60000 65536"/>
                <a:gd name="T20" fmla="*/ 0 60000 65536"/>
                <a:gd name="T21" fmla="*/ 0 60000 65536"/>
                <a:gd name="T22" fmla="*/ 0 60000 65536"/>
                <a:gd name="T23" fmla="*/ 0 60000 65536"/>
                <a:gd name="T24" fmla="*/ 0 w 78"/>
                <a:gd name="T25" fmla="*/ 0 h 112"/>
                <a:gd name="T26" fmla="*/ 78 w 78"/>
                <a:gd name="T27" fmla="*/ 112 h 11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8" h="112">
                  <a:moveTo>
                    <a:pt x="25" y="19"/>
                  </a:moveTo>
                  <a:cubicBezTo>
                    <a:pt x="11" y="31"/>
                    <a:pt x="3" y="47"/>
                    <a:pt x="0" y="64"/>
                  </a:cubicBezTo>
                  <a:cubicBezTo>
                    <a:pt x="0" y="79"/>
                    <a:pt x="9" y="95"/>
                    <a:pt x="24" y="102"/>
                  </a:cubicBezTo>
                  <a:cubicBezTo>
                    <a:pt x="44" y="112"/>
                    <a:pt x="68" y="103"/>
                    <a:pt x="78" y="83"/>
                  </a:cubicBezTo>
                  <a:cubicBezTo>
                    <a:pt x="67" y="69"/>
                    <a:pt x="61" y="52"/>
                    <a:pt x="61" y="34"/>
                  </a:cubicBezTo>
                  <a:cubicBezTo>
                    <a:pt x="61" y="22"/>
                    <a:pt x="63" y="10"/>
                    <a:pt x="68" y="0"/>
                  </a:cubicBezTo>
                  <a:cubicBezTo>
                    <a:pt x="64" y="0"/>
                    <a:pt x="60" y="1"/>
                    <a:pt x="56" y="2"/>
                  </a:cubicBezTo>
                  <a:cubicBezTo>
                    <a:pt x="47" y="5"/>
                    <a:pt x="36" y="10"/>
                    <a:pt x="25" y="19"/>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18458" name="Freeform 22"/>
            <p:cNvSpPr>
              <a:spLocks noChangeArrowheads="1"/>
            </p:cNvSpPr>
            <p:nvPr/>
          </p:nvSpPr>
          <p:spPr bwMode="auto">
            <a:xfrm>
              <a:off x="431800" y="0"/>
              <a:ext cx="296862" cy="423863"/>
            </a:xfrm>
            <a:custGeom>
              <a:avLst/>
              <a:gdLst>
                <a:gd name="T0" fmla="*/ 53 w 78"/>
                <a:gd name="T1" fmla="*/ 92 h 111"/>
                <a:gd name="T2" fmla="*/ 77 w 78"/>
                <a:gd name="T3" fmla="*/ 48 h 111"/>
                <a:gd name="T4" fmla="*/ 54 w 78"/>
                <a:gd name="T5" fmla="*/ 9 h 111"/>
                <a:gd name="T6" fmla="*/ 0 w 78"/>
                <a:gd name="T7" fmla="*/ 28 h 111"/>
                <a:gd name="T8" fmla="*/ 16 w 78"/>
                <a:gd name="T9" fmla="*/ 78 h 111"/>
                <a:gd name="T10" fmla="*/ 10 w 78"/>
                <a:gd name="T11" fmla="*/ 111 h 111"/>
                <a:gd name="T12" fmla="*/ 21 w 78"/>
                <a:gd name="T13" fmla="*/ 109 h 111"/>
                <a:gd name="T14" fmla="*/ 53 w 78"/>
                <a:gd name="T15" fmla="*/ 92 h 111"/>
                <a:gd name="T16" fmla="*/ 0 60000 65536"/>
                <a:gd name="T17" fmla="*/ 0 60000 65536"/>
                <a:gd name="T18" fmla="*/ 0 60000 65536"/>
                <a:gd name="T19" fmla="*/ 0 60000 65536"/>
                <a:gd name="T20" fmla="*/ 0 60000 65536"/>
                <a:gd name="T21" fmla="*/ 0 60000 65536"/>
                <a:gd name="T22" fmla="*/ 0 60000 65536"/>
                <a:gd name="T23" fmla="*/ 0 60000 65536"/>
                <a:gd name="T24" fmla="*/ 0 w 78"/>
                <a:gd name="T25" fmla="*/ 0 h 111"/>
                <a:gd name="T26" fmla="*/ 78 w 78"/>
                <a:gd name="T27" fmla="*/ 111 h 11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8" h="111">
                  <a:moveTo>
                    <a:pt x="53" y="92"/>
                  </a:moveTo>
                  <a:cubicBezTo>
                    <a:pt x="66" y="81"/>
                    <a:pt x="75" y="65"/>
                    <a:pt x="77" y="48"/>
                  </a:cubicBezTo>
                  <a:cubicBezTo>
                    <a:pt x="78" y="32"/>
                    <a:pt x="69" y="16"/>
                    <a:pt x="54" y="9"/>
                  </a:cubicBezTo>
                  <a:cubicBezTo>
                    <a:pt x="34" y="0"/>
                    <a:pt x="10" y="9"/>
                    <a:pt x="0" y="28"/>
                  </a:cubicBezTo>
                  <a:cubicBezTo>
                    <a:pt x="10" y="42"/>
                    <a:pt x="16" y="59"/>
                    <a:pt x="16" y="78"/>
                  </a:cubicBezTo>
                  <a:cubicBezTo>
                    <a:pt x="16" y="89"/>
                    <a:pt x="14" y="101"/>
                    <a:pt x="10" y="111"/>
                  </a:cubicBezTo>
                  <a:cubicBezTo>
                    <a:pt x="13" y="111"/>
                    <a:pt x="18" y="110"/>
                    <a:pt x="21" y="109"/>
                  </a:cubicBezTo>
                  <a:cubicBezTo>
                    <a:pt x="30" y="107"/>
                    <a:pt x="42" y="102"/>
                    <a:pt x="53" y="92"/>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18459" name="Freeform 23"/>
            <p:cNvSpPr>
              <a:spLocks noChangeArrowheads="1"/>
            </p:cNvSpPr>
            <p:nvPr/>
          </p:nvSpPr>
          <p:spPr bwMode="auto">
            <a:xfrm>
              <a:off x="0" y="304800"/>
              <a:ext cx="425450" cy="323850"/>
            </a:xfrm>
            <a:custGeom>
              <a:avLst/>
              <a:gdLst>
                <a:gd name="T0" fmla="*/ 74 w 112"/>
                <a:gd name="T1" fmla="*/ 6 h 85"/>
                <a:gd name="T2" fmla="*/ 23 w 112"/>
                <a:gd name="T3" fmla="*/ 7 h 85"/>
                <a:gd name="T4" fmla="*/ 1 w 112"/>
                <a:gd name="T5" fmla="*/ 47 h 85"/>
                <a:gd name="T6" fmla="*/ 45 w 112"/>
                <a:gd name="T7" fmla="*/ 83 h 85"/>
                <a:gd name="T8" fmla="*/ 79 w 112"/>
                <a:gd name="T9" fmla="*/ 45 h 85"/>
                <a:gd name="T10" fmla="*/ 112 w 112"/>
                <a:gd name="T11" fmla="*/ 34 h 85"/>
                <a:gd name="T12" fmla="*/ 104 w 112"/>
                <a:gd name="T13" fmla="*/ 25 h 85"/>
                <a:gd name="T14" fmla="*/ 74 w 112"/>
                <a:gd name="T15" fmla="*/ 6 h 85"/>
                <a:gd name="T16" fmla="*/ 0 60000 65536"/>
                <a:gd name="T17" fmla="*/ 0 60000 65536"/>
                <a:gd name="T18" fmla="*/ 0 60000 65536"/>
                <a:gd name="T19" fmla="*/ 0 60000 65536"/>
                <a:gd name="T20" fmla="*/ 0 60000 65536"/>
                <a:gd name="T21" fmla="*/ 0 60000 65536"/>
                <a:gd name="T22" fmla="*/ 0 60000 65536"/>
                <a:gd name="T23" fmla="*/ 0 60000 65536"/>
                <a:gd name="T24" fmla="*/ 0 w 112"/>
                <a:gd name="T25" fmla="*/ 0 h 85"/>
                <a:gd name="T26" fmla="*/ 112 w 112"/>
                <a:gd name="T27" fmla="*/ 85 h 8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12" h="85">
                  <a:moveTo>
                    <a:pt x="74" y="6"/>
                  </a:moveTo>
                  <a:cubicBezTo>
                    <a:pt x="57" y="0"/>
                    <a:pt x="39" y="1"/>
                    <a:pt x="23" y="7"/>
                  </a:cubicBezTo>
                  <a:cubicBezTo>
                    <a:pt x="9" y="14"/>
                    <a:pt x="0" y="30"/>
                    <a:pt x="1" y="47"/>
                  </a:cubicBezTo>
                  <a:cubicBezTo>
                    <a:pt x="4" y="69"/>
                    <a:pt x="23" y="85"/>
                    <a:pt x="45" y="83"/>
                  </a:cubicBezTo>
                  <a:cubicBezTo>
                    <a:pt x="52" y="68"/>
                    <a:pt x="63" y="54"/>
                    <a:pt x="79" y="45"/>
                  </a:cubicBezTo>
                  <a:cubicBezTo>
                    <a:pt x="89" y="38"/>
                    <a:pt x="100" y="35"/>
                    <a:pt x="112" y="34"/>
                  </a:cubicBezTo>
                  <a:cubicBezTo>
                    <a:pt x="109" y="30"/>
                    <a:pt x="107" y="27"/>
                    <a:pt x="104" y="25"/>
                  </a:cubicBezTo>
                  <a:cubicBezTo>
                    <a:pt x="97" y="18"/>
                    <a:pt x="87" y="10"/>
                    <a:pt x="74" y="6"/>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18460" name="Freeform 24"/>
            <p:cNvSpPr>
              <a:spLocks noChangeArrowheads="1"/>
            </p:cNvSpPr>
            <p:nvPr/>
          </p:nvSpPr>
          <p:spPr bwMode="auto">
            <a:xfrm>
              <a:off x="106362" y="38100"/>
              <a:ext cx="368300" cy="377825"/>
            </a:xfrm>
            <a:custGeom>
              <a:avLst/>
              <a:gdLst>
                <a:gd name="T0" fmla="*/ 94 w 97"/>
                <a:gd name="T1" fmla="*/ 52 h 99"/>
                <a:gd name="T2" fmla="*/ 68 w 97"/>
                <a:gd name="T3" fmla="*/ 9 h 99"/>
                <a:gd name="T4" fmla="*/ 22 w 97"/>
                <a:gd name="T5" fmla="*/ 10 h 99"/>
                <a:gd name="T6" fmla="*/ 13 w 97"/>
                <a:gd name="T7" fmla="*/ 66 h 99"/>
                <a:gd name="T8" fmla="*/ 64 w 97"/>
                <a:gd name="T9" fmla="*/ 76 h 99"/>
                <a:gd name="T10" fmla="*/ 89 w 97"/>
                <a:gd name="T11" fmla="*/ 99 h 99"/>
                <a:gd name="T12" fmla="*/ 93 w 97"/>
                <a:gd name="T13" fmla="*/ 87 h 99"/>
                <a:gd name="T14" fmla="*/ 94 w 97"/>
                <a:gd name="T15" fmla="*/ 52 h 99"/>
                <a:gd name="T16" fmla="*/ 0 60000 65536"/>
                <a:gd name="T17" fmla="*/ 0 60000 65536"/>
                <a:gd name="T18" fmla="*/ 0 60000 65536"/>
                <a:gd name="T19" fmla="*/ 0 60000 65536"/>
                <a:gd name="T20" fmla="*/ 0 60000 65536"/>
                <a:gd name="T21" fmla="*/ 0 60000 65536"/>
                <a:gd name="T22" fmla="*/ 0 60000 65536"/>
                <a:gd name="T23" fmla="*/ 0 60000 65536"/>
                <a:gd name="T24" fmla="*/ 0 w 97"/>
                <a:gd name="T25" fmla="*/ 0 h 99"/>
                <a:gd name="T26" fmla="*/ 97 w 97"/>
                <a:gd name="T27" fmla="*/ 99 h 9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97" h="99">
                  <a:moveTo>
                    <a:pt x="94" y="52"/>
                  </a:moveTo>
                  <a:cubicBezTo>
                    <a:pt x="90" y="35"/>
                    <a:pt x="81" y="20"/>
                    <a:pt x="68" y="9"/>
                  </a:cubicBezTo>
                  <a:cubicBezTo>
                    <a:pt x="54" y="1"/>
                    <a:pt x="36" y="0"/>
                    <a:pt x="22" y="10"/>
                  </a:cubicBezTo>
                  <a:cubicBezTo>
                    <a:pt x="4" y="23"/>
                    <a:pt x="0" y="48"/>
                    <a:pt x="13" y="66"/>
                  </a:cubicBezTo>
                  <a:cubicBezTo>
                    <a:pt x="29" y="64"/>
                    <a:pt x="47" y="67"/>
                    <a:pt x="64" y="76"/>
                  </a:cubicBezTo>
                  <a:cubicBezTo>
                    <a:pt x="74" y="82"/>
                    <a:pt x="83" y="90"/>
                    <a:pt x="89" y="99"/>
                  </a:cubicBezTo>
                  <a:cubicBezTo>
                    <a:pt x="91" y="95"/>
                    <a:pt x="92" y="91"/>
                    <a:pt x="93" y="87"/>
                  </a:cubicBezTo>
                  <a:cubicBezTo>
                    <a:pt x="95" y="79"/>
                    <a:pt x="97" y="66"/>
                    <a:pt x="94" y="52"/>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grpSp>
      <p:grpSp>
        <p:nvGrpSpPr>
          <p:cNvPr id="18461" name="组合 32"/>
          <p:cNvGrpSpPr>
            <a:grpSpLocks/>
          </p:cNvGrpSpPr>
          <p:nvPr/>
        </p:nvGrpSpPr>
        <p:grpSpPr bwMode="auto">
          <a:xfrm>
            <a:off x="541338" y="3063875"/>
            <a:ext cx="277812" cy="277813"/>
            <a:chOff x="0" y="0"/>
            <a:chExt cx="809625" cy="809625"/>
          </a:xfrm>
        </p:grpSpPr>
        <p:sp>
          <p:nvSpPr>
            <p:cNvPr id="18462" name="Freeform 28"/>
            <p:cNvSpPr>
              <a:spLocks noChangeArrowheads="1"/>
            </p:cNvSpPr>
            <p:nvPr/>
          </p:nvSpPr>
          <p:spPr bwMode="auto">
            <a:xfrm>
              <a:off x="0" y="0"/>
              <a:ext cx="403225" cy="406400"/>
            </a:xfrm>
            <a:custGeom>
              <a:avLst/>
              <a:gdLst>
                <a:gd name="T0" fmla="*/ 0 w 254"/>
                <a:gd name="T1" fmla="*/ 127 h 256"/>
                <a:gd name="T2" fmla="*/ 127 w 254"/>
                <a:gd name="T3" fmla="*/ 0 h 256"/>
                <a:gd name="T4" fmla="*/ 254 w 254"/>
                <a:gd name="T5" fmla="*/ 127 h 256"/>
                <a:gd name="T6" fmla="*/ 127 w 254"/>
                <a:gd name="T7" fmla="*/ 256 h 256"/>
                <a:gd name="T8" fmla="*/ 0 w 254"/>
                <a:gd name="T9" fmla="*/ 127 h 256"/>
                <a:gd name="T10" fmla="*/ 0 60000 65536"/>
                <a:gd name="T11" fmla="*/ 0 60000 65536"/>
                <a:gd name="T12" fmla="*/ 0 60000 65536"/>
                <a:gd name="T13" fmla="*/ 0 60000 65536"/>
                <a:gd name="T14" fmla="*/ 0 60000 65536"/>
                <a:gd name="T15" fmla="*/ 0 w 254"/>
                <a:gd name="T16" fmla="*/ 0 h 256"/>
                <a:gd name="T17" fmla="*/ 254 w 254"/>
                <a:gd name="T18" fmla="*/ 256 h 256"/>
              </a:gdLst>
              <a:ahLst/>
              <a:cxnLst>
                <a:cxn ang="T10">
                  <a:pos x="T0" y="T1"/>
                </a:cxn>
                <a:cxn ang="T11">
                  <a:pos x="T2" y="T3"/>
                </a:cxn>
                <a:cxn ang="T12">
                  <a:pos x="T4" y="T5"/>
                </a:cxn>
                <a:cxn ang="T13">
                  <a:pos x="T6" y="T7"/>
                </a:cxn>
                <a:cxn ang="T14">
                  <a:pos x="T8" y="T9"/>
                </a:cxn>
              </a:cxnLst>
              <a:rect l="T15" t="T16" r="T17" b="T18"/>
              <a:pathLst>
                <a:path w="254" h="256">
                  <a:moveTo>
                    <a:pt x="0" y="127"/>
                  </a:moveTo>
                  <a:lnTo>
                    <a:pt x="127" y="0"/>
                  </a:lnTo>
                  <a:lnTo>
                    <a:pt x="254" y="127"/>
                  </a:lnTo>
                  <a:lnTo>
                    <a:pt x="127" y="256"/>
                  </a:lnTo>
                  <a:lnTo>
                    <a:pt x="0" y="127"/>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18463" name="Freeform 29"/>
            <p:cNvSpPr>
              <a:spLocks noChangeArrowheads="1"/>
            </p:cNvSpPr>
            <p:nvPr/>
          </p:nvSpPr>
          <p:spPr bwMode="auto">
            <a:xfrm>
              <a:off x="403225" y="0"/>
              <a:ext cx="406400" cy="406400"/>
            </a:xfrm>
            <a:custGeom>
              <a:avLst/>
              <a:gdLst>
                <a:gd name="T0" fmla="*/ 129 w 256"/>
                <a:gd name="T1" fmla="*/ 0 h 256"/>
                <a:gd name="T2" fmla="*/ 256 w 256"/>
                <a:gd name="T3" fmla="*/ 127 h 256"/>
                <a:gd name="T4" fmla="*/ 129 w 256"/>
                <a:gd name="T5" fmla="*/ 256 h 256"/>
                <a:gd name="T6" fmla="*/ 0 w 256"/>
                <a:gd name="T7" fmla="*/ 127 h 256"/>
                <a:gd name="T8" fmla="*/ 129 w 256"/>
                <a:gd name="T9" fmla="*/ 0 h 256"/>
                <a:gd name="T10" fmla="*/ 0 60000 65536"/>
                <a:gd name="T11" fmla="*/ 0 60000 65536"/>
                <a:gd name="T12" fmla="*/ 0 60000 65536"/>
                <a:gd name="T13" fmla="*/ 0 60000 65536"/>
                <a:gd name="T14" fmla="*/ 0 60000 65536"/>
                <a:gd name="T15" fmla="*/ 0 w 256"/>
                <a:gd name="T16" fmla="*/ 0 h 256"/>
                <a:gd name="T17" fmla="*/ 256 w 256"/>
                <a:gd name="T18" fmla="*/ 256 h 256"/>
              </a:gdLst>
              <a:ahLst/>
              <a:cxnLst>
                <a:cxn ang="T10">
                  <a:pos x="T0" y="T1"/>
                </a:cxn>
                <a:cxn ang="T11">
                  <a:pos x="T2" y="T3"/>
                </a:cxn>
                <a:cxn ang="T12">
                  <a:pos x="T4" y="T5"/>
                </a:cxn>
                <a:cxn ang="T13">
                  <a:pos x="T6" y="T7"/>
                </a:cxn>
                <a:cxn ang="T14">
                  <a:pos x="T8" y="T9"/>
                </a:cxn>
              </a:cxnLst>
              <a:rect l="T15" t="T16" r="T17" b="T18"/>
              <a:pathLst>
                <a:path w="256" h="256">
                  <a:moveTo>
                    <a:pt x="129" y="0"/>
                  </a:moveTo>
                  <a:lnTo>
                    <a:pt x="256" y="127"/>
                  </a:lnTo>
                  <a:lnTo>
                    <a:pt x="129" y="256"/>
                  </a:lnTo>
                  <a:lnTo>
                    <a:pt x="0" y="127"/>
                  </a:lnTo>
                  <a:lnTo>
                    <a:pt x="129" y="0"/>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18464" name="Freeform 30"/>
            <p:cNvSpPr>
              <a:spLocks noChangeArrowheads="1"/>
            </p:cNvSpPr>
            <p:nvPr/>
          </p:nvSpPr>
          <p:spPr bwMode="auto">
            <a:xfrm>
              <a:off x="0" y="406400"/>
              <a:ext cx="403225" cy="403225"/>
            </a:xfrm>
            <a:custGeom>
              <a:avLst/>
              <a:gdLst>
                <a:gd name="T0" fmla="*/ 127 w 254"/>
                <a:gd name="T1" fmla="*/ 254 h 254"/>
                <a:gd name="T2" fmla="*/ 0 w 254"/>
                <a:gd name="T3" fmla="*/ 127 h 254"/>
                <a:gd name="T4" fmla="*/ 127 w 254"/>
                <a:gd name="T5" fmla="*/ 0 h 254"/>
                <a:gd name="T6" fmla="*/ 254 w 254"/>
                <a:gd name="T7" fmla="*/ 127 h 254"/>
                <a:gd name="T8" fmla="*/ 127 w 254"/>
                <a:gd name="T9" fmla="*/ 254 h 254"/>
                <a:gd name="T10" fmla="*/ 0 60000 65536"/>
                <a:gd name="T11" fmla="*/ 0 60000 65536"/>
                <a:gd name="T12" fmla="*/ 0 60000 65536"/>
                <a:gd name="T13" fmla="*/ 0 60000 65536"/>
                <a:gd name="T14" fmla="*/ 0 60000 65536"/>
                <a:gd name="T15" fmla="*/ 0 w 254"/>
                <a:gd name="T16" fmla="*/ 0 h 254"/>
                <a:gd name="T17" fmla="*/ 254 w 254"/>
                <a:gd name="T18" fmla="*/ 254 h 254"/>
              </a:gdLst>
              <a:ahLst/>
              <a:cxnLst>
                <a:cxn ang="T10">
                  <a:pos x="T0" y="T1"/>
                </a:cxn>
                <a:cxn ang="T11">
                  <a:pos x="T2" y="T3"/>
                </a:cxn>
                <a:cxn ang="T12">
                  <a:pos x="T4" y="T5"/>
                </a:cxn>
                <a:cxn ang="T13">
                  <a:pos x="T6" y="T7"/>
                </a:cxn>
                <a:cxn ang="T14">
                  <a:pos x="T8" y="T9"/>
                </a:cxn>
              </a:cxnLst>
              <a:rect l="T15" t="T16" r="T17" b="T18"/>
              <a:pathLst>
                <a:path w="254" h="254">
                  <a:moveTo>
                    <a:pt x="127" y="254"/>
                  </a:moveTo>
                  <a:lnTo>
                    <a:pt x="0" y="127"/>
                  </a:lnTo>
                  <a:lnTo>
                    <a:pt x="127" y="0"/>
                  </a:lnTo>
                  <a:lnTo>
                    <a:pt x="254" y="127"/>
                  </a:lnTo>
                  <a:lnTo>
                    <a:pt x="127" y="254"/>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18465" name="Freeform 31"/>
            <p:cNvSpPr>
              <a:spLocks noChangeArrowheads="1"/>
            </p:cNvSpPr>
            <p:nvPr/>
          </p:nvSpPr>
          <p:spPr bwMode="auto">
            <a:xfrm>
              <a:off x="403225" y="406400"/>
              <a:ext cx="406400" cy="403225"/>
            </a:xfrm>
            <a:custGeom>
              <a:avLst/>
              <a:gdLst>
                <a:gd name="T0" fmla="*/ 129 w 256"/>
                <a:gd name="T1" fmla="*/ 254 h 254"/>
                <a:gd name="T2" fmla="*/ 0 w 256"/>
                <a:gd name="T3" fmla="*/ 127 h 254"/>
                <a:gd name="T4" fmla="*/ 129 w 256"/>
                <a:gd name="T5" fmla="*/ 0 h 254"/>
                <a:gd name="T6" fmla="*/ 256 w 256"/>
                <a:gd name="T7" fmla="*/ 127 h 254"/>
                <a:gd name="T8" fmla="*/ 129 w 256"/>
                <a:gd name="T9" fmla="*/ 254 h 254"/>
                <a:gd name="T10" fmla="*/ 0 60000 65536"/>
                <a:gd name="T11" fmla="*/ 0 60000 65536"/>
                <a:gd name="T12" fmla="*/ 0 60000 65536"/>
                <a:gd name="T13" fmla="*/ 0 60000 65536"/>
                <a:gd name="T14" fmla="*/ 0 60000 65536"/>
                <a:gd name="T15" fmla="*/ 0 w 256"/>
                <a:gd name="T16" fmla="*/ 0 h 254"/>
                <a:gd name="T17" fmla="*/ 256 w 256"/>
                <a:gd name="T18" fmla="*/ 254 h 254"/>
              </a:gdLst>
              <a:ahLst/>
              <a:cxnLst>
                <a:cxn ang="T10">
                  <a:pos x="T0" y="T1"/>
                </a:cxn>
                <a:cxn ang="T11">
                  <a:pos x="T2" y="T3"/>
                </a:cxn>
                <a:cxn ang="T12">
                  <a:pos x="T4" y="T5"/>
                </a:cxn>
                <a:cxn ang="T13">
                  <a:pos x="T6" y="T7"/>
                </a:cxn>
                <a:cxn ang="T14">
                  <a:pos x="T8" y="T9"/>
                </a:cxn>
              </a:cxnLst>
              <a:rect l="T15" t="T16" r="T17" b="T18"/>
              <a:pathLst>
                <a:path w="256" h="254">
                  <a:moveTo>
                    <a:pt x="129" y="254"/>
                  </a:moveTo>
                  <a:lnTo>
                    <a:pt x="0" y="127"/>
                  </a:lnTo>
                  <a:lnTo>
                    <a:pt x="129" y="0"/>
                  </a:lnTo>
                  <a:lnTo>
                    <a:pt x="256" y="127"/>
                  </a:lnTo>
                  <a:lnTo>
                    <a:pt x="129" y="254"/>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grpSp>
      <p:grpSp>
        <p:nvGrpSpPr>
          <p:cNvPr id="18466" name="组合 37"/>
          <p:cNvGrpSpPr>
            <a:grpSpLocks/>
          </p:cNvGrpSpPr>
          <p:nvPr/>
        </p:nvGrpSpPr>
        <p:grpSpPr bwMode="auto">
          <a:xfrm>
            <a:off x="538163" y="5543550"/>
            <a:ext cx="250825" cy="211138"/>
            <a:chOff x="0" y="0"/>
            <a:chExt cx="538162" cy="454025"/>
          </a:xfrm>
        </p:grpSpPr>
        <p:sp>
          <p:nvSpPr>
            <p:cNvPr id="18467" name="Freeform 80"/>
            <p:cNvSpPr>
              <a:spLocks noChangeArrowheads="1"/>
            </p:cNvSpPr>
            <p:nvPr/>
          </p:nvSpPr>
          <p:spPr bwMode="auto">
            <a:xfrm>
              <a:off x="76200" y="109537"/>
              <a:ext cx="461962" cy="344488"/>
            </a:xfrm>
            <a:custGeom>
              <a:avLst/>
              <a:gdLst>
                <a:gd name="T0" fmla="*/ 260 w 291"/>
                <a:gd name="T1" fmla="*/ 0 h 217"/>
                <a:gd name="T2" fmla="*/ 257 w 291"/>
                <a:gd name="T3" fmla="*/ 17 h 217"/>
                <a:gd name="T4" fmla="*/ 271 w 291"/>
                <a:gd name="T5" fmla="*/ 20 h 217"/>
                <a:gd name="T6" fmla="*/ 252 w 291"/>
                <a:gd name="T7" fmla="*/ 198 h 217"/>
                <a:gd name="T8" fmla="*/ 19 w 291"/>
                <a:gd name="T9" fmla="*/ 172 h 217"/>
                <a:gd name="T10" fmla="*/ 19 w 291"/>
                <a:gd name="T11" fmla="*/ 172 h 217"/>
                <a:gd name="T12" fmla="*/ 2 w 291"/>
                <a:gd name="T13" fmla="*/ 172 h 217"/>
                <a:gd name="T14" fmla="*/ 0 w 291"/>
                <a:gd name="T15" fmla="*/ 189 h 217"/>
                <a:gd name="T16" fmla="*/ 269 w 291"/>
                <a:gd name="T17" fmla="*/ 217 h 217"/>
                <a:gd name="T18" fmla="*/ 291 w 291"/>
                <a:gd name="T19" fmla="*/ 3 h 217"/>
                <a:gd name="T20" fmla="*/ 260 w 291"/>
                <a:gd name="T21" fmla="*/ 0 h 21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91"/>
                <a:gd name="T34" fmla="*/ 0 h 217"/>
                <a:gd name="T35" fmla="*/ 291 w 291"/>
                <a:gd name="T36" fmla="*/ 217 h 21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91" h="217">
                  <a:moveTo>
                    <a:pt x="260" y="0"/>
                  </a:moveTo>
                  <a:lnTo>
                    <a:pt x="257" y="17"/>
                  </a:lnTo>
                  <a:lnTo>
                    <a:pt x="271" y="20"/>
                  </a:lnTo>
                  <a:lnTo>
                    <a:pt x="252" y="198"/>
                  </a:lnTo>
                  <a:lnTo>
                    <a:pt x="19" y="172"/>
                  </a:lnTo>
                  <a:lnTo>
                    <a:pt x="19" y="172"/>
                  </a:lnTo>
                  <a:lnTo>
                    <a:pt x="2" y="172"/>
                  </a:lnTo>
                  <a:lnTo>
                    <a:pt x="0" y="189"/>
                  </a:lnTo>
                  <a:lnTo>
                    <a:pt x="269" y="217"/>
                  </a:lnTo>
                  <a:lnTo>
                    <a:pt x="291" y="3"/>
                  </a:lnTo>
                  <a:lnTo>
                    <a:pt x="260" y="0"/>
                  </a:lnTo>
                  <a:close/>
                </a:path>
              </a:pathLst>
            </a:custGeom>
            <a:solidFill>
              <a:srgbClr val="262626"/>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18468" name="Freeform 81"/>
            <p:cNvSpPr>
              <a:spLocks noEditPoints="1" noChangeArrowheads="1"/>
            </p:cNvSpPr>
            <p:nvPr/>
          </p:nvSpPr>
          <p:spPr bwMode="auto">
            <a:xfrm>
              <a:off x="0" y="0"/>
              <a:ext cx="427037" cy="344488"/>
            </a:xfrm>
            <a:custGeom>
              <a:avLst/>
              <a:gdLst>
                <a:gd name="T0" fmla="*/ 0 w 269"/>
                <a:gd name="T1" fmla="*/ 0 h 217"/>
                <a:gd name="T2" fmla="*/ 0 w 269"/>
                <a:gd name="T3" fmla="*/ 217 h 217"/>
                <a:gd name="T4" fmla="*/ 19 w 269"/>
                <a:gd name="T5" fmla="*/ 217 h 217"/>
                <a:gd name="T6" fmla="*/ 53 w 269"/>
                <a:gd name="T7" fmla="*/ 217 h 217"/>
                <a:gd name="T8" fmla="*/ 69 w 269"/>
                <a:gd name="T9" fmla="*/ 217 h 217"/>
                <a:gd name="T10" fmla="*/ 269 w 269"/>
                <a:gd name="T11" fmla="*/ 217 h 217"/>
                <a:gd name="T12" fmla="*/ 269 w 269"/>
                <a:gd name="T13" fmla="*/ 84 h 217"/>
                <a:gd name="T14" fmla="*/ 269 w 269"/>
                <a:gd name="T15" fmla="*/ 65 h 217"/>
                <a:gd name="T16" fmla="*/ 269 w 269"/>
                <a:gd name="T17" fmla="*/ 58 h 217"/>
                <a:gd name="T18" fmla="*/ 269 w 269"/>
                <a:gd name="T19" fmla="*/ 34 h 217"/>
                <a:gd name="T20" fmla="*/ 269 w 269"/>
                <a:gd name="T21" fmla="*/ 0 h 217"/>
                <a:gd name="T22" fmla="*/ 0 w 269"/>
                <a:gd name="T23" fmla="*/ 0 h 217"/>
                <a:gd name="T24" fmla="*/ 253 w 269"/>
                <a:gd name="T25" fmla="*/ 81 h 217"/>
                <a:gd name="T26" fmla="*/ 253 w 269"/>
                <a:gd name="T27" fmla="*/ 198 h 217"/>
                <a:gd name="T28" fmla="*/ 72 w 269"/>
                <a:gd name="T29" fmla="*/ 198 h 217"/>
                <a:gd name="T30" fmla="*/ 53 w 269"/>
                <a:gd name="T31" fmla="*/ 198 h 217"/>
                <a:gd name="T32" fmla="*/ 17 w 269"/>
                <a:gd name="T33" fmla="*/ 198 h 217"/>
                <a:gd name="T34" fmla="*/ 17 w 269"/>
                <a:gd name="T35" fmla="*/ 19 h 217"/>
                <a:gd name="T36" fmla="*/ 253 w 269"/>
                <a:gd name="T37" fmla="*/ 19 h 217"/>
                <a:gd name="T38" fmla="*/ 253 w 269"/>
                <a:gd name="T39" fmla="*/ 62 h 217"/>
                <a:gd name="T40" fmla="*/ 253 w 269"/>
                <a:gd name="T41" fmla="*/ 81 h 217"/>
                <a:gd name="T42" fmla="*/ 253 w 269"/>
                <a:gd name="T43" fmla="*/ 81 h 21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269"/>
                <a:gd name="T67" fmla="*/ 0 h 217"/>
                <a:gd name="T68" fmla="*/ 269 w 269"/>
                <a:gd name="T69" fmla="*/ 217 h 217"/>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269" h="217">
                  <a:moveTo>
                    <a:pt x="0" y="0"/>
                  </a:moveTo>
                  <a:lnTo>
                    <a:pt x="0" y="217"/>
                  </a:lnTo>
                  <a:lnTo>
                    <a:pt x="19" y="217"/>
                  </a:lnTo>
                  <a:lnTo>
                    <a:pt x="53" y="217"/>
                  </a:lnTo>
                  <a:lnTo>
                    <a:pt x="69" y="217"/>
                  </a:lnTo>
                  <a:lnTo>
                    <a:pt x="269" y="217"/>
                  </a:lnTo>
                  <a:lnTo>
                    <a:pt x="269" y="84"/>
                  </a:lnTo>
                  <a:lnTo>
                    <a:pt x="269" y="65"/>
                  </a:lnTo>
                  <a:lnTo>
                    <a:pt x="269" y="58"/>
                  </a:lnTo>
                  <a:lnTo>
                    <a:pt x="269" y="34"/>
                  </a:lnTo>
                  <a:lnTo>
                    <a:pt x="269" y="0"/>
                  </a:lnTo>
                  <a:lnTo>
                    <a:pt x="0" y="0"/>
                  </a:lnTo>
                  <a:close/>
                  <a:moveTo>
                    <a:pt x="253" y="81"/>
                  </a:moveTo>
                  <a:lnTo>
                    <a:pt x="253" y="198"/>
                  </a:lnTo>
                  <a:lnTo>
                    <a:pt x="72" y="198"/>
                  </a:lnTo>
                  <a:lnTo>
                    <a:pt x="53" y="198"/>
                  </a:lnTo>
                  <a:lnTo>
                    <a:pt x="17" y="198"/>
                  </a:lnTo>
                  <a:lnTo>
                    <a:pt x="17" y="19"/>
                  </a:lnTo>
                  <a:lnTo>
                    <a:pt x="253" y="19"/>
                  </a:lnTo>
                  <a:lnTo>
                    <a:pt x="253" y="62"/>
                  </a:lnTo>
                  <a:lnTo>
                    <a:pt x="253" y="81"/>
                  </a:lnTo>
                  <a:lnTo>
                    <a:pt x="253" y="81"/>
                  </a:lnTo>
                  <a:close/>
                </a:path>
              </a:pathLst>
            </a:custGeom>
            <a:solidFill>
              <a:srgbClr val="262626"/>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18469" name="Freeform 82"/>
            <p:cNvSpPr>
              <a:spLocks noChangeArrowheads="1"/>
            </p:cNvSpPr>
            <p:nvPr/>
          </p:nvSpPr>
          <p:spPr bwMode="auto">
            <a:xfrm>
              <a:off x="38100" y="60325"/>
              <a:ext cx="442912" cy="338138"/>
            </a:xfrm>
            <a:custGeom>
              <a:avLst/>
              <a:gdLst>
                <a:gd name="T0" fmla="*/ 253 w 279"/>
                <a:gd name="T1" fmla="*/ 0 h 213"/>
                <a:gd name="T2" fmla="*/ 253 w 279"/>
                <a:gd name="T3" fmla="*/ 12 h 213"/>
                <a:gd name="T4" fmla="*/ 267 w 279"/>
                <a:gd name="T5" fmla="*/ 15 h 213"/>
                <a:gd name="T6" fmla="*/ 267 w 279"/>
                <a:gd name="T7" fmla="*/ 17 h 213"/>
                <a:gd name="T8" fmla="*/ 265 w 279"/>
                <a:gd name="T9" fmla="*/ 29 h 213"/>
                <a:gd name="T10" fmla="*/ 265 w 279"/>
                <a:gd name="T11" fmla="*/ 46 h 213"/>
                <a:gd name="T12" fmla="*/ 255 w 279"/>
                <a:gd name="T13" fmla="*/ 198 h 213"/>
                <a:gd name="T14" fmla="*/ 250 w 279"/>
                <a:gd name="T15" fmla="*/ 198 h 213"/>
                <a:gd name="T16" fmla="*/ 45 w 279"/>
                <a:gd name="T17" fmla="*/ 186 h 213"/>
                <a:gd name="T18" fmla="*/ 26 w 279"/>
                <a:gd name="T19" fmla="*/ 184 h 213"/>
                <a:gd name="T20" fmla="*/ 21 w 279"/>
                <a:gd name="T21" fmla="*/ 184 h 213"/>
                <a:gd name="T22" fmla="*/ 2 w 279"/>
                <a:gd name="T23" fmla="*/ 184 h 213"/>
                <a:gd name="T24" fmla="*/ 0 w 279"/>
                <a:gd name="T25" fmla="*/ 196 h 213"/>
                <a:gd name="T26" fmla="*/ 26 w 279"/>
                <a:gd name="T27" fmla="*/ 196 h 213"/>
                <a:gd name="T28" fmla="*/ 43 w 279"/>
                <a:gd name="T29" fmla="*/ 198 h 213"/>
                <a:gd name="T30" fmla="*/ 265 w 279"/>
                <a:gd name="T31" fmla="*/ 213 h 213"/>
                <a:gd name="T32" fmla="*/ 276 w 279"/>
                <a:gd name="T33" fmla="*/ 48 h 213"/>
                <a:gd name="T34" fmla="*/ 276 w 279"/>
                <a:gd name="T35" fmla="*/ 29 h 213"/>
                <a:gd name="T36" fmla="*/ 279 w 279"/>
                <a:gd name="T37" fmla="*/ 3 h 213"/>
                <a:gd name="T38" fmla="*/ 253 w 279"/>
                <a:gd name="T39" fmla="*/ 0 h 213"/>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279"/>
                <a:gd name="T61" fmla="*/ 0 h 213"/>
                <a:gd name="T62" fmla="*/ 279 w 279"/>
                <a:gd name="T63" fmla="*/ 213 h 213"/>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279" h="213">
                  <a:moveTo>
                    <a:pt x="253" y="0"/>
                  </a:moveTo>
                  <a:lnTo>
                    <a:pt x="253" y="12"/>
                  </a:lnTo>
                  <a:lnTo>
                    <a:pt x="267" y="15"/>
                  </a:lnTo>
                  <a:lnTo>
                    <a:pt x="267" y="17"/>
                  </a:lnTo>
                  <a:lnTo>
                    <a:pt x="265" y="29"/>
                  </a:lnTo>
                  <a:lnTo>
                    <a:pt x="265" y="46"/>
                  </a:lnTo>
                  <a:lnTo>
                    <a:pt x="255" y="198"/>
                  </a:lnTo>
                  <a:lnTo>
                    <a:pt x="250" y="198"/>
                  </a:lnTo>
                  <a:lnTo>
                    <a:pt x="45" y="186"/>
                  </a:lnTo>
                  <a:lnTo>
                    <a:pt x="26" y="184"/>
                  </a:lnTo>
                  <a:lnTo>
                    <a:pt x="21" y="184"/>
                  </a:lnTo>
                  <a:lnTo>
                    <a:pt x="2" y="184"/>
                  </a:lnTo>
                  <a:lnTo>
                    <a:pt x="0" y="196"/>
                  </a:lnTo>
                  <a:lnTo>
                    <a:pt x="26" y="196"/>
                  </a:lnTo>
                  <a:lnTo>
                    <a:pt x="43" y="198"/>
                  </a:lnTo>
                  <a:lnTo>
                    <a:pt x="265" y="213"/>
                  </a:lnTo>
                  <a:lnTo>
                    <a:pt x="276" y="48"/>
                  </a:lnTo>
                  <a:lnTo>
                    <a:pt x="276" y="29"/>
                  </a:lnTo>
                  <a:lnTo>
                    <a:pt x="279" y="3"/>
                  </a:lnTo>
                  <a:lnTo>
                    <a:pt x="253" y="0"/>
                  </a:lnTo>
                  <a:close/>
                </a:path>
              </a:pathLst>
            </a:custGeom>
            <a:solidFill>
              <a:srgbClr val="262626"/>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18470" name="Freeform 83"/>
            <p:cNvSpPr>
              <a:spLocks noChangeArrowheads="1"/>
            </p:cNvSpPr>
            <p:nvPr/>
          </p:nvSpPr>
          <p:spPr bwMode="auto">
            <a:xfrm>
              <a:off x="95250" y="53975"/>
              <a:ext cx="246062" cy="192088"/>
            </a:xfrm>
            <a:custGeom>
              <a:avLst/>
              <a:gdLst>
                <a:gd name="T0" fmla="*/ 0 w 155"/>
                <a:gd name="T1" fmla="*/ 121 h 121"/>
                <a:gd name="T2" fmla="*/ 71 w 155"/>
                <a:gd name="T3" fmla="*/ 0 h 121"/>
                <a:gd name="T4" fmla="*/ 155 w 155"/>
                <a:gd name="T5" fmla="*/ 121 h 121"/>
                <a:gd name="T6" fmla="*/ 0 w 155"/>
                <a:gd name="T7" fmla="*/ 121 h 121"/>
                <a:gd name="T8" fmla="*/ 0 60000 65536"/>
                <a:gd name="T9" fmla="*/ 0 60000 65536"/>
                <a:gd name="T10" fmla="*/ 0 60000 65536"/>
                <a:gd name="T11" fmla="*/ 0 60000 65536"/>
                <a:gd name="T12" fmla="*/ 0 w 155"/>
                <a:gd name="T13" fmla="*/ 0 h 121"/>
                <a:gd name="T14" fmla="*/ 155 w 155"/>
                <a:gd name="T15" fmla="*/ 121 h 121"/>
              </a:gdLst>
              <a:ahLst/>
              <a:cxnLst>
                <a:cxn ang="T8">
                  <a:pos x="T0" y="T1"/>
                </a:cxn>
                <a:cxn ang="T9">
                  <a:pos x="T2" y="T3"/>
                </a:cxn>
                <a:cxn ang="T10">
                  <a:pos x="T4" y="T5"/>
                </a:cxn>
                <a:cxn ang="T11">
                  <a:pos x="T6" y="T7"/>
                </a:cxn>
              </a:cxnLst>
              <a:rect l="T12" t="T13" r="T14" b="T15"/>
              <a:pathLst>
                <a:path w="155" h="121">
                  <a:moveTo>
                    <a:pt x="0" y="121"/>
                  </a:moveTo>
                  <a:lnTo>
                    <a:pt x="71" y="0"/>
                  </a:lnTo>
                  <a:lnTo>
                    <a:pt x="155" y="121"/>
                  </a:lnTo>
                  <a:lnTo>
                    <a:pt x="0" y="121"/>
                  </a:lnTo>
                  <a:close/>
                </a:path>
              </a:pathLst>
            </a:custGeom>
            <a:solidFill>
              <a:srgbClr val="262626"/>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18471" name="Freeform 84"/>
            <p:cNvSpPr>
              <a:spLocks noChangeArrowheads="1"/>
            </p:cNvSpPr>
            <p:nvPr/>
          </p:nvSpPr>
          <p:spPr bwMode="auto">
            <a:xfrm>
              <a:off x="227012" y="109537"/>
              <a:ext cx="150812" cy="117475"/>
            </a:xfrm>
            <a:custGeom>
              <a:avLst/>
              <a:gdLst>
                <a:gd name="T0" fmla="*/ 0 w 95"/>
                <a:gd name="T1" fmla="*/ 74 h 74"/>
                <a:gd name="T2" fmla="*/ 45 w 95"/>
                <a:gd name="T3" fmla="*/ 0 h 74"/>
                <a:gd name="T4" fmla="*/ 95 w 95"/>
                <a:gd name="T5" fmla="*/ 74 h 74"/>
                <a:gd name="T6" fmla="*/ 0 w 95"/>
                <a:gd name="T7" fmla="*/ 74 h 74"/>
                <a:gd name="T8" fmla="*/ 0 60000 65536"/>
                <a:gd name="T9" fmla="*/ 0 60000 65536"/>
                <a:gd name="T10" fmla="*/ 0 60000 65536"/>
                <a:gd name="T11" fmla="*/ 0 60000 65536"/>
                <a:gd name="T12" fmla="*/ 0 w 95"/>
                <a:gd name="T13" fmla="*/ 0 h 74"/>
                <a:gd name="T14" fmla="*/ 95 w 95"/>
                <a:gd name="T15" fmla="*/ 74 h 74"/>
              </a:gdLst>
              <a:ahLst/>
              <a:cxnLst>
                <a:cxn ang="T8">
                  <a:pos x="T0" y="T1"/>
                </a:cxn>
                <a:cxn ang="T9">
                  <a:pos x="T2" y="T3"/>
                </a:cxn>
                <a:cxn ang="T10">
                  <a:pos x="T4" y="T5"/>
                </a:cxn>
                <a:cxn ang="T11">
                  <a:pos x="T6" y="T7"/>
                </a:cxn>
              </a:cxnLst>
              <a:rect l="T12" t="T13" r="T14" b="T15"/>
              <a:pathLst>
                <a:path w="95" h="74">
                  <a:moveTo>
                    <a:pt x="0" y="74"/>
                  </a:moveTo>
                  <a:lnTo>
                    <a:pt x="45" y="0"/>
                  </a:lnTo>
                  <a:lnTo>
                    <a:pt x="95" y="74"/>
                  </a:lnTo>
                  <a:lnTo>
                    <a:pt x="0" y="74"/>
                  </a:lnTo>
                  <a:close/>
                </a:path>
              </a:pathLst>
            </a:custGeom>
            <a:solidFill>
              <a:srgbClr val="262626"/>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grpSp>
      <p:grpSp>
        <p:nvGrpSpPr>
          <p:cNvPr id="18472" name="组合 43"/>
          <p:cNvGrpSpPr>
            <a:grpSpLocks/>
          </p:cNvGrpSpPr>
          <p:nvPr/>
        </p:nvGrpSpPr>
        <p:grpSpPr bwMode="auto">
          <a:xfrm>
            <a:off x="546100" y="3914775"/>
            <a:ext cx="266700" cy="271463"/>
            <a:chOff x="0" y="0"/>
            <a:chExt cx="701675" cy="717550"/>
          </a:xfrm>
        </p:grpSpPr>
        <p:sp>
          <p:nvSpPr>
            <p:cNvPr id="18473" name="Freeform 5"/>
            <p:cNvSpPr>
              <a:spLocks noEditPoints="1" noChangeArrowheads="1"/>
            </p:cNvSpPr>
            <p:nvPr/>
          </p:nvSpPr>
          <p:spPr bwMode="auto">
            <a:xfrm>
              <a:off x="174625" y="174625"/>
              <a:ext cx="350838" cy="542925"/>
            </a:xfrm>
            <a:custGeom>
              <a:avLst/>
              <a:gdLst>
                <a:gd name="T0" fmla="*/ 46 w 92"/>
                <a:gd name="T1" fmla="*/ 0 h 142"/>
                <a:gd name="T2" fmla="*/ 0 w 92"/>
                <a:gd name="T3" fmla="*/ 44 h 142"/>
                <a:gd name="T4" fmla="*/ 20 w 92"/>
                <a:gd name="T5" fmla="*/ 97 h 142"/>
                <a:gd name="T6" fmla="*/ 28 w 92"/>
                <a:gd name="T7" fmla="*/ 108 h 142"/>
                <a:gd name="T8" fmla="*/ 26 w 92"/>
                <a:gd name="T9" fmla="*/ 111 h 142"/>
                <a:gd name="T10" fmla="*/ 29 w 92"/>
                <a:gd name="T11" fmla="*/ 115 h 142"/>
                <a:gd name="T12" fmla="*/ 27 w 92"/>
                <a:gd name="T13" fmla="*/ 118 h 142"/>
                <a:gd name="T14" fmla="*/ 29 w 92"/>
                <a:gd name="T15" fmla="*/ 122 h 142"/>
                <a:gd name="T16" fmla="*/ 26 w 92"/>
                <a:gd name="T17" fmla="*/ 125 h 142"/>
                <a:gd name="T18" fmla="*/ 30 w 92"/>
                <a:gd name="T19" fmla="*/ 129 h 142"/>
                <a:gd name="T20" fmla="*/ 29 w 92"/>
                <a:gd name="T21" fmla="*/ 132 h 142"/>
                <a:gd name="T22" fmla="*/ 40 w 92"/>
                <a:gd name="T23" fmla="*/ 138 h 142"/>
                <a:gd name="T24" fmla="*/ 46 w 92"/>
                <a:gd name="T25" fmla="*/ 142 h 142"/>
                <a:gd name="T26" fmla="*/ 52 w 92"/>
                <a:gd name="T27" fmla="*/ 138 h 142"/>
                <a:gd name="T28" fmla="*/ 63 w 92"/>
                <a:gd name="T29" fmla="*/ 132 h 142"/>
                <a:gd name="T30" fmla="*/ 62 w 92"/>
                <a:gd name="T31" fmla="*/ 129 h 142"/>
                <a:gd name="T32" fmla="*/ 66 w 92"/>
                <a:gd name="T33" fmla="*/ 125 h 142"/>
                <a:gd name="T34" fmla="*/ 63 w 92"/>
                <a:gd name="T35" fmla="*/ 122 h 142"/>
                <a:gd name="T36" fmla="*/ 66 w 92"/>
                <a:gd name="T37" fmla="*/ 118 h 142"/>
                <a:gd name="T38" fmla="*/ 63 w 92"/>
                <a:gd name="T39" fmla="*/ 115 h 142"/>
                <a:gd name="T40" fmla="*/ 66 w 92"/>
                <a:gd name="T41" fmla="*/ 111 h 142"/>
                <a:gd name="T42" fmla="*/ 64 w 92"/>
                <a:gd name="T43" fmla="*/ 108 h 142"/>
                <a:gd name="T44" fmla="*/ 72 w 92"/>
                <a:gd name="T45" fmla="*/ 97 h 142"/>
                <a:gd name="T46" fmla="*/ 92 w 92"/>
                <a:gd name="T47" fmla="*/ 44 h 142"/>
                <a:gd name="T48" fmla="*/ 46 w 92"/>
                <a:gd name="T49" fmla="*/ 0 h 142"/>
                <a:gd name="T50" fmla="*/ 70 w 92"/>
                <a:gd name="T51" fmla="*/ 72 h 142"/>
                <a:gd name="T52" fmla="*/ 60 w 92"/>
                <a:gd name="T53" fmla="*/ 96 h 142"/>
                <a:gd name="T54" fmla="*/ 46 w 92"/>
                <a:gd name="T55" fmla="*/ 101 h 142"/>
                <a:gd name="T56" fmla="*/ 32 w 92"/>
                <a:gd name="T57" fmla="*/ 96 h 142"/>
                <a:gd name="T58" fmla="*/ 22 w 92"/>
                <a:gd name="T59" fmla="*/ 72 h 142"/>
                <a:gd name="T60" fmla="*/ 12 w 92"/>
                <a:gd name="T61" fmla="*/ 44 h 142"/>
                <a:gd name="T62" fmla="*/ 46 w 92"/>
                <a:gd name="T63" fmla="*/ 12 h 142"/>
                <a:gd name="T64" fmla="*/ 80 w 92"/>
                <a:gd name="T65" fmla="*/ 44 h 142"/>
                <a:gd name="T66" fmla="*/ 70 w 92"/>
                <a:gd name="T67" fmla="*/ 72 h 14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92"/>
                <a:gd name="T103" fmla="*/ 0 h 142"/>
                <a:gd name="T104" fmla="*/ 92 w 92"/>
                <a:gd name="T105" fmla="*/ 142 h 142"/>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92" h="142">
                  <a:moveTo>
                    <a:pt x="46" y="0"/>
                  </a:moveTo>
                  <a:cubicBezTo>
                    <a:pt x="20" y="0"/>
                    <a:pt x="0" y="20"/>
                    <a:pt x="0" y="44"/>
                  </a:cubicBezTo>
                  <a:cubicBezTo>
                    <a:pt x="0" y="73"/>
                    <a:pt x="20" y="81"/>
                    <a:pt x="20" y="97"/>
                  </a:cubicBezTo>
                  <a:cubicBezTo>
                    <a:pt x="20" y="102"/>
                    <a:pt x="23" y="106"/>
                    <a:pt x="28" y="108"/>
                  </a:cubicBezTo>
                  <a:cubicBezTo>
                    <a:pt x="27" y="109"/>
                    <a:pt x="26" y="110"/>
                    <a:pt x="26" y="111"/>
                  </a:cubicBezTo>
                  <a:cubicBezTo>
                    <a:pt x="26" y="112"/>
                    <a:pt x="27" y="114"/>
                    <a:pt x="29" y="115"/>
                  </a:cubicBezTo>
                  <a:cubicBezTo>
                    <a:pt x="27" y="116"/>
                    <a:pt x="27" y="117"/>
                    <a:pt x="27" y="118"/>
                  </a:cubicBezTo>
                  <a:cubicBezTo>
                    <a:pt x="27" y="119"/>
                    <a:pt x="28" y="120"/>
                    <a:pt x="29" y="122"/>
                  </a:cubicBezTo>
                  <a:cubicBezTo>
                    <a:pt x="27" y="123"/>
                    <a:pt x="26" y="124"/>
                    <a:pt x="26" y="125"/>
                  </a:cubicBezTo>
                  <a:cubicBezTo>
                    <a:pt x="26" y="127"/>
                    <a:pt x="28" y="128"/>
                    <a:pt x="30" y="129"/>
                  </a:cubicBezTo>
                  <a:cubicBezTo>
                    <a:pt x="29" y="130"/>
                    <a:pt x="29" y="131"/>
                    <a:pt x="29" y="132"/>
                  </a:cubicBezTo>
                  <a:cubicBezTo>
                    <a:pt x="29" y="135"/>
                    <a:pt x="34" y="137"/>
                    <a:pt x="40" y="138"/>
                  </a:cubicBezTo>
                  <a:cubicBezTo>
                    <a:pt x="41" y="141"/>
                    <a:pt x="43" y="142"/>
                    <a:pt x="46" y="142"/>
                  </a:cubicBezTo>
                  <a:cubicBezTo>
                    <a:pt x="49" y="142"/>
                    <a:pt x="51" y="141"/>
                    <a:pt x="52" y="138"/>
                  </a:cubicBezTo>
                  <a:cubicBezTo>
                    <a:pt x="59" y="137"/>
                    <a:pt x="63" y="135"/>
                    <a:pt x="63" y="132"/>
                  </a:cubicBezTo>
                  <a:cubicBezTo>
                    <a:pt x="63" y="131"/>
                    <a:pt x="63" y="130"/>
                    <a:pt x="62" y="129"/>
                  </a:cubicBezTo>
                  <a:cubicBezTo>
                    <a:pt x="65" y="128"/>
                    <a:pt x="66" y="127"/>
                    <a:pt x="66" y="125"/>
                  </a:cubicBezTo>
                  <a:cubicBezTo>
                    <a:pt x="66" y="124"/>
                    <a:pt x="65" y="123"/>
                    <a:pt x="63" y="122"/>
                  </a:cubicBezTo>
                  <a:cubicBezTo>
                    <a:pt x="65" y="121"/>
                    <a:pt x="66" y="119"/>
                    <a:pt x="66" y="118"/>
                  </a:cubicBezTo>
                  <a:cubicBezTo>
                    <a:pt x="66" y="117"/>
                    <a:pt x="65" y="116"/>
                    <a:pt x="63" y="115"/>
                  </a:cubicBezTo>
                  <a:cubicBezTo>
                    <a:pt x="65" y="114"/>
                    <a:pt x="66" y="112"/>
                    <a:pt x="66" y="111"/>
                  </a:cubicBezTo>
                  <a:cubicBezTo>
                    <a:pt x="66" y="110"/>
                    <a:pt x="65" y="109"/>
                    <a:pt x="64" y="108"/>
                  </a:cubicBezTo>
                  <a:cubicBezTo>
                    <a:pt x="69" y="105"/>
                    <a:pt x="72" y="102"/>
                    <a:pt x="72" y="97"/>
                  </a:cubicBezTo>
                  <a:cubicBezTo>
                    <a:pt x="72" y="81"/>
                    <a:pt x="92" y="73"/>
                    <a:pt x="92" y="44"/>
                  </a:cubicBezTo>
                  <a:cubicBezTo>
                    <a:pt x="92" y="20"/>
                    <a:pt x="72" y="0"/>
                    <a:pt x="46" y="0"/>
                  </a:cubicBezTo>
                  <a:close/>
                  <a:moveTo>
                    <a:pt x="70" y="72"/>
                  </a:moveTo>
                  <a:cubicBezTo>
                    <a:pt x="66" y="78"/>
                    <a:pt x="60" y="86"/>
                    <a:pt x="60" y="96"/>
                  </a:cubicBezTo>
                  <a:cubicBezTo>
                    <a:pt x="58" y="98"/>
                    <a:pt x="53" y="101"/>
                    <a:pt x="46" y="101"/>
                  </a:cubicBezTo>
                  <a:cubicBezTo>
                    <a:pt x="39" y="101"/>
                    <a:pt x="34" y="98"/>
                    <a:pt x="32" y="96"/>
                  </a:cubicBezTo>
                  <a:cubicBezTo>
                    <a:pt x="32" y="86"/>
                    <a:pt x="26" y="78"/>
                    <a:pt x="22" y="72"/>
                  </a:cubicBezTo>
                  <a:cubicBezTo>
                    <a:pt x="17" y="64"/>
                    <a:pt x="12" y="57"/>
                    <a:pt x="12" y="44"/>
                  </a:cubicBezTo>
                  <a:cubicBezTo>
                    <a:pt x="12" y="26"/>
                    <a:pt x="27" y="12"/>
                    <a:pt x="46" y="12"/>
                  </a:cubicBezTo>
                  <a:cubicBezTo>
                    <a:pt x="65" y="12"/>
                    <a:pt x="80" y="26"/>
                    <a:pt x="80" y="44"/>
                  </a:cubicBezTo>
                  <a:cubicBezTo>
                    <a:pt x="80" y="57"/>
                    <a:pt x="75" y="64"/>
                    <a:pt x="70" y="72"/>
                  </a:cubicBezTo>
                  <a:close/>
                </a:path>
              </a:pathLst>
            </a:custGeom>
            <a:solidFill>
              <a:srgbClr val="262626"/>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18474" name="Freeform 6"/>
            <p:cNvSpPr>
              <a:spLocks noChangeArrowheads="1"/>
            </p:cNvSpPr>
            <p:nvPr/>
          </p:nvSpPr>
          <p:spPr bwMode="auto">
            <a:xfrm>
              <a:off x="327025" y="0"/>
              <a:ext cx="46038" cy="114300"/>
            </a:xfrm>
            <a:custGeom>
              <a:avLst/>
              <a:gdLst>
                <a:gd name="T0" fmla="*/ 6 w 12"/>
                <a:gd name="T1" fmla="*/ 30 h 30"/>
                <a:gd name="T2" fmla="*/ 12 w 12"/>
                <a:gd name="T3" fmla="*/ 22 h 30"/>
                <a:gd name="T4" fmla="*/ 12 w 12"/>
                <a:gd name="T5" fmla="*/ 8 h 30"/>
                <a:gd name="T6" fmla="*/ 6 w 12"/>
                <a:gd name="T7" fmla="*/ 0 h 30"/>
                <a:gd name="T8" fmla="*/ 0 w 12"/>
                <a:gd name="T9" fmla="*/ 8 h 30"/>
                <a:gd name="T10" fmla="*/ 0 w 12"/>
                <a:gd name="T11" fmla="*/ 22 h 30"/>
                <a:gd name="T12" fmla="*/ 6 w 12"/>
                <a:gd name="T13" fmla="*/ 30 h 30"/>
                <a:gd name="T14" fmla="*/ 0 60000 65536"/>
                <a:gd name="T15" fmla="*/ 0 60000 65536"/>
                <a:gd name="T16" fmla="*/ 0 60000 65536"/>
                <a:gd name="T17" fmla="*/ 0 60000 65536"/>
                <a:gd name="T18" fmla="*/ 0 60000 65536"/>
                <a:gd name="T19" fmla="*/ 0 60000 65536"/>
                <a:gd name="T20" fmla="*/ 0 60000 65536"/>
                <a:gd name="T21" fmla="*/ 0 w 12"/>
                <a:gd name="T22" fmla="*/ 0 h 30"/>
                <a:gd name="T23" fmla="*/ 12 w 12"/>
                <a:gd name="T24" fmla="*/ 30 h 3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 h="30">
                  <a:moveTo>
                    <a:pt x="6" y="30"/>
                  </a:moveTo>
                  <a:cubicBezTo>
                    <a:pt x="9" y="30"/>
                    <a:pt x="12" y="27"/>
                    <a:pt x="12" y="22"/>
                  </a:cubicBezTo>
                  <a:cubicBezTo>
                    <a:pt x="12" y="8"/>
                    <a:pt x="12" y="8"/>
                    <a:pt x="12" y="8"/>
                  </a:cubicBezTo>
                  <a:cubicBezTo>
                    <a:pt x="12" y="4"/>
                    <a:pt x="9" y="0"/>
                    <a:pt x="6" y="0"/>
                  </a:cubicBezTo>
                  <a:cubicBezTo>
                    <a:pt x="3" y="0"/>
                    <a:pt x="0" y="4"/>
                    <a:pt x="0" y="8"/>
                  </a:cubicBezTo>
                  <a:cubicBezTo>
                    <a:pt x="0" y="22"/>
                    <a:pt x="0" y="22"/>
                    <a:pt x="0" y="22"/>
                  </a:cubicBezTo>
                  <a:cubicBezTo>
                    <a:pt x="0" y="27"/>
                    <a:pt x="3" y="30"/>
                    <a:pt x="6" y="30"/>
                  </a:cubicBezTo>
                  <a:close/>
                </a:path>
              </a:pathLst>
            </a:custGeom>
            <a:solidFill>
              <a:srgbClr val="262626"/>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18475" name="Freeform 7"/>
            <p:cNvSpPr>
              <a:spLocks noChangeArrowheads="1"/>
            </p:cNvSpPr>
            <p:nvPr/>
          </p:nvSpPr>
          <p:spPr bwMode="auto">
            <a:xfrm>
              <a:off x="160338" y="41275"/>
              <a:ext cx="82550" cy="111125"/>
            </a:xfrm>
            <a:custGeom>
              <a:avLst/>
              <a:gdLst>
                <a:gd name="T0" fmla="*/ 19 w 22"/>
                <a:gd name="T1" fmla="*/ 28 h 29"/>
                <a:gd name="T2" fmla="*/ 20 w 22"/>
                <a:gd name="T3" fmla="*/ 18 h 29"/>
                <a:gd name="T4" fmla="*/ 13 w 22"/>
                <a:gd name="T5" fmla="*/ 5 h 29"/>
                <a:gd name="T6" fmla="*/ 4 w 22"/>
                <a:gd name="T7" fmla="*/ 1 h 29"/>
                <a:gd name="T8" fmla="*/ 3 w 22"/>
                <a:gd name="T9" fmla="*/ 11 h 29"/>
                <a:gd name="T10" fmla="*/ 10 w 22"/>
                <a:gd name="T11" fmla="*/ 24 h 29"/>
                <a:gd name="T12" fmla="*/ 19 w 22"/>
                <a:gd name="T13" fmla="*/ 28 h 29"/>
                <a:gd name="T14" fmla="*/ 0 60000 65536"/>
                <a:gd name="T15" fmla="*/ 0 60000 65536"/>
                <a:gd name="T16" fmla="*/ 0 60000 65536"/>
                <a:gd name="T17" fmla="*/ 0 60000 65536"/>
                <a:gd name="T18" fmla="*/ 0 60000 65536"/>
                <a:gd name="T19" fmla="*/ 0 60000 65536"/>
                <a:gd name="T20" fmla="*/ 0 60000 65536"/>
                <a:gd name="T21" fmla="*/ 0 w 22"/>
                <a:gd name="T22" fmla="*/ 0 h 29"/>
                <a:gd name="T23" fmla="*/ 22 w 22"/>
                <a:gd name="T24" fmla="*/ 29 h 2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2" h="29">
                  <a:moveTo>
                    <a:pt x="19" y="28"/>
                  </a:moveTo>
                  <a:cubicBezTo>
                    <a:pt x="22" y="26"/>
                    <a:pt x="22" y="21"/>
                    <a:pt x="20" y="18"/>
                  </a:cubicBezTo>
                  <a:cubicBezTo>
                    <a:pt x="13" y="5"/>
                    <a:pt x="13" y="5"/>
                    <a:pt x="13" y="5"/>
                  </a:cubicBezTo>
                  <a:cubicBezTo>
                    <a:pt x="11" y="1"/>
                    <a:pt x="7" y="0"/>
                    <a:pt x="4" y="1"/>
                  </a:cubicBezTo>
                  <a:cubicBezTo>
                    <a:pt x="1" y="3"/>
                    <a:pt x="0" y="8"/>
                    <a:pt x="3" y="11"/>
                  </a:cubicBezTo>
                  <a:cubicBezTo>
                    <a:pt x="10" y="24"/>
                    <a:pt x="10" y="24"/>
                    <a:pt x="10" y="24"/>
                  </a:cubicBezTo>
                  <a:cubicBezTo>
                    <a:pt x="12" y="27"/>
                    <a:pt x="16" y="29"/>
                    <a:pt x="19" y="28"/>
                  </a:cubicBezTo>
                  <a:close/>
                </a:path>
              </a:pathLst>
            </a:custGeom>
            <a:solidFill>
              <a:srgbClr val="262626"/>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18476" name="Freeform 8"/>
            <p:cNvSpPr>
              <a:spLocks noChangeArrowheads="1"/>
            </p:cNvSpPr>
            <p:nvPr/>
          </p:nvSpPr>
          <p:spPr bwMode="auto">
            <a:xfrm>
              <a:off x="38100" y="163513"/>
              <a:ext cx="114300" cy="84138"/>
            </a:xfrm>
            <a:custGeom>
              <a:avLst/>
              <a:gdLst>
                <a:gd name="T0" fmla="*/ 24 w 30"/>
                <a:gd name="T1" fmla="*/ 9 h 22"/>
                <a:gd name="T2" fmla="*/ 12 w 30"/>
                <a:gd name="T3" fmla="*/ 2 h 22"/>
                <a:gd name="T4" fmla="*/ 2 w 30"/>
                <a:gd name="T5" fmla="*/ 3 h 22"/>
                <a:gd name="T6" fmla="*/ 6 w 30"/>
                <a:gd name="T7" fmla="*/ 12 h 22"/>
                <a:gd name="T8" fmla="*/ 18 w 30"/>
                <a:gd name="T9" fmla="*/ 20 h 22"/>
                <a:gd name="T10" fmla="*/ 28 w 30"/>
                <a:gd name="T11" fmla="*/ 18 h 22"/>
                <a:gd name="T12" fmla="*/ 24 w 30"/>
                <a:gd name="T13" fmla="*/ 9 h 22"/>
                <a:gd name="T14" fmla="*/ 0 60000 65536"/>
                <a:gd name="T15" fmla="*/ 0 60000 65536"/>
                <a:gd name="T16" fmla="*/ 0 60000 65536"/>
                <a:gd name="T17" fmla="*/ 0 60000 65536"/>
                <a:gd name="T18" fmla="*/ 0 60000 65536"/>
                <a:gd name="T19" fmla="*/ 0 60000 65536"/>
                <a:gd name="T20" fmla="*/ 0 60000 65536"/>
                <a:gd name="T21" fmla="*/ 0 w 30"/>
                <a:gd name="T22" fmla="*/ 0 h 22"/>
                <a:gd name="T23" fmla="*/ 30 w 30"/>
                <a:gd name="T24" fmla="*/ 22 h 2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0" h="22">
                  <a:moveTo>
                    <a:pt x="24" y="9"/>
                  </a:moveTo>
                  <a:cubicBezTo>
                    <a:pt x="12" y="2"/>
                    <a:pt x="12" y="2"/>
                    <a:pt x="12" y="2"/>
                  </a:cubicBezTo>
                  <a:cubicBezTo>
                    <a:pt x="8" y="0"/>
                    <a:pt x="4" y="0"/>
                    <a:pt x="2" y="3"/>
                  </a:cubicBezTo>
                  <a:cubicBezTo>
                    <a:pt x="0" y="6"/>
                    <a:pt x="2" y="10"/>
                    <a:pt x="6" y="12"/>
                  </a:cubicBezTo>
                  <a:cubicBezTo>
                    <a:pt x="18" y="20"/>
                    <a:pt x="18" y="20"/>
                    <a:pt x="18" y="20"/>
                  </a:cubicBezTo>
                  <a:cubicBezTo>
                    <a:pt x="22" y="22"/>
                    <a:pt x="27" y="21"/>
                    <a:pt x="28" y="18"/>
                  </a:cubicBezTo>
                  <a:cubicBezTo>
                    <a:pt x="30" y="15"/>
                    <a:pt x="28" y="11"/>
                    <a:pt x="24" y="9"/>
                  </a:cubicBezTo>
                  <a:close/>
                </a:path>
              </a:pathLst>
            </a:custGeom>
            <a:solidFill>
              <a:srgbClr val="262626"/>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18477" name="Freeform 9"/>
            <p:cNvSpPr>
              <a:spLocks noChangeArrowheads="1"/>
            </p:cNvSpPr>
            <p:nvPr/>
          </p:nvSpPr>
          <p:spPr bwMode="auto">
            <a:xfrm>
              <a:off x="549275" y="457200"/>
              <a:ext cx="114300" cy="84138"/>
            </a:xfrm>
            <a:custGeom>
              <a:avLst/>
              <a:gdLst>
                <a:gd name="T0" fmla="*/ 24 w 30"/>
                <a:gd name="T1" fmla="*/ 9 h 22"/>
                <a:gd name="T2" fmla="*/ 12 w 30"/>
                <a:gd name="T3" fmla="*/ 2 h 22"/>
                <a:gd name="T4" fmla="*/ 2 w 30"/>
                <a:gd name="T5" fmla="*/ 3 h 22"/>
                <a:gd name="T6" fmla="*/ 6 w 30"/>
                <a:gd name="T7" fmla="*/ 13 h 22"/>
                <a:gd name="T8" fmla="*/ 18 w 30"/>
                <a:gd name="T9" fmla="*/ 20 h 22"/>
                <a:gd name="T10" fmla="*/ 28 w 30"/>
                <a:gd name="T11" fmla="*/ 18 h 22"/>
                <a:gd name="T12" fmla="*/ 24 w 30"/>
                <a:gd name="T13" fmla="*/ 9 h 22"/>
                <a:gd name="T14" fmla="*/ 0 60000 65536"/>
                <a:gd name="T15" fmla="*/ 0 60000 65536"/>
                <a:gd name="T16" fmla="*/ 0 60000 65536"/>
                <a:gd name="T17" fmla="*/ 0 60000 65536"/>
                <a:gd name="T18" fmla="*/ 0 60000 65536"/>
                <a:gd name="T19" fmla="*/ 0 60000 65536"/>
                <a:gd name="T20" fmla="*/ 0 60000 65536"/>
                <a:gd name="T21" fmla="*/ 0 w 30"/>
                <a:gd name="T22" fmla="*/ 0 h 22"/>
                <a:gd name="T23" fmla="*/ 30 w 30"/>
                <a:gd name="T24" fmla="*/ 22 h 2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0" h="22">
                  <a:moveTo>
                    <a:pt x="24" y="9"/>
                  </a:moveTo>
                  <a:cubicBezTo>
                    <a:pt x="12" y="2"/>
                    <a:pt x="12" y="2"/>
                    <a:pt x="12" y="2"/>
                  </a:cubicBezTo>
                  <a:cubicBezTo>
                    <a:pt x="8" y="0"/>
                    <a:pt x="3" y="0"/>
                    <a:pt x="2" y="3"/>
                  </a:cubicBezTo>
                  <a:cubicBezTo>
                    <a:pt x="0" y="6"/>
                    <a:pt x="2" y="10"/>
                    <a:pt x="6" y="13"/>
                  </a:cubicBezTo>
                  <a:cubicBezTo>
                    <a:pt x="18" y="20"/>
                    <a:pt x="18" y="20"/>
                    <a:pt x="18" y="20"/>
                  </a:cubicBezTo>
                  <a:cubicBezTo>
                    <a:pt x="22" y="22"/>
                    <a:pt x="26" y="21"/>
                    <a:pt x="28" y="18"/>
                  </a:cubicBezTo>
                  <a:cubicBezTo>
                    <a:pt x="30" y="16"/>
                    <a:pt x="28" y="11"/>
                    <a:pt x="24" y="9"/>
                  </a:cubicBezTo>
                  <a:close/>
                </a:path>
              </a:pathLst>
            </a:custGeom>
            <a:solidFill>
              <a:srgbClr val="262626"/>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18478" name="Freeform 10"/>
            <p:cNvSpPr>
              <a:spLocks noChangeArrowheads="1"/>
            </p:cNvSpPr>
            <p:nvPr/>
          </p:nvSpPr>
          <p:spPr bwMode="auto">
            <a:xfrm>
              <a:off x="0" y="327025"/>
              <a:ext cx="114300" cy="46038"/>
            </a:xfrm>
            <a:custGeom>
              <a:avLst/>
              <a:gdLst>
                <a:gd name="T0" fmla="*/ 30 w 30"/>
                <a:gd name="T1" fmla="*/ 6 h 12"/>
                <a:gd name="T2" fmla="*/ 22 w 30"/>
                <a:gd name="T3" fmla="*/ 0 h 12"/>
                <a:gd name="T4" fmla="*/ 8 w 30"/>
                <a:gd name="T5" fmla="*/ 0 h 12"/>
                <a:gd name="T6" fmla="*/ 0 w 30"/>
                <a:gd name="T7" fmla="*/ 6 h 12"/>
                <a:gd name="T8" fmla="*/ 8 w 30"/>
                <a:gd name="T9" fmla="*/ 12 h 12"/>
                <a:gd name="T10" fmla="*/ 22 w 30"/>
                <a:gd name="T11" fmla="*/ 12 h 12"/>
                <a:gd name="T12" fmla="*/ 30 w 30"/>
                <a:gd name="T13" fmla="*/ 6 h 12"/>
                <a:gd name="T14" fmla="*/ 0 60000 65536"/>
                <a:gd name="T15" fmla="*/ 0 60000 65536"/>
                <a:gd name="T16" fmla="*/ 0 60000 65536"/>
                <a:gd name="T17" fmla="*/ 0 60000 65536"/>
                <a:gd name="T18" fmla="*/ 0 60000 65536"/>
                <a:gd name="T19" fmla="*/ 0 60000 65536"/>
                <a:gd name="T20" fmla="*/ 0 60000 65536"/>
                <a:gd name="T21" fmla="*/ 0 w 30"/>
                <a:gd name="T22" fmla="*/ 0 h 12"/>
                <a:gd name="T23" fmla="*/ 30 w 30"/>
                <a:gd name="T24" fmla="*/ 12 h 1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0" h="12">
                  <a:moveTo>
                    <a:pt x="30" y="6"/>
                  </a:moveTo>
                  <a:cubicBezTo>
                    <a:pt x="30" y="3"/>
                    <a:pt x="26" y="0"/>
                    <a:pt x="22" y="0"/>
                  </a:cubicBezTo>
                  <a:cubicBezTo>
                    <a:pt x="8" y="0"/>
                    <a:pt x="8" y="0"/>
                    <a:pt x="8" y="0"/>
                  </a:cubicBezTo>
                  <a:cubicBezTo>
                    <a:pt x="3" y="0"/>
                    <a:pt x="0" y="3"/>
                    <a:pt x="0" y="6"/>
                  </a:cubicBezTo>
                  <a:cubicBezTo>
                    <a:pt x="0" y="10"/>
                    <a:pt x="3" y="12"/>
                    <a:pt x="8" y="12"/>
                  </a:cubicBezTo>
                  <a:cubicBezTo>
                    <a:pt x="22" y="12"/>
                    <a:pt x="22" y="12"/>
                    <a:pt x="22" y="12"/>
                  </a:cubicBezTo>
                  <a:cubicBezTo>
                    <a:pt x="26" y="12"/>
                    <a:pt x="30" y="10"/>
                    <a:pt x="30" y="6"/>
                  </a:cubicBezTo>
                  <a:close/>
                </a:path>
              </a:pathLst>
            </a:custGeom>
            <a:solidFill>
              <a:srgbClr val="262626"/>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18479" name="Freeform 11"/>
            <p:cNvSpPr>
              <a:spLocks noChangeArrowheads="1"/>
            </p:cNvSpPr>
            <p:nvPr/>
          </p:nvSpPr>
          <p:spPr bwMode="auto">
            <a:xfrm>
              <a:off x="587375" y="327025"/>
              <a:ext cx="114300" cy="46038"/>
            </a:xfrm>
            <a:custGeom>
              <a:avLst/>
              <a:gdLst>
                <a:gd name="T0" fmla="*/ 22 w 30"/>
                <a:gd name="T1" fmla="*/ 0 h 12"/>
                <a:gd name="T2" fmla="*/ 8 w 30"/>
                <a:gd name="T3" fmla="*/ 0 h 12"/>
                <a:gd name="T4" fmla="*/ 0 w 30"/>
                <a:gd name="T5" fmla="*/ 6 h 12"/>
                <a:gd name="T6" fmla="*/ 8 w 30"/>
                <a:gd name="T7" fmla="*/ 12 h 12"/>
                <a:gd name="T8" fmla="*/ 22 w 30"/>
                <a:gd name="T9" fmla="*/ 12 h 12"/>
                <a:gd name="T10" fmla="*/ 30 w 30"/>
                <a:gd name="T11" fmla="*/ 6 h 12"/>
                <a:gd name="T12" fmla="*/ 22 w 30"/>
                <a:gd name="T13" fmla="*/ 0 h 12"/>
                <a:gd name="T14" fmla="*/ 0 60000 65536"/>
                <a:gd name="T15" fmla="*/ 0 60000 65536"/>
                <a:gd name="T16" fmla="*/ 0 60000 65536"/>
                <a:gd name="T17" fmla="*/ 0 60000 65536"/>
                <a:gd name="T18" fmla="*/ 0 60000 65536"/>
                <a:gd name="T19" fmla="*/ 0 60000 65536"/>
                <a:gd name="T20" fmla="*/ 0 60000 65536"/>
                <a:gd name="T21" fmla="*/ 0 w 30"/>
                <a:gd name="T22" fmla="*/ 0 h 12"/>
                <a:gd name="T23" fmla="*/ 30 w 30"/>
                <a:gd name="T24" fmla="*/ 12 h 1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0" h="12">
                  <a:moveTo>
                    <a:pt x="22" y="0"/>
                  </a:moveTo>
                  <a:cubicBezTo>
                    <a:pt x="8" y="0"/>
                    <a:pt x="8" y="0"/>
                    <a:pt x="8" y="0"/>
                  </a:cubicBezTo>
                  <a:cubicBezTo>
                    <a:pt x="4" y="0"/>
                    <a:pt x="0" y="3"/>
                    <a:pt x="0" y="6"/>
                  </a:cubicBezTo>
                  <a:cubicBezTo>
                    <a:pt x="0" y="10"/>
                    <a:pt x="4" y="12"/>
                    <a:pt x="8" y="12"/>
                  </a:cubicBezTo>
                  <a:cubicBezTo>
                    <a:pt x="22" y="12"/>
                    <a:pt x="22" y="12"/>
                    <a:pt x="22" y="12"/>
                  </a:cubicBezTo>
                  <a:cubicBezTo>
                    <a:pt x="27" y="12"/>
                    <a:pt x="30" y="10"/>
                    <a:pt x="30" y="6"/>
                  </a:cubicBezTo>
                  <a:cubicBezTo>
                    <a:pt x="30" y="3"/>
                    <a:pt x="27" y="0"/>
                    <a:pt x="22" y="0"/>
                  </a:cubicBezTo>
                  <a:close/>
                </a:path>
              </a:pathLst>
            </a:custGeom>
            <a:solidFill>
              <a:srgbClr val="262626"/>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18480" name="Freeform 12"/>
            <p:cNvSpPr>
              <a:spLocks noChangeArrowheads="1"/>
            </p:cNvSpPr>
            <p:nvPr/>
          </p:nvSpPr>
          <p:spPr bwMode="auto">
            <a:xfrm>
              <a:off x="38100" y="457200"/>
              <a:ext cx="114300" cy="84138"/>
            </a:xfrm>
            <a:custGeom>
              <a:avLst/>
              <a:gdLst>
                <a:gd name="T0" fmla="*/ 18 w 30"/>
                <a:gd name="T1" fmla="*/ 2 h 22"/>
                <a:gd name="T2" fmla="*/ 6 w 30"/>
                <a:gd name="T3" fmla="*/ 9 h 22"/>
                <a:gd name="T4" fmla="*/ 2 w 30"/>
                <a:gd name="T5" fmla="*/ 18 h 22"/>
                <a:gd name="T6" fmla="*/ 12 w 30"/>
                <a:gd name="T7" fmla="*/ 20 h 22"/>
                <a:gd name="T8" fmla="*/ 24 w 30"/>
                <a:gd name="T9" fmla="*/ 13 h 22"/>
                <a:gd name="T10" fmla="*/ 28 w 30"/>
                <a:gd name="T11" fmla="*/ 3 h 22"/>
                <a:gd name="T12" fmla="*/ 18 w 30"/>
                <a:gd name="T13" fmla="*/ 2 h 22"/>
                <a:gd name="T14" fmla="*/ 0 60000 65536"/>
                <a:gd name="T15" fmla="*/ 0 60000 65536"/>
                <a:gd name="T16" fmla="*/ 0 60000 65536"/>
                <a:gd name="T17" fmla="*/ 0 60000 65536"/>
                <a:gd name="T18" fmla="*/ 0 60000 65536"/>
                <a:gd name="T19" fmla="*/ 0 60000 65536"/>
                <a:gd name="T20" fmla="*/ 0 60000 65536"/>
                <a:gd name="T21" fmla="*/ 0 w 30"/>
                <a:gd name="T22" fmla="*/ 0 h 22"/>
                <a:gd name="T23" fmla="*/ 30 w 30"/>
                <a:gd name="T24" fmla="*/ 22 h 2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0" h="22">
                  <a:moveTo>
                    <a:pt x="18" y="2"/>
                  </a:moveTo>
                  <a:cubicBezTo>
                    <a:pt x="6" y="9"/>
                    <a:pt x="6" y="9"/>
                    <a:pt x="6" y="9"/>
                  </a:cubicBezTo>
                  <a:cubicBezTo>
                    <a:pt x="2" y="11"/>
                    <a:pt x="0" y="16"/>
                    <a:pt x="2" y="18"/>
                  </a:cubicBezTo>
                  <a:cubicBezTo>
                    <a:pt x="4" y="21"/>
                    <a:pt x="8" y="22"/>
                    <a:pt x="12" y="20"/>
                  </a:cubicBezTo>
                  <a:cubicBezTo>
                    <a:pt x="24" y="13"/>
                    <a:pt x="24" y="13"/>
                    <a:pt x="24" y="13"/>
                  </a:cubicBezTo>
                  <a:cubicBezTo>
                    <a:pt x="28" y="10"/>
                    <a:pt x="30" y="6"/>
                    <a:pt x="28" y="3"/>
                  </a:cubicBezTo>
                  <a:cubicBezTo>
                    <a:pt x="27" y="0"/>
                    <a:pt x="22" y="0"/>
                    <a:pt x="18" y="2"/>
                  </a:cubicBezTo>
                  <a:close/>
                </a:path>
              </a:pathLst>
            </a:custGeom>
            <a:solidFill>
              <a:srgbClr val="262626"/>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18481" name="Freeform 13"/>
            <p:cNvSpPr>
              <a:spLocks noChangeArrowheads="1"/>
            </p:cNvSpPr>
            <p:nvPr/>
          </p:nvSpPr>
          <p:spPr bwMode="auto">
            <a:xfrm>
              <a:off x="549275" y="163513"/>
              <a:ext cx="114300" cy="84138"/>
            </a:xfrm>
            <a:custGeom>
              <a:avLst/>
              <a:gdLst>
                <a:gd name="T0" fmla="*/ 12 w 30"/>
                <a:gd name="T1" fmla="*/ 20 h 22"/>
                <a:gd name="T2" fmla="*/ 24 w 30"/>
                <a:gd name="T3" fmla="*/ 12 h 22"/>
                <a:gd name="T4" fmla="*/ 28 w 30"/>
                <a:gd name="T5" fmla="*/ 3 h 22"/>
                <a:gd name="T6" fmla="*/ 18 w 30"/>
                <a:gd name="T7" fmla="*/ 2 h 22"/>
                <a:gd name="T8" fmla="*/ 6 w 30"/>
                <a:gd name="T9" fmla="*/ 9 h 22"/>
                <a:gd name="T10" fmla="*/ 2 w 30"/>
                <a:gd name="T11" fmla="*/ 18 h 22"/>
                <a:gd name="T12" fmla="*/ 12 w 30"/>
                <a:gd name="T13" fmla="*/ 20 h 22"/>
                <a:gd name="T14" fmla="*/ 0 60000 65536"/>
                <a:gd name="T15" fmla="*/ 0 60000 65536"/>
                <a:gd name="T16" fmla="*/ 0 60000 65536"/>
                <a:gd name="T17" fmla="*/ 0 60000 65536"/>
                <a:gd name="T18" fmla="*/ 0 60000 65536"/>
                <a:gd name="T19" fmla="*/ 0 60000 65536"/>
                <a:gd name="T20" fmla="*/ 0 60000 65536"/>
                <a:gd name="T21" fmla="*/ 0 w 30"/>
                <a:gd name="T22" fmla="*/ 0 h 22"/>
                <a:gd name="T23" fmla="*/ 30 w 30"/>
                <a:gd name="T24" fmla="*/ 22 h 2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0" h="22">
                  <a:moveTo>
                    <a:pt x="12" y="20"/>
                  </a:moveTo>
                  <a:cubicBezTo>
                    <a:pt x="24" y="12"/>
                    <a:pt x="24" y="12"/>
                    <a:pt x="24" y="12"/>
                  </a:cubicBezTo>
                  <a:cubicBezTo>
                    <a:pt x="28" y="10"/>
                    <a:pt x="30" y="6"/>
                    <a:pt x="28" y="3"/>
                  </a:cubicBezTo>
                  <a:cubicBezTo>
                    <a:pt x="26" y="0"/>
                    <a:pt x="22" y="0"/>
                    <a:pt x="18" y="2"/>
                  </a:cubicBezTo>
                  <a:cubicBezTo>
                    <a:pt x="6" y="9"/>
                    <a:pt x="6" y="9"/>
                    <a:pt x="6" y="9"/>
                  </a:cubicBezTo>
                  <a:cubicBezTo>
                    <a:pt x="2" y="11"/>
                    <a:pt x="0" y="15"/>
                    <a:pt x="2" y="18"/>
                  </a:cubicBezTo>
                  <a:cubicBezTo>
                    <a:pt x="3" y="21"/>
                    <a:pt x="8" y="22"/>
                    <a:pt x="12" y="20"/>
                  </a:cubicBezTo>
                  <a:close/>
                </a:path>
              </a:pathLst>
            </a:custGeom>
            <a:solidFill>
              <a:srgbClr val="262626"/>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18482" name="Freeform 14"/>
            <p:cNvSpPr>
              <a:spLocks noChangeArrowheads="1"/>
            </p:cNvSpPr>
            <p:nvPr/>
          </p:nvSpPr>
          <p:spPr bwMode="auto">
            <a:xfrm>
              <a:off x="457200" y="41275"/>
              <a:ext cx="84138" cy="111125"/>
            </a:xfrm>
            <a:custGeom>
              <a:avLst/>
              <a:gdLst>
                <a:gd name="T0" fmla="*/ 18 w 22"/>
                <a:gd name="T1" fmla="*/ 1 h 29"/>
                <a:gd name="T2" fmla="*/ 9 w 22"/>
                <a:gd name="T3" fmla="*/ 5 h 29"/>
                <a:gd name="T4" fmla="*/ 2 w 22"/>
                <a:gd name="T5" fmla="*/ 18 h 29"/>
                <a:gd name="T6" fmla="*/ 3 w 22"/>
                <a:gd name="T7" fmla="*/ 28 h 29"/>
                <a:gd name="T8" fmla="*/ 12 w 22"/>
                <a:gd name="T9" fmla="*/ 24 h 29"/>
                <a:gd name="T10" fmla="*/ 19 w 22"/>
                <a:gd name="T11" fmla="*/ 11 h 29"/>
                <a:gd name="T12" fmla="*/ 18 w 22"/>
                <a:gd name="T13" fmla="*/ 1 h 29"/>
                <a:gd name="T14" fmla="*/ 0 60000 65536"/>
                <a:gd name="T15" fmla="*/ 0 60000 65536"/>
                <a:gd name="T16" fmla="*/ 0 60000 65536"/>
                <a:gd name="T17" fmla="*/ 0 60000 65536"/>
                <a:gd name="T18" fmla="*/ 0 60000 65536"/>
                <a:gd name="T19" fmla="*/ 0 60000 65536"/>
                <a:gd name="T20" fmla="*/ 0 60000 65536"/>
                <a:gd name="T21" fmla="*/ 0 w 22"/>
                <a:gd name="T22" fmla="*/ 0 h 29"/>
                <a:gd name="T23" fmla="*/ 22 w 22"/>
                <a:gd name="T24" fmla="*/ 29 h 2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2" h="29">
                  <a:moveTo>
                    <a:pt x="18" y="1"/>
                  </a:moveTo>
                  <a:cubicBezTo>
                    <a:pt x="15" y="0"/>
                    <a:pt x="11" y="1"/>
                    <a:pt x="9" y="5"/>
                  </a:cubicBezTo>
                  <a:cubicBezTo>
                    <a:pt x="2" y="18"/>
                    <a:pt x="2" y="18"/>
                    <a:pt x="2" y="18"/>
                  </a:cubicBezTo>
                  <a:cubicBezTo>
                    <a:pt x="0" y="21"/>
                    <a:pt x="0" y="26"/>
                    <a:pt x="3" y="28"/>
                  </a:cubicBezTo>
                  <a:cubicBezTo>
                    <a:pt x="6" y="29"/>
                    <a:pt x="10" y="27"/>
                    <a:pt x="12" y="24"/>
                  </a:cubicBezTo>
                  <a:cubicBezTo>
                    <a:pt x="19" y="11"/>
                    <a:pt x="19" y="11"/>
                    <a:pt x="19" y="11"/>
                  </a:cubicBezTo>
                  <a:cubicBezTo>
                    <a:pt x="22" y="8"/>
                    <a:pt x="21" y="3"/>
                    <a:pt x="18" y="1"/>
                  </a:cubicBezTo>
                  <a:close/>
                </a:path>
              </a:pathLst>
            </a:custGeom>
            <a:solidFill>
              <a:srgbClr val="262626"/>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grpSp>
      <p:grpSp>
        <p:nvGrpSpPr>
          <p:cNvPr id="18483" name="组合 58"/>
          <p:cNvGrpSpPr>
            <a:grpSpLocks noChangeAspect="1"/>
          </p:cNvGrpSpPr>
          <p:nvPr/>
        </p:nvGrpSpPr>
        <p:grpSpPr bwMode="auto">
          <a:xfrm>
            <a:off x="6072188" y="1519238"/>
            <a:ext cx="2547937" cy="4602162"/>
            <a:chOff x="0" y="0"/>
            <a:chExt cx="2548328" cy="4601980"/>
          </a:xfrm>
        </p:grpSpPr>
        <p:pic>
          <p:nvPicPr>
            <p:cNvPr id="18484" name="图片 55"/>
            <p:cNvPicPr>
              <a:picLocks noChangeAspect="1" noChangeArrowheads="1"/>
            </p:cNvPicPr>
            <p:nvPr/>
          </p:nvPicPr>
          <p:blipFill>
            <a:blip r:embed="rId3">
              <a:extLst>
                <a:ext uri="{28A0092B-C50C-407E-A947-70E740481C1C}">
                  <a14:useLocalDpi xmlns:a14="http://schemas.microsoft.com/office/drawing/2010/main" val="0"/>
                </a:ext>
              </a:extLst>
            </a:blip>
            <a:srcRect l="29984" t="7797" r="35074" b="6467"/>
            <a:stretch>
              <a:fillRect/>
            </a:stretch>
          </p:blipFill>
          <p:spPr bwMode="auto">
            <a:xfrm>
              <a:off x="0" y="0"/>
              <a:ext cx="2548328" cy="46019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85" name="图片 57"/>
            <p:cNvPicPr preferRelativeResize="0">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84813" y="706380"/>
              <a:ext cx="1963712" cy="3131103"/>
            </a:xfrm>
            <a:custGeom>
              <a:avLst/>
              <a:gdLst>
                <a:gd name="T0" fmla="*/ 0 w 1963712"/>
                <a:gd name="T1" fmla="*/ 0 h 3131103"/>
                <a:gd name="T2" fmla="*/ 1963712 w 1963712"/>
                <a:gd name="T3" fmla="*/ 0 h 3131103"/>
                <a:gd name="T4" fmla="*/ 1963712 w 1963712"/>
                <a:gd name="T5" fmla="*/ 3131103 h 3131103"/>
                <a:gd name="T6" fmla="*/ 0 w 1963712"/>
                <a:gd name="T7" fmla="*/ 3131103 h 3131103"/>
                <a:gd name="T8" fmla="*/ 0 w 1963712"/>
                <a:gd name="T9" fmla="*/ 0 h 3131103"/>
                <a:gd name="T10" fmla="*/ 1963712 w 1963712"/>
                <a:gd name="T11" fmla="*/ 3131103 h 3131103"/>
              </a:gdLst>
              <a:ahLst/>
              <a:cxnLst>
                <a:cxn ang="0">
                  <a:pos x="T0" y="T1"/>
                </a:cxn>
                <a:cxn ang="0">
                  <a:pos x="T2" y="T3"/>
                </a:cxn>
                <a:cxn ang="0">
                  <a:pos x="T4" y="T5"/>
                </a:cxn>
                <a:cxn ang="0">
                  <a:pos x="T6" y="T7"/>
                </a:cxn>
              </a:cxnLst>
              <a:rect l="T8" t="T9" r="T10" b="T11"/>
              <a:pathLst>
                <a:path w="1963712" h="3131103">
                  <a:moveTo>
                    <a:pt x="0" y="0"/>
                  </a:moveTo>
                  <a:lnTo>
                    <a:pt x="1963712" y="0"/>
                  </a:lnTo>
                  <a:lnTo>
                    <a:pt x="1963712" y="3131103"/>
                  </a:lnTo>
                  <a:lnTo>
                    <a:pt x="0" y="3131103"/>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grpSp>
      <p:sp>
        <p:nvSpPr>
          <p:cNvPr id="18486" name="文本框 59"/>
          <p:cNvSpPr>
            <a:spLocks noChangeArrowheads="1"/>
          </p:cNvSpPr>
          <p:nvPr/>
        </p:nvSpPr>
        <p:spPr bwMode="auto">
          <a:xfrm>
            <a:off x="8902700" y="1838325"/>
            <a:ext cx="2133600" cy="460375"/>
          </a:xfrm>
          <a:prstGeom prst="rect">
            <a:avLst/>
          </a:prstGeom>
          <a:noFill/>
          <a:ln w="3175" cmpd="sng">
            <a:solidFill>
              <a:srgbClr val="3F3F3F"/>
            </a:solidFill>
            <a:bevel/>
            <a:headEnd/>
            <a:tailEnd/>
          </a:ln>
          <a:extLst>
            <a:ext uri="{909E8E84-426E-40DD-AFC4-6F175D3DCCD1}">
              <a14:hiddenFill xmlns:a14="http://schemas.microsoft.com/office/drawing/2010/main">
                <a:solidFill>
                  <a:srgbClr val="FFFFFF"/>
                </a:solidFill>
              </a14:hiddenFill>
            </a:ext>
          </a:extLst>
        </p:spPr>
        <p:txBody>
          <a:bodyPr>
            <a:spAutoFit/>
          </a:bodyPr>
          <a:lstStyle/>
          <a:p>
            <a:pPr algn="ctr"/>
            <a:r>
              <a:rPr lang="en-US" sz="2400">
                <a:solidFill>
                  <a:srgbClr val="262626"/>
                </a:solidFill>
                <a:sym typeface="Arial" pitchFamily="34" charset="0"/>
              </a:rPr>
              <a:t>Your Analysis</a:t>
            </a:r>
          </a:p>
        </p:txBody>
      </p:sp>
      <p:sp>
        <p:nvSpPr>
          <p:cNvPr id="18487" name="矩形 60"/>
          <p:cNvSpPr>
            <a:spLocks noChangeArrowheads="1"/>
          </p:cNvSpPr>
          <p:nvPr/>
        </p:nvSpPr>
        <p:spPr bwMode="auto">
          <a:xfrm>
            <a:off x="8853488" y="2527300"/>
            <a:ext cx="2728912" cy="314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solidFill>
                  <a:srgbClr val="262626"/>
                </a:solidFill>
                <a:latin typeface="Segoe UI Light" pitchFamily="34" charset="0"/>
                <a:ea typeface="Open Sans" pitchFamily="2" charset="0"/>
                <a:cs typeface="Open Sans" pitchFamily="2" charset="0"/>
                <a:sym typeface="Open Sans" pitchFamily="2" charset="0"/>
              </a:rPr>
              <a:t>Lorem ipsum dolor sit amet, consectetur adipisicing elit, sed do eiusmod tempor incididunt ut labore et dolore magna aliqua. Ut enim ad minim veniam, quis nostrud exercitation ullamcol aboris nisi ut aliquip ex commodo consequat. </a:t>
            </a:r>
            <a:endParaRPr lang="zh-CN" altLang="en-US">
              <a:solidFill>
                <a:srgbClr val="262626"/>
              </a:solidFill>
              <a:latin typeface="Segoe UI Light" pitchFamily="34" charset="0"/>
              <a:sym typeface="Open Sans" pitchFamily="2" charset="0"/>
            </a:endParaRPr>
          </a:p>
        </p:txBody>
      </p:sp>
      <p:sp>
        <p:nvSpPr>
          <p:cNvPr id="18488" name="Freeform 21"/>
          <p:cNvSpPr>
            <a:spLocks noEditPoints="1" noChangeArrowheads="1"/>
          </p:cNvSpPr>
          <p:nvPr/>
        </p:nvSpPr>
        <p:spPr bwMode="auto">
          <a:xfrm>
            <a:off x="11322050" y="6051550"/>
            <a:ext cx="568325" cy="566738"/>
          </a:xfrm>
          <a:custGeom>
            <a:avLst/>
            <a:gdLst>
              <a:gd name="T0" fmla="*/ 96 w 192"/>
              <a:gd name="T1" fmla="*/ 0 h 192"/>
              <a:gd name="T2" fmla="*/ 0 w 192"/>
              <a:gd name="T3" fmla="*/ 96 h 192"/>
              <a:gd name="T4" fmla="*/ 96 w 192"/>
              <a:gd name="T5" fmla="*/ 192 h 192"/>
              <a:gd name="T6" fmla="*/ 192 w 192"/>
              <a:gd name="T7" fmla="*/ 96 h 192"/>
              <a:gd name="T8" fmla="*/ 96 w 192"/>
              <a:gd name="T9" fmla="*/ 0 h 192"/>
              <a:gd name="T10" fmla="*/ 96 w 192"/>
              <a:gd name="T11" fmla="*/ 24 h 192"/>
              <a:gd name="T12" fmla="*/ 168 w 192"/>
              <a:gd name="T13" fmla="*/ 96 h 192"/>
              <a:gd name="T14" fmla="*/ 96 w 192"/>
              <a:gd name="T15" fmla="*/ 168 h 192"/>
              <a:gd name="T16" fmla="*/ 24 w 192"/>
              <a:gd name="T17" fmla="*/ 96 h 192"/>
              <a:gd name="T18" fmla="*/ 96 w 192"/>
              <a:gd name="T19" fmla="*/ 24 h 192"/>
              <a:gd name="T20" fmla="*/ 140 w 192"/>
              <a:gd name="T21" fmla="*/ 88 h 192"/>
              <a:gd name="T22" fmla="*/ 144 w 192"/>
              <a:gd name="T23" fmla="*/ 96 h 192"/>
              <a:gd name="T24" fmla="*/ 140 w 192"/>
              <a:gd name="T25" fmla="*/ 104 h 192"/>
              <a:gd name="T26" fmla="*/ 116 w 192"/>
              <a:gd name="T27" fmla="*/ 128 h 192"/>
              <a:gd name="T28" fmla="*/ 103 w 192"/>
              <a:gd name="T29" fmla="*/ 131 h 192"/>
              <a:gd name="T30" fmla="*/ 96 w 192"/>
              <a:gd name="T31" fmla="*/ 120 h 192"/>
              <a:gd name="T32" fmla="*/ 96 w 192"/>
              <a:gd name="T33" fmla="*/ 108 h 192"/>
              <a:gd name="T34" fmla="*/ 60 w 192"/>
              <a:gd name="T35" fmla="*/ 108 h 192"/>
              <a:gd name="T36" fmla="*/ 48 w 192"/>
              <a:gd name="T37" fmla="*/ 96 h 192"/>
              <a:gd name="T38" fmla="*/ 60 w 192"/>
              <a:gd name="T39" fmla="*/ 84 h 192"/>
              <a:gd name="T40" fmla="*/ 96 w 192"/>
              <a:gd name="T41" fmla="*/ 84 h 192"/>
              <a:gd name="T42" fmla="*/ 96 w 192"/>
              <a:gd name="T43" fmla="*/ 72 h 192"/>
              <a:gd name="T44" fmla="*/ 103 w 192"/>
              <a:gd name="T45" fmla="*/ 61 h 192"/>
              <a:gd name="T46" fmla="*/ 116 w 192"/>
              <a:gd name="T47" fmla="*/ 64 h 192"/>
              <a:gd name="T48" fmla="*/ 140 w 192"/>
              <a:gd name="T49" fmla="*/ 88 h 19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92"/>
              <a:gd name="T76" fmla="*/ 0 h 192"/>
              <a:gd name="T77" fmla="*/ 192 w 192"/>
              <a:gd name="T78" fmla="*/ 192 h 19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92" h="192">
                <a:moveTo>
                  <a:pt x="96" y="0"/>
                </a:moveTo>
                <a:cubicBezTo>
                  <a:pt x="43" y="0"/>
                  <a:pt x="0" y="43"/>
                  <a:pt x="0" y="96"/>
                </a:cubicBezTo>
                <a:cubicBezTo>
                  <a:pt x="0" y="149"/>
                  <a:pt x="43" y="192"/>
                  <a:pt x="96" y="192"/>
                </a:cubicBezTo>
                <a:cubicBezTo>
                  <a:pt x="149" y="192"/>
                  <a:pt x="192" y="149"/>
                  <a:pt x="192" y="96"/>
                </a:cubicBezTo>
                <a:cubicBezTo>
                  <a:pt x="192" y="43"/>
                  <a:pt x="149" y="0"/>
                  <a:pt x="96" y="0"/>
                </a:cubicBezTo>
                <a:close/>
                <a:moveTo>
                  <a:pt x="96" y="24"/>
                </a:moveTo>
                <a:cubicBezTo>
                  <a:pt x="136" y="24"/>
                  <a:pt x="168" y="56"/>
                  <a:pt x="168" y="96"/>
                </a:cubicBezTo>
                <a:cubicBezTo>
                  <a:pt x="168" y="136"/>
                  <a:pt x="136" y="168"/>
                  <a:pt x="96" y="168"/>
                </a:cubicBezTo>
                <a:cubicBezTo>
                  <a:pt x="56" y="168"/>
                  <a:pt x="24" y="136"/>
                  <a:pt x="24" y="96"/>
                </a:cubicBezTo>
                <a:cubicBezTo>
                  <a:pt x="24" y="56"/>
                  <a:pt x="56" y="24"/>
                  <a:pt x="96" y="24"/>
                </a:cubicBezTo>
                <a:close/>
                <a:moveTo>
                  <a:pt x="140" y="88"/>
                </a:moveTo>
                <a:cubicBezTo>
                  <a:pt x="143" y="90"/>
                  <a:pt x="144" y="93"/>
                  <a:pt x="144" y="96"/>
                </a:cubicBezTo>
                <a:cubicBezTo>
                  <a:pt x="144" y="99"/>
                  <a:pt x="143" y="102"/>
                  <a:pt x="140" y="104"/>
                </a:cubicBezTo>
                <a:cubicBezTo>
                  <a:pt x="116" y="128"/>
                  <a:pt x="116" y="128"/>
                  <a:pt x="116" y="128"/>
                </a:cubicBezTo>
                <a:cubicBezTo>
                  <a:pt x="113" y="132"/>
                  <a:pt x="108" y="133"/>
                  <a:pt x="103" y="131"/>
                </a:cubicBezTo>
                <a:cubicBezTo>
                  <a:pt x="99" y="129"/>
                  <a:pt x="96" y="125"/>
                  <a:pt x="96" y="120"/>
                </a:cubicBezTo>
                <a:cubicBezTo>
                  <a:pt x="96" y="108"/>
                  <a:pt x="96" y="108"/>
                  <a:pt x="96" y="108"/>
                </a:cubicBezTo>
                <a:cubicBezTo>
                  <a:pt x="60" y="108"/>
                  <a:pt x="60" y="108"/>
                  <a:pt x="60" y="108"/>
                </a:cubicBezTo>
                <a:cubicBezTo>
                  <a:pt x="53" y="108"/>
                  <a:pt x="48" y="103"/>
                  <a:pt x="48" y="96"/>
                </a:cubicBezTo>
                <a:cubicBezTo>
                  <a:pt x="48" y="89"/>
                  <a:pt x="53" y="84"/>
                  <a:pt x="60" y="84"/>
                </a:cubicBezTo>
                <a:cubicBezTo>
                  <a:pt x="96" y="84"/>
                  <a:pt x="96" y="84"/>
                  <a:pt x="96" y="84"/>
                </a:cubicBezTo>
                <a:cubicBezTo>
                  <a:pt x="96" y="72"/>
                  <a:pt x="96" y="72"/>
                  <a:pt x="96" y="72"/>
                </a:cubicBezTo>
                <a:cubicBezTo>
                  <a:pt x="96" y="67"/>
                  <a:pt x="99" y="63"/>
                  <a:pt x="103" y="61"/>
                </a:cubicBezTo>
                <a:cubicBezTo>
                  <a:pt x="108" y="59"/>
                  <a:pt x="113" y="60"/>
                  <a:pt x="116" y="64"/>
                </a:cubicBezTo>
                <a:lnTo>
                  <a:pt x="140" y="88"/>
                </a:lnTo>
                <a:close/>
              </a:path>
            </a:pathLst>
          </a:custGeom>
          <a:solidFill>
            <a:schemeClr val="tx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Tree>
  </p:cSld>
  <p:clrMapOvr>
    <a:masterClrMapping/>
  </p:clrMapOvr>
  <p:transition spd="slow">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图片 14"/>
          <p:cNvPicPr>
            <a:picLocks noChangeAspect="1" noChangeArrowheads="1"/>
          </p:cNvPicPr>
          <p:nvPr/>
        </p:nvPicPr>
        <p:blipFill>
          <a:blip r:embed="rId2">
            <a:extLst>
              <a:ext uri="{28A0092B-C50C-407E-A947-70E740481C1C}">
                <a14:useLocalDpi xmlns:a14="http://schemas.microsoft.com/office/drawing/2010/main" val="0"/>
              </a:ext>
            </a:extLst>
          </a:blip>
          <a:srcRect b="15358"/>
          <a:stretch>
            <a:fillRect/>
          </a:stretch>
        </p:blipFill>
        <p:spPr bwMode="auto">
          <a:xfrm>
            <a:off x="0" y="0"/>
            <a:ext cx="12192000" cy="6877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59" name="矩形 12"/>
          <p:cNvSpPr>
            <a:spLocks noChangeArrowheads="1"/>
          </p:cNvSpPr>
          <p:nvPr/>
        </p:nvSpPr>
        <p:spPr bwMode="auto">
          <a:xfrm>
            <a:off x="0" y="5048250"/>
            <a:ext cx="12192000" cy="1809750"/>
          </a:xfrm>
          <a:prstGeom prst="rect">
            <a:avLst/>
          </a:prstGeom>
          <a:solidFill>
            <a:srgbClr val="FFCF01">
              <a:alpha val="89000"/>
            </a:srgbClr>
          </a:solidFill>
          <a:ln>
            <a:noFill/>
          </a:ln>
          <a:extLst>
            <a:ext uri="{91240B29-F687-4F45-9708-019B960494DF}">
              <a14:hiddenLine xmlns:a14="http://schemas.microsoft.com/office/drawing/2010/main" w="12700" cap="flat" cmpd="sng">
                <a:solidFill>
                  <a:srgbClr val="2F6583"/>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9460" name="文本框 18"/>
          <p:cNvSpPr>
            <a:spLocks noChangeArrowheads="1"/>
          </p:cNvSpPr>
          <p:nvPr/>
        </p:nvSpPr>
        <p:spPr bwMode="auto">
          <a:xfrm>
            <a:off x="3079750" y="5200650"/>
            <a:ext cx="4648200" cy="769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r>
              <a:rPr lang="en-US" sz="4400">
                <a:solidFill>
                  <a:srgbClr val="262626"/>
                </a:solidFill>
                <a:latin typeface="Open Sans" pitchFamily="2" charset="0"/>
                <a:ea typeface="Open Sans" pitchFamily="2" charset="0"/>
                <a:cs typeface="Open Sans" pitchFamily="2" charset="0"/>
                <a:sym typeface="Open Sans" pitchFamily="2" charset="0"/>
              </a:rPr>
              <a:t>The Title In Here</a:t>
            </a:r>
            <a:endParaRPr lang="zh-CN" altLang="en-US" sz="4400">
              <a:solidFill>
                <a:srgbClr val="262626"/>
              </a:solidFill>
              <a:latin typeface="Open Sans" pitchFamily="2" charset="0"/>
              <a:sym typeface="Open Sans" pitchFamily="2" charset="0"/>
            </a:endParaRPr>
          </a:p>
        </p:txBody>
      </p:sp>
      <p:sp>
        <p:nvSpPr>
          <p:cNvPr id="19461" name="文本框 20"/>
          <p:cNvSpPr>
            <a:spLocks noChangeArrowheads="1"/>
          </p:cNvSpPr>
          <p:nvPr/>
        </p:nvSpPr>
        <p:spPr bwMode="auto">
          <a:xfrm>
            <a:off x="704850" y="5861050"/>
            <a:ext cx="7023100"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r>
              <a:rPr lang="en-US" sz="2800" i="1">
                <a:solidFill>
                  <a:schemeClr val="bg1"/>
                </a:solidFill>
                <a:sym typeface="Arial" pitchFamily="34" charset="0"/>
              </a:rPr>
              <a:t>The Newest Free Business Template </a:t>
            </a:r>
            <a:endParaRPr lang="zh-CN" altLang="en-US" sz="2800" i="1">
              <a:solidFill>
                <a:schemeClr val="bg1"/>
              </a:solidFill>
              <a:sym typeface="Arial" pitchFamily="34" charset="0"/>
            </a:endParaRPr>
          </a:p>
        </p:txBody>
      </p:sp>
      <p:sp>
        <p:nvSpPr>
          <p:cNvPr id="19462" name="矩形 1"/>
          <p:cNvSpPr>
            <a:spLocks noChangeArrowheads="1"/>
          </p:cNvSpPr>
          <p:nvPr/>
        </p:nvSpPr>
        <p:spPr bwMode="auto">
          <a:xfrm>
            <a:off x="7910513" y="0"/>
            <a:ext cx="2379662" cy="5048250"/>
          </a:xfrm>
          <a:prstGeom prst="rect">
            <a:avLst/>
          </a:prstGeom>
          <a:solidFill>
            <a:srgbClr val="FFCF01">
              <a:alpha val="39999"/>
            </a:srgbClr>
          </a:solidFill>
          <a:ln>
            <a:noFill/>
          </a:ln>
          <a:extLst>
            <a:ext uri="{91240B29-F687-4F45-9708-019B960494DF}">
              <a14:hiddenLine xmlns:a14="http://schemas.microsoft.com/office/drawing/2010/main" w="12700" cap="flat" cmpd="sng">
                <a:solidFill>
                  <a:srgbClr val="2F6583"/>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nvGrpSpPr>
          <p:cNvPr id="19463" name="组合 17"/>
          <p:cNvGrpSpPr>
            <a:grpSpLocks/>
          </p:cNvGrpSpPr>
          <p:nvPr/>
        </p:nvGrpSpPr>
        <p:grpSpPr bwMode="auto">
          <a:xfrm>
            <a:off x="8154988" y="4479925"/>
            <a:ext cx="1890712" cy="1892300"/>
            <a:chOff x="0" y="0"/>
            <a:chExt cx="1890713" cy="1890713"/>
          </a:xfrm>
        </p:grpSpPr>
        <p:sp>
          <p:nvSpPr>
            <p:cNvPr id="19464" name="椭圆 15"/>
            <p:cNvSpPr>
              <a:spLocks noChangeArrowheads="1"/>
            </p:cNvSpPr>
            <p:nvPr/>
          </p:nvSpPr>
          <p:spPr bwMode="auto">
            <a:xfrm>
              <a:off x="0" y="0"/>
              <a:ext cx="1890713" cy="1890713"/>
            </a:xfrm>
            <a:prstGeom prst="ellipse">
              <a:avLst/>
            </a:prstGeom>
            <a:solidFill>
              <a:srgbClr val="231F20">
                <a:alpha val="89000"/>
              </a:srgbClr>
            </a:solidFill>
            <a:ln>
              <a:noFill/>
            </a:ln>
            <a:extLst>
              <a:ext uri="{91240B29-F687-4F45-9708-019B960494DF}">
                <a14:hiddenLine xmlns:a14="http://schemas.microsoft.com/office/drawing/2010/main" w="12700" cap="flat" cmpd="sng">
                  <a:solidFill>
                    <a:srgbClr val="2F6583"/>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9465" name="文本框 16"/>
            <p:cNvSpPr>
              <a:spLocks noChangeArrowheads="1"/>
            </p:cNvSpPr>
            <p:nvPr/>
          </p:nvSpPr>
          <p:spPr bwMode="auto">
            <a:xfrm>
              <a:off x="109538" y="283637"/>
              <a:ext cx="1671637"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sz="8000">
                  <a:solidFill>
                    <a:srgbClr val="FFCF01"/>
                  </a:solidFill>
                  <a:sym typeface="Arial" pitchFamily="34" charset="0"/>
                </a:rPr>
                <a:t>0 4</a:t>
              </a:r>
            </a:p>
          </p:txBody>
        </p:sp>
      </p:grpSp>
    </p:spTree>
  </p:cSld>
  <p:clrMapOvr>
    <a:masterClrMapping/>
  </p:clrMapOvr>
  <p:transition spd="slow">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图片 14"/>
          <p:cNvPicPr>
            <a:picLocks noChangeAspect="1" noChangeArrowheads="1"/>
          </p:cNvPicPr>
          <p:nvPr/>
        </p:nvPicPr>
        <p:blipFill>
          <a:blip r:embed="rId2">
            <a:extLst>
              <a:ext uri="{28A0092B-C50C-407E-A947-70E740481C1C}">
                <a14:useLocalDpi xmlns:a14="http://schemas.microsoft.com/office/drawing/2010/main" val="0"/>
              </a:ext>
            </a:extLst>
          </a:blip>
          <a:srcRect b="15358"/>
          <a:stretch>
            <a:fillRect/>
          </a:stretch>
        </p:blipFill>
        <p:spPr bwMode="auto">
          <a:xfrm>
            <a:off x="0" y="0"/>
            <a:ext cx="12192000" cy="6877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83" name="矩形 12"/>
          <p:cNvSpPr>
            <a:spLocks noChangeArrowheads="1"/>
          </p:cNvSpPr>
          <p:nvPr/>
        </p:nvSpPr>
        <p:spPr bwMode="auto">
          <a:xfrm>
            <a:off x="0" y="5048250"/>
            <a:ext cx="12192000" cy="1809750"/>
          </a:xfrm>
          <a:prstGeom prst="rect">
            <a:avLst/>
          </a:prstGeom>
          <a:solidFill>
            <a:srgbClr val="FFCF01">
              <a:alpha val="89000"/>
            </a:srgbClr>
          </a:solidFill>
          <a:ln>
            <a:noFill/>
          </a:ln>
          <a:extLst>
            <a:ext uri="{91240B29-F687-4F45-9708-019B960494DF}">
              <a14:hiddenLine xmlns:a14="http://schemas.microsoft.com/office/drawing/2010/main" w="12700" cap="flat" cmpd="sng">
                <a:solidFill>
                  <a:srgbClr val="2F6583"/>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nvGrpSpPr>
          <p:cNvPr id="20484" name="组合 17"/>
          <p:cNvGrpSpPr>
            <a:grpSpLocks/>
          </p:cNvGrpSpPr>
          <p:nvPr/>
        </p:nvGrpSpPr>
        <p:grpSpPr bwMode="auto">
          <a:xfrm>
            <a:off x="476250" y="4591050"/>
            <a:ext cx="1890713" cy="1890713"/>
            <a:chOff x="0" y="0"/>
            <a:chExt cx="1890713" cy="1890713"/>
          </a:xfrm>
        </p:grpSpPr>
        <p:sp>
          <p:nvSpPr>
            <p:cNvPr id="20485" name="椭圆 15"/>
            <p:cNvSpPr>
              <a:spLocks noChangeArrowheads="1"/>
            </p:cNvSpPr>
            <p:nvPr/>
          </p:nvSpPr>
          <p:spPr bwMode="auto">
            <a:xfrm>
              <a:off x="0" y="0"/>
              <a:ext cx="1890713" cy="1890713"/>
            </a:xfrm>
            <a:prstGeom prst="ellipse">
              <a:avLst/>
            </a:prstGeom>
            <a:solidFill>
              <a:srgbClr val="231F20">
                <a:alpha val="89000"/>
              </a:srgbClr>
            </a:solidFill>
            <a:ln>
              <a:noFill/>
            </a:ln>
            <a:extLst>
              <a:ext uri="{91240B29-F687-4F45-9708-019B960494DF}">
                <a14:hiddenLine xmlns:a14="http://schemas.microsoft.com/office/drawing/2010/main" w="12700" cap="flat" cmpd="sng">
                  <a:solidFill>
                    <a:srgbClr val="2F6583"/>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0486" name="文本框 16"/>
            <p:cNvSpPr>
              <a:spLocks noChangeArrowheads="1"/>
            </p:cNvSpPr>
            <p:nvPr/>
          </p:nvSpPr>
          <p:spPr bwMode="auto">
            <a:xfrm>
              <a:off x="109538" y="283637"/>
              <a:ext cx="1671637"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sz="8000">
                  <a:solidFill>
                    <a:srgbClr val="FFCF01"/>
                  </a:solidFill>
                  <a:sym typeface="Arial" pitchFamily="34" charset="0"/>
                </a:rPr>
                <a:t>0 4</a:t>
              </a:r>
            </a:p>
          </p:txBody>
        </p:sp>
      </p:grpSp>
      <p:sp>
        <p:nvSpPr>
          <p:cNvPr id="20487" name="文本框 18"/>
          <p:cNvSpPr>
            <a:spLocks noChangeArrowheads="1"/>
          </p:cNvSpPr>
          <p:nvPr/>
        </p:nvSpPr>
        <p:spPr bwMode="auto">
          <a:xfrm>
            <a:off x="2743200" y="5141913"/>
            <a:ext cx="4648200" cy="769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4400">
                <a:solidFill>
                  <a:srgbClr val="262626"/>
                </a:solidFill>
                <a:latin typeface="Open Sans" pitchFamily="2" charset="0"/>
                <a:ea typeface="Open Sans" pitchFamily="2" charset="0"/>
                <a:cs typeface="Open Sans" pitchFamily="2" charset="0"/>
                <a:sym typeface="Open Sans" pitchFamily="2" charset="0"/>
              </a:rPr>
              <a:t>The Title In Here</a:t>
            </a:r>
            <a:endParaRPr lang="zh-CN" altLang="en-US" sz="4400">
              <a:solidFill>
                <a:srgbClr val="262626"/>
              </a:solidFill>
              <a:latin typeface="Open Sans" pitchFamily="2" charset="0"/>
              <a:sym typeface="Open Sans" pitchFamily="2" charset="0"/>
            </a:endParaRPr>
          </a:p>
        </p:txBody>
      </p:sp>
      <p:sp>
        <p:nvSpPr>
          <p:cNvPr id="20488" name="文本框 20"/>
          <p:cNvSpPr>
            <a:spLocks noChangeArrowheads="1"/>
          </p:cNvSpPr>
          <p:nvPr/>
        </p:nvSpPr>
        <p:spPr bwMode="auto">
          <a:xfrm>
            <a:off x="2743200" y="5803900"/>
            <a:ext cx="7023100"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2800" i="1">
                <a:solidFill>
                  <a:schemeClr val="bg1"/>
                </a:solidFill>
                <a:sym typeface="Arial" pitchFamily="34" charset="0"/>
              </a:rPr>
              <a:t>The Newest Free Business Template </a:t>
            </a:r>
            <a:endParaRPr lang="zh-CN" altLang="en-US" sz="2800" i="1">
              <a:solidFill>
                <a:schemeClr val="bg1"/>
              </a:solidFill>
              <a:sym typeface="Arial" pitchFamily="34" charset="0"/>
            </a:endParaRPr>
          </a:p>
        </p:txBody>
      </p:sp>
    </p:spTree>
  </p:cSld>
  <p:clrMapOvr>
    <a:masterClrMapping/>
  </p:clrMapOvr>
  <p:transition spd="slow">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矩形 70"/>
          <p:cNvSpPr>
            <a:spLocks noChangeArrowheads="1"/>
          </p:cNvSpPr>
          <p:nvPr/>
        </p:nvSpPr>
        <p:spPr bwMode="auto">
          <a:xfrm>
            <a:off x="0" y="6324600"/>
            <a:ext cx="12192000" cy="536575"/>
          </a:xfrm>
          <a:prstGeom prst="rect">
            <a:avLst/>
          </a:prstGeom>
          <a:solidFill>
            <a:srgbClr val="0C0C0C">
              <a:alpha val="79999"/>
            </a:srgbClr>
          </a:solidFill>
          <a:ln>
            <a:noFill/>
          </a:ln>
          <a:extLst>
            <a:ext uri="{91240B29-F687-4F45-9708-019B960494DF}">
              <a14:hiddenLine xmlns:a14="http://schemas.microsoft.com/office/drawing/2010/main" w="12700" cap="flat" cmpd="sng">
                <a:solidFill>
                  <a:srgbClr val="2F6583"/>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1507" name="文本框 5"/>
          <p:cNvSpPr>
            <a:spLocks noChangeArrowheads="1"/>
          </p:cNvSpPr>
          <p:nvPr/>
        </p:nvSpPr>
        <p:spPr bwMode="auto">
          <a:xfrm>
            <a:off x="3411538" y="266700"/>
            <a:ext cx="5397500"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sz="3200">
                <a:solidFill>
                  <a:srgbClr val="262626"/>
                </a:solidFill>
                <a:latin typeface="Fira Sans" pitchFamily="2" charset="0"/>
                <a:sym typeface="Fira Sans" pitchFamily="2" charset="0"/>
              </a:rPr>
              <a:t>Porter ‘s Five Forces Model</a:t>
            </a:r>
            <a:endParaRPr lang="zh-CN" altLang="en-US"/>
          </a:p>
        </p:txBody>
      </p:sp>
      <p:sp>
        <p:nvSpPr>
          <p:cNvPr id="21508" name="正五边形 22"/>
          <p:cNvSpPr>
            <a:spLocks noChangeArrowheads="1"/>
          </p:cNvSpPr>
          <p:nvPr/>
        </p:nvSpPr>
        <p:spPr bwMode="auto">
          <a:xfrm rot="2178224">
            <a:off x="4379913" y="1306513"/>
            <a:ext cx="3738562" cy="3646487"/>
          </a:xfrm>
          <a:prstGeom prst="pentagon">
            <a:avLst/>
          </a:prstGeom>
          <a:noFill/>
          <a:ln w="12700" cap="flat" cmpd="sng">
            <a:solidFill>
              <a:schemeClr val="tx1"/>
            </a:solidFill>
            <a:bevel/>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1509" name="任意多边形 8"/>
          <p:cNvSpPr>
            <a:spLocks noChangeArrowheads="1"/>
          </p:cNvSpPr>
          <p:nvPr/>
        </p:nvSpPr>
        <p:spPr bwMode="auto">
          <a:xfrm rot="2157231">
            <a:off x="6735763" y="1247775"/>
            <a:ext cx="989012" cy="989013"/>
          </a:xfrm>
          <a:custGeom>
            <a:avLst/>
            <a:gdLst>
              <a:gd name="T0" fmla="*/ 0 w 1635124"/>
              <a:gd name="T1" fmla="*/ 817562 h 1635124"/>
              <a:gd name="T2" fmla="*/ 817562 w 1635124"/>
              <a:gd name="T3" fmla="*/ 0 h 1635124"/>
              <a:gd name="T4" fmla="*/ 1635124 w 1635124"/>
              <a:gd name="T5" fmla="*/ 817562 h 1635124"/>
              <a:gd name="T6" fmla="*/ 817562 w 1635124"/>
              <a:gd name="T7" fmla="*/ 1635124 h 1635124"/>
              <a:gd name="T8" fmla="*/ 0 w 1635124"/>
              <a:gd name="T9" fmla="*/ 817562 h 1635124"/>
              <a:gd name="T10" fmla="*/ 0 60000 65536"/>
              <a:gd name="T11" fmla="*/ 0 60000 65536"/>
              <a:gd name="T12" fmla="*/ 0 60000 65536"/>
              <a:gd name="T13" fmla="*/ 0 60000 65536"/>
              <a:gd name="T14" fmla="*/ 0 60000 65536"/>
              <a:gd name="T15" fmla="*/ 0 w 1635124"/>
              <a:gd name="T16" fmla="*/ 0 h 1635124"/>
              <a:gd name="T17" fmla="*/ 1635124 w 1635124"/>
              <a:gd name="T18" fmla="*/ 1635124 h 1635124"/>
            </a:gdLst>
            <a:ahLst/>
            <a:cxnLst>
              <a:cxn ang="T10">
                <a:pos x="T0" y="T1"/>
              </a:cxn>
              <a:cxn ang="T11">
                <a:pos x="T2" y="T3"/>
              </a:cxn>
              <a:cxn ang="T12">
                <a:pos x="T4" y="T5"/>
              </a:cxn>
              <a:cxn ang="T13">
                <a:pos x="T6" y="T7"/>
              </a:cxn>
              <a:cxn ang="T14">
                <a:pos x="T8" y="T9"/>
              </a:cxn>
            </a:cxnLst>
            <a:rect l="T15" t="T16" r="T17" b="T18"/>
            <a:pathLst>
              <a:path w="1635124" h="1635124">
                <a:moveTo>
                  <a:pt x="0" y="817562"/>
                </a:moveTo>
                <a:cubicBezTo>
                  <a:pt x="0" y="366035"/>
                  <a:pt x="366035" y="0"/>
                  <a:pt x="817562" y="0"/>
                </a:cubicBezTo>
                <a:cubicBezTo>
                  <a:pt x="1269089" y="0"/>
                  <a:pt x="1635124" y="366035"/>
                  <a:pt x="1635124" y="817562"/>
                </a:cubicBezTo>
                <a:cubicBezTo>
                  <a:pt x="1635124" y="1269089"/>
                  <a:pt x="1269089" y="1635124"/>
                  <a:pt x="817562" y="1635124"/>
                </a:cubicBezTo>
                <a:cubicBezTo>
                  <a:pt x="366035" y="1635124"/>
                  <a:pt x="0" y="1269089"/>
                  <a:pt x="0" y="817562"/>
                </a:cubicBezTo>
                <a:close/>
              </a:path>
            </a:pathLst>
          </a:custGeom>
          <a:solidFill>
            <a:srgbClr val="3F3F3F"/>
          </a:solidFill>
          <a:ln w="12700" cap="flat" cmpd="sng">
            <a:solidFill>
              <a:srgbClr val="FFFFFF"/>
            </a:solidFill>
            <a:miter lim="800000"/>
            <a:headEnd/>
            <a:tailEnd/>
          </a:ln>
        </p:spPr>
        <p:txBody>
          <a:bodyPr lIns="280098" tIns="280098" rIns="280098" bIns="280098" anchor="ctr"/>
          <a:lstStyle/>
          <a:p>
            <a:pPr algn="ctr">
              <a:lnSpc>
                <a:spcPct val="90000"/>
              </a:lnSpc>
              <a:spcAft>
                <a:spcPct val="35000"/>
              </a:spcAft>
            </a:pPr>
            <a:endParaRPr lang="zh-CN" altLang="zh-CN" sz="3200">
              <a:solidFill>
                <a:srgbClr val="FFFFFF"/>
              </a:solidFill>
              <a:latin typeface="宋体" pitchFamily="2" charset="-122"/>
              <a:sym typeface="宋体" pitchFamily="2" charset="-122"/>
            </a:endParaRPr>
          </a:p>
        </p:txBody>
      </p:sp>
      <p:sp>
        <p:nvSpPr>
          <p:cNvPr id="21510" name="任意多边形 10"/>
          <p:cNvSpPr>
            <a:spLocks noChangeArrowheads="1"/>
          </p:cNvSpPr>
          <p:nvPr/>
        </p:nvSpPr>
        <p:spPr bwMode="auto">
          <a:xfrm rot="2157231">
            <a:off x="7334250" y="3249613"/>
            <a:ext cx="990600" cy="989012"/>
          </a:xfrm>
          <a:custGeom>
            <a:avLst/>
            <a:gdLst>
              <a:gd name="T0" fmla="*/ 0 w 1635124"/>
              <a:gd name="T1" fmla="*/ 817562 h 1635124"/>
              <a:gd name="T2" fmla="*/ 817562 w 1635124"/>
              <a:gd name="T3" fmla="*/ 0 h 1635124"/>
              <a:gd name="T4" fmla="*/ 1635124 w 1635124"/>
              <a:gd name="T5" fmla="*/ 817562 h 1635124"/>
              <a:gd name="T6" fmla="*/ 817562 w 1635124"/>
              <a:gd name="T7" fmla="*/ 1635124 h 1635124"/>
              <a:gd name="T8" fmla="*/ 0 w 1635124"/>
              <a:gd name="T9" fmla="*/ 817562 h 1635124"/>
              <a:gd name="T10" fmla="*/ 0 60000 65536"/>
              <a:gd name="T11" fmla="*/ 0 60000 65536"/>
              <a:gd name="T12" fmla="*/ 0 60000 65536"/>
              <a:gd name="T13" fmla="*/ 0 60000 65536"/>
              <a:gd name="T14" fmla="*/ 0 60000 65536"/>
              <a:gd name="T15" fmla="*/ 0 w 1635124"/>
              <a:gd name="T16" fmla="*/ 0 h 1635124"/>
              <a:gd name="T17" fmla="*/ 1635124 w 1635124"/>
              <a:gd name="T18" fmla="*/ 1635124 h 1635124"/>
            </a:gdLst>
            <a:ahLst/>
            <a:cxnLst>
              <a:cxn ang="T10">
                <a:pos x="T0" y="T1"/>
              </a:cxn>
              <a:cxn ang="T11">
                <a:pos x="T2" y="T3"/>
              </a:cxn>
              <a:cxn ang="T12">
                <a:pos x="T4" y="T5"/>
              </a:cxn>
              <a:cxn ang="T13">
                <a:pos x="T6" y="T7"/>
              </a:cxn>
              <a:cxn ang="T14">
                <a:pos x="T8" y="T9"/>
              </a:cxn>
            </a:cxnLst>
            <a:rect l="T15" t="T16" r="T17" b="T18"/>
            <a:pathLst>
              <a:path w="1635124" h="1635124">
                <a:moveTo>
                  <a:pt x="0" y="817562"/>
                </a:moveTo>
                <a:cubicBezTo>
                  <a:pt x="0" y="366035"/>
                  <a:pt x="366035" y="0"/>
                  <a:pt x="817562" y="0"/>
                </a:cubicBezTo>
                <a:cubicBezTo>
                  <a:pt x="1269089" y="0"/>
                  <a:pt x="1635124" y="366035"/>
                  <a:pt x="1635124" y="817562"/>
                </a:cubicBezTo>
                <a:cubicBezTo>
                  <a:pt x="1635124" y="1269089"/>
                  <a:pt x="1269089" y="1635124"/>
                  <a:pt x="817562" y="1635124"/>
                </a:cubicBezTo>
                <a:cubicBezTo>
                  <a:pt x="366035" y="1635124"/>
                  <a:pt x="0" y="1269089"/>
                  <a:pt x="0" y="817562"/>
                </a:cubicBezTo>
                <a:close/>
              </a:path>
            </a:pathLst>
          </a:custGeom>
          <a:solidFill>
            <a:srgbClr val="3F3F3F"/>
          </a:solidFill>
          <a:ln w="12700" cap="flat" cmpd="sng">
            <a:solidFill>
              <a:srgbClr val="FFFFFF"/>
            </a:solidFill>
            <a:miter lim="800000"/>
            <a:headEnd/>
            <a:tailEnd/>
          </a:ln>
        </p:spPr>
        <p:txBody>
          <a:bodyPr lIns="280098" tIns="280098" rIns="280098" bIns="280098" anchor="ctr"/>
          <a:lstStyle/>
          <a:p>
            <a:pPr algn="ctr">
              <a:lnSpc>
                <a:spcPct val="90000"/>
              </a:lnSpc>
              <a:spcAft>
                <a:spcPct val="35000"/>
              </a:spcAft>
            </a:pPr>
            <a:endParaRPr lang="zh-CN" altLang="zh-CN" sz="3200">
              <a:solidFill>
                <a:srgbClr val="FFFFFF"/>
              </a:solidFill>
              <a:latin typeface="宋体" pitchFamily="2" charset="-122"/>
              <a:sym typeface="宋体" pitchFamily="2" charset="-122"/>
            </a:endParaRPr>
          </a:p>
        </p:txBody>
      </p:sp>
      <p:sp>
        <p:nvSpPr>
          <p:cNvPr id="21511" name="任意多边形 12"/>
          <p:cNvSpPr>
            <a:spLocks noChangeArrowheads="1"/>
          </p:cNvSpPr>
          <p:nvPr/>
        </p:nvSpPr>
        <p:spPr bwMode="auto">
          <a:xfrm rot="2157231">
            <a:off x="5602288" y="4568825"/>
            <a:ext cx="989012" cy="989013"/>
          </a:xfrm>
          <a:custGeom>
            <a:avLst/>
            <a:gdLst>
              <a:gd name="T0" fmla="*/ 0 w 1635124"/>
              <a:gd name="T1" fmla="*/ 817562 h 1635124"/>
              <a:gd name="T2" fmla="*/ 817562 w 1635124"/>
              <a:gd name="T3" fmla="*/ 0 h 1635124"/>
              <a:gd name="T4" fmla="*/ 1635124 w 1635124"/>
              <a:gd name="T5" fmla="*/ 817562 h 1635124"/>
              <a:gd name="T6" fmla="*/ 817562 w 1635124"/>
              <a:gd name="T7" fmla="*/ 1635124 h 1635124"/>
              <a:gd name="T8" fmla="*/ 0 w 1635124"/>
              <a:gd name="T9" fmla="*/ 817562 h 1635124"/>
              <a:gd name="T10" fmla="*/ 0 60000 65536"/>
              <a:gd name="T11" fmla="*/ 0 60000 65536"/>
              <a:gd name="T12" fmla="*/ 0 60000 65536"/>
              <a:gd name="T13" fmla="*/ 0 60000 65536"/>
              <a:gd name="T14" fmla="*/ 0 60000 65536"/>
              <a:gd name="T15" fmla="*/ 0 w 1635124"/>
              <a:gd name="T16" fmla="*/ 0 h 1635124"/>
              <a:gd name="T17" fmla="*/ 1635124 w 1635124"/>
              <a:gd name="T18" fmla="*/ 1635124 h 1635124"/>
            </a:gdLst>
            <a:ahLst/>
            <a:cxnLst>
              <a:cxn ang="T10">
                <a:pos x="T0" y="T1"/>
              </a:cxn>
              <a:cxn ang="T11">
                <a:pos x="T2" y="T3"/>
              </a:cxn>
              <a:cxn ang="T12">
                <a:pos x="T4" y="T5"/>
              </a:cxn>
              <a:cxn ang="T13">
                <a:pos x="T6" y="T7"/>
              </a:cxn>
              <a:cxn ang="T14">
                <a:pos x="T8" y="T9"/>
              </a:cxn>
            </a:cxnLst>
            <a:rect l="T15" t="T16" r="T17" b="T18"/>
            <a:pathLst>
              <a:path w="1635124" h="1635124">
                <a:moveTo>
                  <a:pt x="0" y="817562"/>
                </a:moveTo>
                <a:cubicBezTo>
                  <a:pt x="0" y="366035"/>
                  <a:pt x="366035" y="0"/>
                  <a:pt x="817562" y="0"/>
                </a:cubicBezTo>
                <a:cubicBezTo>
                  <a:pt x="1269089" y="0"/>
                  <a:pt x="1635124" y="366035"/>
                  <a:pt x="1635124" y="817562"/>
                </a:cubicBezTo>
                <a:cubicBezTo>
                  <a:pt x="1635124" y="1269089"/>
                  <a:pt x="1269089" y="1635124"/>
                  <a:pt x="817562" y="1635124"/>
                </a:cubicBezTo>
                <a:cubicBezTo>
                  <a:pt x="366035" y="1635124"/>
                  <a:pt x="0" y="1269089"/>
                  <a:pt x="0" y="817562"/>
                </a:cubicBezTo>
                <a:close/>
              </a:path>
            </a:pathLst>
          </a:custGeom>
          <a:solidFill>
            <a:srgbClr val="FFCF01"/>
          </a:solidFill>
          <a:ln w="12700" cap="flat" cmpd="sng">
            <a:solidFill>
              <a:srgbClr val="FFFFFF"/>
            </a:solidFill>
            <a:miter lim="800000"/>
            <a:headEnd/>
            <a:tailEnd/>
          </a:ln>
        </p:spPr>
        <p:txBody>
          <a:bodyPr lIns="280098" tIns="280098" rIns="280098" bIns="280098" anchor="ctr"/>
          <a:lstStyle/>
          <a:p>
            <a:pPr algn="ctr">
              <a:lnSpc>
                <a:spcPct val="90000"/>
              </a:lnSpc>
              <a:spcAft>
                <a:spcPct val="35000"/>
              </a:spcAft>
            </a:pPr>
            <a:endParaRPr lang="zh-CN" altLang="zh-CN" sz="3200">
              <a:solidFill>
                <a:srgbClr val="FFFFFF"/>
              </a:solidFill>
              <a:latin typeface="宋体" pitchFamily="2" charset="-122"/>
              <a:sym typeface="宋体" pitchFamily="2" charset="-122"/>
            </a:endParaRPr>
          </a:p>
        </p:txBody>
      </p:sp>
      <p:sp>
        <p:nvSpPr>
          <p:cNvPr id="21512" name="任意多边形 14"/>
          <p:cNvSpPr>
            <a:spLocks noChangeArrowheads="1"/>
          </p:cNvSpPr>
          <p:nvPr/>
        </p:nvSpPr>
        <p:spPr bwMode="auto">
          <a:xfrm rot="2157231">
            <a:off x="3868738" y="3252788"/>
            <a:ext cx="989012" cy="989012"/>
          </a:xfrm>
          <a:custGeom>
            <a:avLst/>
            <a:gdLst>
              <a:gd name="T0" fmla="*/ 0 w 1635124"/>
              <a:gd name="T1" fmla="*/ 817562 h 1635124"/>
              <a:gd name="T2" fmla="*/ 817562 w 1635124"/>
              <a:gd name="T3" fmla="*/ 0 h 1635124"/>
              <a:gd name="T4" fmla="*/ 1635124 w 1635124"/>
              <a:gd name="T5" fmla="*/ 817562 h 1635124"/>
              <a:gd name="T6" fmla="*/ 817562 w 1635124"/>
              <a:gd name="T7" fmla="*/ 1635124 h 1635124"/>
              <a:gd name="T8" fmla="*/ 0 w 1635124"/>
              <a:gd name="T9" fmla="*/ 817562 h 1635124"/>
              <a:gd name="T10" fmla="*/ 0 60000 65536"/>
              <a:gd name="T11" fmla="*/ 0 60000 65536"/>
              <a:gd name="T12" fmla="*/ 0 60000 65536"/>
              <a:gd name="T13" fmla="*/ 0 60000 65536"/>
              <a:gd name="T14" fmla="*/ 0 60000 65536"/>
              <a:gd name="T15" fmla="*/ 0 w 1635124"/>
              <a:gd name="T16" fmla="*/ 0 h 1635124"/>
              <a:gd name="T17" fmla="*/ 1635124 w 1635124"/>
              <a:gd name="T18" fmla="*/ 1635124 h 1635124"/>
            </a:gdLst>
            <a:ahLst/>
            <a:cxnLst>
              <a:cxn ang="T10">
                <a:pos x="T0" y="T1"/>
              </a:cxn>
              <a:cxn ang="T11">
                <a:pos x="T2" y="T3"/>
              </a:cxn>
              <a:cxn ang="T12">
                <a:pos x="T4" y="T5"/>
              </a:cxn>
              <a:cxn ang="T13">
                <a:pos x="T6" y="T7"/>
              </a:cxn>
              <a:cxn ang="T14">
                <a:pos x="T8" y="T9"/>
              </a:cxn>
            </a:cxnLst>
            <a:rect l="T15" t="T16" r="T17" b="T18"/>
            <a:pathLst>
              <a:path w="1635124" h="1635124">
                <a:moveTo>
                  <a:pt x="0" y="817562"/>
                </a:moveTo>
                <a:cubicBezTo>
                  <a:pt x="0" y="366035"/>
                  <a:pt x="366035" y="0"/>
                  <a:pt x="817562" y="0"/>
                </a:cubicBezTo>
                <a:cubicBezTo>
                  <a:pt x="1269089" y="0"/>
                  <a:pt x="1635124" y="366035"/>
                  <a:pt x="1635124" y="817562"/>
                </a:cubicBezTo>
                <a:cubicBezTo>
                  <a:pt x="1635124" y="1269089"/>
                  <a:pt x="1269089" y="1635124"/>
                  <a:pt x="817562" y="1635124"/>
                </a:cubicBezTo>
                <a:cubicBezTo>
                  <a:pt x="366035" y="1635124"/>
                  <a:pt x="0" y="1269089"/>
                  <a:pt x="0" y="817562"/>
                </a:cubicBezTo>
                <a:close/>
              </a:path>
            </a:pathLst>
          </a:custGeom>
          <a:solidFill>
            <a:srgbClr val="3F3F3F"/>
          </a:solidFill>
          <a:ln w="12700" cap="flat" cmpd="sng">
            <a:solidFill>
              <a:srgbClr val="FFFFFF"/>
            </a:solidFill>
            <a:miter lim="800000"/>
            <a:headEnd/>
            <a:tailEnd/>
          </a:ln>
        </p:spPr>
        <p:txBody>
          <a:bodyPr lIns="280098" tIns="280098" rIns="280098" bIns="280098" anchor="ctr"/>
          <a:lstStyle/>
          <a:p>
            <a:pPr algn="ctr">
              <a:lnSpc>
                <a:spcPct val="90000"/>
              </a:lnSpc>
              <a:spcAft>
                <a:spcPct val="35000"/>
              </a:spcAft>
            </a:pPr>
            <a:endParaRPr lang="zh-CN" altLang="zh-CN" sz="3200">
              <a:solidFill>
                <a:srgbClr val="FFFFFF"/>
              </a:solidFill>
              <a:latin typeface="宋体" pitchFamily="2" charset="-122"/>
              <a:sym typeface="宋体" pitchFamily="2" charset="-122"/>
            </a:endParaRPr>
          </a:p>
        </p:txBody>
      </p:sp>
      <p:sp>
        <p:nvSpPr>
          <p:cNvPr id="21513" name="任意多边形 16"/>
          <p:cNvSpPr>
            <a:spLocks noChangeArrowheads="1"/>
          </p:cNvSpPr>
          <p:nvPr/>
        </p:nvSpPr>
        <p:spPr bwMode="auto">
          <a:xfrm rot="2157231">
            <a:off x="4448175" y="1212850"/>
            <a:ext cx="990600" cy="989013"/>
          </a:xfrm>
          <a:custGeom>
            <a:avLst/>
            <a:gdLst>
              <a:gd name="T0" fmla="*/ 0 w 1635124"/>
              <a:gd name="T1" fmla="*/ 817562 h 1635124"/>
              <a:gd name="T2" fmla="*/ 817562 w 1635124"/>
              <a:gd name="T3" fmla="*/ 0 h 1635124"/>
              <a:gd name="T4" fmla="*/ 1635124 w 1635124"/>
              <a:gd name="T5" fmla="*/ 817562 h 1635124"/>
              <a:gd name="T6" fmla="*/ 817562 w 1635124"/>
              <a:gd name="T7" fmla="*/ 1635124 h 1635124"/>
              <a:gd name="T8" fmla="*/ 0 w 1635124"/>
              <a:gd name="T9" fmla="*/ 817562 h 1635124"/>
              <a:gd name="T10" fmla="*/ 0 60000 65536"/>
              <a:gd name="T11" fmla="*/ 0 60000 65536"/>
              <a:gd name="T12" fmla="*/ 0 60000 65536"/>
              <a:gd name="T13" fmla="*/ 0 60000 65536"/>
              <a:gd name="T14" fmla="*/ 0 60000 65536"/>
              <a:gd name="T15" fmla="*/ 0 w 1635124"/>
              <a:gd name="T16" fmla="*/ 0 h 1635124"/>
              <a:gd name="T17" fmla="*/ 1635124 w 1635124"/>
              <a:gd name="T18" fmla="*/ 1635124 h 1635124"/>
            </a:gdLst>
            <a:ahLst/>
            <a:cxnLst>
              <a:cxn ang="T10">
                <a:pos x="T0" y="T1"/>
              </a:cxn>
              <a:cxn ang="T11">
                <a:pos x="T2" y="T3"/>
              </a:cxn>
              <a:cxn ang="T12">
                <a:pos x="T4" y="T5"/>
              </a:cxn>
              <a:cxn ang="T13">
                <a:pos x="T6" y="T7"/>
              </a:cxn>
              <a:cxn ang="T14">
                <a:pos x="T8" y="T9"/>
              </a:cxn>
            </a:cxnLst>
            <a:rect l="T15" t="T16" r="T17" b="T18"/>
            <a:pathLst>
              <a:path w="1635124" h="1635124">
                <a:moveTo>
                  <a:pt x="0" y="817562"/>
                </a:moveTo>
                <a:cubicBezTo>
                  <a:pt x="0" y="366035"/>
                  <a:pt x="366035" y="0"/>
                  <a:pt x="817562" y="0"/>
                </a:cubicBezTo>
                <a:cubicBezTo>
                  <a:pt x="1269089" y="0"/>
                  <a:pt x="1635124" y="366035"/>
                  <a:pt x="1635124" y="817562"/>
                </a:cubicBezTo>
                <a:cubicBezTo>
                  <a:pt x="1635124" y="1269089"/>
                  <a:pt x="1269089" y="1635124"/>
                  <a:pt x="817562" y="1635124"/>
                </a:cubicBezTo>
                <a:cubicBezTo>
                  <a:pt x="366035" y="1635124"/>
                  <a:pt x="0" y="1269089"/>
                  <a:pt x="0" y="817562"/>
                </a:cubicBezTo>
                <a:close/>
              </a:path>
            </a:pathLst>
          </a:custGeom>
          <a:solidFill>
            <a:srgbClr val="3F3F3F"/>
          </a:solidFill>
          <a:ln w="12700" cap="flat" cmpd="sng">
            <a:solidFill>
              <a:srgbClr val="FFFFFF"/>
            </a:solidFill>
            <a:miter lim="800000"/>
            <a:headEnd/>
            <a:tailEnd/>
          </a:ln>
        </p:spPr>
        <p:txBody>
          <a:bodyPr lIns="280098" tIns="280098" rIns="280098" bIns="280098" anchor="ctr"/>
          <a:lstStyle/>
          <a:p>
            <a:pPr algn="ctr">
              <a:lnSpc>
                <a:spcPct val="90000"/>
              </a:lnSpc>
              <a:spcAft>
                <a:spcPct val="35000"/>
              </a:spcAft>
            </a:pPr>
            <a:endParaRPr lang="zh-CN" altLang="zh-CN" sz="3200">
              <a:solidFill>
                <a:srgbClr val="FFFFFF"/>
              </a:solidFill>
              <a:latin typeface="宋体" pitchFamily="2" charset="-122"/>
              <a:sym typeface="宋体" pitchFamily="2" charset="-122"/>
            </a:endParaRPr>
          </a:p>
        </p:txBody>
      </p:sp>
      <p:sp>
        <p:nvSpPr>
          <p:cNvPr id="21514" name="直接连接符 19"/>
          <p:cNvSpPr>
            <a:spLocks noChangeShapeType="1"/>
          </p:cNvSpPr>
          <p:nvPr/>
        </p:nvSpPr>
        <p:spPr bwMode="auto">
          <a:xfrm>
            <a:off x="0" y="595313"/>
            <a:ext cx="3411538" cy="0"/>
          </a:xfrm>
          <a:prstGeom prst="line">
            <a:avLst/>
          </a:prstGeom>
          <a:noFill/>
          <a:ln w="28575" cap="flat" cmpd="sng">
            <a:solidFill>
              <a:srgbClr val="3F3F3F"/>
            </a:solidFill>
            <a:bevel/>
            <a:headEn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21515" name="直接连接符 21"/>
          <p:cNvSpPr>
            <a:spLocks noChangeShapeType="1"/>
          </p:cNvSpPr>
          <p:nvPr/>
        </p:nvSpPr>
        <p:spPr bwMode="auto">
          <a:xfrm flipH="1">
            <a:off x="8809038" y="603250"/>
            <a:ext cx="3382962" cy="0"/>
          </a:xfrm>
          <a:prstGeom prst="line">
            <a:avLst/>
          </a:prstGeom>
          <a:noFill/>
          <a:ln w="28575" cap="flat" cmpd="sng">
            <a:solidFill>
              <a:srgbClr val="3F3F3F"/>
            </a:solidFill>
            <a:bevel/>
            <a:headEn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21516" name="Freeform 39"/>
          <p:cNvSpPr>
            <a:spLocks noEditPoints="1" noChangeArrowheads="1"/>
          </p:cNvSpPr>
          <p:nvPr/>
        </p:nvSpPr>
        <p:spPr bwMode="auto">
          <a:xfrm>
            <a:off x="6937375" y="1425575"/>
            <a:ext cx="609600" cy="522288"/>
          </a:xfrm>
          <a:custGeom>
            <a:avLst/>
            <a:gdLst>
              <a:gd name="T0" fmla="*/ 194 w 200"/>
              <a:gd name="T1" fmla="*/ 155 h 170"/>
              <a:gd name="T2" fmla="*/ 186 w 200"/>
              <a:gd name="T3" fmla="*/ 99 h 170"/>
              <a:gd name="T4" fmla="*/ 183 w 200"/>
              <a:gd name="T5" fmla="*/ 95 h 170"/>
              <a:gd name="T6" fmla="*/ 120 w 200"/>
              <a:gd name="T7" fmla="*/ 96 h 170"/>
              <a:gd name="T8" fmla="*/ 119 w 200"/>
              <a:gd name="T9" fmla="*/ 119 h 170"/>
              <a:gd name="T10" fmla="*/ 105 w 200"/>
              <a:gd name="T11" fmla="*/ 74 h 170"/>
              <a:gd name="T12" fmla="*/ 142 w 200"/>
              <a:gd name="T13" fmla="*/ 65 h 170"/>
              <a:gd name="T14" fmla="*/ 132 w 200"/>
              <a:gd name="T15" fmla="*/ 45 h 170"/>
              <a:gd name="T16" fmla="*/ 131 w 200"/>
              <a:gd name="T17" fmla="*/ 1 h 170"/>
              <a:gd name="T18" fmla="*/ 69 w 200"/>
              <a:gd name="T19" fmla="*/ 0 h 170"/>
              <a:gd name="T20" fmla="*/ 65 w 200"/>
              <a:gd name="T21" fmla="*/ 4 h 170"/>
              <a:gd name="T22" fmla="*/ 58 w 200"/>
              <a:gd name="T23" fmla="*/ 60 h 170"/>
              <a:gd name="T24" fmla="*/ 55 w 200"/>
              <a:gd name="T25" fmla="*/ 65 h 170"/>
              <a:gd name="T26" fmla="*/ 53 w 200"/>
              <a:gd name="T27" fmla="*/ 71 h 170"/>
              <a:gd name="T28" fmla="*/ 55 w 200"/>
              <a:gd name="T29" fmla="*/ 74 h 170"/>
              <a:gd name="T30" fmla="*/ 92 w 200"/>
              <a:gd name="T31" fmla="*/ 74 h 170"/>
              <a:gd name="T32" fmla="*/ 79 w 200"/>
              <a:gd name="T33" fmla="*/ 119 h 170"/>
              <a:gd name="T34" fmla="*/ 78 w 200"/>
              <a:gd name="T35" fmla="*/ 96 h 170"/>
              <a:gd name="T36" fmla="*/ 16 w 200"/>
              <a:gd name="T37" fmla="*/ 95 h 170"/>
              <a:gd name="T38" fmla="*/ 12 w 200"/>
              <a:gd name="T39" fmla="*/ 99 h 170"/>
              <a:gd name="T40" fmla="*/ 4 w 200"/>
              <a:gd name="T41" fmla="*/ 155 h 170"/>
              <a:gd name="T42" fmla="*/ 2 w 200"/>
              <a:gd name="T43" fmla="*/ 160 h 170"/>
              <a:gd name="T44" fmla="*/ 0 w 200"/>
              <a:gd name="T45" fmla="*/ 166 h 170"/>
              <a:gd name="T46" fmla="*/ 2 w 200"/>
              <a:gd name="T47" fmla="*/ 170 h 170"/>
              <a:gd name="T48" fmla="*/ 86 w 200"/>
              <a:gd name="T49" fmla="*/ 170 h 170"/>
              <a:gd name="T50" fmla="*/ 86 w 200"/>
              <a:gd name="T51" fmla="*/ 155 h 170"/>
              <a:gd name="T52" fmla="*/ 79 w 200"/>
              <a:gd name="T53" fmla="*/ 133 h 170"/>
              <a:gd name="T54" fmla="*/ 119 w 200"/>
              <a:gd name="T55" fmla="*/ 140 h 170"/>
              <a:gd name="T56" fmla="*/ 111 w 200"/>
              <a:gd name="T57" fmla="*/ 157 h 170"/>
              <a:gd name="T58" fmla="*/ 108 w 200"/>
              <a:gd name="T59" fmla="*/ 163 h 170"/>
              <a:gd name="T60" fmla="*/ 107 w 200"/>
              <a:gd name="T61" fmla="*/ 168 h 170"/>
              <a:gd name="T62" fmla="*/ 112 w 200"/>
              <a:gd name="T63" fmla="*/ 170 h 170"/>
              <a:gd name="T64" fmla="*/ 196 w 200"/>
              <a:gd name="T65" fmla="*/ 160 h 170"/>
              <a:gd name="T66" fmla="*/ 23 w 200"/>
              <a:gd name="T67" fmla="*/ 133 h 170"/>
              <a:gd name="T68" fmla="*/ 68 w 200"/>
              <a:gd name="T69" fmla="*/ 106 h 170"/>
              <a:gd name="T70" fmla="*/ 76 w 200"/>
              <a:gd name="T71" fmla="*/ 37 h 170"/>
              <a:gd name="T72" fmla="*/ 121 w 200"/>
              <a:gd name="T73" fmla="*/ 10 h 170"/>
              <a:gd name="T74" fmla="*/ 76 w 200"/>
              <a:gd name="T75" fmla="*/ 37 h 170"/>
              <a:gd name="T76" fmla="*/ 130 w 200"/>
              <a:gd name="T77" fmla="*/ 133 h 170"/>
              <a:gd name="T78" fmla="*/ 175 w 200"/>
              <a:gd name="T79" fmla="*/ 106 h 17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200"/>
              <a:gd name="T121" fmla="*/ 0 h 170"/>
              <a:gd name="T122" fmla="*/ 200 w 200"/>
              <a:gd name="T123" fmla="*/ 170 h 17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200" h="170">
                <a:moveTo>
                  <a:pt x="196" y="160"/>
                </a:moveTo>
                <a:cubicBezTo>
                  <a:pt x="196" y="159"/>
                  <a:pt x="195" y="157"/>
                  <a:pt x="194" y="155"/>
                </a:cubicBezTo>
                <a:cubicBezTo>
                  <a:pt x="186" y="140"/>
                  <a:pt x="186" y="140"/>
                  <a:pt x="186" y="140"/>
                </a:cubicBezTo>
                <a:cubicBezTo>
                  <a:pt x="186" y="99"/>
                  <a:pt x="186" y="99"/>
                  <a:pt x="186" y="99"/>
                </a:cubicBezTo>
                <a:cubicBezTo>
                  <a:pt x="186" y="98"/>
                  <a:pt x="186" y="97"/>
                  <a:pt x="185" y="96"/>
                </a:cubicBezTo>
                <a:cubicBezTo>
                  <a:pt x="184" y="96"/>
                  <a:pt x="184" y="95"/>
                  <a:pt x="183" y="95"/>
                </a:cubicBezTo>
                <a:cubicBezTo>
                  <a:pt x="123" y="95"/>
                  <a:pt x="123" y="95"/>
                  <a:pt x="123" y="95"/>
                </a:cubicBezTo>
                <a:cubicBezTo>
                  <a:pt x="122" y="95"/>
                  <a:pt x="121" y="96"/>
                  <a:pt x="120" y="96"/>
                </a:cubicBezTo>
                <a:cubicBezTo>
                  <a:pt x="119" y="97"/>
                  <a:pt x="119" y="98"/>
                  <a:pt x="119" y="99"/>
                </a:cubicBezTo>
                <a:cubicBezTo>
                  <a:pt x="119" y="119"/>
                  <a:pt x="119" y="119"/>
                  <a:pt x="119" y="119"/>
                </a:cubicBezTo>
                <a:cubicBezTo>
                  <a:pt x="105" y="119"/>
                  <a:pt x="105" y="119"/>
                  <a:pt x="105" y="119"/>
                </a:cubicBezTo>
                <a:cubicBezTo>
                  <a:pt x="105" y="74"/>
                  <a:pt x="105" y="74"/>
                  <a:pt x="105" y="74"/>
                </a:cubicBezTo>
                <a:cubicBezTo>
                  <a:pt x="140" y="74"/>
                  <a:pt x="140" y="74"/>
                  <a:pt x="140" y="74"/>
                </a:cubicBezTo>
                <a:cubicBezTo>
                  <a:pt x="145" y="74"/>
                  <a:pt x="145" y="71"/>
                  <a:pt x="142" y="65"/>
                </a:cubicBezTo>
                <a:cubicBezTo>
                  <a:pt x="142" y="64"/>
                  <a:pt x="141" y="62"/>
                  <a:pt x="140" y="60"/>
                </a:cubicBezTo>
                <a:cubicBezTo>
                  <a:pt x="132" y="45"/>
                  <a:pt x="132" y="45"/>
                  <a:pt x="132" y="45"/>
                </a:cubicBezTo>
                <a:cubicBezTo>
                  <a:pt x="132" y="4"/>
                  <a:pt x="132" y="4"/>
                  <a:pt x="132" y="4"/>
                </a:cubicBezTo>
                <a:cubicBezTo>
                  <a:pt x="132" y="3"/>
                  <a:pt x="132" y="2"/>
                  <a:pt x="131" y="1"/>
                </a:cubicBezTo>
                <a:cubicBezTo>
                  <a:pt x="130" y="0"/>
                  <a:pt x="129" y="0"/>
                  <a:pt x="128" y="0"/>
                </a:cubicBezTo>
                <a:cubicBezTo>
                  <a:pt x="69" y="0"/>
                  <a:pt x="69" y="0"/>
                  <a:pt x="69" y="0"/>
                </a:cubicBezTo>
                <a:cubicBezTo>
                  <a:pt x="68" y="0"/>
                  <a:pt x="67" y="0"/>
                  <a:pt x="66" y="1"/>
                </a:cubicBezTo>
                <a:cubicBezTo>
                  <a:pt x="66" y="2"/>
                  <a:pt x="65" y="3"/>
                  <a:pt x="65" y="4"/>
                </a:cubicBezTo>
                <a:cubicBezTo>
                  <a:pt x="65" y="45"/>
                  <a:pt x="65" y="45"/>
                  <a:pt x="65" y="45"/>
                </a:cubicBezTo>
                <a:cubicBezTo>
                  <a:pt x="58" y="60"/>
                  <a:pt x="58" y="60"/>
                  <a:pt x="58" y="60"/>
                </a:cubicBezTo>
                <a:cubicBezTo>
                  <a:pt x="57" y="61"/>
                  <a:pt x="57" y="61"/>
                  <a:pt x="57" y="61"/>
                </a:cubicBezTo>
                <a:cubicBezTo>
                  <a:pt x="56" y="63"/>
                  <a:pt x="56" y="64"/>
                  <a:pt x="55" y="65"/>
                </a:cubicBezTo>
                <a:cubicBezTo>
                  <a:pt x="55" y="65"/>
                  <a:pt x="54" y="66"/>
                  <a:pt x="54" y="68"/>
                </a:cubicBezTo>
                <a:cubicBezTo>
                  <a:pt x="53" y="69"/>
                  <a:pt x="53" y="70"/>
                  <a:pt x="53" y="71"/>
                </a:cubicBezTo>
                <a:cubicBezTo>
                  <a:pt x="53" y="71"/>
                  <a:pt x="53" y="72"/>
                  <a:pt x="53" y="73"/>
                </a:cubicBezTo>
                <a:cubicBezTo>
                  <a:pt x="54" y="73"/>
                  <a:pt x="54" y="74"/>
                  <a:pt x="55" y="74"/>
                </a:cubicBezTo>
                <a:cubicBezTo>
                  <a:pt x="56" y="74"/>
                  <a:pt x="57" y="75"/>
                  <a:pt x="58" y="74"/>
                </a:cubicBezTo>
                <a:cubicBezTo>
                  <a:pt x="92" y="74"/>
                  <a:pt x="92" y="74"/>
                  <a:pt x="92" y="74"/>
                </a:cubicBezTo>
                <a:cubicBezTo>
                  <a:pt x="92" y="119"/>
                  <a:pt x="92" y="119"/>
                  <a:pt x="92" y="119"/>
                </a:cubicBezTo>
                <a:cubicBezTo>
                  <a:pt x="79" y="119"/>
                  <a:pt x="79" y="119"/>
                  <a:pt x="79" y="119"/>
                </a:cubicBezTo>
                <a:cubicBezTo>
                  <a:pt x="79" y="99"/>
                  <a:pt x="79" y="99"/>
                  <a:pt x="79" y="99"/>
                </a:cubicBezTo>
                <a:cubicBezTo>
                  <a:pt x="79" y="98"/>
                  <a:pt x="78" y="97"/>
                  <a:pt x="78" y="96"/>
                </a:cubicBezTo>
                <a:cubicBezTo>
                  <a:pt x="77" y="96"/>
                  <a:pt x="76" y="95"/>
                  <a:pt x="75" y="95"/>
                </a:cubicBezTo>
                <a:cubicBezTo>
                  <a:pt x="16" y="95"/>
                  <a:pt x="16" y="95"/>
                  <a:pt x="16" y="95"/>
                </a:cubicBezTo>
                <a:cubicBezTo>
                  <a:pt x="14" y="95"/>
                  <a:pt x="14" y="96"/>
                  <a:pt x="13" y="96"/>
                </a:cubicBezTo>
                <a:cubicBezTo>
                  <a:pt x="12" y="97"/>
                  <a:pt x="12" y="98"/>
                  <a:pt x="12" y="99"/>
                </a:cubicBezTo>
                <a:cubicBezTo>
                  <a:pt x="12" y="140"/>
                  <a:pt x="12" y="140"/>
                  <a:pt x="12" y="140"/>
                </a:cubicBezTo>
                <a:cubicBezTo>
                  <a:pt x="4" y="155"/>
                  <a:pt x="4" y="155"/>
                  <a:pt x="4" y="155"/>
                </a:cubicBezTo>
                <a:cubicBezTo>
                  <a:pt x="4" y="155"/>
                  <a:pt x="4" y="156"/>
                  <a:pt x="3" y="157"/>
                </a:cubicBezTo>
                <a:cubicBezTo>
                  <a:pt x="3" y="158"/>
                  <a:pt x="2" y="159"/>
                  <a:pt x="2" y="160"/>
                </a:cubicBezTo>
                <a:cubicBezTo>
                  <a:pt x="1" y="161"/>
                  <a:pt x="1" y="162"/>
                  <a:pt x="0" y="163"/>
                </a:cubicBezTo>
                <a:cubicBezTo>
                  <a:pt x="0" y="165"/>
                  <a:pt x="0" y="165"/>
                  <a:pt x="0" y="166"/>
                </a:cubicBezTo>
                <a:cubicBezTo>
                  <a:pt x="0" y="167"/>
                  <a:pt x="0" y="168"/>
                  <a:pt x="0" y="168"/>
                </a:cubicBezTo>
                <a:cubicBezTo>
                  <a:pt x="0" y="169"/>
                  <a:pt x="1" y="169"/>
                  <a:pt x="2" y="170"/>
                </a:cubicBezTo>
                <a:cubicBezTo>
                  <a:pt x="2" y="170"/>
                  <a:pt x="3" y="170"/>
                  <a:pt x="5" y="170"/>
                </a:cubicBezTo>
                <a:cubicBezTo>
                  <a:pt x="86" y="170"/>
                  <a:pt x="86" y="170"/>
                  <a:pt x="86" y="170"/>
                </a:cubicBezTo>
                <a:cubicBezTo>
                  <a:pt x="91" y="170"/>
                  <a:pt x="92" y="167"/>
                  <a:pt x="89" y="160"/>
                </a:cubicBezTo>
                <a:cubicBezTo>
                  <a:pt x="89" y="159"/>
                  <a:pt x="88" y="157"/>
                  <a:pt x="86" y="155"/>
                </a:cubicBezTo>
                <a:cubicBezTo>
                  <a:pt x="79" y="140"/>
                  <a:pt x="79" y="140"/>
                  <a:pt x="79" y="140"/>
                </a:cubicBezTo>
                <a:cubicBezTo>
                  <a:pt x="79" y="133"/>
                  <a:pt x="79" y="133"/>
                  <a:pt x="79" y="133"/>
                </a:cubicBezTo>
                <a:cubicBezTo>
                  <a:pt x="119" y="133"/>
                  <a:pt x="119" y="133"/>
                  <a:pt x="119" y="133"/>
                </a:cubicBezTo>
                <a:cubicBezTo>
                  <a:pt x="119" y="140"/>
                  <a:pt x="119" y="140"/>
                  <a:pt x="119" y="140"/>
                </a:cubicBezTo>
                <a:cubicBezTo>
                  <a:pt x="112" y="155"/>
                  <a:pt x="112" y="155"/>
                  <a:pt x="112" y="155"/>
                </a:cubicBezTo>
                <a:cubicBezTo>
                  <a:pt x="112" y="155"/>
                  <a:pt x="111" y="156"/>
                  <a:pt x="111" y="157"/>
                </a:cubicBezTo>
                <a:cubicBezTo>
                  <a:pt x="110" y="158"/>
                  <a:pt x="109" y="159"/>
                  <a:pt x="109" y="160"/>
                </a:cubicBezTo>
                <a:cubicBezTo>
                  <a:pt x="109" y="161"/>
                  <a:pt x="108" y="162"/>
                  <a:pt x="108" y="163"/>
                </a:cubicBezTo>
                <a:cubicBezTo>
                  <a:pt x="107" y="165"/>
                  <a:pt x="107" y="165"/>
                  <a:pt x="107" y="166"/>
                </a:cubicBezTo>
                <a:cubicBezTo>
                  <a:pt x="107" y="167"/>
                  <a:pt x="107" y="168"/>
                  <a:pt x="107" y="168"/>
                </a:cubicBezTo>
                <a:cubicBezTo>
                  <a:pt x="108" y="169"/>
                  <a:pt x="108" y="169"/>
                  <a:pt x="109" y="170"/>
                </a:cubicBezTo>
                <a:cubicBezTo>
                  <a:pt x="110" y="170"/>
                  <a:pt x="111" y="170"/>
                  <a:pt x="112" y="170"/>
                </a:cubicBezTo>
                <a:cubicBezTo>
                  <a:pt x="194" y="170"/>
                  <a:pt x="194" y="170"/>
                  <a:pt x="194" y="170"/>
                </a:cubicBezTo>
                <a:cubicBezTo>
                  <a:pt x="199" y="170"/>
                  <a:pt x="200" y="167"/>
                  <a:pt x="196" y="160"/>
                </a:cubicBezTo>
                <a:close/>
                <a:moveTo>
                  <a:pt x="68" y="133"/>
                </a:moveTo>
                <a:cubicBezTo>
                  <a:pt x="23" y="133"/>
                  <a:pt x="23" y="133"/>
                  <a:pt x="23" y="133"/>
                </a:cubicBezTo>
                <a:cubicBezTo>
                  <a:pt x="23" y="106"/>
                  <a:pt x="23" y="106"/>
                  <a:pt x="23" y="106"/>
                </a:cubicBezTo>
                <a:cubicBezTo>
                  <a:pt x="68" y="106"/>
                  <a:pt x="68" y="106"/>
                  <a:pt x="68" y="106"/>
                </a:cubicBezTo>
                <a:lnTo>
                  <a:pt x="68" y="133"/>
                </a:lnTo>
                <a:close/>
                <a:moveTo>
                  <a:pt x="76" y="37"/>
                </a:moveTo>
                <a:cubicBezTo>
                  <a:pt x="76" y="10"/>
                  <a:pt x="76" y="10"/>
                  <a:pt x="76" y="10"/>
                </a:cubicBezTo>
                <a:cubicBezTo>
                  <a:pt x="121" y="10"/>
                  <a:pt x="121" y="10"/>
                  <a:pt x="121" y="10"/>
                </a:cubicBezTo>
                <a:cubicBezTo>
                  <a:pt x="121" y="37"/>
                  <a:pt x="121" y="37"/>
                  <a:pt x="121" y="37"/>
                </a:cubicBezTo>
                <a:lnTo>
                  <a:pt x="76" y="37"/>
                </a:lnTo>
                <a:close/>
                <a:moveTo>
                  <a:pt x="175" y="133"/>
                </a:moveTo>
                <a:cubicBezTo>
                  <a:pt x="130" y="133"/>
                  <a:pt x="130" y="133"/>
                  <a:pt x="130" y="133"/>
                </a:cubicBezTo>
                <a:cubicBezTo>
                  <a:pt x="130" y="106"/>
                  <a:pt x="130" y="106"/>
                  <a:pt x="130" y="106"/>
                </a:cubicBezTo>
                <a:cubicBezTo>
                  <a:pt x="175" y="106"/>
                  <a:pt x="175" y="106"/>
                  <a:pt x="175" y="106"/>
                </a:cubicBezTo>
                <a:lnTo>
                  <a:pt x="175" y="133"/>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grpSp>
        <p:nvGrpSpPr>
          <p:cNvPr id="21517" name="组合 46"/>
          <p:cNvGrpSpPr>
            <a:grpSpLocks/>
          </p:cNvGrpSpPr>
          <p:nvPr/>
        </p:nvGrpSpPr>
        <p:grpSpPr bwMode="auto">
          <a:xfrm>
            <a:off x="4073525" y="3503613"/>
            <a:ext cx="527050" cy="528637"/>
            <a:chOff x="0" y="0"/>
            <a:chExt cx="809625" cy="809625"/>
          </a:xfrm>
        </p:grpSpPr>
        <p:sp>
          <p:nvSpPr>
            <p:cNvPr id="21518" name="Freeform 28"/>
            <p:cNvSpPr>
              <a:spLocks noChangeArrowheads="1"/>
            </p:cNvSpPr>
            <p:nvPr/>
          </p:nvSpPr>
          <p:spPr bwMode="auto">
            <a:xfrm>
              <a:off x="0" y="0"/>
              <a:ext cx="403225" cy="406400"/>
            </a:xfrm>
            <a:custGeom>
              <a:avLst/>
              <a:gdLst>
                <a:gd name="T0" fmla="*/ 0 w 254"/>
                <a:gd name="T1" fmla="*/ 127 h 256"/>
                <a:gd name="T2" fmla="*/ 127 w 254"/>
                <a:gd name="T3" fmla="*/ 0 h 256"/>
                <a:gd name="T4" fmla="*/ 254 w 254"/>
                <a:gd name="T5" fmla="*/ 127 h 256"/>
                <a:gd name="T6" fmla="*/ 127 w 254"/>
                <a:gd name="T7" fmla="*/ 256 h 256"/>
                <a:gd name="T8" fmla="*/ 0 w 254"/>
                <a:gd name="T9" fmla="*/ 127 h 256"/>
                <a:gd name="T10" fmla="*/ 0 60000 65536"/>
                <a:gd name="T11" fmla="*/ 0 60000 65536"/>
                <a:gd name="T12" fmla="*/ 0 60000 65536"/>
                <a:gd name="T13" fmla="*/ 0 60000 65536"/>
                <a:gd name="T14" fmla="*/ 0 60000 65536"/>
                <a:gd name="T15" fmla="*/ 0 w 254"/>
                <a:gd name="T16" fmla="*/ 0 h 256"/>
                <a:gd name="T17" fmla="*/ 254 w 254"/>
                <a:gd name="T18" fmla="*/ 256 h 256"/>
              </a:gdLst>
              <a:ahLst/>
              <a:cxnLst>
                <a:cxn ang="T10">
                  <a:pos x="T0" y="T1"/>
                </a:cxn>
                <a:cxn ang="T11">
                  <a:pos x="T2" y="T3"/>
                </a:cxn>
                <a:cxn ang="T12">
                  <a:pos x="T4" y="T5"/>
                </a:cxn>
                <a:cxn ang="T13">
                  <a:pos x="T6" y="T7"/>
                </a:cxn>
                <a:cxn ang="T14">
                  <a:pos x="T8" y="T9"/>
                </a:cxn>
              </a:cxnLst>
              <a:rect l="T15" t="T16" r="T17" b="T18"/>
              <a:pathLst>
                <a:path w="254" h="256">
                  <a:moveTo>
                    <a:pt x="0" y="127"/>
                  </a:moveTo>
                  <a:lnTo>
                    <a:pt x="127" y="0"/>
                  </a:lnTo>
                  <a:lnTo>
                    <a:pt x="254" y="127"/>
                  </a:lnTo>
                  <a:lnTo>
                    <a:pt x="127" y="256"/>
                  </a:lnTo>
                  <a:lnTo>
                    <a:pt x="0" y="127"/>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1519" name="Freeform 29"/>
            <p:cNvSpPr>
              <a:spLocks noChangeArrowheads="1"/>
            </p:cNvSpPr>
            <p:nvPr/>
          </p:nvSpPr>
          <p:spPr bwMode="auto">
            <a:xfrm>
              <a:off x="403225" y="0"/>
              <a:ext cx="406400" cy="406400"/>
            </a:xfrm>
            <a:custGeom>
              <a:avLst/>
              <a:gdLst>
                <a:gd name="T0" fmla="*/ 129 w 256"/>
                <a:gd name="T1" fmla="*/ 0 h 256"/>
                <a:gd name="T2" fmla="*/ 256 w 256"/>
                <a:gd name="T3" fmla="*/ 127 h 256"/>
                <a:gd name="T4" fmla="*/ 129 w 256"/>
                <a:gd name="T5" fmla="*/ 256 h 256"/>
                <a:gd name="T6" fmla="*/ 0 w 256"/>
                <a:gd name="T7" fmla="*/ 127 h 256"/>
                <a:gd name="T8" fmla="*/ 129 w 256"/>
                <a:gd name="T9" fmla="*/ 0 h 256"/>
                <a:gd name="T10" fmla="*/ 0 60000 65536"/>
                <a:gd name="T11" fmla="*/ 0 60000 65536"/>
                <a:gd name="T12" fmla="*/ 0 60000 65536"/>
                <a:gd name="T13" fmla="*/ 0 60000 65536"/>
                <a:gd name="T14" fmla="*/ 0 60000 65536"/>
                <a:gd name="T15" fmla="*/ 0 w 256"/>
                <a:gd name="T16" fmla="*/ 0 h 256"/>
                <a:gd name="T17" fmla="*/ 256 w 256"/>
                <a:gd name="T18" fmla="*/ 256 h 256"/>
              </a:gdLst>
              <a:ahLst/>
              <a:cxnLst>
                <a:cxn ang="T10">
                  <a:pos x="T0" y="T1"/>
                </a:cxn>
                <a:cxn ang="T11">
                  <a:pos x="T2" y="T3"/>
                </a:cxn>
                <a:cxn ang="T12">
                  <a:pos x="T4" y="T5"/>
                </a:cxn>
                <a:cxn ang="T13">
                  <a:pos x="T6" y="T7"/>
                </a:cxn>
                <a:cxn ang="T14">
                  <a:pos x="T8" y="T9"/>
                </a:cxn>
              </a:cxnLst>
              <a:rect l="T15" t="T16" r="T17" b="T18"/>
              <a:pathLst>
                <a:path w="256" h="256">
                  <a:moveTo>
                    <a:pt x="129" y="0"/>
                  </a:moveTo>
                  <a:lnTo>
                    <a:pt x="256" y="127"/>
                  </a:lnTo>
                  <a:lnTo>
                    <a:pt x="129" y="256"/>
                  </a:lnTo>
                  <a:lnTo>
                    <a:pt x="0" y="127"/>
                  </a:lnTo>
                  <a:lnTo>
                    <a:pt x="129" y="0"/>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1520" name="Freeform 30"/>
            <p:cNvSpPr>
              <a:spLocks noChangeArrowheads="1"/>
            </p:cNvSpPr>
            <p:nvPr/>
          </p:nvSpPr>
          <p:spPr bwMode="auto">
            <a:xfrm>
              <a:off x="0" y="406400"/>
              <a:ext cx="403225" cy="403225"/>
            </a:xfrm>
            <a:custGeom>
              <a:avLst/>
              <a:gdLst>
                <a:gd name="T0" fmla="*/ 127 w 254"/>
                <a:gd name="T1" fmla="*/ 254 h 254"/>
                <a:gd name="T2" fmla="*/ 0 w 254"/>
                <a:gd name="T3" fmla="*/ 127 h 254"/>
                <a:gd name="T4" fmla="*/ 127 w 254"/>
                <a:gd name="T5" fmla="*/ 0 h 254"/>
                <a:gd name="T6" fmla="*/ 254 w 254"/>
                <a:gd name="T7" fmla="*/ 127 h 254"/>
                <a:gd name="T8" fmla="*/ 127 w 254"/>
                <a:gd name="T9" fmla="*/ 254 h 254"/>
                <a:gd name="T10" fmla="*/ 0 60000 65536"/>
                <a:gd name="T11" fmla="*/ 0 60000 65536"/>
                <a:gd name="T12" fmla="*/ 0 60000 65536"/>
                <a:gd name="T13" fmla="*/ 0 60000 65536"/>
                <a:gd name="T14" fmla="*/ 0 60000 65536"/>
                <a:gd name="T15" fmla="*/ 0 w 254"/>
                <a:gd name="T16" fmla="*/ 0 h 254"/>
                <a:gd name="T17" fmla="*/ 254 w 254"/>
                <a:gd name="T18" fmla="*/ 254 h 254"/>
              </a:gdLst>
              <a:ahLst/>
              <a:cxnLst>
                <a:cxn ang="T10">
                  <a:pos x="T0" y="T1"/>
                </a:cxn>
                <a:cxn ang="T11">
                  <a:pos x="T2" y="T3"/>
                </a:cxn>
                <a:cxn ang="T12">
                  <a:pos x="T4" y="T5"/>
                </a:cxn>
                <a:cxn ang="T13">
                  <a:pos x="T6" y="T7"/>
                </a:cxn>
                <a:cxn ang="T14">
                  <a:pos x="T8" y="T9"/>
                </a:cxn>
              </a:cxnLst>
              <a:rect l="T15" t="T16" r="T17" b="T18"/>
              <a:pathLst>
                <a:path w="254" h="254">
                  <a:moveTo>
                    <a:pt x="127" y="254"/>
                  </a:moveTo>
                  <a:lnTo>
                    <a:pt x="0" y="127"/>
                  </a:lnTo>
                  <a:lnTo>
                    <a:pt x="127" y="0"/>
                  </a:lnTo>
                  <a:lnTo>
                    <a:pt x="254" y="127"/>
                  </a:lnTo>
                  <a:lnTo>
                    <a:pt x="127" y="254"/>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1521" name="Freeform 31"/>
            <p:cNvSpPr>
              <a:spLocks noChangeArrowheads="1"/>
            </p:cNvSpPr>
            <p:nvPr/>
          </p:nvSpPr>
          <p:spPr bwMode="auto">
            <a:xfrm>
              <a:off x="403225" y="406400"/>
              <a:ext cx="406400" cy="403225"/>
            </a:xfrm>
            <a:custGeom>
              <a:avLst/>
              <a:gdLst>
                <a:gd name="T0" fmla="*/ 129 w 256"/>
                <a:gd name="T1" fmla="*/ 254 h 254"/>
                <a:gd name="T2" fmla="*/ 0 w 256"/>
                <a:gd name="T3" fmla="*/ 127 h 254"/>
                <a:gd name="T4" fmla="*/ 129 w 256"/>
                <a:gd name="T5" fmla="*/ 0 h 254"/>
                <a:gd name="T6" fmla="*/ 256 w 256"/>
                <a:gd name="T7" fmla="*/ 127 h 254"/>
                <a:gd name="T8" fmla="*/ 129 w 256"/>
                <a:gd name="T9" fmla="*/ 254 h 254"/>
                <a:gd name="T10" fmla="*/ 0 60000 65536"/>
                <a:gd name="T11" fmla="*/ 0 60000 65536"/>
                <a:gd name="T12" fmla="*/ 0 60000 65536"/>
                <a:gd name="T13" fmla="*/ 0 60000 65536"/>
                <a:gd name="T14" fmla="*/ 0 60000 65536"/>
                <a:gd name="T15" fmla="*/ 0 w 256"/>
                <a:gd name="T16" fmla="*/ 0 h 254"/>
                <a:gd name="T17" fmla="*/ 256 w 256"/>
                <a:gd name="T18" fmla="*/ 254 h 254"/>
              </a:gdLst>
              <a:ahLst/>
              <a:cxnLst>
                <a:cxn ang="T10">
                  <a:pos x="T0" y="T1"/>
                </a:cxn>
                <a:cxn ang="T11">
                  <a:pos x="T2" y="T3"/>
                </a:cxn>
                <a:cxn ang="T12">
                  <a:pos x="T4" y="T5"/>
                </a:cxn>
                <a:cxn ang="T13">
                  <a:pos x="T6" y="T7"/>
                </a:cxn>
                <a:cxn ang="T14">
                  <a:pos x="T8" y="T9"/>
                </a:cxn>
              </a:cxnLst>
              <a:rect l="T15" t="T16" r="T17" b="T18"/>
              <a:pathLst>
                <a:path w="256" h="254">
                  <a:moveTo>
                    <a:pt x="129" y="254"/>
                  </a:moveTo>
                  <a:lnTo>
                    <a:pt x="0" y="127"/>
                  </a:lnTo>
                  <a:lnTo>
                    <a:pt x="129" y="0"/>
                  </a:lnTo>
                  <a:lnTo>
                    <a:pt x="256" y="127"/>
                  </a:lnTo>
                  <a:lnTo>
                    <a:pt x="129" y="254"/>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grpSp>
      <p:grpSp>
        <p:nvGrpSpPr>
          <p:cNvPr id="21522" name="组合 51"/>
          <p:cNvGrpSpPr>
            <a:grpSpLocks/>
          </p:cNvGrpSpPr>
          <p:nvPr/>
        </p:nvGrpSpPr>
        <p:grpSpPr bwMode="auto">
          <a:xfrm>
            <a:off x="7618413" y="3495675"/>
            <a:ext cx="501650" cy="495300"/>
            <a:chOff x="0" y="0"/>
            <a:chExt cx="347663" cy="342900"/>
          </a:xfrm>
        </p:grpSpPr>
        <p:sp>
          <p:nvSpPr>
            <p:cNvPr id="21523" name="Freeform 97"/>
            <p:cNvSpPr>
              <a:spLocks noEditPoints="1" noChangeArrowheads="1"/>
            </p:cNvSpPr>
            <p:nvPr/>
          </p:nvSpPr>
          <p:spPr bwMode="auto">
            <a:xfrm>
              <a:off x="0" y="0"/>
              <a:ext cx="271463" cy="160338"/>
            </a:xfrm>
            <a:custGeom>
              <a:avLst/>
              <a:gdLst>
                <a:gd name="T0" fmla="*/ 35 w 70"/>
                <a:gd name="T1" fmla="*/ 41 h 41"/>
                <a:gd name="T2" fmla="*/ 70 w 70"/>
                <a:gd name="T3" fmla="*/ 27 h 41"/>
                <a:gd name="T4" fmla="*/ 70 w 70"/>
                <a:gd name="T5" fmla="*/ 14 h 41"/>
                <a:gd name="T6" fmla="*/ 35 w 70"/>
                <a:gd name="T7" fmla="*/ 0 h 41"/>
                <a:gd name="T8" fmla="*/ 0 w 70"/>
                <a:gd name="T9" fmla="*/ 14 h 41"/>
                <a:gd name="T10" fmla="*/ 0 w 70"/>
                <a:gd name="T11" fmla="*/ 27 h 41"/>
                <a:gd name="T12" fmla="*/ 35 w 70"/>
                <a:gd name="T13" fmla="*/ 41 h 41"/>
                <a:gd name="T14" fmla="*/ 35 w 70"/>
                <a:gd name="T15" fmla="*/ 3 h 41"/>
                <a:gd name="T16" fmla="*/ 66 w 70"/>
                <a:gd name="T17" fmla="*/ 14 h 41"/>
                <a:gd name="T18" fmla="*/ 35 w 70"/>
                <a:gd name="T19" fmla="*/ 24 h 41"/>
                <a:gd name="T20" fmla="*/ 4 w 70"/>
                <a:gd name="T21" fmla="*/ 14 h 41"/>
                <a:gd name="T22" fmla="*/ 35 w 70"/>
                <a:gd name="T23" fmla="*/ 3 h 4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70"/>
                <a:gd name="T37" fmla="*/ 0 h 41"/>
                <a:gd name="T38" fmla="*/ 70 w 70"/>
                <a:gd name="T39" fmla="*/ 41 h 41"/>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70" h="41">
                  <a:moveTo>
                    <a:pt x="35" y="41"/>
                  </a:moveTo>
                  <a:cubicBezTo>
                    <a:pt x="54" y="41"/>
                    <a:pt x="70" y="35"/>
                    <a:pt x="70" y="27"/>
                  </a:cubicBezTo>
                  <a:cubicBezTo>
                    <a:pt x="70" y="14"/>
                    <a:pt x="70" y="14"/>
                    <a:pt x="70" y="14"/>
                  </a:cubicBezTo>
                  <a:cubicBezTo>
                    <a:pt x="70" y="6"/>
                    <a:pt x="54" y="0"/>
                    <a:pt x="35" y="0"/>
                  </a:cubicBezTo>
                  <a:cubicBezTo>
                    <a:pt x="16" y="0"/>
                    <a:pt x="0" y="6"/>
                    <a:pt x="0" y="14"/>
                  </a:cubicBezTo>
                  <a:cubicBezTo>
                    <a:pt x="0" y="27"/>
                    <a:pt x="0" y="27"/>
                    <a:pt x="0" y="27"/>
                  </a:cubicBezTo>
                  <a:cubicBezTo>
                    <a:pt x="0" y="35"/>
                    <a:pt x="16" y="41"/>
                    <a:pt x="35" y="41"/>
                  </a:cubicBezTo>
                  <a:close/>
                  <a:moveTo>
                    <a:pt x="35" y="3"/>
                  </a:moveTo>
                  <a:cubicBezTo>
                    <a:pt x="54" y="3"/>
                    <a:pt x="66" y="9"/>
                    <a:pt x="66" y="14"/>
                  </a:cubicBezTo>
                  <a:cubicBezTo>
                    <a:pt x="66" y="18"/>
                    <a:pt x="54" y="24"/>
                    <a:pt x="35" y="24"/>
                  </a:cubicBezTo>
                  <a:cubicBezTo>
                    <a:pt x="16" y="24"/>
                    <a:pt x="4" y="18"/>
                    <a:pt x="4" y="14"/>
                  </a:cubicBezTo>
                  <a:cubicBezTo>
                    <a:pt x="4" y="9"/>
                    <a:pt x="16" y="3"/>
                    <a:pt x="35" y="3"/>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1524" name="Freeform 98"/>
            <p:cNvSpPr>
              <a:spLocks noChangeArrowheads="1"/>
            </p:cNvSpPr>
            <p:nvPr/>
          </p:nvSpPr>
          <p:spPr bwMode="auto">
            <a:xfrm>
              <a:off x="0" y="133350"/>
              <a:ext cx="271463" cy="107950"/>
            </a:xfrm>
            <a:custGeom>
              <a:avLst/>
              <a:gdLst>
                <a:gd name="T0" fmla="*/ 35 w 70"/>
                <a:gd name="T1" fmla="*/ 28 h 28"/>
                <a:gd name="T2" fmla="*/ 47 w 70"/>
                <a:gd name="T3" fmla="*/ 27 h 28"/>
                <a:gd name="T4" fmla="*/ 70 w 70"/>
                <a:gd name="T5" fmla="*/ 10 h 28"/>
                <a:gd name="T6" fmla="*/ 70 w 70"/>
                <a:gd name="T7" fmla="*/ 0 h 28"/>
                <a:gd name="T8" fmla="*/ 35 w 70"/>
                <a:gd name="T9" fmla="*/ 14 h 28"/>
                <a:gd name="T10" fmla="*/ 0 w 70"/>
                <a:gd name="T11" fmla="*/ 0 h 28"/>
                <a:gd name="T12" fmla="*/ 0 w 70"/>
                <a:gd name="T13" fmla="*/ 14 h 28"/>
                <a:gd name="T14" fmla="*/ 35 w 70"/>
                <a:gd name="T15" fmla="*/ 28 h 28"/>
                <a:gd name="T16" fmla="*/ 0 60000 65536"/>
                <a:gd name="T17" fmla="*/ 0 60000 65536"/>
                <a:gd name="T18" fmla="*/ 0 60000 65536"/>
                <a:gd name="T19" fmla="*/ 0 60000 65536"/>
                <a:gd name="T20" fmla="*/ 0 60000 65536"/>
                <a:gd name="T21" fmla="*/ 0 60000 65536"/>
                <a:gd name="T22" fmla="*/ 0 60000 65536"/>
                <a:gd name="T23" fmla="*/ 0 60000 65536"/>
                <a:gd name="T24" fmla="*/ 0 w 70"/>
                <a:gd name="T25" fmla="*/ 0 h 28"/>
                <a:gd name="T26" fmla="*/ 70 w 70"/>
                <a:gd name="T27" fmla="*/ 28 h 2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0" h="28">
                  <a:moveTo>
                    <a:pt x="35" y="28"/>
                  </a:moveTo>
                  <a:cubicBezTo>
                    <a:pt x="39" y="28"/>
                    <a:pt x="43" y="28"/>
                    <a:pt x="47" y="27"/>
                  </a:cubicBezTo>
                  <a:cubicBezTo>
                    <a:pt x="50" y="18"/>
                    <a:pt x="59" y="10"/>
                    <a:pt x="70" y="10"/>
                  </a:cubicBezTo>
                  <a:cubicBezTo>
                    <a:pt x="70" y="0"/>
                    <a:pt x="70" y="0"/>
                    <a:pt x="70" y="0"/>
                  </a:cubicBezTo>
                  <a:cubicBezTo>
                    <a:pt x="70" y="8"/>
                    <a:pt x="54" y="14"/>
                    <a:pt x="35" y="14"/>
                  </a:cubicBezTo>
                  <a:cubicBezTo>
                    <a:pt x="16" y="14"/>
                    <a:pt x="0" y="8"/>
                    <a:pt x="0" y="0"/>
                  </a:cubicBezTo>
                  <a:cubicBezTo>
                    <a:pt x="0" y="14"/>
                    <a:pt x="0" y="14"/>
                    <a:pt x="0" y="14"/>
                  </a:cubicBezTo>
                  <a:cubicBezTo>
                    <a:pt x="0" y="22"/>
                    <a:pt x="16" y="28"/>
                    <a:pt x="35" y="28"/>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1525" name="Freeform 99"/>
            <p:cNvSpPr>
              <a:spLocks noChangeArrowheads="1"/>
            </p:cNvSpPr>
            <p:nvPr/>
          </p:nvSpPr>
          <p:spPr bwMode="auto">
            <a:xfrm>
              <a:off x="0" y="214313"/>
              <a:ext cx="193675" cy="107950"/>
            </a:xfrm>
            <a:custGeom>
              <a:avLst/>
              <a:gdLst>
                <a:gd name="T0" fmla="*/ 35 w 50"/>
                <a:gd name="T1" fmla="*/ 14 h 28"/>
                <a:gd name="T2" fmla="*/ 0 w 50"/>
                <a:gd name="T3" fmla="*/ 0 h 28"/>
                <a:gd name="T4" fmla="*/ 0 w 50"/>
                <a:gd name="T5" fmla="*/ 14 h 28"/>
                <a:gd name="T6" fmla="*/ 35 w 50"/>
                <a:gd name="T7" fmla="*/ 28 h 28"/>
                <a:gd name="T8" fmla="*/ 50 w 50"/>
                <a:gd name="T9" fmla="*/ 27 h 28"/>
                <a:gd name="T10" fmla="*/ 46 w 50"/>
                <a:gd name="T11" fmla="*/ 14 h 28"/>
                <a:gd name="T12" fmla="*/ 35 w 50"/>
                <a:gd name="T13" fmla="*/ 14 h 28"/>
                <a:gd name="T14" fmla="*/ 0 60000 65536"/>
                <a:gd name="T15" fmla="*/ 0 60000 65536"/>
                <a:gd name="T16" fmla="*/ 0 60000 65536"/>
                <a:gd name="T17" fmla="*/ 0 60000 65536"/>
                <a:gd name="T18" fmla="*/ 0 60000 65536"/>
                <a:gd name="T19" fmla="*/ 0 60000 65536"/>
                <a:gd name="T20" fmla="*/ 0 60000 65536"/>
                <a:gd name="T21" fmla="*/ 0 w 50"/>
                <a:gd name="T22" fmla="*/ 0 h 28"/>
                <a:gd name="T23" fmla="*/ 50 w 50"/>
                <a:gd name="T24" fmla="*/ 28 h 2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0" h="28">
                  <a:moveTo>
                    <a:pt x="35" y="14"/>
                  </a:moveTo>
                  <a:cubicBezTo>
                    <a:pt x="16" y="14"/>
                    <a:pt x="0" y="8"/>
                    <a:pt x="0" y="0"/>
                  </a:cubicBezTo>
                  <a:cubicBezTo>
                    <a:pt x="0" y="14"/>
                    <a:pt x="0" y="14"/>
                    <a:pt x="0" y="14"/>
                  </a:cubicBezTo>
                  <a:cubicBezTo>
                    <a:pt x="0" y="22"/>
                    <a:pt x="16" y="28"/>
                    <a:pt x="35" y="28"/>
                  </a:cubicBezTo>
                  <a:cubicBezTo>
                    <a:pt x="40" y="28"/>
                    <a:pt x="45" y="28"/>
                    <a:pt x="50" y="27"/>
                  </a:cubicBezTo>
                  <a:cubicBezTo>
                    <a:pt x="47" y="23"/>
                    <a:pt x="46" y="18"/>
                    <a:pt x="46" y="14"/>
                  </a:cubicBezTo>
                  <a:cubicBezTo>
                    <a:pt x="42" y="14"/>
                    <a:pt x="39" y="14"/>
                    <a:pt x="35" y="14"/>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1526" name="Freeform 100"/>
            <p:cNvSpPr>
              <a:spLocks noEditPoints="1" noChangeArrowheads="1"/>
            </p:cNvSpPr>
            <p:nvPr/>
          </p:nvSpPr>
          <p:spPr bwMode="auto">
            <a:xfrm>
              <a:off x="193675" y="187325"/>
              <a:ext cx="153988" cy="155575"/>
            </a:xfrm>
            <a:custGeom>
              <a:avLst/>
              <a:gdLst>
                <a:gd name="T0" fmla="*/ 20 w 40"/>
                <a:gd name="T1" fmla="*/ 0 h 40"/>
                <a:gd name="T2" fmla="*/ 0 w 40"/>
                <a:gd name="T3" fmla="*/ 20 h 40"/>
                <a:gd name="T4" fmla="*/ 20 w 40"/>
                <a:gd name="T5" fmla="*/ 40 h 40"/>
                <a:gd name="T6" fmla="*/ 40 w 40"/>
                <a:gd name="T7" fmla="*/ 20 h 40"/>
                <a:gd name="T8" fmla="*/ 20 w 40"/>
                <a:gd name="T9" fmla="*/ 0 h 40"/>
                <a:gd name="T10" fmla="*/ 30 w 40"/>
                <a:gd name="T11" fmla="*/ 23 h 40"/>
                <a:gd name="T12" fmla="*/ 23 w 40"/>
                <a:gd name="T13" fmla="*/ 23 h 40"/>
                <a:gd name="T14" fmla="*/ 23 w 40"/>
                <a:gd name="T15" fmla="*/ 30 h 40"/>
                <a:gd name="T16" fmla="*/ 17 w 40"/>
                <a:gd name="T17" fmla="*/ 30 h 40"/>
                <a:gd name="T18" fmla="*/ 17 w 40"/>
                <a:gd name="T19" fmla="*/ 23 h 40"/>
                <a:gd name="T20" fmla="*/ 10 w 40"/>
                <a:gd name="T21" fmla="*/ 23 h 40"/>
                <a:gd name="T22" fmla="*/ 10 w 40"/>
                <a:gd name="T23" fmla="*/ 17 h 40"/>
                <a:gd name="T24" fmla="*/ 17 w 40"/>
                <a:gd name="T25" fmla="*/ 17 h 40"/>
                <a:gd name="T26" fmla="*/ 17 w 40"/>
                <a:gd name="T27" fmla="*/ 10 h 40"/>
                <a:gd name="T28" fmla="*/ 23 w 40"/>
                <a:gd name="T29" fmla="*/ 10 h 40"/>
                <a:gd name="T30" fmla="*/ 23 w 40"/>
                <a:gd name="T31" fmla="*/ 17 h 40"/>
                <a:gd name="T32" fmla="*/ 30 w 40"/>
                <a:gd name="T33" fmla="*/ 17 h 40"/>
                <a:gd name="T34" fmla="*/ 30 w 40"/>
                <a:gd name="T35" fmla="*/ 23 h 4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40"/>
                <a:gd name="T55" fmla="*/ 0 h 40"/>
                <a:gd name="T56" fmla="*/ 40 w 40"/>
                <a:gd name="T57" fmla="*/ 40 h 40"/>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40" h="40">
                  <a:moveTo>
                    <a:pt x="20" y="0"/>
                  </a:moveTo>
                  <a:cubicBezTo>
                    <a:pt x="9" y="0"/>
                    <a:pt x="0" y="9"/>
                    <a:pt x="0" y="20"/>
                  </a:cubicBezTo>
                  <a:cubicBezTo>
                    <a:pt x="0" y="31"/>
                    <a:pt x="9" y="40"/>
                    <a:pt x="20" y="40"/>
                  </a:cubicBezTo>
                  <a:cubicBezTo>
                    <a:pt x="31" y="40"/>
                    <a:pt x="40" y="31"/>
                    <a:pt x="40" y="20"/>
                  </a:cubicBezTo>
                  <a:cubicBezTo>
                    <a:pt x="40" y="9"/>
                    <a:pt x="31" y="0"/>
                    <a:pt x="20" y="0"/>
                  </a:cubicBezTo>
                  <a:close/>
                  <a:moveTo>
                    <a:pt x="30" y="23"/>
                  </a:moveTo>
                  <a:cubicBezTo>
                    <a:pt x="23" y="23"/>
                    <a:pt x="23" y="23"/>
                    <a:pt x="23" y="23"/>
                  </a:cubicBezTo>
                  <a:cubicBezTo>
                    <a:pt x="23" y="30"/>
                    <a:pt x="23" y="30"/>
                    <a:pt x="23" y="30"/>
                  </a:cubicBezTo>
                  <a:cubicBezTo>
                    <a:pt x="17" y="30"/>
                    <a:pt x="17" y="30"/>
                    <a:pt x="17" y="30"/>
                  </a:cubicBezTo>
                  <a:cubicBezTo>
                    <a:pt x="17" y="23"/>
                    <a:pt x="17" y="23"/>
                    <a:pt x="17" y="23"/>
                  </a:cubicBezTo>
                  <a:cubicBezTo>
                    <a:pt x="10" y="23"/>
                    <a:pt x="10" y="23"/>
                    <a:pt x="10" y="23"/>
                  </a:cubicBezTo>
                  <a:cubicBezTo>
                    <a:pt x="10" y="17"/>
                    <a:pt x="10" y="17"/>
                    <a:pt x="10" y="17"/>
                  </a:cubicBezTo>
                  <a:cubicBezTo>
                    <a:pt x="17" y="17"/>
                    <a:pt x="17" y="17"/>
                    <a:pt x="17" y="17"/>
                  </a:cubicBezTo>
                  <a:cubicBezTo>
                    <a:pt x="17" y="10"/>
                    <a:pt x="17" y="10"/>
                    <a:pt x="17" y="10"/>
                  </a:cubicBezTo>
                  <a:cubicBezTo>
                    <a:pt x="23" y="10"/>
                    <a:pt x="23" y="10"/>
                    <a:pt x="23" y="10"/>
                  </a:cubicBezTo>
                  <a:cubicBezTo>
                    <a:pt x="23" y="17"/>
                    <a:pt x="23" y="17"/>
                    <a:pt x="23" y="17"/>
                  </a:cubicBezTo>
                  <a:cubicBezTo>
                    <a:pt x="30" y="17"/>
                    <a:pt x="30" y="17"/>
                    <a:pt x="30" y="17"/>
                  </a:cubicBezTo>
                  <a:lnTo>
                    <a:pt x="30" y="23"/>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grpSp>
      <p:sp>
        <p:nvSpPr>
          <p:cNvPr id="21527" name="Freeform 11"/>
          <p:cNvSpPr>
            <a:spLocks noEditPoints="1" noChangeArrowheads="1"/>
          </p:cNvSpPr>
          <p:nvPr/>
        </p:nvSpPr>
        <p:spPr bwMode="auto">
          <a:xfrm>
            <a:off x="5792788" y="4802188"/>
            <a:ext cx="606425" cy="498475"/>
          </a:xfrm>
          <a:custGeom>
            <a:avLst/>
            <a:gdLst>
              <a:gd name="T0" fmla="*/ 221 w 244"/>
              <a:gd name="T1" fmla="*/ 66 h 200"/>
              <a:gd name="T2" fmla="*/ 207 w 244"/>
              <a:gd name="T3" fmla="*/ 80 h 200"/>
              <a:gd name="T4" fmla="*/ 221 w 244"/>
              <a:gd name="T5" fmla="*/ 93 h 200"/>
              <a:gd name="T6" fmla="*/ 235 w 244"/>
              <a:gd name="T7" fmla="*/ 80 h 200"/>
              <a:gd name="T8" fmla="*/ 221 w 244"/>
              <a:gd name="T9" fmla="*/ 66 h 200"/>
              <a:gd name="T10" fmla="*/ 23 w 244"/>
              <a:gd name="T11" fmla="*/ 66 h 200"/>
              <a:gd name="T12" fmla="*/ 9 w 244"/>
              <a:gd name="T13" fmla="*/ 80 h 200"/>
              <a:gd name="T14" fmla="*/ 23 w 244"/>
              <a:gd name="T15" fmla="*/ 93 h 200"/>
              <a:gd name="T16" fmla="*/ 37 w 244"/>
              <a:gd name="T17" fmla="*/ 80 h 200"/>
              <a:gd name="T18" fmla="*/ 23 w 244"/>
              <a:gd name="T19" fmla="*/ 66 h 200"/>
              <a:gd name="T20" fmla="*/ 180 w 244"/>
              <a:gd name="T21" fmla="*/ 41 h 200"/>
              <a:gd name="T22" fmla="*/ 160 w 244"/>
              <a:gd name="T23" fmla="*/ 61 h 200"/>
              <a:gd name="T24" fmla="*/ 180 w 244"/>
              <a:gd name="T25" fmla="*/ 82 h 200"/>
              <a:gd name="T26" fmla="*/ 201 w 244"/>
              <a:gd name="T27" fmla="*/ 61 h 200"/>
              <a:gd name="T28" fmla="*/ 180 w 244"/>
              <a:gd name="T29" fmla="*/ 41 h 200"/>
              <a:gd name="T30" fmla="*/ 244 w 244"/>
              <a:gd name="T31" fmla="*/ 165 h 200"/>
              <a:gd name="T32" fmla="*/ 220 w 244"/>
              <a:gd name="T33" fmla="*/ 165 h 200"/>
              <a:gd name="T34" fmla="*/ 220 w 244"/>
              <a:gd name="T35" fmla="*/ 122 h 200"/>
              <a:gd name="T36" fmla="*/ 215 w 244"/>
              <a:gd name="T37" fmla="*/ 102 h 200"/>
              <a:gd name="T38" fmla="*/ 221 w 244"/>
              <a:gd name="T39" fmla="*/ 101 h 200"/>
              <a:gd name="T40" fmla="*/ 244 w 244"/>
              <a:gd name="T41" fmla="*/ 124 h 200"/>
              <a:gd name="T42" fmla="*/ 244 w 244"/>
              <a:gd name="T43" fmla="*/ 165 h 200"/>
              <a:gd name="T44" fmla="*/ 64 w 244"/>
              <a:gd name="T45" fmla="*/ 41 h 200"/>
              <a:gd name="T46" fmla="*/ 43 w 244"/>
              <a:gd name="T47" fmla="*/ 61 h 200"/>
              <a:gd name="T48" fmla="*/ 64 w 244"/>
              <a:gd name="T49" fmla="*/ 82 h 200"/>
              <a:gd name="T50" fmla="*/ 84 w 244"/>
              <a:gd name="T51" fmla="*/ 61 h 200"/>
              <a:gd name="T52" fmla="*/ 64 w 244"/>
              <a:gd name="T53" fmla="*/ 41 h 200"/>
              <a:gd name="T54" fmla="*/ 23 w 244"/>
              <a:gd name="T55" fmla="*/ 101 h 200"/>
              <a:gd name="T56" fmla="*/ 29 w 244"/>
              <a:gd name="T57" fmla="*/ 102 h 200"/>
              <a:gd name="T58" fmla="*/ 24 w 244"/>
              <a:gd name="T59" fmla="*/ 122 h 200"/>
              <a:gd name="T60" fmla="*/ 24 w 244"/>
              <a:gd name="T61" fmla="*/ 165 h 200"/>
              <a:gd name="T62" fmla="*/ 0 w 244"/>
              <a:gd name="T63" fmla="*/ 165 h 200"/>
              <a:gd name="T64" fmla="*/ 0 w 244"/>
              <a:gd name="T65" fmla="*/ 124 h 200"/>
              <a:gd name="T66" fmla="*/ 23 w 244"/>
              <a:gd name="T67" fmla="*/ 101 h 200"/>
              <a:gd name="T68" fmla="*/ 122 w 244"/>
              <a:gd name="T69" fmla="*/ 0 h 200"/>
              <a:gd name="T70" fmla="*/ 92 w 244"/>
              <a:gd name="T71" fmla="*/ 30 h 200"/>
              <a:gd name="T72" fmla="*/ 122 w 244"/>
              <a:gd name="T73" fmla="*/ 60 h 200"/>
              <a:gd name="T74" fmla="*/ 152 w 244"/>
              <a:gd name="T75" fmla="*/ 30 h 200"/>
              <a:gd name="T76" fmla="*/ 122 w 244"/>
              <a:gd name="T77" fmla="*/ 0 h 200"/>
              <a:gd name="T78" fmla="*/ 213 w 244"/>
              <a:gd name="T79" fmla="*/ 181 h 200"/>
              <a:gd name="T80" fmla="*/ 177 w 244"/>
              <a:gd name="T81" fmla="*/ 181 h 200"/>
              <a:gd name="T82" fmla="*/ 177 w 244"/>
              <a:gd name="T83" fmla="*/ 116 h 200"/>
              <a:gd name="T84" fmla="*/ 171 w 244"/>
              <a:gd name="T85" fmla="*/ 91 h 200"/>
              <a:gd name="T86" fmla="*/ 180 w 244"/>
              <a:gd name="T87" fmla="*/ 90 h 200"/>
              <a:gd name="T88" fmla="*/ 213 w 244"/>
              <a:gd name="T89" fmla="*/ 122 h 200"/>
              <a:gd name="T90" fmla="*/ 213 w 244"/>
              <a:gd name="T91" fmla="*/ 181 h 200"/>
              <a:gd name="T92" fmla="*/ 67 w 244"/>
              <a:gd name="T93" fmla="*/ 116 h 200"/>
              <a:gd name="T94" fmla="*/ 67 w 244"/>
              <a:gd name="T95" fmla="*/ 181 h 200"/>
              <a:gd name="T96" fmla="*/ 31 w 244"/>
              <a:gd name="T97" fmla="*/ 181 h 200"/>
              <a:gd name="T98" fmla="*/ 31 w 244"/>
              <a:gd name="T99" fmla="*/ 122 h 200"/>
              <a:gd name="T100" fmla="*/ 64 w 244"/>
              <a:gd name="T101" fmla="*/ 90 h 200"/>
              <a:gd name="T102" fmla="*/ 73 w 244"/>
              <a:gd name="T103" fmla="*/ 91 h 200"/>
              <a:gd name="T104" fmla="*/ 67 w 244"/>
              <a:gd name="T105" fmla="*/ 116 h 200"/>
              <a:gd name="T106" fmla="*/ 74 w 244"/>
              <a:gd name="T107" fmla="*/ 200 h 200"/>
              <a:gd name="T108" fmla="*/ 170 w 244"/>
              <a:gd name="T109" fmla="*/ 200 h 200"/>
              <a:gd name="T110" fmla="*/ 170 w 244"/>
              <a:gd name="T111" fmla="*/ 116 h 200"/>
              <a:gd name="T112" fmla="*/ 122 w 244"/>
              <a:gd name="T113" fmla="*/ 68 h 200"/>
              <a:gd name="T114" fmla="*/ 74 w 244"/>
              <a:gd name="T115" fmla="*/ 116 h 200"/>
              <a:gd name="T116" fmla="*/ 74 w 244"/>
              <a:gd name="T117" fmla="*/ 200 h 200"/>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244"/>
              <a:gd name="T178" fmla="*/ 0 h 200"/>
              <a:gd name="T179" fmla="*/ 244 w 244"/>
              <a:gd name="T180" fmla="*/ 200 h 200"/>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244" h="200">
                <a:moveTo>
                  <a:pt x="221" y="66"/>
                </a:moveTo>
                <a:cubicBezTo>
                  <a:pt x="213" y="66"/>
                  <a:pt x="207" y="72"/>
                  <a:pt x="207" y="80"/>
                </a:cubicBezTo>
                <a:cubicBezTo>
                  <a:pt x="207" y="87"/>
                  <a:pt x="213" y="93"/>
                  <a:pt x="221" y="93"/>
                </a:cubicBezTo>
                <a:cubicBezTo>
                  <a:pt x="229" y="93"/>
                  <a:pt x="235" y="87"/>
                  <a:pt x="235" y="80"/>
                </a:cubicBezTo>
                <a:cubicBezTo>
                  <a:pt x="235" y="72"/>
                  <a:pt x="229" y="66"/>
                  <a:pt x="221" y="66"/>
                </a:cubicBezTo>
                <a:close/>
                <a:moveTo>
                  <a:pt x="23" y="66"/>
                </a:moveTo>
                <a:cubicBezTo>
                  <a:pt x="15" y="66"/>
                  <a:pt x="9" y="72"/>
                  <a:pt x="9" y="80"/>
                </a:cubicBezTo>
                <a:cubicBezTo>
                  <a:pt x="9" y="87"/>
                  <a:pt x="15" y="93"/>
                  <a:pt x="23" y="93"/>
                </a:cubicBezTo>
                <a:cubicBezTo>
                  <a:pt x="31" y="93"/>
                  <a:pt x="37" y="87"/>
                  <a:pt x="37" y="80"/>
                </a:cubicBezTo>
                <a:cubicBezTo>
                  <a:pt x="37" y="72"/>
                  <a:pt x="31" y="66"/>
                  <a:pt x="23" y="66"/>
                </a:cubicBezTo>
                <a:close/>
                <a:moveTo>
                  <a:pt x="180" y="41"/>
                </a:moveTo>
                <a:cubicBezTo>
                  <a:pt x="169" y="41"/>
                  <a:pt x="160" y="50"/>
                  <a:pt x="160" y="61"/>
                </a:cubicBezTo>
                <a:cubicBezTo>
                  <a:pt x="160" y="73"/>
                  <a:pt x="169" y="82"/>
                  <a:pt x="180" y="82"/>
                </a:cubicBezTo>
                <a:cubicBezTo>
                  <a:pt x="191" y="82"/>
                  <a:pt x="201" y="73"/>
                  <a:pt x="201" y="61"/>
                </a:cubicBezTo>
                <a:cubicBezTo>
                  <a:pt x="201" y="50"/>
                  <a:pt x="191" y="41"/>
                  <a:pt x="180" y="41"/>
                </a:cubicBezTo>
                <a:close/>
                <a:moveTo>
                  <a:pt x="244" y="165"/>
                </a:moveTo>
                <a:cubicBezTo>
                  <a:pt x="220" y="165"/>
                  <a:pt x="220" y="165"/>
                  <a:pt x="220" y="165"/>
                </a:cubicBezTo>
                <a:cubicBezTo>
                  <a:pt x="220" y="122"/>
                  <a:pt x="220" y="122"/>
                  <a:pt x="220" y="122"/>
                </a:cubicBezTo>
                <a:cubicBezTo>
                  <a:pt x="220" y="115"/>
                  <a:pt x="218" y="108"/>
                  <a:pt x="215" y="102"/>
                </a:cubicBezTo>
                <a:cubicBezTo>
                  <a:pt x="217" y="102"/>
                  <a:pt x="219" y="101"/>
                  <a:pt x="221" y="101"/>
                </a:cubicBezTo>
                <a:cubicBezTo>
                  <a:pt x="234" y="101"/>
                  <a:pt x="244" y="111"/>
                  <a:pt x="244" y="124"/>
                </a:cubicBezTo>
                <a:lnTo>
                  <a:pt x="244" y="165"/>
                </a:lnTo>
                <a:close/>
                <a:moveTo>
                  <a:pt x="64" y="41"/>
                </a:moveTo>
                <a:cubicBezTo>
                  <a:pt x="53" y="41"/>
                  <a:pt x="43" y="50"/>
                  <a:pt x="43" y="61"/>
                </a:cubicBezTo>
                <a:cubicBezTo>
                  <a:pt x="43" y="73"/>
                  <a:pt x="53" y="82"/>
                  <a:pt x="64" y="82"/>
                </a:cubicBezTo>
                <a:cubicBezTo>
                  <a:pt x="75" y="82"/>
                  <a:pt x="84" y="73"/>
                  <a:pt x="84" y="61"/>
                </a:cubicBezTo>
                <a:cubicBezTo>
                  <a:pt x="84" y="50"/>
                  <a:pt x="75" y="41"/>
                  <a:pt x="64" y="41"/>
                </a:cubicBezTo>
                <a:close/>
                <a:moveTo>
                  <a:pt x="23" y="101"/>
                </a:moveTo>
                <a:cubicBezTo>
                  <a:pt x="25" y="101"/>
                  <a:pt x="27" y="102"/>
                  <a:pt x="29" y="102"/>
                </a:cubicBezTo>
                <a:cubicBezTo>
                  <a:pt x="26" y="108"/>
                  <a:pt x="24" y="115"/>
                  <a:pt x="24" y="122"/>
                </a:cubicBezTo>
                <a:cubicBezTo>
                  <a:pt x="24" y="165"/>
                  <a:pt x="24" y="165"/>
                  <a:pt x="24" y="165"/>
                </a:cubicBezTo>
                <a:cubicBezTo>
                  <a:pt x="0" y="165"/>
                  <a:pt x="0" y="165"/>
                  <a:pt x="0" y="165"/>
                </a:cubicBezTo>
                <a:cubicBezTo>
                  <a:pt x="0" y="124"/>
                  <a:pt x="0" y="124"/>
                  <a:pt x="0" y="124"/>
                </a:cubicBezTo>
                <a:cubicBezTo>
                  <a:pt x="0" y="111"/>
                  <a:pt x="10" y="101"/>
                  <a:pt x="23" y="101"/>
                </a:cubicBezTo>
                <a:close/>
                <a:moveTo>
                  <a:pt x="122" y="0"/>
                </a:moveTo>
                <a:cubicBezTo>
                  <a:pt x="105" y="0"/>
                  <a:pt x="92" y="13"/>
                  <a:pt x="92" y="30"/>
                </a:cubicBezTo>
                <a:cubicBezTo>
                  <a:pt x="92" y="47"/>
                  <a:pt x="105" y="60"/>
                  <a:pt x="122" y="60"/>
                </a:cubicBezTo>
                <a:cubicBezTo>
                  <a:pt x="139" y="60"/>
                  <a:pt x="152" y="47"/>
                  <a:pt x="152" y="30"/>
                </a:cubicBezTo>
                <a:cubicBezTo>
                  <a:pt x="152" y="13"/>
                  <a:pt x="139" y="0"/>
                  <a:pt x="122" y="0"/>
                </a:cubicBezTo>
                <a:close/>
                <a:moveTo>
                  <a:pt x="213" y="181"/>
                </a:moveTo>
                <a:cubicBezTo>
                  <a:pt x="177" y="181"/>
                  <a:pt x="177" y="181"/>
                  <a:pt x="177" y="181"/>
                </a:cubicBezTo>
                <a:cubicBezTo>
                  <a:pt x="177" y="116"/>
                  <a:pt x="177" y="116"/>
                  <a:pt x="177" y="116"/>
                </a:cubicBezTo>
                <a:cubicBezTo>
                  <a:pt x="177" y="107"/>
                  <a:pt x="175" y="99"/>
                  <a:pt x="171" y="91"/>
                </a:cubicBezTo>
                <a:cubicBezTo>
                  <a:pt x="174" y="90"/>
                  <a:pt x="177" y="90"/>
                  <a:pt x="180" y="90"/>
                </a:cubicBezTo>
                <a:cubicBezTo>
                  <a:pt x="198" y="90"/>
                  <a:pt x="213" y="104"/>
                  <a:pt x="213" y="122"/>
                </a:cubicBezTo>
                <a:lnTo>
                  <a:pt x="213" y="181"/>
                </a:lnTo>
                <a:close/>
                <a:moveTo>
                  <a:pt x="67" y="116"/>
                </a:moveTo>
                <a:cubicBezTo>
                  <a:pt x="67" y="181"/>
                  <a:pt x="67" y="181"/>
                  <a:pt x="67" y="181"/>
                </a:cubicBezTo>
                <a:cubicBezTo>
                  <a:pt x="31" y="181"/>
                  <a:pt x="31" y="181"/>
                  <a:pt x="31" y="181"/>
                </a:cubicBezTo>
                <a:cubicBezTo>
                  <a:pt x="31" y="122"/>
                  <a:pt x="31" y="122"/>
                  <a:pt x="31" y="122"/>
                </a:cubicBezTo>
                <a:cubicBezTo>
                  <a:pt x="31" y="104"/>
                  <a:pt x="46" y="90"/>
                  <a:pt x="64" y="90"/>
                </a:cubicBezTo>
                <a:cubicBezTo>
                  <a:pt x="67" y="90"/>
                  <a:pt x="70" y="90"/>
                  <a:pt x="73" y="91"/>
                </a:cubicBezTo>
                <a:cubicBezTo>
                  <a:pt x="69" y="99"/>
                  <a:pt x="67" y="107"/>
                  <a:pt x="67" y="116"/>
                </a:cubicBezTo>
                <a:close/>
                <a:moveTo>
                  <a:pt x="74" y="200"/>
                </a:moveTo>
                <a:cubicBezTo>
                  <a:pt x="170" y="200"/>
                  <a:pt x="170" y="200"/>
                  <a:pt x="170" y="200"/>
                </a:cubicBezTo>
                <a:cubicBezTo>
                  <a:pt x="170" y="116"/>
                  <a:pt x="170" y="116"/>
                  <a:pt x="170" y="116"/>
                </a:cubicBezTo>
                <a:cubicBezTo>
                  <a:pt x="170" y="90"/>
                  <a:pt x="148" y="68"/>
                  <a:pt x="122" y="68"/>
                </a:cubicBezTo>
                <a:cubicBezTo>
                  <a:pt x="96" y="68"/>
                  <a:pt x="74" y="90"/>
                  <a:pt x="74" y="116"/>
                </a:cubicBezTo>
                <a:lnTo>
                  <a:pt x="74" y="200"/>
                </a:lnTo>
                <a:close/>
              </a:path>
            </a:pathLst>
          </a:custGeom>
          <a:solidFill>
            <a:srgbClr val="01000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1528" name="矩形 57"/>
          <p:cNvSpPr>
            <a:spLocks noChangeArrowheads="1"/>
          </p:cNvSpPr>
          <p:nvPr/>
        </p:nvSpPr>
        <p:spPr bwMode="auto">
          <a:xfrm>
            <a:off x="1838325" y="1654175"/>
            <a:ext cx="2462213"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r>
              <a:rPr lang="en-US" sz="1600">
                <a:solidFill>
                  <a:srgbClr val="262626"/>
                </a:solidFill>
                <a:latin typeface="Open Sans" pitchFamily="2" charset="0"/>
                <a:ea typeface="Open Sans" pitchFamily="2" charset="0"/>
                <a:cs typeface="Open Sans" pitchFamily="2" charset="0"/>
                <a:sym typeface="Open Sans" pitchFamily="2" charset="0"/>
              </a:rPr>
              <a:t>Lorem ipsum dolor sit amet elit .</a:t>
            </a:r>
            <a:endParaRPr lang="zh-CN" altLang="en-US" sz="1600">
              <a:solidFill>
                <a:srgbClr val="262626"/>
              </a:solidFill>
              <a:latin typeface="Open Sans" pitchFamily="2" charset="0"/>
              <a:sym typeface="Open Sans" pitchFamily="2" charset="0"/>
            </a:endParaRPr>
          </a:p>
        </p:txBody>
      </p:sp>
      <p:sp>
        <p:nvSpPr>
          <p:cNvPr id="21529" name="文本框 58"/>
          <p:cNvSpPr>
            <a:spLocks noChangeArrowheads="1"/>
          </p:cNvSpPr>
          <p:nvPr/>
        </p:nvSpPr>
        <p:spPr bwMode="auto">
          <a:xfrm>
            <a:off x="2265363" y="1295400"/>
            <a:ext cx="2047875"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r>
              <a:rPr lang="en-US" sz="2000">
                <a:solidFill>
                  <a:srgbClr val="262626"/>
                </a:solidFill>
                <a:sym typeface="Arial" pitchFamily="34" charset="0"/>
              </a:rPr>
              <a:t>New entrants</a:t>
            </a:r>
            <a:endParaRPr lang="zh-CN" altLang="en-US" sz="2000">
              <a:solidFill>
                <a:srgbClr val="262626"/>
              </a:solidFill>
              <a:sym typeface="Arial" pitchFamily="34" charset="0"/>
            </a:endParaRPr>
          </a:p>
        </p:txBody>
      </p:sp>
      <p:sp>
        <p:nvSpPr>
          <p:cNvPr id="21530" name="Freeform 5"/>
          <p:cNvSpPr>
            <a:spLocks noEditPoints="1" noChangeArrowheads="1"/>
          </p:cNvSpPr>
          <p:nvPr/>
        </p:nvSpPr>
        <p:spPr bwMode="auto">
          <a:xfrm>
            <a:off x="4673600" y="1425575"/>
            <a:ext cx="439738" cy="539750"/>
          </a:xfrm>
          <a:custGeom>
            <a:avLst/>
            <a:gdLst>
              <a:gd name="T0" fmla="*/ 162 w 206"/>
              <a:gd name="T1" fmla="*/ 102 h 252"/>
              <a:gd name="T2" fmla="*/ 183 w 206"/>
              <a:gd name="T3" fmla="*/ 107 h 252"/>
              <a:gd name="T4" fmla="*/ 183 w 206"/>
              <a:gd name="T5" fmla="*/ 116 h 252"/>
              <a:gd name="T6" fmla="*/ 155 w 206"/>
              <a:gd name="T7" fmla="*/ 116 h 252"/>
              <a:gd name="T8" fmla="*/ 162 w 206"/>
              <a:gd name="T9" fmla="*/ 102 h 252"/>
              <a:gd name="T10" fmla="*/ 70 w 206"/>
              <a:gd name="T11" fmla="*/ 173 h 252"/>
              <a:gd name="T12" fmla="*/ 91 w 206"/>
              <a:gd name="T13" fmla="*/ 143 h 252"/>
              <a:gd name="T14" fmla="*/ 113 w 206"/>
              <a:gd name="T15" fmla="*/ 170 h 252"/>
              <a:gd name="T16" fmla="*/ 84 w 206"/>
              <a:gd name="T17" fmla="*/ 195 h 252"/>
              <a:gd name="T18" fmla="*/ 71 w 206"/>
              <a:gd name="T19" fmla="*/ 198 h 252"/>
              <a:gd name="T20" fmla="*/ 0 w 206"/>
              <a:gd name="T21" fmla="*/ 176 h 252"/>
              <a:gd name="T22" fmla="*/ 0 w 206"/>
              <a:gd name="T23" fmla="*/ 164 h 252"/>
              <a:gd name="T24" fmla="*/ 70 w 206"/>
              <a:gd name="T25" fmla="*/ 173 h 252"/>
              <a:gd name="T26" fmla="*/ 113 w 206"/>
              <a:gd name="T27" fmla="*/ 98 h 252"/>
              <a:gd name="T28" fmla="*/ 129 w 206"/>
              <a:gd name="T29" fmla="*/ 65 h 252"/>
              <a:gd name="T30" fmla="*/ 102 w 206"/>
              <a:gd name="T31" fmla="*/ 71 h 252"/>
              <a:gd name="T32" fmla="*/ 113 w 206"/>
              <a:gd name="T33" fmla="*/ 98 h 252"/>
              <a:gd name="T34" fmla="*/ 169 w 206"/>
              <a:gd name="T35" fmla="*/ 67 h 252"/>
              <a:gd name="T36" fmla="*/ 168 w 206"/>
              <a:gd name="T37" fmla="*/ 71 h 252"/>
              <a:gd name="T38" fmla="*/ 141 w 206"/>
              <a:gd name="T39" fmla="*/ 126 h 252"/>
              <a:gd name="T40" fmla="*/ 188 w 206"/>
              <a:gd name="T41" fmla="*/ 174 h 252"/>
              <a:gd name="T42" fmla="*/ 192 w 206"/>
              <a:gd name="T43" fmla="*/ 181 h 252"/>
              <a:gd name="T44" fmla="*/ 206 w 206"/>
              <a:gd name="T45" fmla="*/ 252 h 252"/>
              <a:gd name="T46" fmla="*/ 195 w 206"/>
              <a:gd name="T47" fmla="*/ 252 h 252"/>
              <a:gd name="T48" fmla="*/ 169 w 206"/>
              <a:gd name="T49" fmla="*/ 191 h 252"/>
              <a:gd name="T50" fmla="*/ 107 w 206"/>
              <a:gd name="T51" fmla="*/ 151 h 252"/>
              <a:gd name="T52" fmla="*/ 100 w 206"/>
              <a:gd name="T53" fmla="*/ 124 h 252"/>
              <a:gd name="T54" fmla="*/ 103 w 206"/>
              <a:gd name="T55" fmla="*/ 119 h 252"/>
              <a:gd name="T56" fmla="*/ 113 w 206"/>
              <a:gd name="T57" fmla="*/ 125 h 252"/>
              <a:gd name="T58" fmla="*/ 115 w 206"/>
              <a:gd name="T59" fmla="*/ 121 h 252"/>
              <a:gd name="T60" fmla="*/ 107 w 206"/>
              <a:gd name="T61" fmla="*/ 110 h 252"/>
              <a:gd name="T62" fmla="*/ 105 w 206"/>
              <a:gd name="T63" fmla="*/ 107 h 252"/>
              <a:gd name="T64" fmla="*/ 80 w 206"/>
              <a:gd name="T65" fmla="*/ 70 h 252"/>
              <a:gd name="T66" fmla="*/ 79 w 206"/>
              <a:gd name="T67" fmla="*/ 68 h 252"/>
              <a:gd name="T68" fmla="*/ 84 w 206"/>
              <a:gd name="T69" fmla="*/ 58 h 252"/>
              <a:gd name="T70" fmla="*/ 138 w 206"/>
              <a:gd name="T71" fmla="*/ 34 h 252"/>
              <a:gd name="T72" fmla="*/ 145 w 206"/>
              <a:gd name="T73" fmla="*/ 32 h 252"/>
              <a:gd name="T74" fmla="*/ 147 w 206"/>
              <a:gd name="T75" fmla="*/ 32 h 252"/>
              <a:gd name="T76" fmla="*/ 171 w 206"/>
              <a:gd name="T77" fmla="*/ 57 h 252"/>
              <a:gd name="T78" fmla="*/ 169 w 206"/>
              <a:gd name="T79" fmla="*/ 67 h 252"/>
              <a:gd name="T80" fmla="*/ 164 w 206"/>
              <a:gd name="T81" fmla="*/ 19 h 252"/>
              <a:gd name="T82" fmla="*/ 182 w 206"/>
              <a:gd name="T83" fmla="*/ 0 h 252"/>
              <a:gd name="T84" fmla="*/ 201 w 206"/>
              <a:gd name="T85" fmla="*/ 19 h 252"/>
              <a:gd name="T86" fmla="*/ 182 w 206"/>
              <a:gd name="T87" fmla="*/ 38 h 252"/>
              <a:gd name="T88" fmla="*/ 164 w 206"/>
              <a:gd name="T89" fmla="*/ 19 h 25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206"/>
              <a:gd name="T136" fmla="*/ 0 h 252"/>
              <a:gd name="T137" fmla="*/ 206 w 206"/>
              <a:gd name="T138" fmla="*/ 252 h 252"/>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206" h="252">
                <a:moveTo>
                  <a:pt x="162" y="102"/>
                </a:moveTo>
                <a:cubicBezTo>
                  <a:pt x="183" y="107"/>
                  <a:pt x="183" y="107"/>
                  <a:pt x="183" y="107"/>
                </a:cubicBezTo>
                <a:cubicBezTo>
                  <a:pt x="183" y="116"/>
                  <a:pt x="183" y="116"/>
                  <a:pt x="183" y="116"/>
                </a:cubicBezTo>
                <a:cubicBezTo>
                  <a:pt x="155" y="116"/>
                  <a:pt x="155" y="116"/>
                  <a:pt x="155" y="116"/>
                </a:cubicBezTo>
                <a:cubicBezTo>
                  <a:pt x="162" y="102"/>
                  <a:pt x="162" y="102"/>
                  <a:pt x="162" y="102"/>
                </a:cubicBezTo>
                <a:close/>
                <a:moveTo>
                  <a:pt x="70" y="173"/>
                </a:moveTo>
                <a:cubicBezTo>
                  <a:pt x="91" y="143"/>
                  <a:pt x="91" y="143"/>
                  <a:pt x="91" y="143"/>
                </a:cubicBezTo>
                <a:cubicBezTo>
                  <a:pt x="113" y="170"/>
                  <a:pt x="113" y="170"/>
                  <a:pt x="113" y="170"/>
                </a:cubicBezTo>
                <a:cubicBezTo>
                  <a:pt x="84" y="195"/>
                  <a:pt x="84" y="195"/>
                  <a:pt x="84" y="195"/>
                </a:cubicBezTo>
                <a:cubicBezTo>
                  <a:pt x="81" y="199"/>
                  <a:pt x="76" y="199"/>
                  <a:pt x="71" y="198"/>
                </a:cubicBezTo>
                <a:cubicBezTo>
                  <a:pt x="0" y="176"/>
                  <a:pt x="0" y="176"/>
                  <a:pt x="0" y="176"/>
                </a:cubicBezTo>
                <a:cubicBezTo>
                  <a:pt x="0" y="164"/>
                  <a:pt x="0" y="164"/>
                  <a:pt x="0" y="164"/>
                </a:cubicBezTo>
                <a:cubicBezTo>
                  <a:pt x="70" y="173"/>
                  <a:pt x="70" y="173"/>
                  <a:pt x="70" y="173"/>
                </a:cubicBezTo>
                <a:close/>
                <a:moveTo>
                  <a:pt x="113" y="98"/>
                </a:moveTo>
                <a:cubicBezTo>
                  <a:pt x="129" y="65"/>
                  <a:pt x="129" y="65"/>
                  <a:pt x="129" y="65"/>
                </a:cubicBezTo>
                <a:cubicBezTo>
                  <a:pt x="102" y="71"/>
                  <a:pt x="102" y="71"/>
                  <a:pt x="102" y="71"/>
                </a:cubicBezTo>
                <a:cubicBezTo>
                  <a:pt x="113" y="98"/>
                  <a:pt x="113" y="98"/>
                  <a:pt x="113" y="98"/>
                </a:cubicBezTo>
                <a:close/>
                <a:moveTo>
                  <a:pt x="169" y="67"/>
                </a:moveTo>
                <a:cubicBezTo>
                  <a:pt x="169" y="69"/>
                  <a:pt x="168" y="70"/>
                  <a:pt x="168" y="71"/>
                </a:cubicBezTo>
                <a:cubicBezTo>
                  <a:pt x="141" y="126"/>
                  <a:pt x="141" y="126"/>
                  <a:pt x="141" y="126"/>
                </a:cubicBezTo>
                <a:cubicBezTo>
                  <a:pt x="188" y="174"/>
                  <a:pt x="188" y="174"/>
                  <a:pt x="188" y="174"/>
                </a:cubicBezTo>
                <a:cubicBezTo>
                  <a:pt x="190" y="176"/>
                  <a:pt x="191" y="178"/>
                  <a:pt x="192" y="181"/>
                </a:cubicBezTo>
                <a:cubicBezTo>
                  <a:pt x="206" y="252"/>
                  <a:pt x="206" y="252"/>
                  <a:pt x="206" y="252"/>
                </a:cubicBezTo>
                <a:cubicBezTo>
                  <a:pt x="195" y="252"/>
                  <a:pt x="195" y="252"/>
                  <a:pt x="195" y="252"/>
                </a:cubicBezTo>
                <a:cubicBezTo>
                  <a:pt x="169" y="191"/>
                  <a:pt x="169" y="191"/>
                  <a:pt x="169" y="191"/>
                </a:cubicBezTo>
                <a:cubicBezTo>
                  <a:pt x="157" y="184"/>
                  <a:pt x="116" y="156"/>
                  <a:pt x="107" y="151"/>
                </a:cubicBezTo>
                <a:cubicBezTo>
                  <a:pt x="98" y="145"/>
                  <a:pt x="95" y="134"/>
                  <a:pt x="100" y="124"/>
                </a:cubicBezTo>
                <a:cubicBezTo>
                  <a:pt x="103" y="119"/>
                  <a:pt x="103" y="119"/>
                  <a:pt x="103" y="119"/>
                </a:cubicBezTo>
                <a:cubicBezTo>
                  <a:pt x="113" y="125"/>
                  <a:pt x="113" y="125"/>
                  <a:pt x="113" y="125"/>
                </a:cubicBezTo>
                <a:cubicBezTo>
                  <a:pt x="115" y="121"/>
                  <a:pt x="115" y="121"/>
                  <a:pt x="115" y="121"/>
                </a:cubicBezTo>
                <a:cubicBezTo>
                  <a:pt x="107" y="110"/>
                  <a:pt x="107" y="110"/>
                  <a:pt x="107" y="110"/>
                </a:cubicBezTo>
                <a:cubicBezTo>
                  <a:pt x="105" y="107"/>
                  <a:pt x="105" y="107"/>
                  <a:pt x="105" y="107"/>
                </a:cubicBezTo>
                <a:cubicBezTo>
                  <a:pt x="80" y="70"/>
                  <a:pt x="80" y="70"/>
                  <a:pt x="80" y="70"/>
                </a:cubicBezTo>
                <a:cubicBezTo>
                  <a:pt x="80" y="69"/>
                  <a:pt x="79" y="69"/>
                  <a:pt x="79" y="68"/>
                </a:cubicBezTo>
                <a:cubicBezTo>
                  <a:pt x="78" y="64"/>
                  <a:pt x="80" y="59"/>
                  <a:pt x="84" y="58"/>
                </a:cubicBezTo>
                <a:cubicBezTo>
                  <a:pt x="138" y="34"/>
                  <a:pt x="138" y="34"/>
                  <a:pt x="138" y="34"/>
                </a:cubicBezTo>
                <a:cubicBezTo>
                  <a:pt x="140" y="33"/>
                  <a:pt x="143" y="32"/>
                  <a:pt x="145" y="32"/>
                </a:cubicBezTo>
                <a:cubicBezTo>
                  <a:pt x="145" y="32"/>
                  <a:pt x="146" y="32"/>
                  <a:pt x="147" y="32"/>
                </a:cubicBezTo>
                <a:cubicBezTo>
                  <a:pt x="160" y="32"/>
                  <a:pt x="171" y="43"/>
                  <a:pt x="171" y="57"/>
                </a:cubicBezTo>
                <a:cubicBezTo>
                  <a:pt x="171" y="61"/>
                  <a:pt x="171" y="64"/>
                  <a:pt x="169" y="67"/>
                </a:cubicBezTo>
                <a:close/>
                <a:moveTo>
                  <a:pt x="164" y="19"/>
                </a:moveTo>
                <a:cubicBezTo>
                  <a:pt x="164" y="9"/>
                  <a:pt x="172" y="0"/>
                  <a:pt x="182" y="0"/>
                </a:cubicBezTo>
                <a:cubicBezTo>
                  <a:pt x="193" y="0"/>
                  <a:pt x="201" y="9"/>
                  <a:pt x="201" y="19"/>
                </a:cubicBezTo>
                <a:cubicBezTo>
                  <a:pt x="201" y="29"/>
                  <a:pt x="193" y="38"/>
                  <a:pt x="182" y="38"/>
                </a:cubicBezTo>
                <a:cubicBezTo>
                  <a:pt x="172" y="38"/>
                  <a:pt x="164" y="29"/>
                  <a:pt x="164" y="19"/>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1531" name="矩形 60"/>
          <p:cNvSpPr>
            <a:spLocks noChangeArrowheads="1"/>
          </p:cNvSpPr>
          <p:nvPr/>
        </p:nvSpPr>
        <p:spPr bwMode="auto">
          <a:xfrm>
            <a:off x="1073150" y="4011613"/>
            <a:ext cx="2674938"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r>
              <a:rPr lang="en-US" sz="1600">
                <a:solidFill>
                  <a:srgbClr val="262626"/>
                </a:solidFill>
                <a:latin typeface="Open Sans" pitchFamily="2" charset="0"/>
                <a:ea typeface="Open Sans" pitchFamily="2" charset="0"/>
                <a:cs typeface="Open Sans" pitchFamily="2" charset="0"/>
                <a:sym typeface="Open Sans" pitchFamily="2" charset="0"/>
              </a:rPr>
              <a:t>Lorem ipsum dolor sit amet elit .</a:t>
            </a:r>
            <a:endParaRPr lang="zh-CN" altLang="en-US" sz="1600">
              <a:solidFill>
                <a:srgbClr val="262626"/>
              </a:solidFill>
              <a:latin typeface="Open Sans" pitchFamily="2" charset="0"/>
              <a:sym typeface="Open Sans" pitchFamily="2" charset="0"/>
            </a:endParaRPr>
          </a:p>
        </p:txBody>
      </p:sp>
      <p:sp>
        <p:nvSpPr>
          <p:cNvPr id="21532" name="文本框 61"/>
          <p:cNvSpPr>
            <a:spLocks noChangeArrowheads="1"/>
          </p:cNvSpPr>
          <p:nvPr/>
        </p:nvSpPr>
        <p:spPr bwMode="auto">
          <a:xfrm>
            <a:off x="1057275" y="3303588"/>
            <a:ext cx="2703513" cy="700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r>
              <a:rPr lang="en-US" sz="2000">
                <a:solidFill>
                  <a:srgbClr val="262626"/>
                </a:solidFill>
                <a:sym typeface="Arial" pitchFamily="34" charset="0"/>
              </a:rPr>
              <a:t>Threat of substitute products</a:t>
            </a:r>
            <a:endParaRPr lang="zh-CN" altLang="en-US" sz="2000">
              <a:solidFill>
                <a:srgbClr val="262626"/>
              </a:solidFill>
              <a:sym typeface="Arial" pitchFamily="34" charset="0"/>
            </a:endParaRPr>
          </a:p>
        </p:txBody>
      </p:sp>
      <p:sp>
        <p:nvSpPr>
          <p:cNvPr id="21533" name="矩形 62"/>
          <p:cNvSpPr>
            <a:spLocks noChangeArrowheads="1"/>
          </p:cNvSpPr>
          <p:nvPr/>
        </p:nvSpPr>
        <p:spPr bwMode="auto">
          <a:xfrm>
            <a:off x="7886700" y="1685925"/>
            <a:ext cx="2462213"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600">
                <a:solidFill>
                  <a:srgbClr val="262626"/>
                </a:solidFill>
                <a:latin typeface="Open Sans" pitchFamily="2" charset="0"/>
                <a:ea typeface="Open Sans" pitchFamily="2" charset="0"/>
                <a:cs typeface="Open Sans" pitchFamily="2" charset="0"/>
                <a:sym typeface="Open Sans" pitchFamily="2" charset="0"/>
              </a:rPr>
              <a:t>Lorem ipsum dolor sit amet elit .</a:t>
            </a:r>
            <a:endParaRPr lang="zh-CN" altLang="en-US" sz="1600">
              <a:solidFill>
                <a:srgbClr val="262626"/>
              </a:solidFill>
              <a:latin typeface="Open Sans" pitchFamily="2" charset="0"/>
              <a:sym typeface="Open Sans" pitchFamily="2" charset="0"/>
            </a:endParaRPr>
          </a:p>
        </p:txBody>
      </p:sp>
      <p:sp>
        <p:nvSpPr>
          <p:cNvPr id="21534" name="文本框 63"/>
          <p:cNvSpPr>
            <a:spLocks noChangeArrowheads="1"/>
          </p:cNvSpPr>
          <p:nvPr/>
        </p:nvSpPr>
        <p:spPr bwMode="auto">
          <a:xfrm>
            <a:off x="7832725" y="1325563"/>
            <a:ext cx="24638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2000">
                <a:solidFill>
                  <a:srgbClr val="262626"/>
                </a:solidFill>
                <a:sym typeface="Arial" pitchFamily="34" charset="0"/>
              </a:rPr>
              <a:t>Competitive rivalry</a:t>
            </a:r>
            <a:endParaRPr lang="zh-CN" altLang="en-US" sz="2000">
              <a:solidFill>
                <a:srgbClr val="262626"/>
              </a:solidFill>
              <a:sym typeface="Arial" pitchFamily="34" charset="0"/>
            </a:endParaRPr>
          </a:p>
        </p:txBody>
      </p:sp>
      <p:sp>
        <p:nvSpPr>
          <p:cNvPr id="21535" name="矩形 64"/>
          <p:cNvSpPr>
            <a:spLocks noChangeArrowheads="1"/>
          </p:cNvSpPr>
          <p:nvPr/>
        </p:nvSpPr>
        <p:spPr bwMode="auto">
          <a:xfrm>
            <a:off x="8399463" y="3981450"/>
            <a:ext cx="2463800"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600">
                <a:solidFill>
                  <a:srgbClr val="262626"/>
                </a:solidFill>
                <a:latin typeface="Open Sans" pitchFamily="2" charset="0"/>
                <a:ea typeface="Open Sans" pitchFamily="2" charset="0"/>
                <a:cs typeface="Open Sans" pitchFamily="2" charset="0"/>
                <a:sym typeface="Open Sans" pitchFamily="2" charset="0"/>
              </a:rPr>
              <a:t>Lorem ipsum dolor sit amet elit .</a:t>
            </a:r>
            <a:endParaRPr lang="zh-CN" altLang="en-US" sz="1600">
              <a:solidFill>
                <a:srgbClr val="262626"/>
              </a:solidFill>
              <a:latin typeface="Open Sans" pitchFamily="2" charset="0"/>
              <a:sym typeface="Open Sans" pitchFamily="2" charset="0"/>
            </a:endParaRPr>
          </a:p>
        </p:txBody>
      </p:sp>
      <p:sp>
        <p:nvSpPr>
          <p:cNvPr id="21536" name="文本框 65"/>
          <p:cNvSpPr>
            <a:spLocks noChangeArrowheads="1"/>
          </p:cNvSpPr>
          <p:nvPr/>
        </p:nvSpPr>
        <p:spPr bwMode="auto">
          <a:xfrm>
            <a:off x="8377238" y="3309938"/>
            <a:ext cx="246380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2000">
                <a:solidFill>
                  <a:srgbClr val="262626"/>
                </a:solidFill>
                <a:sym typeface="Arial" pitchFamily="34" charset="0"/>
              </a:rPr>
              <a:t>Bargaining power of buyers</a:t>
            </a:r>
          </a:p>
        </p:txBody>
      </p:sp>
      <p:sp>
        <p:nvSpPr>
          <p:cNvPr id="21537" name="矩形 66"/>
          <p:cNvSpPr>
            <a:spLocks noChangeArrowheads="1"/>
          </p:cNvSpPr>
          <p:nvPr/>
        </p:nvSpPr>
        <p:spPr bwMode="auto">
          <a:xfrm>
            <a:off x="4467225" y="5932488"/>
            <a:ext cx="325755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sz="1600">
                <a:solidFill>
                  <a:srgbClr val="262626"/>
                </a:solidFill>
                <a:latin typeface="Open Sans" pitchFamily="2" charset="0"/>
                <a:ea typeface="Open Sans" pitchFamily="2" charset="0"/>
                <a:cs typeface="Open Sans" pitchFamily="2" charset="0"/>
                <a:sym typeface="Open Sans" pitchFamily="2" charset="0"/>
              </a:rPr>
              <a:t>Lorem ipsum dolor sit amet elit .</a:t>
            </a:r>
            <a:endParaRPr lang="zh-CN" altLang="en-US" sz="1600">
              <a:solidFill>
                <a:srgbClr val="262626"/>
              </a:solidFill>
              <a:latin typeface="Open Sans" pitchFamily="2" charset="0"/>
              <a:sym typeface="Open Sans" pitchFamily="2" charset="0"/>
            </a:endParaRPr>
          </a:p>
        </p:txBody>
      </p:sp>
      <p:sp>
        <p:nvSpPr>
          <p:cNvPr id="21538" name="文本框 67"/>
          <p:cNvSpPr>
            <a:spLocks noChangeArrowheads="1"/>
          </p:cNvSpPr>
          <p:nvPr/>
        </p:nvSpPr>
        <p:spPr bwMode="auto">
          <a:xfrm>
            <a:off x="4216400" y="5543550"/>
            <a:ext cx="37592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2000">
                <a:solidFill>
                  <a:srgbClr val="262626"/>
                </a:solidFill>
                <a:sym typeface="Arial" pitchFamily="34" charset="0"/>
              </a:rPr>
              <a:t>Bargaining power of suppliers</a:t>
            </a:r>
          </a:p>
        </p:txBody>
      </p:sp>
      <p:sp>
        <p:nvSpPr>
          <p:cNvPr id="21539" name="Freeform 21"/>
          <p:cNvSpPr>
            <a:spLocks noEditPoints="1" noChangeArrowheads="1"/>
          </p:cNvSpPr>
          <p:nvPr/>
        </p:nvSpPr>
        <p:spPr bwMode="auto">
          <a:xfrm rot="10800000">
            <a:off x="463550" y="6445250"/>
            <a:ext cx="320675" cy="320675"/>
          </a:xfrm>
          <a:custGeom>
            <a:avLst/>
            <a:gdLst>
              <a:gd name="T0" fmla="*/ 96 w 192"/>
              <a:gd name="T1" fmla="*/ 0 h 192"/>
              <a:gd name="T2" fmla="*/ 0 w 192"/>
              <a:gd name="T3" fmla="*/ 96 h 192"/>
              <a:gd name="T4" fmla="*/ 96 w 192"/>
              <a:gd name="T5" fmla="*/ 192 h 192"/>
              <a:gd name="T6" fmla="*/ 192 w 192"/>
              <a:gd name="T7" fmla="*/ 96 h 192"/>
              <a:gd name="T8" fmla="*/ 96 w 192"/>
              <a:gd name="T9" fmla="*/ 0 h 192"/>
              <a:gd name="T10" fmla="*/ 96 w 192"/>
              <a:gd name="T11" fmla="*/ 24 h 192"/>
              <a:gd name="T12" fmla="*/ 168 w 192"/>
              <a:gd name="T13" fmla="*/ 96 h 192"/>
              <a:gd name="T14" fmla="*/ 96 w 192"/>
              <a:gd name="T15" fmla="*/ 168 h 192"/>
              <a:gd name="T16" fmla="*/ 24 w 192"/>
              <a:gd name="T17" fmla="*/ 96 h 192"/>
              <a:gd name="T18" fmla="*/ 96 w 192"/>
              <a:gd name="T19" fmla="*/ 24 h 192"/>
              <a:gd name="T20" fmla="*/ 140 w 192"/>
              <a:gd name="T21" fmla="*/ 88 h 192"/>
              <a:gd name="T22" fmla="*/ 144 w 192"/>
              <a:gd name="T23" fmla="*/ 96 h 192"/>
              <a:gd name="T24" fmla="*/ 140 w 192"/>
              <a:gd name="T25" fmla="*/ 104 h 192"/>
              <a:gd name="T26" fmla="*/ 116 w 192"/>
              <a:gd name="T27" fmla="*/ 128 h 192"/>
              <a:gd name="T28" fmla="*/ 103 w 192"/>
              <a:gd name="T29" fmla="*/ 131 h 192"/>
              <a:gd name="T30" fmla="*/ 96 w 192"/>
              <a:gd name="T31" fmla="*/ 120 h 192"/>
              <a:gd name="T32" fmla="*/ 96 w 192"/>
              <a:gd name="T33" fmla="*/ 108 h 192"/>
              <a:gd name="T34" fmla="*/ 60 w 192"/>
              <a:gd name="T35" fmla="*/ 108 h 192"/>
              <a:gd name="T36" fmla="*/ 48 w 192"/>
              <a:gd name="T37" fmla="*/ 96 h 192"/>
              <a:gd name="T38" fmla="*/ 60 w 192"/>
              <a:gd name="T39" fmla="*/ 84 h 192"/>
              <a:gd name="T40" fmla="*/ 96 w 192"/>
              <a:gd name="T41" fmla="*/ 84 h 192"/>
              <a:gd name="T42" fmla="*/ 96 w 192"/>
              <a:gd name="T43" fmla="*/ 72 h 192"/>
              <a:gd name="T44" fmla="*/ 103 w 192"/>
              <a:gd name="T45" fmla="*/ 61 h 192"/>
              <a:gd name="T46" fmla="*/ 116 w 192"/>
              <a:gd name="T47" fmla="*/ 64 h 192"/>
              <a:gd name="T48" fmla="*/ 140 w 192"/>
              <a:gd name="T49" fmla="*/ 88 h 19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92"/>
              <a:gd name="T76" fmla="*/ 0 h 192"/>
              <a:gd name="T77" fmla="*/ 192 w 192"/>
              <a:gd name="T78" fmla="*/ 192 h 19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92" h="192">
                <a:moveTo>
                  <a:pt x="96" y="0"/>
                </a:moveTo>
                <a:cubicBezTo>
                  <a:pt x="43" y="0"/>
                  <a:pt x="0" y="43"/>
                  <a:pt x="0" y="96"/>
                </a:cubicBezTo>
                <a:cubicBezTo>
                  <a:pt x="0" y="149"/>
                  <a:pt x="43" y="192"/>
                  <a:pt x="96" y="192"/>
                </a:cubicBezTo>
                <a:cubicBezTo>
                  <a:pt x="149" y="192"/>
                  <a:pt x="192" y="149"/>
                  <a:pt x="192" y="96"/>
                </a:cubicBezTo>
                <a:cubicBezTo>
                  <a:pt x="192" y="43"/>
                  <a:pt x="149" y="0"/>
                  <a:pt x="96" y="0"/>
                </a:cubicBezTo>
                <a:close/>
                <a:moveTo>
                  <a:pt x="96" y="24"/>
                </a:moveTo>
                <a:cubicBezTo>
                  <a:pt x="136" y="24"/>
                  <a:pt x="168" y="56"/>
                  <a:pt x="168" y="96"/>
                </a:cubicBezTo>
                <a:cubicBezTo>
                  <a:pt x="168" y="136"/>
                  <a:pt x="136" y="168"/>
                  <a:pt x="96" y="168"/>
                </a:cubicBezTo>
                <a:cubicBezTo>
                  <a:pt x="56" y="168"/>
                  <a:pt x="24" y="136"/>
                  <a:pt x="24" y="96"/>
                </a:cubicBezTo>
                <a:cubicBezTo>
                  <a:pt x="24" y="56"/>
                  <a:pt x="56" y="24"/>
                  <a:pt x="96" y="24"/>
                </a:cubicBezTo>
                <a:close/>
                <a:moveTo>
                  <a:pt x="140" y="88"/>
                </a:moveTo>
                <a:cubicBezTo>
                  <a:pt x="143" y="90"/>
                  <a:pt x="144" y="93"/>
                  <a:pt x="144" y="96"/>
                </a:cubicBezTo>
                <a:cubicBezTo>
                  <a:pt x="144" y="99"/>
                  <a:pt x="143" y="102"/>
                  <a:pt x="140" y="104"/>
                </a:cubicBezTo>
                <a:cubicBezTo>
                  <a:pt x="116" y="128"/>
                  <a:pt x="116" y="128"/>
                  <a:pt x="116" y="128"/>
                </a:cubicBezTo>
                <a:cubicBezTo>
                  <a:pt x="113" y="132"/>
                  <a:pt x="108" y="133"/>
                  <a:pt x="103" y="131"/>
                </a:cubicBezTo>
                <a:cubicBezTo>
                  <a:pt x="99" y="129"/>
                  <a:pt x="96" y="125"/>
                  <a:pt x="96" y="120"/>
                </a:cubicBezTo>
                <a:cubicBezTo>
                  <a:pt x="96" y="108"/>
                  <a:pt x="96" y="108"/>
                  <a:pt x="96" y="108"/>
                </a:cubicBezTo>
                <a:cubicBezTo>
                  <a:pt x="60" y="108"/>
                  <a:pt x="60" y="108"/>
                  <a:pt x="60" y="108"/>
                </a:cubicBezTo>
                <a:cubicBezTo>
                  <a:pt x="53" y="108"/>
                  <a:pt x="48" y="103"/>
                  <a:pt x="48" y="96"/>
                </a:cubicBezTo>
                <a:cubicBezTo>
                  <a:pt x="48" y="89"/>
                  <a:pt x="53" y="84"/>
                  <a:pt x="60" y="84"/>
                </a:cubicBezTo>
                <a:cubicBezTo>
                  <a:pt x="96" y="84"/>
                  <a:pt x="96" y="84"/>
                  <a:pt x="96" y="84"/>
                </a:cubicBezTo>
                <a:cubicBezTo>
                  <a:pt x="96" y="72"/>
                  <a:pt x="96" y="72"/>
                  <a:pt x="96" y="72"/>
                </a:cubicBezTo>
                <a:cubicBezTo>
                  <a:pt x="96" y="67"/>
                  <a:pt x="99" y="63"/>
                  <a:pt x="103" y="61"/>
                </a:cubicBezTo>
                <a:cubicBezTo>
                  <a:pt x="108" y="59"/>
                  <a:pt x="113" y="60"/>
                  <a:pt x="116" y="64"/>
                </a:cubicBezTo>
                <a:lnTo>
                  <a:pt x="140" y="88"/>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1540" name="Freeform 21"/>
          <p:cNvSpPr>
            <a:spLocks noEditPoints="1" noChangeArrowheads="1"/>
          </p:cNvSpPr>
          <p:nvPr/>
        </p:nvSpPr>
        <p:spPr bwMode="auto">
          <a:xfrm>
            <a:off x="11422063" y="6445250"/>
            <a:ext cx="320675" cy="320675"/>
          </a:xfrm>
          <a:custGeom>
            <a:avLst/>
            <a:gdLst>
              <a:gd name="T0" fmla="*/ 96 w 192"/>
              <a:gd name="T1" fmla="*/ 0 h 192"/>
              <a:gd name="T2" fmla="*/ 0 w 192"/>
              <a:gd name="T3" fmla="*/ 96 h 192"/>
              <a:gd name="T4" fmla="*/ 96 w 192"/>
              <a:gd name="T5" fmla="*/ 192 h 192"/>
              <a:gd name="T6" fmla="*/ 192 w 192"/>
              <a:gd name="T7" fmla="*/ 96 h 192"/>
              <a:gd name="T8" fmla="*/ 96 w 192"/>
              <a:gd name="T9" fmla="*/ 0 h 192"/>
              <a:gd name="T10" fmla="*/ 96 w 192"/>
              <a:gd name="T11" fmla="*/ 24 h 192"/>
              <a:gd name="T12" fmla="*/ 168 w 192"/>
              <a:gd name="T13" fmla="*/ 96 h 192"/>
              <a:gd name="T14" fmla="*/ 96 w 192"/>
              <a:gd name="T15" fmla="*/ 168 h 192"/>
              <a:gd name="T16" fmla="*/ 24 w 192"/>
              <a:gd name="T17" fmla="*/ 96 h 192"/>
              <a:gd name="T18" fmla="*/ 96 w 192"/>
              <a:gd name="T19" fmla="*/ 24 h 192"/>
              <a:gd name="T20" fmla="*/ 140 w 192"/>
              <a:gd name="T21" fmla="*/ 88 h 192"/>
              <a:gd name="T22" fmla="*/ 144 w 192"/>
              <a:gd name="T23" fmla="*/ 96 h 192"/>
              <a:gd name="T24" fmla="*/ 140 w 192"/>
              <a:gd name="T25" fmla="*/ 104 h 192"/>
              <a:gd name="T26" fmla="*/ 116 w 192"/>
              <a:gd name="T27" fmla="*/ 128 h 192"/>
              <a:gd name="T28" fmla="*/ 103 w 192"/>
              <a:gd name="T29" fmla="*/ 131 h 192"/>
              <a:gd name="T30" fmla="*/ 96 w 192"/>
              <a:gd name="T31" fmla="*/ 120 h 192"/>
              <a:gd name="T32" fmla="*/ 96 w 192"/>
              <a:gd name="T33" fmla="*/ 108 h 192"/>
              <a:gd name="T34" fmla="*/ 60 w 192"/>
              <a:gd name="T35" fmla="*/ 108 h 192"/>
              <a:gd name="T36" fmla="*/ 48 w 192"/>
              <a:gd name="T37" fmla="*/ 96 h 192"/>
              <a:gd name="T38" fmla="*/ 60 w 192"/>
              <a:gd name="T39" fmla="*/ 84 h 192"/>
              <a:gd name="T40" fmla="*/ 96 w 192"/>
              <a:gd name="T41" fmla="*/ 84 h 192"/>
              <a:gd name="T42" fmla="*/ 96 w 192"/>
              <a:gd name="T43" fmla="*/ 72 h 192"/>
              <a:gd name="T44" fmla="*/ 103 w 192"/>
              <a:gd name="T45" fmla="*/ 61 h 192"/>
              <a:gd name="T46" fmla="*/ 116 w 192"/>
              <a:gd name="T47" fmla="*/ 64 h 192"/>
              <a:gd name="T48" fmla="*/ 140 w 192"/>
              <a:gd name="T49" fmla="*/ 88 h 19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92"/>
              <a:gd name="T76" fmla="*/ 0 h 192"/>
              <a:gd name="T77" fmla="*/ 192 w 192"/>
              <a:gd name="T78" fmla="*/ 192 h 19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92" h="192">
                <a:moveTo>
                  <a:pt x="96" y="0"/>
                </a:moveTo>
                <a:cubicBezTo>
                  <a:pt x="43" y="0"/>
                  <a:pt x="0" y="43"/>
                  <a:pt x="0" y="96"/>
                </a:cubicBezTo>
                <a:cubicBezTo>
                  <a:pt x="0" y="149"/>
                  <a:pt x="43" y="192"/>
                  <a:pt x="96" y="192"/>
                </a:cubicBezTo>
                <a:cubicBezTo>
                  <a:pt x="149" y="192"/>
                  <a:pt x="192" y="149"/>
                  <a:pt x="192" y="96"/>
                </a:cubicBezTo>
                <a:cubicBezTo>
                  <a:pt x="192" y="43"/>
                  <a:pt x="149" y="0"/>
                  <a:pt x="96" y="0"/>
                </a:cubicBezTo>
                <a:close/>
                <a:moveTo>
                  <a:pt x="96" y="24"/>
                </a:moveTo>
                <a:cubicBezTo>
                  <a:pt x="136" y="24"/>
                  <a:pt x="168" y="56"/>
                  <a:pt x="168" y="96"/>
                </a:cubicBezTo>
                <a:cubicBezTo>
                  <a:pt x="168" y="136"/>
                  <a:pt x="136" y="168"/>
                  <a:pt x="96" y="168"/>
                </a:cubicBezTo>
                <a:cubicBezTo>
                  <a:pt x="56" y="168"/>
                  <a:pt x="24" y="136"/>
                  <a:pt x="24" y="96"/>
                </a:cubicBezTo>
                <a:cubicBezTo>
                  <a:pt x="24" y="56"/>
                  <a:pt x="56" y="24"/>
                  <a:pt x="96" y="24"/>
                </a:cubicBezTo>
                <a:close/>
                <a:moveTo>
                  <a:pt x="140" y="88"/>
                </a:moveTo>
                <a:cubicBezTo>
                  <a:pt x="143" y="90"/>
                  <a:pt x="144" y="93"/>
                  <a:pt x="144" y="96"/>
                </a:cubicBezTo>
                <a:cubicBezTo>
                  <a:pt x="144" y="99"/>
                  <a:pt x="143" y="102"/>
                  <a:pt x="140" y="104"/>
                </a:cubicBezTo>
                <a:cubicBezTo>
                  <a:pt x="116" y="128"/>
                  <a:pt x="116" y="128"/>
                  <a:pt x="116" y="128"/>
                </a:cubicBezTo>
                <a:cubicBezTo>
                  <a:pt x="113" y="132"/>
                  <a:pt x="108" y="133"/>
                  <a:pt x="103" y="131"/>
                </a:cubicBezTo>
                <a:cubicBezTo>
                  <a:pt x="99" y="129"/>
                  <a:pt x="96" y="125"/>
                  <a:pt x="96" y="120"/>
                </a:cubicBezTo>
                <a:cubicBezTo>
                  <a:pt x="96" y="108"/>
                  <a:pt x="96" y="108"/>
                  <a:pt x="96" y="108"/>
                </a:cubicBezTo>
                <a:cubicBezTo>
                  <a:pt x="60" y="108"/>
                  <a:pt x="60" y="108"/>
                  <a:pt x="60" y="108"/>
                </a:cubicBezTo>
                <a:cubicBezTo>
                  <a:pt x="53" y="108"/>
                  <a:pt x="48" y="103"/>
                  <a:pt x="48" y="96"/>
                </a:cubicBezTo>
                <a:cubicBezTo>
                  <a:pt x="48" y="89"/>
                  <a:pt x="53" y="84"/>
                  <a:pt x="60" y="84"/>
                </a:cubicBezTo>
                <a:cubicBezTo>
                  <a:pt x="96" y="84"/>
                  <a:pt x="96" y="84"/>
                  <a:pt x="96" y="84"/>
                </a:cubicBezTo>
                <a:cubicBezTo>
                  <a:pt x="96" y="72"/>
                  <a:pt x="96" y="72"/>
                  <a:pt x="96" y="72"/>
                </a:cubicBezTo>
                <a:cubicBezTo>
                  <a:pt x="96" y="67"/>
                  <a:pt x="99" y="63"/>
                  <a:pt x="103" y="61"/>
                </a:cubicBezTo>
                <a:cubicBezTo>
                  <a:pt x="108" y="59"/>
                  <a:pt x="113" y="60"/>
                  <a:pt x="116" y="64"/>
                </a:cubicBezTo>
                <a:lnTo>
                  <a:pt x="140" y="88"/>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Tree>
  </p:cSld>
  <p:clrMapOvr>
    <a:masterClrMapping/>
  </p:clrMapOvr>
  <p:transition spd="slow">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矩形 1"/>
          <p:cNvSpPr>
            <a:spLocks noChangeArrowheads="1"/>
          </p:cNvSpPr>
          <p:nvPr/>
        </p:nvSpPr>
        <p:spPr bwMode="auto">
          <a:xfrm>
            <a:off x="0" y="6324600"/>
            <a:ext cx="12192000" cy="536575"/>
          </a:xfrm>
          <a:prstGeom prst="rect">
            <a:avLst/>
          </a:prstGeom>
          <a:solidFill>
            <a:srgbClr val="0C0C0C">
              <a:alpha val="79999"/>
            </a:srgbClr>
          </a:solidFill>
          <a:ln>
            <a:noFill/>
          </a:ln>
          <a:extLst>
            <a:ext uri="{91240B29-F687-4F45-9708-019B960494DF}">
              <a14:hiddenLine xmlns:a14="http://schemas.microsoft.com/office/drawing/2010/main" w="12700" cap="flat" cmpd="sng">
                <a:solidFill>
                  <a:srgbClr val="2F6583"/>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531" name="Freeform 21"/>
          <p:cNvSpPr>
            <a:spLocks noEditPoints="1" noChangeArrowheads="1"/>
          </p:cNvSpPr>
          <p:nvPr/>
        </p:nvSpPr>
        <p:spPr bwMode="auto">
          <a:xfrm rot="10800000">
            <a:off x="463550" y="6445250"/>
            <a:ext cx="320675" cy="320675"/>
          </a:xfrm>
          <a:custGeom>
            <a:avLst/>
            <a:gdLst>
              <a:gd name="T0" fmla="*/ 96 w 192"/>
              <a:gd name="T1" fmla="*/ 0 h 192"/>
              <a:gd name="T2" fmla="*/ 0 w 192"/>
              <a:gd name="T3" fmla="*/ 96 h 192"/>
              <a:gd name="T4" fmla="*/ 96 w 192"/>
              <a:gd name="T5" fmla="*/ 192 h 192"/>
              <a:gd name="T6" fmla="*/ 192 w 192"/>
              <a:gd name="T7" fmla="*/ 96 h 192"/>
              <a:gd name="T8" fmla="*/ 96 w 192"/>
              <a:gd name="T9" fmla="*/ 0 h 192"/>
              <a:gd name="T10" fmla="*/ 96 w 192"/>
              <a:gd name="T11" fmla="*/ 24 h 192"/>
              <a:gd name="T12" fmla="*/ 168 w 192"/>
              <a:gd name="T13" fmla="*/ 96 h 192"/>
              <a:gd name="T14" fmla="*/ 96 w 192"/>
              <a:gd name="T15" fmla="*/ 168 h 192"/>
              <a:gd name="T16" fmla="*/ 24 w 192"/>
              <a:gd name="T17" fmla="*/ 96 h 192"/>
              <a:gd name="T18" fmla="*/ 96 w 192"/>
              <a:gd name="T19" fmla="*/ 24 h 192"/>
              <a:gd name="T20" fmla="*/ 140 w 192"/>
              <a:gd name="T21" fmla="*/ 88 h 192"/>
              <a:gd name="T22" fmla="*/ 144 w 192"/>
              <a:gd name="T23" fmla="*/ 96 h 192"/>
              <a:gd name="T24" fmla="*/ 140 w 192"/>
              <a:gd name="T25" fmla="*/ 104 h 192"/>
              <a:gd name="T26" fmla="*/ 116 w 192"/>
              <a:gd name="T27" fmla="*/ 128 h 192"/>
              <a:gd name="T28" fmla="*/ 103 w 192"/>
              <a:gd name="T29" fmla="*/ 131 h 192"/>
              <a:gd name="T30" fmla="*/ 96 w 192"/>
              <a:gd name="T31" fmla="*/ 120 h 192"/>
              <a:gd name="T32" fmla="*/ 96 w 192"/>
              <a:gd name="T33" fmla="*/ 108 h 192"/>
              <a:gd name="T34" fmla="*/ 60 w 192"/>
              <a:gd name="T35" fmla="*/ 108 h 192"/>
              <a:gd name="T36" fmla="*/ 48 w 192"/>
              <a:gd name="T37" fmla="*/ 96 h 192"/>
              <a:gd name="T38" fmla="*/ 60 w 192"/>
              <a:gd name="T39" fmla="*/ 84 h 192"/>
              <a:gd name="T40" fmla="*/ 96 w 192"/>
              <a:gd name="T41" fmla="*/ 84 h 192"/>
              <a:gd name="T42" fmla="*/ 96 w 192"/>
              <a:gd name="T43" fmla="*/ 72 h 192"/>
              <a:gd name="T44" fmla="*/ 103 w 192"/>
              <a:gd name="T45" fmla="*/ 61 h 192"/>
              <a:gd name="T46" fmla="*/ 116 w 192"/>
              <a:gd name="T47" fmla="*/ 64 h 192"/>
              <a:gd name="T48" fmla="*/ 140 w 192"/>
              <a:gd name="T49" fmla="*/ 88 h 19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92"/>
              <a:gd name="T76" fmla="*/ 0 h 192"/>
              <a:gd name="T77" fmla="*/ 192 w 192"/>
              <a:gd name="T78" fmla="*/ 192 h 19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92" h="192">
                <a:moveTo>
                  <a:pt x="96" y="0"/>
                </a:moveTo>
                <a:cubicBezTo>
                  <a:pt x="43" y="0"/>
                  <a:pt x="0" y="43"/>
                  <a:pt x="0" y="96"/>
                </a:cubicBezTo>
                <a:cubicBezTo>
                  <a:pt x="0" y="149"/>
                  <a:pt x="43" y="192"/>
                  <a:pt x="96" y="192"/>
                </a:cubicBezTo>
                <a:cubicBezTo>
                  <a:pt x="149" y="192"/>
                  <a:pt x="192" y="149"/>
                  <a:pt x="192" y="96"/>
                </a:cubicBezTo>
                <a:cubicBezTo>
                  <a:pt x="192" y="43"/>
                  <a:pt x="149" y="0"/>
                  <a:pt x="96" y="0"/>
                </a:cubicBezTo>
                <a:close/>
                <a:moveTo>
                  <a:pt x="96" y="24"/>
                </a:moveTo>
                <a:cubicBezTo>
                  <a:pt x="136" y="24"/>
                  <a:pt x="168" y="56"/>
                  <a:pt x="168" y="96"/>
                </a:cubicBezTo>
                <a:cubicBezTo>
                  <a:pt x="168" y="136"/>
                  <a:pt x="136" y="168"/>
                  <a:pt x="96" y="168"/>
                </a:cubicBezTo>
                <a:cubicBezTo>
                  <a:pt x="56" y="168"/>
                  <a:pt x="24" y="136"/>
                  <a:pt x="24" y="96"/>
                </a:cubicBezTo>
                <a:cubicBezTo>
                  <a:pt x="24" y="56"/>
                  <a:pt x="56" y="24"/>
                  <a:pt x="96" y="24"/>
                </a:cubicBezTo>
                <a:close/>
                <a:moveTo>
                  <a:pt x="140" y="88"/>
                </a:moveTo>
                <a:cubicBezTo>
                  <a:pt x="143" y="90"/>
                  <a:pt x="144" y="93"/>
                  <a:pt x="144" y="96"/>
                </a:cubicBezTo>
                <a:cubicBezTo>
                  <a:pt x="144" y="99"/>
                  <a:pt x="143" y="102"/>
                  <a:pt x="140" y="104"/>
                </a:cubicBezTo>
                <a:cubicBezTo>
                  <a:pt x="116" y="128"/>
                  <a:pt x="116" y="128"/>
                  <a:pt x="116" y="128"/>
                </a:cubicBezTo>
                <a:cubicBezTo>
                  <a:pt x="113" y="132"/>
                  <a:pt x="108" y="133"/>
                  <a:pt x="103" y="131"/>
                </a:cubicBezTo>
                <a:cubicBezTo>
                  <a:pt x="99" y="129"/>
                  <a:pt x="96" y="125"/>
                  <a:pt x="96" y="120"/>
                </a:cubicBezTo>
                <a:cubicBezTo>
                  <a:pt x="96" y="108"/>
                  <a:pt x="96" y="108"/>
                  <a:pt x="96" y="108"/>
                </a:cubicBezTo>
                <a:cubicBezTo>
                  <a:pt x="60" y="108"/>
                  <a:pt x="60" y="108"/>
                  <a:pt x="60" y="108"/>
                </a:cubicBezTo>
                <a:cubicBezTo>
                  <a:pt x="53" y="108"/>
                  <a:pt x="48" y="103"/>
                  <a:pt x="48" y="96"/>
                </a:cubicBezTo>
                <a:cubicBezTo>
                  <a:pt x="48" y="89"/>
                  <a:pt x="53" y="84"/>
                  <a:pt x="60" y="84"/>
                </a:cubicBezTo>
                <a:cubicBezTo>
                  <a:pt x="96" y="84"/>
                  <a:pt x="96" y="84"/>
                  <a:pt x="96" y="84"/>
                </a:cubicBezTo>
                <a:cubicBezTo>
                  <a:pt x="96" y="72"/>
                  <a:pt x="96" y="72"/>
                  <a:pt x="96" y="72"/>
                </a:cubicBezTo>
                <a:cubicBezTo>
                  <a:pt x="96" y="67"/>
                  <a:pt x="99" y="63"/>
                  <a:pt x="103" y="61"/>
                </a:cubicBezTo>
                <a:cubicBezTo>
                  <a:pt x="108" y="59"/>
                  <a:pt x="113" y="60"/>
                  <a:pt x="116" y="64"/>
                </a:cubicBezTo>
                <a:lnTo>
                  <a:pt x="140" y="88"/>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2532" name="Freeform 21"/>
          <p:cNvSpPr>
            <a:spLocks noEditPoints="1" noChangeArrowheads="1"/>
          </p:cNvSpPr>
          <p:nvPr/>
        </p:nvSpPr>
        <p:spPr bwMode="auto">
          <a:xfrm>
            <a:off x="11422063" y="6445250"/>
            <a:ext cx="320675" cy="320675"/>
          </a:xfrm>
          <a:custGeom>
            <a:avLst/>
            <a:gdLst>
              <a:gd name="T0" fmla="*/ 96 w 192"/>
              <a:gd name="T1" fmla="*/ 0 h 192"/>
              <a:gd name="T2" fmla="*/ 0 w 192"/>
              <a:gd name="T3" fmla="*/ 96 h 192"/>
              <a:gd name="T4" fmla="*/ 96 w 192"/>
              <a:gd name="T5" fmla="*/ 192 h 192"/>
              <a:gd name="T6" fmla="*/ 192 w 192"/>
              <a:gd name="T7" fmla="*/ 96 h 192"/>
              <a:gd name="T8" fmla="*/ 96 w 192"/>
              <a:gd name="T9" fmla="*/ 0 h 192"/>
              <a:gd name="T10" fmla="*/ 96 w 192"/>
              <a:gd name="T11" fmla="*/ 24 h 192"/>
              <a:gd name="T12" fmla="*/ 168 w 192"/>
              <a:gd name="T13" fmla="*/ 96 h 192"/>
              <a:gd name="T14" fmla="*/ 96 w 192"/>
              <a:gd name="T15" fmla="*/ 168 h 192"/>
              <a:gd name="T16" fmla="*/ 24 w 192"/>
              <a:gd name="T17" fmla="*/ 96 h 192"/>
              <a:gd name="T18" fmla="*/ 96 w 192"/>
              <a:gd name="T19" fmla="*/ 24 h 192"/>
              <a:gd name="T20" fmla="*/ 140 w 192"/>
              <a:gd name="T21" fmla="*/ 88 h 192"/>
              <a:gd name="T22" fmla="*/ 144 w 192"/>
              <a:gd name="T23" fmla="*/ 96 h 192"/>
              <a:gd name="T24" fmla="*/ 140 w 192"/>
              <a:gd name="T25" fmla="*/ 104 h 192"/>
              <a:gd name="T26" fmla="*/ 116 w 192"/>
              <a:gd name="T27" fmla="*/ 128 h 192"/>
              <a:gd name="T28" fmla="*/ 103 w 192"/>
              <a:gd name="T29" fmla="*/ 131 h 192"/>
              <a:gd name="T30" fmla="*/ 96 w 192"/>
              <a:gd name="T31" fmla="*/ 120 h 192"/>
              <a:gd name="T32" fmla="*/ 96 w 192"/>
              <a:gd name="T33" fmla="*/ 108 h 192"/>
              <a:gd name="T34" fmla="*/ 60 w 192"/>
              <a:gd name="T35" fmla="*/ 108 h 192"/>
              <a:gd name="T36" fmla="*/ 48 w 192"/>
              <a:gd name="T37" fmla="*/ 96 h 192"/>
              <a:gd name="T38" fmla="*/ 60 w 192"/>
              <a:gd name="T39" fmla="*/ 84 h 192"/>
              <a:gd name="T40" fmla="*/ 96 w 192"/>
              <a:gd name="T41" fmla="*/ 84 h 192"/>
              <a:gd name="T42" fmla="*/ 96 w 192"/>
              <a:gd name="T43" fmla="*/ 72 h 192"/>
              <a:gd name="T44" fmla="*/ 103 w 192"/>
              <a:gd name="T45" fmla="*/ 61 h 192"/>
              <a:gd name="T46" fmla="*/ 116 w 192"/>
              <a:gd name="T47" fmla="*/ 64 h 192"/>
              <a:gd name="T48" fmla="*/ 140 w 192"/>
              <a:gd name="T49" fmla="*/ 88 h 19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92"/>
              <a:gd name="T76" fmla="*/ 0 h 192"/>
              <a:gd name="T77" fmla="*/ 192 w 192"/>
              <a:gd name="T78" fmla="*/ 192 h 19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92" h="192">
                <a:moveTo>
                  <a:pt x="96" y="0"/>
                </a:moveTo>
                <a:cubicBezTo>
                  <a:pt x="43" y="0"/>
                  <a:pt x="0" y="43"/>
                  <a:pt x="0" y="96"/>
                </a:cubicBezTo>
                <a:cubicBezTo>
                  <a:pt x="0" y="149"/>
                  <a:pt x="43" y="192"/>
                  <a:pt x="96" y="192"/>
                </a:cubicBezTo>
                <a:cubicBezTo>
                  <a:pt x="149" y="192"/>
                  <a:pt x="192" y="149"/>
                  <a:pt x="192" y="96"/>
                </a:cubicBezTo>
                <a:cubicBezTo>
                  <a:pt x="192" y="43"/>
                  <a:pt x="149" y="0"/>
                  <a:pt x="96" y="0"/>
                </a:cubicBezTo>
                <a:close/>
                <a:moveTo>
                  <a:pt x="96" y="24"/>
                </a:moveTo>
                <a:cubicBezTo>
                  <a:pt x="136" y="24"/>
                  <a:pt x="168" y="56"/>
                  <a:pt x="168" y="96"/>
                </a:cubicBezTo>
                <a:cubicBezTo>
                  <a:pt x="168" y="136"/>
                  <a:pt x="136" y="168"/>
                  <a:pt x="96" y="168"/>
                </a:cubicBezTo>
                <a:cubicBezTo>
                  <a:pt x="56" y="168"/>
                  <a:pt x="24" y="136"/>
                  <a:pt x="24" y="96"/>
                </a:cubicBezTo>
                <a:cubicBezTo>
                  <a:pt x="24" y="56"/>
                  <a:pt x="56" y="24"/>
                  <a:pt x="96" y="24"/>
                </a:cubicBezTo>
                <a:close/>
                <a:moveTo>
                  <a:pt x="140" y="88"/>
                </a:moveTo>
                <a:cubicBezTo>
                  <a:pt x="143" y="90"/>
                  <a:pt x="144" y="93"/>
                  <a:pt x="144" y="96"/>
                </a:cubicBezTo>
                <a:cubicBezTo>
                  <a:pt x="144" y="99"/>
                  <a:pt x="143" y="102"/>
                  <a:pt x="140" y="104"/>
                </a:cubicBezTo>
                <a:cubicBezTo>
                  <a:pt x="116" y="128"/>
                  <a:pt x="116" y="128"/>
                  <a:pt x="116" y="128"/>
                </a:cubicBezTo>
                <a:cubicBezTo>
                  <a:pt x="113" y="132"/>
                  <a:pt x="108" y="133"/>
                  <a:pt x="103" y="131"/>
                </a:cubicBezTo>
                <a:cubicBezTo>
                  <a:pt x="99" y="129"/>
                  <a:pt x="96" y="125"/>
                  <a:pt x="96" y="120"/>
                </a:cubicBezTo>
                <a:cubicBezTo>
                  <a:pt x="96" y="108"/>
                  <a:pt x="96" y="108"/>
                  <a:pt x="96" y="108"/>
                </a:cubicBezTo>
                <a:cubicBezTo>
                  <a:pt x="60" y="108"/>
                  <a:pt x="60" y="108"/>
                  <a:pt x="60" y="108"/>
                </a:cubicBezTo>
                <a:cubicBezTo>
                  <a:pt x="53" y="108"/>
                  <a:pt x="48" y="103"/>
                  <a:pt x="48" y="96"/>
                </a:cubicBezTo>
                <a:cubicBezTo>
                  <a:pt x="48" y="89"/>
                  <a:pt x="53" y="84"/>
                  <a:pt x="60" y="84"/>
                </a:cubicBezTo>
                <a:cubicBezTo>
                  <a:pt x="96" y="84"/>
                  <a:pt x="96" y="84"/>
                  <a:pt x="96" y="84"/>
                </a:cubicBezTo>
                <a:cubicBezTo>
                  <a:pt x="96" y="72"/>
                  <a:pt x="96" y="72"/>
                  <a:pt x="96" y="72"/>
                </a:cubicBezTo>
                <a:cubicBezTo>
                  <a:pt x="96" y="67"/>
                  <a:pt x="99" y="63"/>
                  <a:pt x="103" y="61"/>
                </a:cubicBezTo>
                <a:cubicBezTo>
                  <a:pt x="108" y="59"/>
                  <a:pt x="113" y="60"/>
                  <a:pt x="116" y="64"/>
                </a:cubicBezTo>
                <a:lnTo>
                  <a:pt x="140" y="88"/>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2533" name="文本框 4"/>
          <p:cNvSpPr>
            <a:spLocks noChangeArrowheads="1"/>
          </p:cNvSpPr>
          <p:nvPr/>
        </p:nvSpPr>
        <p:spPr bwMode="auto">
          <a:xfrm>
            <a:off x="3397250" y="228600"/>
            <a:ext cx="53975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sz="3600">
                <a:solidFill>
                  <a:srgbClr val="262626"/>
                </a:solidFill>
                <a:latin typeface="Fira Sans" pitchFamily="2" charset="0"/>
                <a:sym typeface="Fira Sans" pitchFamily="2" charset="0"/>
              </a:rPr>
              <a:t>SWOT Analysis</a:t>
            </a:r>
            <a:endParaRPr lang="zh-CN" altLang="en-US"/>
          </a:p>
        </p:txBody>
      </p:sp>
      <p:sp>
        <p:nvSpPr>
          <p:cNvPr id="22534" name="矩形 5"/>
          <p:cNvSpPr>
            <a:spLocks noChangeArrowheads="1"/>
          </p:cNvSpPr>
          <p:nvPr/>
        </p:nvSpPr>
        <p:spPr bwMode="auto">
          <a:xfrm>
            <a:off x="4387850" y="765175"/>
            <a:ext cx="34163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sz="1400">
                <a:solidFill>
                  <a:srgbClr val="262626"/>
                </a:solidFill>
                <a:latin typeface="Open Sans" pitchFamily="2" charset="0"/>
                <a:ea typeface="Open Sans" pitchFamily="2" charset="0"/>
                <a:cs typeface="Open Sans" pitchFamily="2" charset="0"/>
                <a:sym typeface="Open Sans" pitchFamily="2" charset="0"/>
              </a:rPr>
              <a:t>Lorem ipsum dolor sit amet elit .</a:t>
            </a:r>
            <a:endParaRPr lang="zh-CN" altLang="en-US" sz="1400">
              <a:solidFill>
                <a:srgbClr val="262626"/>
              </a:solidFill>
              <a:latin typeface="Open Sans" pitchFamily="2" charset="0"/>
              <a:sym typeface="Open Sans" pitchFamily="2" charset="0"/>
            </a:endParaRPr>
          </a:p>
        </p:txBody>
      </p:sp>
      <p:sp>
        <p:nvSpPr>
          <p:cNvPr id="22535" name="直接连接符 7"/>
          <p:cNvSpPr>
            <a:spLocks noChangeShapeType="1"/>
          </p:cNvSpPr>
          <p:nvPr/>
        </p:nvSpPr>
        <p:spPr bwMode="auto">
          <a:xfrm>
            <a:off x="3933825" y="1162050"/>
            <a:ext cx="4527550" cy="0"/>
          </a:xfrm>
          <a:prstGeom prst="line">
            <a:avLst/>
          </a:prstGeom>
          <a:noFill/>
          <a:ln w="28575" cap="flat" cmpd="sng">
            <a:solidFill>
              <a:srgbClr val="595959">
                <a:alpha val="6899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22536" name="圆角矩形 8"/>
          <p:cNvSpPr>
            <a:spLocks noChangeArrowheads="1"/>
          </p:cNvSpPr>
          <p:nvPr/>
        </p:nvSpPr>
        <p:spPr bwMode="auto">
          <a:xfrm>
            <a:off x="3592513" y="1727200"/>
            <a:ext cx="2308225" cy="1766888"/>
          </a:xfrm>
          <a:prstGeom prst="roundRect">
            <a:avLst>
              <a:gd name="adj" fmla="val 13380"/>
            </a:avLst>
          </a:prstGeom>
          <a:solidFill>
            <a:srgbClr val="3F3F3F">
              <a:alpha val="79999"/>
            </a:srgbClr>
          </a:solidFill>
          <a:ln>
            <a:noFill/>
          </a:ln>
          <a:extLst>
            <a:ext uri="{91240B29-F687-4F45-9708-019B960494DF}">
              <a14:hiddenLine xmlns:a14="http://schemas.microsoft.com/office/drawing/2010/main" w="12700" cap="flat" cmpd="sng">
                <a:solidFill>
                  <a:srgbClr val="2F6583"/>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537" name="圆角矩形 9"/>
          <p:cNvSpPr>
            <a:spLocks noChangeArrowheads="1"/>
          </p:cNvSpPr>
          <p:nvPr/>
        </p:nvSpPr>
        <p:spPr bwMode="auto">
          <a:xfrm>
            <a:off x="6291263" y="1727200"/>
            <a:ext cx="2308225" cy="1766888"/>
          </a:xfrm>
          <a:prstGeom prst="roundRect">
            <a:avLst>
              <a:gd name="adj" fmla="val 13380"/>
            </a:avLst>
          </a:prstGeom>
          <a:solidFill>
            <a:srgbClr val="FFC000">
              <a:alpha val="79999"/>
            </a:srgbClr>
          </a:solidFill>
          <a:ln>
            <a:noFill/>
          </a:ln>
          <a:extLst>
            <a:ext uri="{91240B29-F687-4F45-9708-019B960494DF}">
              <a14:hiddenLine xmlns:a14="http://schemas.microsoft.com/office/drawing/2010/main" w="12700" cap="flat" cmpd="sng">
                <a:solidFill>
                  <a:srgbClr val="2F6583"/>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538" name="圆角矩形 10"/>
          <p:cNvSpPr>
            <a:spLocks noChangeArrowheads="1"/>
          </p:cNvSpPr>
          <p:nvPr/>
        </p:nvSpPr>
        <p:spPr bwMode="auto">
          <a:xfrm>
            <a:off x="6291263" y="3792538"/>
            <a:ext cx="2308225" cy="1766887"/>
          </a:xfrm>
          <a:prstGeom prst="roundRect">
            <a:avLst>
              <a:gd name="adj" fmla="val 13380"/>
            </a:avLst>
          </a:prstGeom>
          <a:solidFill>
            <a:srgbClr val="3F3F3F">
              <a:alpha val="79999"/>
            </a:srgbClr>
          </a:solidFill>
          <a:ln>
            <a:noFill/>
          </a:ln>
          <a:extLst>
            <a:ext uri="{91240B29-F687-4F45-9708-019B960494DF}">
              <a14:hiddenLine xmlns:a14="http://schemas.microsoft.com/office/drawing/2010/main" w="12700" cap="flat" cmpd="sng">
                <a:solidFill>
                  <a:srgbClr val="2F6583"/>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539" name="圆角矩形 11"/>
          <p:cNvSpPr>
            <a:spLocks noChangeArrowheads="1"/>
          </p:cNvSpPr>
          <p:nvPr/>
        </p:nvSpPr>
        <p:spPr bwMode="auto">
          <a:xfrm>
            <a:off x="3592513" y="3792538"/>
            <a:ext cx="2308225" cy="1766887"/>
          </a:xfrm>
          <a:prstGeom prst="roundRect">
            <a:avLst>
              <a:gd name="adj" fmla="val 13380"/>
            </a:avLst>
          </a:prstGeom>
          <a:solidFill>
            <a:srgbClr val="FFC000">
              <a:alpha val="79999"/>
            </a:srgbClr>
          </a:solidFill>
          <a:ln>
            <a:noFill/>
          </a:ln>
          <a:extLst>
            <a:ext uri="{91240B29-F687-4F45-9708-019B960494DF}">
              <a14:hiddenLine xmlns:a14="http://schemas.microsoft.com/office/drawing/2010/main" w="12700" cap="flat" cmpd="sng">
                <a:solidFill>
                  <a:srgbClr val="2F6583"/>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540" name="椭圆 13"/>
          <p:cNvSpPr>
            <a:spLocks noChangeArrowheads="1"/>
          </p:cNvSpPr>
          <p:nvPr/>
        </p:nvSpPr>
        <p:spPr bwMode="auto">
          <a:xfrm>
            <a:off x="5254625" y="2824163"/>
            <a:ext cx="1682750" cy="1682750"/>
          </a:xfrm>
          <a:prstGeom prst="ellipse">
            <a:avLst/>
          </a:prstGeom>
          <a:solidFill>
            <a:schemeClr val="bg1"/>
          </a:solidFill>
          <a:ln>
            <a:noFill/>
          </a:ln>
          <a:extLst>
            <a:ext uri="{91240B29-F687-4F45-9708-019B960494DF}">
              <a14:hiddenLine xmlns:a14="http://schemas.microsoft.com/office/drawing/2010/main" w="12700" cap="flat" cmpd="sng">
                <a:solidFill>
                  <a:srgbClr val="2F6583"/>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nvGrpSpPr>
          <p:cNvPr id="22541" name="组合 14"/>
          <p:cNvGrpSpPr>
            <a:grpSpLocks/>
          </p:cNvGrpSpPr>
          <p:nvPr/>
        </p:nvGrpSpPr>
        <p:grpSpPr bwMode="auto">
          <a:xfrm>
            <a:off x="5772150" y="3197225"/>
            <a:ext cx="647700" cy="606425"/>
            <a:chOff x="0" y="0"/>
            <a:chExt cx="663575" cy="620712"/>
          </a:xfrm>
        </p:grpSpPr>
        <p:sp>
          <p:nvSpPr>
            <p:cNvPr id="22542" name="Freeform 5"/>
            <p:cNvSpPr>
              <a:spLocks noChangeArrowheads="1"/>
            </p:cNvSpPr>
            <p:nvPr/>
          </p:nvSpPr>
          <p:spPr bwMode="auto">
            <a:xfrm>
              <a:off x="412750" y="28575"/>
              <a:ext cx="163513" cy="222250"/>
            </a:xfrm>
            <a:custGeom>
              <a:avLst/>
              <a:gdLst>
                <a:gd name="T0" fmla="*/ 73 w 123"/>
                <a:gd name="T1" fmla="*/ 2 h 166"/>
                <a:gd name="T2" fmla="*/ 4 w 123"/>
                <a:gd name="T3" fmla="*/ 29 h 166"/>
                <a:gd name="T4" fmla="*/ 1 w 123"/>
                <a:gd name="T5" fmla="*/ 35 h 166"/>
                <a:gd name="T6" fmla="*/ 34 w 123"/>
                <a:gd name="T7" fmla="*/ 161 h 166"/>
                <a:gd name="T8" fmla="*/ 40 w 123"/>
                <a:gd name="T9" fmla="*/ 165 h 166"/>
                <a:gd name="T10" fmla="*/ 115 w 123"/>
                <a:gd name="T11" fmla="*/ 149 h 166"/>
                <a:gd name="T12" fmla="*/ 120 w 123"/>
                <a:gd name="T13" fmla="*/ 137 h 166"/>
                <a:gd name="T14" fmla="*/ 93 w 123"/>
                <a:gd name="T15" fmla="*/ 75 h 166"/>
                <a:gd name="T16" fmla="*/ 84 w 123"/>
                <a:gd name="T17" fmla="*/ 10 h 166"/>
                <a:gd name="T18" fmla="*/ 73 w 123"/>
                <a:gd name="T19" fmla="*/ 2 h 16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23"/>
                <a:gd name="T31" fmla="*/ 0 h 166"/>
                <a:gd name="T32" fmla="*/ 123 w 123"/>
                <a:gd name="T33" fmla="*/ 166 h 16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23" h="166">
                  <a:moveTo>
                    <a:pt x="73" y="2"/>
                  </a:moveTo>
                  <a:cubicBezTo>
                    <a:pt x="4" y="29"/>
                    <a:pt x="4" y="29"/>
                    <a:pt x="4" y="29"/>
                  </a:cubicBezTo>
                  <a:cubicBezTo>
                    <a:pt x="1" y="30"/>
                    <a:pt x="0" y="33"/>
                    <a:pt x="1" y="35"/>
                  </a:cubicBezTo>
                  <a:cubicBezTo>
                    <a:pt x="7" y="56"/>
                    <a:pt x="29" y="140"/>
                    <a:pt x="34" y="161"/>
                  </a:cubicBezTo>
                  <a:cubicBezTo>
                    <a:pt x="35" y="164"/>
                    <a:pt x="37" y="166"/>
                    <a:pt x="40" y="165"/>
                  </a:cubicBezTo>
                  <a:cubicBezTo>
                    <a:pt x="115" y="149"/>
                    <a:pt x="115" y="149"/>
                    <a:pt x="115" y="149"/>
                  </a:cubicBezTo>
                  <a:cubicBezTo>
                    <a:pt x="121" y="148"/>
                    <a:pt x="123" y="142"/>
                    <a:pt x="120" y="137"/>
                  </a:cubicBezTo>
                  <a:cubicBezTo>
                    <a:pt x="108" y="119"/>
                    <a:pt x="99" y="97"/>
                    <a:pt x="93" y="75"/>
                  </a:cubicBezTo>
                  <a:cubicBezTo>
                    <a:pt x="85" y="50"/>
                    <a:pt x="84" y="24"/>
                    <a:pt x="84" y="10"/>
                  </a:cubicBezTo>
                  <a:cubicBezTo>
                    <a:pt x="85" y="4"/>
                    <a:pt x="79" y="0"/>
                    <a:pt x="73" y="2"/>
                  </a:cubicBezTo>
                  <a:close/>
                </a:path>
              </a:pathLst>
            </a:cu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2543" name="Freeform 6"/>
            <p:cNvSpPr>
              <a:spLocks noChangeArrowheads="1"/>
            </p:cNvSpPr>
            <p:nvPr/>
          </p:nvSpPr>
          <p:spPr bwMode="auto">
            <a:xfrm>
              <a:off x="557212" y="0"/>
              <a:ext cx="106363" cy="228600"/>
            </a:xfrm>
            <a:custGeom>
              <a:avLst/>
              <a:gdLst>
                <a:gd name="T0" fmla="*/ 33 w 79"/>
                <a:gd name="T1" fmla="*/ 7 h 171"/>
                <a:gd name="T2" fmla="*/ 14 w 79"/>
                <a:gd name="T3" fmla="*/ 6 h 171"/>
                <a:gd name="T4" fmla="*/ 11 w 79"/>
                <a:gd name="T5" fmla="*/ 90 h 171"/>
                <a:gd name="T6" fmla="*/ 34 w 79"/>
                <a:gd name="T7" fmla="*/ 141 h 171"/>
                <a:gd name="T8" fmla="*/ 73 w 79"/>
                <a:gd name="T9" fmla="*/ 148 h 171"/>
                <a:gd name="T10" fmla="*/ 70 w 79"/>
                <a:gd name="T11" fmla="*/ 73 h 171"/>
                <a:gd name="T12" fmla="*/ 33 w 79"/>
                <a:gd name="T13" fmla="*/ 7 h 171"/>
                <a:gd name="T14" fmla="*/ 0 60000 65536"/>
                <a:gd name="T15" fmla="*/ 0 60000 65536"/>
                <a:gd name="T16" fmla="*/ 0 60000 65536"/>
                <a:gd name="T17" fmla="*/ 0 60000 65536"/>
                <a:gd name="T18" fmla="*/ 0 60000 65536"/>
                <a:gd name="T19" fmla="*/ 0 60000 65536"/>
                <a:gd name="T20" fmla="*/ 0 60000 65536"/>
                <a:gd name="T21" fmla="*/ 0 w 79"/>
                <a:gd name="T22" fmla="*/ 0 h 171"/>
                <a:gd name="T23" fmla="*/ 79 w 79"/>
                <a:gd name="T24" fmla="*/ 171 h 17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9" h="171">
                  <a:moveTo>
                    <a:pt x="33" y="7"/>
                  </a:moveTo>
                  <a:cubicBezTo>
                    <a:pt x="28" y="3"/>
                    <a:pt x="20" y="0"/>
                    <a:pt x="14" y="6"/>
                  </a:cubicBezTo>
                  <a:cubicBezTo>
                    <a:pt x="2" y="16"/>
                    <a:pt x="0" y="51"/>
                    <a:pt x="11" y="90"/>
                  </a:cubicBezTo>
                  <a:cubicBezTo>
                    <a:pt x="16" y="108"/>
                    <a:pt x="23" y="126"/>
                    <a:pt x="34" y="141"/>
                  </a:cubicBezTo>
                  <a:cubicBezTo>
                    <a:pt x="43" y="154"/>
                    <a:pt x="64" y="171"/>
                    <a:pt x="73" y="148"/>
                  </a:cubicBezTo>
                  <a:cubicBezTo>
                    <a:pt x="79" y="132"/>
                    <a:pt x="78" y="104"/>
                    <a:pt x="70" y="73"/>
                  </a:cubicBezTo>
                  <a:cubicBezTo>
                    <a:pt x="61" y="42"/>
                    <a:pt x="47" y="17"/>
                    <a:pt x="33" y="7"/>
                  </a:cubicBezTo>
                  <a:close/>
                </a:path>
              </a:pathLst>
            </a:cu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2544" name="Freeform 7"/>
            <p:cNvSpPr>
              <a:spLocks noChangeArrowheads="1"/>
            </p:cNvSpPr>
            <p:nvPr/>
          </p:nvSpPr>
          <p:spPr bwMode="auto">
            <a:xfrm>
              <a:off x="0" y="165100"/>
              <a:ext cx="198438" cy="171450"/>
            </a:xfrm>
            <a:custGeom>
              <a:avLst/>
              <a:gdLst>
                <a:gd name="T0" fmla="*/ 37 w 149"/>
                <a:gd name="T1" fmla="*/ 125 h 128"/>
                <a:gd name="T2" fmla="*/ 145 w 149"/>
                <a:gd name="T3" fmla="*/ 103 h 128"/>
                <a:gd name="T4" fmla="*/ 148 w 149"/>
                <a:gd name="T5" fmla="*/ 98 h 128"/>
                <a:gd name="T6" fmla="*/ 124 w 149"/>
                <a:gd name="T7" fmla="*/ 4 h 128"/>
                <a:gd name="T8" fmla="*/ 118 w 149"/>
                <a:gd name="T9" fmla="*/ 1 h 128"/>
                <a:gd name="T10" fmla="*/ 13 w 149"/>
                <a:gd name="T11" fmla="*/ 41 h 128"/>
                <a:gd name="T12" fmla="*/ 6 w 149"/>
                <a:gd name="T13" fmla="*/ 88 h 128"/>
                <a:gd name="T14" fmla="*/ 37 w 149"/>
                <a:gd name="T15" fmla="*/ 125 h 128"/>
                <a:gd name="T16" fmla="*/ 0 60000 65536"/>
                <a:gd name="T17" fmla="*/ 0 60000 65536"/>
                <a:gd name="T18" fmla="*/ 0 60000 65536"/>
                <a:gd name="T19" fmla="*/ 0 60000 65536"/>
                <a:gd name="T20" fmla="*/ 0 60000 65536"/>
                <a:gd name="T21" fmla="*/ 0 60000 65536"/>
                <a:gd name="T22" fmla="*/ 0 60000 65536"/>
                <a:gd name="T23" fmla="*/ 0 60000 65536"/>
                <a:gd name="T24" fmla="*/ 0 w 149"/>
                <a:gd name="T25" fmla="*/ 0 h 128"/>
                <a:gd name="T26" fmla="*/ 149 w 149"/>
                <a:gd name="T27" fmla="*/ 128 h 12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49" h="128">
                  <a:moveTo>
                    <a:pt x="37" y="125"/>
                  </a:moveTo>
                  <a:cubicBezTo>
                    <a:pt x="145" y="103"/>
                    <a:pt x="145" y="103"/>
                    <a:pt x="145" y="103"/>
                  </a:cubicBezTo>
                  <a:cubicBezTo>
                    <a:pt x="148" y="102"/>
                    <a:pt x="149" y="100"/>
                    <a:pt x="148" y="98"/>
                  </a:cubicBezTo>
                  <a:cubicBezTo>
                    <a:pt x="144" y="81"/>
                    <a:pt x="129" y="21"/>
                    <a:pt x="124" y="4"/>
                  </a:cubicBezTo>
                  <a:cubicBezTo>
                    <a:pt x="124" y="2"/>
                    <a:pt x="121" y="0"/>
                    <a:pt x="118" y="1"/>
                  </a:cubicBezTo>
                  <a:cubicBezTo>
                    <a:pt x="13" y="41"/>
                    <a:pt x="13" y="41"/>
                    <a:pt x="13" y="41"/>
                  </a:cubicBezTo>
                  <a:cubicBezTo>
                    <a:pt x="3" y="44"/>
                    <a:pt x="0" y="65"/>
                    <a:pt x="6" y="88"/>
                  </a:cubicBezTo>
                  <a:cubicBezTo>
                    <a:pt x="12" y="112"/>
                    <a:pt x="27" y="128"/>
                    <a:pt x="37" y="125"/>
                  </a:cubicBezTo>
                  <a:close/>
                </a:path>
              </a:pathLst>
            </a:cu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2545" name="Freeform 8"/>
            <p:cNvSpPr>
              <a:spLocks noChangeArrowheads="1"/>
            </p:cNvSpPr>
            <p:nvPr/>
          </p:nvSpPr>
          <p:spPr bwMode="auto">
            <a:xfrm>
              <a:off x="109537" y="68262"/>
              <a:ext cx="427038" cy="552450"/>
            </a:xfrm>
            <a:custGeom>
              <a:avLst/>
              <a:gdLst>
                <a:gd name="T0" fmla="*/ 282 w 319"/>
                <a:gd name="T1" fmla="*/ 404 h 413"/>
                <a:gd name="T2" fmla="*/ 311 w 319"/>
                <a:gd name="T3" fmla="*/ 404 h 413"/>
                <a:gd name="T4" fmla="*/ 311 w 319"/>
                <a:gd name="T5" fmla="*/ 375 h 413"/>
                <a:gd name="T6" fmla="*/ 189 w 319"/>
                <a:gd name="T7" fmla="*/ 254 h 413"/>
                <a:gd name="T8" fmla="*/ 177 w 319"/>
                <a:gd name="T9" fmla="*/ 225 h 413"/>
                <a:gd name="T10" fmla="*/ 177 w 319"/>
                <a:gd name="T11" fmla="*/ 185 h 413"/>
                <a:gd name="T12" fmla="*/ 187 w 319"/>
                <a:gd name="T13" fmla="*/ 173 h 413"/>
                <a:gd name="T14" fmla="*/ 210 w 319"/>
                <a:gd name="T15" fmla="*/ 169 h 413"/>
                <a:gd name="T16" fmla="*/ 229 w 319"/>
                <a:gd name="T17" fmla="*/ 139 h 413"/>
                <a:gd name="T18" fmla="*/ 198 w 319"/>
                <a:gd name="T19" fmla="*/ 20 h 413"/>
                <a:gd name="T20" fmla="*/ 195 w 319"/>
                <a:gd name="T21" fmla="*/ 13 h 413"/>
                <a:gd name="T22" fmla="*/ 166 w 319"/>
                <a:gd name="T23" fmla="*/ 4 h 413"/>
                <a:gd name="T24" fmla="*/ 78 w 319"/>
                <a:gd name="T25" fmla="*/ 39 h 413"/>
                <a:gd name="T26" fmla="*/ 64 w 319"/>
                <a:gd name="T27" fmla="*/ 67 h 413"/>
                <a:gd name="T28" fmla="*/ 89 w 319"/>
                <a:gd name="T29" fmla="*/ 167 h 413"/>
                <a:gd name="T30" fmla="*/ 113 w 319"/>
                <a:gd name="T31" fmla="*/ 186 h 413"/>
                <a:gd name="T32" fmla="*/ 127 w 319"/>
                <a:gd name="T33" fmla="*/ 184 h 413"/>
                <a:gd name="T34" fmla="*/ 141 w 319"/>
                <a:gd name="T35" fmla="*/ 196 h 413"/>
                <a:gd name="T36" fmla="*/ 141 w 319"/>
                <a:gd name="T37" fmla="*/ 226 h 413"/>
                <a:gd name="T38" fmla="*/ 129 w 319"/>
                <a:gd name="T39" fmla="*/ 255 h 413"/>
                <a:gd name="T40" fmla="*/ 8 w 319"/>
                <a:gd name="T41" fmla="*/ 376 h 413"/>
                <a:gd name="T42" fmla="*/ 8 w 319"/>
                <a:gd name="T43" fmla="*/ 405 h 413"/>
                <a:gd name="T44" fmla="*/ 37 w 319"/>
                <a:gd name="T45" fmla="*/ 405 h 413"/>
                <a:gd name="T46" fmla="*/ 121 w 319"/>
                <a:gd name="T47" fmla="*/ 321 h 413"/>
                <a:gd name="T48" fmla="*/ 141 w 319"/>
                <a:gd name="T49" fmla="*/ 329 h 413"/>
                <a:gd name="T50" fmla="*/ 141 w 319"/>
                <a:gd name="T51" fmla="*/ 389 h 413"/>
                <a:gd name="T52" fmla="*/ 142 w 319"/>
                <a:gd name="T53" fmla="*/ 394 h 413"/>
                <a:gd name="T54" fmla="*/ 177 w 319"/>
                <a:gd name="T55" fmla="*/ 394 h 413"/>
                <a:gd name="T56" fmla="*/ 178 w 319"/>
                <a:gd name="T57" fmla="*/ 389 h 413"/>
                <a:gd name="T58" fmla="*/ 178 w 319"/>
                <a:gd name="T59" fmla="*/ 329 h 413"/>
                <a:gd name="T60" fmla="*/ 199 w 319"/>
                <a:gd name="T61" fmla="*/ 321 h 413"/>
                <a:gd name="T62" fmla="*/ 282 w 319"/>
                <a:gd name="T63" fmla="*/ 404 h 413"/>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319"/>
                <a:gd name="T97" fmla="*/ 0 h 413"/>
                <a:gd name="T98" fmla="*/ 319 w 319"/>
                <a:gd name="T99" fmla="*/ 413 h 413"/>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319" h="413">
                  <a:moveTo>
                    <a:pt x="282" y="404"/>
                  </a:moveTo>
                  <a:cubicBezTo>
                    <a:pt x="289" y="411"/>
                    <a:pt x="303" y="411"/>
                    <a:pt x="311" y="404"/>
                  </a:cubicBezTo>
                  <a:cubicBezTo>
                    <a:pt x="319" y="396"/>
                    <a:pt x="319" y="383"/>
                    <a:pt x="311" y="375"/>
                  </a:cubicBezTo>
                  <a:cubicBezTo>
                    <a:pt x="189" y="254"/>
                    <a:pt x="189" y="254"/>
                    <a:pt x="189" y="254"/>
                  </a:cubicBezTo>
                  <a:cubicBezTo>
                    <a:pt x="181" y="246"/>
                    <a:pt x="177" y="236"/>
                    <a:pt x="177" y="225"/>
                  </a:cubicBezTo>
                  <a:cubicBezTo>
                    <a:pt x="177" y="185"/>
                    <a:pt x="177" y="185"/>
                    <a:pt x="177" y="185"/>
                  </a:cubicBezTo>
                  <a:cubicBezTo>
                    <a:pt x="177" y="179"/>
                    <a:pt x="182" y="174"/>
                    <a:pt x="187" y="173"/>
                  </a:cubicBezTo>
                  <a:cubicBezTo>
                    <a:pt x="210" y="169"/>
                    <a:pt x="210" y="169"/>
                    <a:pt x="210" y="169"/>
                  </a:cubicBezTo>
                  <a:cubicBezTo>
                    <a:pt x="223" y="167"/>
                    <a:pt x="233" y="152"/>
                    <a:pt x="229" y="139"/>
                  </a:cubicBezTo>
                  <a:cubicBezTo>
                    <a:pt x="198" y="20"/>
                    <a:pt x="198" y="20"/>
                    <a:pt x="198" y="20"/>
                  </a:cubicBezTo>
                  <a:cubicBezTo>
                    <a:pt x="197" y="18"/>
                    <a:pt x="197" y="15"/>
                    <a:pt x="195" y="13"/>
                  </a:cubicBezTo>
                  <a:cubicBezTo>
                    <a:pt x="189" y="4"/>
                    <a:pt x="176" y="0"/>
                    <a:pt x="166" y="4"/>
                  </a:cubicBezTo>
                  <a:cubicBezTo>
                    <a:pt x="78" y="39"/>
                    <a:pt x="78" y="39"/>
                    <a:pt x="78" y="39"/>
                  </a:cubicBezTo>
                  <a:cubicBezTo>
                    <a:pt x="67" y="43"/>
                    <a:pt x="61" y="56"/>
                    <a:pt x="64" y="67"/>
                  </a:cubicBezTo>
                  <a:cubicBezTo>
                    <a:pt x="89" y="167"/>
                    <a:pt x="89" y="167"/>
                    <a:pt x="89" y="167"/>
                  </a:cubicBezTo>
                  <a:cubicBezTo>
                    <a:pt x="92" y="178"/>
                    <a:pt x="102" y="186"/>
                    <a:pt x="113" y="186"/>
                  </a:cubicBezTo>
                  <a:cubicBezTo>
                    <a:pt x="114" y="186"/>
                    <a:pt x="120" y="185"/>
                    <a:pt x="127" y="184"/>
                  </a:cubicBezTo>
                  <a:cubicBezTo>
                    <a:pt x="134" y="183"/>
                    <a:pt x="141" y="188"/>
                    <a:pt x="141" y="196"/>
                  </a:cubicBezTo>
                  <a:cubicBezTo>
                    <a:pt x="141" y="226"/>
                    <a:pt x="141" y="226"/>
                    <a:pt x="141" y="226"/>
                  </a:cubicBezTo>
                  <a:cubicBezTo>
                    <a:pt x="141" y="237"/>
                    <a:pt x="137" y="247"/>
                    <a:pt x="129" y="255"/>
                  </a:cubicBezTo>
                  <a:cubicBezTo>
                    <a:pt x="8" y="376"/>
                    <a:pt x="8" y="376"/>
                    <a:pt x="8" y="376"/>
                  </a:cubicBezTo>
                  <a:cubicBezTo>
                    <a:pt x="0" y="384"/>
                    <a:pt x="0" y="397"/>
                    <a:pt x="8" y="405"/>
                  </a:cubicBezTo>
                  <a:cubicBezTo>
                    <a:pt x="16" y="412"/>
                    <a:pt x="29" y="413"/>
                    <a:pt x="37" y="405"/>
                  </a:cubicBezTo>
                  <a:cubicBezTo>
                    <a:pt x="121" y="321"/>
                    <a:pt x="121" y="321"/>
                    <a:pt x="121" y="321"/>
                  </a:cubicBezTo>
                  <a:cubicBezTo>
                    <a:pt x="128" y="313"/>
                    <a:pt x="141" y="319"/>
                    <a:pt x="141" y="329"/>
                  </a:cubicBezTo>
                  <a:cubicBezTo>
                    <a:pt x="141" y="389"/>
                    <a:pt x="141" y="389"/>
                    <a:pt x="141" y="389"/>
                  </a:cubicBezTo>
                  <a:cubicBezTo>
                    <a:pt x="141" y="391"/>
                    <a:pt x="141" y="392"/>
                    <a:pt x="142" y="394"/>
                  </a:cubicBezTo>
                  <a:cubicBezTo>
                    <a:pt x="146" y="412"/>
                    <a:pt x="173" y="412"/>
                    <a:pt x="177" y="394"/>
                  </a:cubicBezTo>
                  <a:cubicBezTo>
                    <a:pt x="178" y="392"/>
                    <a:pt x="178" y="391"/>
                    <a:pt x="178" y="389"/>
                  </a:cubicBezTo>
                  <a:cubicBezTo>
                    <a:pt x="178" y="329"/>
                    <a:pt x="178" y="329"/>
                    <a:pt x="178" y="329"/>
                  </a:cubicBezTo>
                  <a:cubicBezTo>
                    <a:pt x="178" y="319"/>
                    <a:pt x="191" y="313"/>
                    <a:pt x="199" y="321"/>
                  </a:cubicBezTo>
                  <a:cubicBezTo>
                    <a:pt x="198" y="320"/>
                    <a:pt x="282" y="404"/>
                    <a:pt x="282" y="404"/>
                  </a:cubicBezTo>
                  <a:close/>
                </a:path>
              </a:pathLst>
            </a:cu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grpSp>
      <p:sp>
        <p:nvSpPr>
          <p:cNvPr id="22546" name="矩形 19"/>
          <p:cNvSpPr>
            <a:spLocks noChangeArrowheads="1"/>
          </p:cNvSpPr>
          <p:nvPr/>
        </p:nvSpPr>
        <p:spPr bwMode="auto">
          <a:xfrm>
            <a:off x="5740400" y="3883025"/>
            <a:ext cx="75088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solidFill>
                  <a:srgbClr val="000000"/>
                </a:solidFill>
                <a:latin typeface="Calibri" pitchFamily="34" charset="0"/>
                <a:cs typeface="Calibri" pitchFamily="34" charset="0"/>
                <a:sym typeface="Calibri" pitchFamily="34" charset="0"/>
              </a:rPr>
              <a:t>SWOT</a:t>
            </a:r>
            <a:endParaRPr lang="zh-CN" altLang="en-US">
              <a:solidFill>
                <a:srgbClr val="000000"/>
              </a:solidFill>
              <a:latin typeface="Calibri" pitchFamily="34" charset="0"/>
              <a:sym typeface="宋体" pitchFamily="2" charset="-122"/>
            </a:endParaRPr>
          </a:p>
        </p:txBody>
      </p:sp>
      <p:sp>
        <p:nvSpPr>
          <p:cNvPr id="22547" name="文本框 20"/>
          <p:cNvSpPr>
            <a:spLocks noChangeArrowheads="1"/>
          </p:cNvSpPr>
          <p:nvPr/>
        </p:nvSpPr>
        <p:spPr bwMode="auto">
          <a:xfrm>
            <a:off x="4006850" y="2101850"/>
            <a:ext cx="147955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sz="6000">
                <a:solidFill>
                  <a:schemeClr val="bg1"/>
                </a:solidFill>
                <a:sym typeface="Arial" pitchFamily="34" charset="0"/>
              </a:rPr>
              <a:t>S</a:t>
            </a:r>
          </a:p>
        </p:txBody>
      </p:sp>
      <p:sp>
        <p:nvSpPr>
          <p:cNvPr id="22548" name="文本框 21"/>
          <p:cNvSpPr>
            <a:spLocks noChangeArrowheads="1"/>
          </p:cNvSpPr>
          <p:nvPr/>
        </p:nvSpPr>
        <p:spPr bwMode="auto">
          <a:xfrm>
            <a:off x="6705600" y="2101850"/>
            <a:ext cx="147955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sz="6000">
                <a:solidFill>
                  <a:srgbClr val="000000"/>
                </a:solidFill>
                <a:sym typeface="Arial" pitchFamily="34" charset="0"/>
              </a:rPr>
              <a:t>W</a:t>
            </a:r>
          </a:p>
        </p:txBody>
      </p:sp>
      <p:sp>
        <p:nvSpPr>
          <p:cNvPr id="22549" name="文本框 22"/>
          <p:cNvSpPr>
            <a:spLocks noChangeArrowheads="1"/>
          </p:cNvSpPr>
          <p:nvPr/>
        </p:nvSpPr>
        <p:spPr bwMode="auto">
          <a:xfrm>
            <a:off x="4006850" y="4168775"/>
            <a:ext cx="1479550" cy="1004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sz="6000">
                <a:solidFill>
                  <a:srgbClr val="000000"/>
                </a:solidFill>
                <a:sym typeface="Arial" pitchFamily="34" charset="0"/>
              </a:rPr>
              <a:t>O</a:t>
            </a:r>
          </a:p>
        </p:txBody>
      </p:sp>
      <p:sp>
        <p:nvSpPr>
          <p:cNvPr id="22550" name="文本框 23"/>
          <p:cNvSpPr>
            <a:spLocks noChangeArrowheads="1"/>
          </p:cNvSpPr>
          <p:nvPr/>
        </p:nvSpPr>
        <p:spPr bwMode="auto">
          <a:xfrm>
            <a:off x="6705600" y="4168775"/>
            <a:ext cx="1479550" cy="1004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sz="6000">
                <a:solidFill>
                  <a:schemeClr val="bg1"/>
                </a:solidFill>
                <a:sym typeface="Arial" pitchFamily="34" charset="0"/>
              </a:rPr>
              <a:t>T</a:t>
            </a:r>
          </a:p>
        </p:txBody>
      </p:sp>
      <p:grpSp>
        <p:nvGrpSpPr>
          <p:cNvPr id="22551" name="组合 27"/>
          <p:cNvGrpSpPr>
            <a:grpSpLocks/>
          </p:cNvGrpSpPr>
          <p:nvPr/>
        </p:nvGrpSpPr>
        <p:grpSpPr bwMode="auto">
          <a:xfrm>
            <a:off x="977900" y="1844675"/>
            <a:ext cx="2419350" cy="1517650"/>
            <a:chOff x="0" y="0"/>
            <a:chExt cx="2419524" cy="1518396"/>
          </a:xfrm>
        </p:grpSpPr>
        <p:sp>
          <p:nvSpPr>
            <p:cNvPr id="22552" name="矩形 25"/>
            <p:cNvSpPr>
              <a:spLocks noChangeArrowheads="1"/>
            </p:cNvSpPr>
            <p:nvPr/>
          </p:nvSpPr>
          <p:spPr bwMode="auto">
            <a:xfrm>
              <a:off x="0" y="561916"/>
              <a:ext cx="2387533" cy="956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lnSpc>
                  <a:spcPts val="2300"/>
                </a:lnSpc>
              </a:pPr>
              <a:r>
                <a:rPr lang="en-US" sz="1600">
                  <a:solidFill>
                    <a:srgbClr val="262626"/>
                  </a:solidFill>
                  <a:latin typeface="Open Sans" pitchFamily="2" charset="0"/>
                  <a:ea typeface="Open Sans" pitchFamily="2" charset="0"/>
                  <a:cs typeface="Open Sans" pitchFamily="2" charset="0"/>
                  <a:sym typeface="Open Sans" pitchFamily="2" charset="0"/>
                </a:rPr>
                <a:t>Lorem ipsum dolor sit amet, consectetur adipisicing elit.</a:t>
              </a:r>
              <a:endParaRPr lang="zh-CN" altLang="en-US" sz="1600">
                <a:solidFill>
                  <a:srgbClr val="262626"/>
                </a:solidFill>
                <a:latin typeface="Open Sans" pitchFamily="2" charset="0"/>
                <a:sym typeface="Open Sans" pitchFamily="2" charset="0"/>
              </a:endParaRPr>
            </a:p>
          </p:txBody>
        </p:sp>
        <p:sp>
          <p:nvSpPr>
            <p:cNvPr id="22553" name="文本框 26"/>
            <p:cNvSpPr>
              <a:spLocks noChangeArrowheads="1"/>
            </p:cNvSpPr>
            <p:nvPr/>
          </p:nvSpPr>
          <p:spPr bwMode="auto">
            <a:xfrm>
              <a:off x="547181" y="0"/>
              <a:ext cx="187234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r>
                <a:rPr lang="en-US" sz="2400">
                  <a:solidFill>
                    <a:srgbClr val="3F3F3F"/>
                  </a:solidFill>
                  <a:sym typeface="Arial" pitchFamily="34" charset="0"/>
                </a:rPr>
                <a:t>Strategy </a:t>
              </a:r>
            </a:p>
          </p:txBody>
        </p:sp>
      </p:grpSp>
      <p:grpSp>
        <p:nvGrpSpPr>
          <p:cNvPr id="22554" name="组合 28"/>
          <p:cNvGrpSpPr>
            <a:grpSpLocks/>
          </p:cNvGrpSpPr>
          <p:nvPr/>
        </p:nvGrpSpPr>
        <p:grpSpPr bwMode="auto">
          <a:xfrm>
            <a:off x="977900" y="3965575"/>
            <a:ext cx="2419350" cy="1517650"/>
            <a:chOff x="0" y="0"/>
            <a:chExt cx="2419524" cy="1518396"/>
          </a:xfrm>
        </p:grpSpPr>
        <p:sp>
          <p:nvSpPr>
            <p:cNvPr id="22555" name="矩形 29"/>
            <p:cNvSpPr>
              <a:spLocks noChangeArrowheads="1"/>
            </p:cNvSpPr>
            <p:nvPr/>
          </p:nvSpPr>
          <p:spPr bwMode="auto">
            <a:xfrm>
              <a:off x="0" y="561916"/>
              <a:ext cx="2387533" cy="956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lnSpc>
                  <a:spcPts val="2300"/>
                </a:lnSpc>
              </a:pPr>
              <a:r>
                <a:rPr lang="en-US" sz="1600">
                  <a:solidFill>
                    <a:srgbClr val="262626"/>
                  </a:solidFill>
                  <a:latin typeface="Open Sans" pitchFamily="2" charset="0"/>
                  <a:ea typeface="Open Sans" pitchFamily="2" charset="0"/>
                  <a:cs typeface="Open Sans" pitchFamily="2" charset="0"/>
                  <a:sym typeface="Open Sans" pitchFamily="2" charset="0"/>
                </a:rPr>
                <a:t>Lorem ipsum dolor sit amet, consectetur adipisicing elit.</a:t>
              </a:r>
              <a:endParaRPr lang="zh-CN" altLang="en-US" sz="1600">
                <a:solidFill>
                  <a:srgbClr val="262626"/>
                </a:solidFill>
                <a:latin typeface="Open Sans" pitchFamily="2" charset="0"/>
                <a:sym typeface="Open Sans" pitchFamily="2" charset="0"/>
              </a:endParaRPr>
            </a:p>
          </p:txBody>
        </p:sp>
        <p:sp>
          <p:nvSpPr>
            <p:cNvPr id="22556" name="文本框 30"/>
            <p:cNvSpPr>
              <a:spLocks noChangeArrowheads="1"/>
            </p:cNvSpPr>
            <p:nvPr/>
          </p:nvSpPr>
          <p:spPr bwMode="auto">
            <a:xfrm>
              <a:off x="241073" y="0"/>
              <a:ext cx="217845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r>
                <a:rPr lang="en-US" sz="2400">
                  <a:solidFill>
                    <a:srgbClr val="FFC000"/>
                  </a:solidFill>
                  <a:sym typeface="Arial" pitchFamily="34" charset="0"/>
                </a:rPr>
                <a:t>Opportunities  </a:t>
              </a:r>
            </a:p>
          </p:txBody>
        </p:sp>
      </p:grpSp>
      <p:grpSp>
        <p:nvGrpSpPr>
          <p:cNvPr id="22557" name="组合 34"/>
          <p:cNvGrpSpPr>
            <a:grpSpLocks/>
          </p:cNvGrpSpPr>
          <p:nvPr/>
        </p:nvGrpSpPr>
        <p:grpSpPr bwMode="auto">
          <a:xfrm>
            <a:off x="8872538" y="1844675"/>
            <a:ext cx="2387600" cy="1539875"/>
            <a:chOff x="0" y="0"/>
            <a:chExt cx="2387533" cy="1539107"/>
          </a:xfrm>
        </p:grpSpPr>
        <p:sp>
          <p:nvSpPr>
            <p:cNvPr id="22558" name="矩形 32"/>
            <p:cNvSpPr>
              <a:spLocks noChangeArrowheads="1"/>
            </p:cNvSpPr>
            <p:nvPr/>
          </p:nvSpPr>
          <p:spPr bwMode="auto">
            <a:xfrm>
              <a:off x="0" y="561916"/>
              <a:ext cx="2387533" cy="9771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ts val="2300"/>
                </a:lnSpc>
              </a:pPr>
              <a:r>
                <a:rPr lang="en-US" sz="1600">
                  <a:solidFill>
                    <a:srgbClr val="262626"/>
                  </a:solidFill>
                  <a:latin typeface="Open Sans" pitchFamily="2" charset="0"/>
                  <a:ea typeface="Open Sans" pitchFamily="2" charset="0"/>
                  <a:cs typeface="Open Sans" pitchFamily="2" charset="0"/>
                  <a:sym typeface="Open Sans" pitchFamily="2" charset="0"/>
                </a:rPr>
                <a:t>Lorem ipsum dolor sit amet, consectetur adipisicing elit.</a:t>
              </a:r>
              <a:endParaRPr lang="zh-CN" altLang="en-US" sz="1600">
                <a:solidFill>
                  <a:srgbClr val="262626"/>
                </a:solidFill>
                <a:latin typeface="Open Sans" pitchFamily="2" charset="0"/>
                <a:sym typeface="Open Sans" pitchFamily="2" charset="0"/>
              </a:endParaRPr>
            </a:p>
          </p:txBody>
        </p:sp>
        <p:sp>
          <p:nvSpPr>
            <p:cNvPr id="22559" name="文本框 33"/>
            <p:cNvSpPr>
              <a:spLocks noChangeArrowheads="1"/>
            </p:cNvSpPr>
            <p:nvPr/>
          </p:nvSpPr>
          <p:spPr bwMode="auto">
            <a:xfrm>
              <a:off x="0" y="0"/>
              <a:ext cx="187234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2400">
                  <a:solidFill>
                    <a:srgbClr val="FFC000"/>
                  </a:solidFill>
                  <a:sym typeface="Arial" pitchFamily="34" charset="0"/>
                </a:rPr>
                <a:t>Weakness </a:t>
              </a:r>
            </a:p>
          </p:txBody>
        </p:sp>
      </p:grpSp>
      <p:grpSp>
        <p:nvGrpSpPr>
          <p:cNvPr id="22560" name="组合 35"/>
          <p:cNvGrpSpPr>
            <a:grpSpLocks/>
          </p:cNvGrpSpPr>
          <p:nvPr/>
        </p:nvGrpSpPr>
        <p:grpSpPr bwMode="auto">
          <a:xfrm>
            <a:off x="8813800" y="3944938"/>
            <a:ext cx="2387600" cy="1539875"/>
            <a:chOff x="0" y="0"/>
            <a:chExt cx="2387533" cy="1539107"/>
          </a:xfrm>
        </p:grpSpPr>
        <p:sp>
          <p:nvSpPr>
            <p:cNvPr id="22561" name="矩形 36"/>
            <p:cNvSpPr>
              <a:spLocks noChangeArrowheads="1"/>
            </p:cNvSpPr>
            <p:nvPr/>
          </p:nvSpPr>
          <p:spPr bwMode="auto">
            <a:xfrm>
              <a:off x="0" y="561916"/>
              <a:ext cx="2387533" cy="9771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ts val="2300"/>
                </a:lnSpc>
              </a:pPr>
              <a:r>
                <a:rPr lang="en-US" sz="1600">
                  <a:solidFill>
                    <a:srgbClr val="262626"/>
                  </a:solidFill>
                  <a:latin typeface="Open Sans" pitchFamily="2" charset="0"/>
                  <a:ea typeface="Open Sans" pitchFamily="2" charset="0"/>
                  <a:cs typeface="Open Sans" pitchFamily="2" charset="0"/>
                  <a:sym typeface="Open Sans" pitchFamily="2" charset="0"/>
                </a:rPr>
                <a:t>Lorem ipsum dolor sit amet, consectetur adipisicing elit.</a:t>
              </a:r>
              <a:endParaRPr lang="zh-CN" altLang="en-US" sz="1600">
                <a:solidFill>
                  <a:srgbClr val="262626"/>
                </a:solidFill>
                <a:latin typeface="Open Sans" pitchFamily="2" charset="0"/>
                <a:sym typeface="Open Sans" pitchFamily="2" charset="0"/>
              </a:endParaRPr>
            </a:p>
          </p:txBody>
        </p:sp>
        <p:sp>
          <p:nvSpPr>
            <p:cNvPr id="22562" name="文本框 37"/>
            <p:cNvSpPr>
              <a:spLocks noChangeArrowheads="1"/>
            </p:cNvSpPr>
            <p:nvPr/>
          </p:nvSpPr>
          <p:spPr bwMode="auto">
            <a:xfrm>
              <a:off x="0" y="0"/>
              <a:ext cx="187234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2400">
                  <a:solidFill>
                    <a:srgbClr val="3F3F3F"/>
                  </a:solidFill>
                  <a:sym typeface="Arial" pitchFamily="34" charset="0"/>
                </a:rPr>
                <a:t>Theaters </a:t>
              </a:r>
            </a:p>
          </p:txBody>
        </p:sp>
      </p:grpSp>
    </p:spTree>
  </p:cSld>
  <p:clrMapOvr>
    <a:masterClrMapping/>
  </p:clrMapOvr>
  <p:transition spd="slow">
    <p:push dir="u"/>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图片 14"/>
          <p:cNvPicPr>
            <a:picLocks noChangeAspect="1" noChangeArrowheads="1"/>
          </p:cNvPicPr>
          <p:nvPr/>
        </p:nvPicPr>
        <p:blipFill>
          <a:blip r:embed="rId2">
            <a:extLst>
              <a:ext uri="{28A0092B-C50C-407E-A947-70E740481C1C}">
                <a14:useLocalDpi xmlns:a14="http://schemas.microsoft.com/office/drawing/2010/main" val="0"/>
              </a:ext>
            </a:extLst>
          </a:blip>
          <a:srcRect b="15358"/>
          <a:stretch>
            <a:fillRect/>
          </a:stretch>
        </p:blipFill>
        <p:spPr bwMode="auto">
          <a:xfrm>
            <a:off x="0" y="0"/>
            <a:ext cx="12192000" cy="6877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3" name="矩形 12"/>
          <p:cNvSpPr>
            <a:spLocks noChangeArrowheads="1"/>
          </p:cNvSpPr>
          <p:nvPr/>
        </p:nvSpPr>
        <p:spPr bwMode="auto">
          <a:xfrm>
            <a:off x="0" y="5048250"/>
            <a:ext cx="12192000" cy="1809750"/>
          </a:xfrm>
          <a:prstGeom prst="rect">
            <a:avLst/>
          </a:prstGeom>
          <a:solidFill>
            <a:srgbClr val="FFCF01">
              <a:alpha val="89000"/>
            </a:srgbClr>
          </a:solidFill>
          <a:ln>
            <a:noFill/>
          </a:ln>
          <a:extLst>
            <a:ext uri="{91240B29-F687-4F45-9708-019B960494DF}">
              <a14:hiddenLine xmlns:a14="http://schemas.microsoft.com/office/drawing/2010/main" w="12700" cap="flat" cmpd="sng">
                <a:solidFill>
                  <a:srgbClr val="2F6583"/>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5124" name="文本框 18"/>
          <p:cNvSpPr>
            <a:spLocks noChangeArrowheads="1"/>
          </p:cNvSpPr>
          <p:nvPr/>
        </p:nvSpPr>
        <p:spPr bwMode="auto">
          <a:xfrm>
            <a:off x="2743200" y="5141913"/>
            <a:ext cx="4648200" cy="769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4400">
                <a:solidFill>
                  <a:srgbClr val="262626"/>
                </a:solidFill>
                <a:latin typeface="Open Sans" pitchFamily="2" charset="0"/>
                <a:ea typeface="Open Sans" pitchFamily="2" charset="0"/>
                <a:cs typeface="Open Sans" pitchFamily="2" charset="0"/>
                <a:sym typeface="Open Sans" pitchFamily="2" charset="0"/>
              </a:rPr>
              <a:t>The Title In Here</a:t>
            </a:r>
            <a:endParaRPr lang="zh-CN" altLang="en-US" sz="4400">
              <a:solidFill>
                <a:srgbClr val="262626"/>
              </a:solidFill>
              <a:latin typeface="Open Sans" pitchFamily="2" charset="0"/>
              <a:sym typeface="Open Sans" pitchFamily="2" charset="0"/>
            </a:endParaRPr>
          </a:p>
        </p:txBody>
      </p:sp>
      <p:sp>
        <p:nvSpPr>
          <p:cNvPr id="5125" name="文本框 20"/>
          <p:cNvSpPr>
            <a:spLocks noChangeArrowheads="1"/>
          </p:cNvSpPr>
          <p:nvPr/>
        </p:nvSpPr>
        <p:spPr bwMode="auto">
          <a:xfrm>
            <a:off x="2743200" y="5803900"/>
            <a:ext cx="7023100"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2800" i="1">
                <a:solidFill>
                  <a:schemeClr val="bg1"/>
                </a:solidFill>
                <a:sym typeface="Arial" pitchFamily="34" charset="0"/>
              </a:rPr>
              <a:t>The Newest Free Business Template </a:t>
            </a:r>
            <a:endParaRPr lang="zh-CN" altLang="en-US" sz="2800" i="1">
              <a:solidFill>
                <a:schemeClr val="bg1"/>
              </a:solidFill>
              <a:sym typeface="Arial" pitchFamily="34" charset="0"/>
            </a:endParaRPr>
          </a:p>
        </p:txBody>
      </p:sp>
      <p:sp>
        <p:nvSpPr>
          <p:cNvPr id="5126" name="矩形 8"/>
          <p:cNvSpPr>
            <a:spLocks noChangeArrowheads="1"/>
          </p:cNvSpPr>
          <p:nvPr/>
        </p:nvSpPr>
        <p:spPr bwMode="auto">
          <a:xfrm>
            <a:off x="0" y="0"/>
            <a:ext cx="2381250" cy="5048250"/>
          </a:xfrm>
          <a:prstGeom prst="rect">
            <a:avLst/>
          </a:prstGeom>
          <a:solidFill>
            <a:srgbClr val="FFCF01">
              <a:alpha val="39999"/>
            </a:srgbClr>
          </a:solidFill>
          <a:ln>
            <a:noFill/>
          </a:ln>
          <a:extLst>
            <a:ext uri="{91240B29-F687-4F45-9708-019B960494DF}">
              <a14:hiddenLine xmlns:a14="http://schemas.microsoft.com/office/drawing/2010/main" w="12700" cap="flat" cmpd="sng">
                <a:solidFill>
                  <a:srgbClr val="2F6583"/>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nvGrpSpPr>
          <p:cNvPr id="5127" name="组合 17"/>
          <p:cNvGrpSpPr>
            <a:grpSpLocks/>
          </p:cNvGrpSpPr>
          <p:nvPr/>
        </p:nvGrpSpPr>
        <p:grpSpPr bwMode="auto">
          <a:xfrm>
            <a:off x="244475" y="4591050"/>
            <a:ext cx="1890713" cy="1890713"/>
            <a:chOff x="0" y="0"/>
            <a:chExt cx="1890713" cy="1890713"/>
          </a:xfrm>
        </p:grpSpPr>
        <p:sp>
          <p:nvSpPr>
            <p:cNvPr id="5128" name="椭圆 15"/>
            <p:cNvSpPr>
              <a:spLocks noChangeArrowheads="1"/>
            </p:cNvSpPr>
            <p:nvPr/>
          </p:nvSpPr>
          <p:spPr bwMode="auto">
            <a:xfrm>
              <a:off x="0" y="0"/>
              <a:ext cx="1890713" cy="1890713"/>
            </a:xfrm>
            <a:prstGeom prst="ellipse">
              <a:avLst/>
            </a:prstGeom>
            <a:solidFill>
              <a:srgbClr val="231F20">
                <a:alpha val="89000"/>
              </a:srgbClr>
            </a:solidFill>
            <a:ln>
              <a:noFill/>
            </a:ln>
            <a:extLst>
              <a:ext uri="{91240B29-F687-4F45-9708-019B960494DF}">
                <a14:hiddenLine xmlns:a14="http://schemas.microsoft.com/office/drawing/2010/main" w="12700" cap="flat" cmpd="sng">
                  <a:solidFill>
                    <a:srgbClr val="2F6583"/>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5129" name="文本框 16"/>
            <p:cNvSpPr>
              <a:spLocks noChangeArrowheads="1"/>
            </p:cNvSpPr>
            <p:nvPr/>
          </p:nvSpPr>
          <p:spPr bwMode="auto">
            <a:xfrm>
              <a:off x="109538" y="283637"/>
              <a:ext cx="1671637"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sz="8000">
                  <a:solidFill>
                    <a:srgbClr val="FFCF01"/>
                  </a:solidFill>
                  <a:sym typeface="Arial" pitchFamily="34" charset="0"/>
                </a:rPr>
                <a:t>0 1</a:t>
              </a:r>
            </a:p>
          </p:txBody>
        </p:sp>
      </p:grpSp>
    </p:spTree>
  </p:cSld>
  <p:clrMapOvr>
    <a:masterClrMapping/>
  </p:clrMapOvr>
  <p:transition spd="slow">
    <p:fad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矩形 1"/>
          <p:cNvSpPr>
            <a:spLocks noChangeArrowheads="1"/>
          </p:cNvSpPr>
          <p:nvPr/>
        </p:nvSpPr>
        <p:spPr bwMode="auto">
          <a:xfrm>
            <a:off x="6546850" y="377825"/>
            <a:ext cx="5645150" cy="646113"/>
          </a:xfrm>
          <a:prstGeom prst="rect">
            <a:avLst/>
          </a:prstGeom>
          <a:solidFill>
            <a:srgbClr val="231F20"/>
          </a:solidFill>
          <a:ln>
            <a:noFill/>
          </a:ln>
          <a:extLst>
            <a:ext uri="{91240B29-F687-4F45-9708-019B960494DF}">
              <a14:hiddenLine xmlns:a14="http://schemas.microsoft.com/office/drawing/2010/main" w="12700" cap="flat" cmpd="sng">
                <a:solidFill>
                  <a:srgbClr val="2F6583"/>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3555" name="Freeform 47"/>
          <p:cNvSpPr>
            <a:spLocks noEditPoints="1" noChangeArrowheads="1"/>
          </p:cNvSpPr>
          <p:nvPr/>
        </p:nvSpPr>
        <p:spPr bwMode="auto">
          <a:xfrm rot="16200000">
            <a:off x="535781" y="464344"/>
            <a:ext cx="544513" cy="542925"/>
          </a:xfrm>
          <a:custGeom>
            <a:avLst/>
            <a:gdLst>
              <a:gd name="T0" fmla="*/ 192 w 192"/>
              <a:gd name="T1" fmla="*/ 96 h 192"/>
              <a:gd name="T2" fmla="*/ 96 w 192"/>
              <a:gd name="T3" fmla="*/ 0 h 192"/>
              <a:gd name="T4" fmla="*/ 0 w 192"/>
              <a:gd name="T5" fmla="*/ 96 h 192"/>
              <a:gd name="T6" fmla="*/ 96 w 192"/>
              <a:gd name="T7" fmla="*/ 192 h 192"/>
              <a:gd name="T8" fmla="*/ 192 w 192"/>
              <a:gd name="T9" fmla="*/ 96 h 192"/>
              <a:gd name="T10" fmla="*/ 168 w 192"/>
              <a:gd name="T11" fmla="*/ 96 h 192"/>
              <a:gd name="T12" fmla="*/ 96 w 192"/>
              <a:gd name="T13" fmla="*/ 168 h 192"/>
              <a:gd name="T14" fmla="*/ 24 w 192"/>
              <a:gd name="T15" fmla="*/ 96 h 192"/>
              <a:gd name="T16" fmla="*/ 96 w 192"/>
              <a:gd name="T17" fmla="*/ 24 h 192"/>
              <a:gd name="T18" fmla="*/ 168 w 192"/>
              <a:gd name="T19" fmla="*/ 96 h 192"/>
              <a:gd name="T20" fmla="*/ 104 w 192"/>
              <a:gd name="T21" fmla="*/ 140 h 192"/>
              <a:gd name="T22" fmla="*/ 96 w 192"/>
              <a:gd name="T23" fmla="*/ 144 h 192"/>
              <a:gd name="T24" fmla="*/ 88 w 192"/>
              <a:gd name="T25" fmla="*/ 140 h 192"/>
              <a:gd name="T26" fmla="*/ 64 w 192"/>
              <a:gd name="T27" fmla="*/ 116 h 192"/>
              <a:gd name="T28" fmla="*/ 61 w 192"/>
              <a:gd name="T29" fmla="*/ 103 h 192"/>
              <a:gd name="T30" fmla="*/ 72 w 192"/>
              <a:gd name="T31" fmla="*/ 96 h 192"/>
              <a:gd name="T32" fmla="*/ 84 w 192"/>
              <a:gd name="T33" fmla="*/ 96 h 192"/>
              <a:gd name="T34" fmla="*/ 84 w 192"/>
              <a:gd name="T35" fmla="*/ 60 h 192"/>
              <a:gd name="T36" fmla="*/ 96 w 192"/>
              <a:gd name="T37" fmla="*/ 48 h 192"/>
              <a:gd name="T38" fmla="*/ 108 w 192"/>
              <a:gd name="T39" fmla="*/ 60 h 192"/>
              <a:gd name="T40" fmla="*/ 108 w 192"/>
              <a:gd name="T41" fmla="*/ 96 h 192"/>
              <a:gd name="T42" fmla="*/ 120 w 192"/>
              <a:gd name="T43" fmla="*/ 96 h 192"/>
              <a:gd name="T44" fmla="*/ 131 w 192"/>
              <a:gd name="T45" fmla="*/ 103 h 192"/>
              <a:gd name="T46" fmla="*/ 128 w 192"/>
              <a:gd name="T47" fmla="*/ 116 h 192"/>
              <a:gd name="T48" fmla="*/ 104 w 192"/>
              <a:gd name="T49" fmla="*/ 140 h 19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92"/>
              <a:gd name="T76" fmla="*/ 0 h 192"/>
              <a:gd name="T77" fmla="*/ 192 w 192"/>
              <a:gd name="T78" fmla="*/ 192 h 19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92" h="192">
                <a:moveTo>
                  <a:pt x="192" y="96"/>
                </a:moveTo>
                <a:cubicBezTo>
                  <a:pt x="192" y="43"/>
                  <a:pt x="149" y="0"/>
                  <a:pt x="96" y="0"/>
                </a:cubicBezTo>
                <a:cubicBezTo>
                  <a:pt x="43" y="0"/>
                  <a:pt x="0" y="43"/>
                  <a:pt x="0" y="96"/>
                </a:cubicBezTo>
                <a:cubicBezTo>
                  <a:pt x="0" y="149"/>
                  <a:pt x="43" y="192"/>
                  <a:pt x="96" y="192"/>
                </a:cubicBezTo>
                <a:cubicBezTo>
                  <a:pt x="149" y="192"/>
                  <a:pt x="192" y="149"/>
                  <a:pt x="192" y="96"/>
                </a:cubicBezTo>
                <a:close/>
                <a:moveTo>
                  <a:pt x="168" y="96"/>
                </a:moveTo>
                <a:cubicBezTo>
                  <a:pt x="168" y="136"/>
                  <a:pt x="136" y="168"/>
                  <a:pt x="96" y="168"/>
                </a:cubicBezTo>
                <a:cubicBezTo>
                  <a:pt x="56" y="168"/>
                  <a:pt x="24" y="136"/>
                  <a:pt x="24" y="96"/>
                </a:cubicBezTo>
                <a:cubicBezTo>
                  <a:pt x="24" y="56"/>
                  <a:pt x="56" y="24"/>
                  <a:pt x="96" y="24"/>
                </a:cubicBezTo>
                <a:cubicBezTo>
                  <a:pt x="136" y="24"/>
                  <a:pt x="168" y="56"/>
                  <a:pt x="168" y="96"/>
                </a:cubicBezTo>
                <a:close/>
                <a:moveTo>
                  <a:pt x="104" y="140"/>
                </a:moveTo>
                <a:cubicBezTo>
                  <a:pt x="102" y="143"/>
                  <a:pt x="99" y="144"/>
                  <a:pt x="96" y="144"/>
                </a:cubicBezTo>
                <a:cubicBezTo>
                  <a:pt x="93" y="144"/>
                  <a:pt x="90" y="143"/>
                  <a:pt x="88" y="140"/>
                </a:cubicBezTo>
                <a:cubicBezTo>
                  <a:pt x="64" y="116"/>
                  <a:pt x="64" y="116"/>
                  <a:pt x="64" y="116"/>
                </a:cubicBezTo>
                <a:cubicBezTo>
                  <a:pt x="60" y="113"/>
                  <a:pt x="59" y="108"/>
                  <a:pt x="61" y="103"/>
                </a:cubicBezTo>
                <a:cubicBezTo>
                  <a:pt x="63" y="99"/>
                  <a:pt x="67" y="96"/>
                  <a:pt x="72" y="96"/>
                </a:cubicBezTo>
                <a:cubicBezTo>
                  <a:pt x="84" y="96"/>
                  <a:pt x="84" y="96"/>
                  <a:pt x="84" y="96"/>
                </a:cubicBezTo>
                <a:cubicBezTo>
                  <a:pt x="84" y="60"/>
                  <a:pt x="84" y="60"/>
                  <a:pt x="84" y="60"/>
                </a:cubicBezTo>
                <a:cubicBezTo>
                  <a:pt x="84" y="53"/>
                  <a:pt x="89" y="48"/>
                  <a:pt x="96" y="48"/>
                </a:cubicBezTo>
                <a:cubicBezTo>
                  <a:pt x="103" y="48"/>
                  <a:pt x="108" y="53"/>
                  <a:pt x="108" y="60"/>
                </a:cubicBezTo>
                <a:cubicBezTo>
                  <a:pt x="108" y="96"/>
                  <a:pt x="108" y="96"/>
                  <a:pt x="108" y="96"/>
                </a:cubicBezTo>
                <a:cubicBezTo>
                  <a:pt x="120" y="96"/>
                  <a:pt x="120" y="96"/>
                  <a:pt x="120" y="96"/>
                </a:cubicBezTo>
                <a:cubicBezTo>
                  <a:pt x="125" y="96"/>
                  <a:pt x="129" y="99"/>
                  <a:pt x="131" y="103"/>
                </a:cubicBezTo>
                <a:cubicBezTo>
                  <a:pt x="133" y="108"/>
                  <a:pt x="132" y="113"/>
                  <a:pt x="128" y="116"/>
                </a:cubicBezTo>
                <a:lnTo>
                  <a:pt x="104" y="140"/>
                </a:lnTo>
                <a:close/>
              </a:path>
            </a:pathLst>
          </a:custGeom>
          <a:solidFill>
            <a:srgbClr val="262626"/>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3556" name="文本框 3"/>
          <p:cNvSpPr>
            <a:spLocks noChangeArrowheads="1"/>
          </p:cNvSpPr>
          <p:nvPr/>
        </p:nvSpPr>
        <p:spPr bwMode="auto">
          <a:xfrm>
            <a:off x="5741988" y="406400"/>
            <a:ext cx="5892800"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r>
              <a:rPr lang="en-US" sz="3200">
                <a:solidFill>
                  <a:schemeClr val="bg1"/>
                </a:solidFill>
                <a:latin typeface="Fira Sans" pitchFamily="2" charset="0"/>
                <a:sym typeface="Fira Sans" pitchFamily="2" charset="0"/>
              </a:rPr>
              <a:t>PEST Analysis Of Project</a:t>
            </a:r>
            <a:endParaRPr lang="zh-CN" altLang="en-US" sz="3200">
              <a:solidFill>
                <a:schemeClr val="bg1"/>
              </a:solidFill>
              <a:latin typeface="Fira Sans" pitchFamily="2" charset="0"/>
              <a:sym typeface="Fira Sans" pitchFamily="2" charset="0"/>
            </a:endParaRPr>
          </a:p>
        </p:txBody>
      </p:sp>
      <p:sp>
        <p:nvSpPr>
          <p:cNvPr id="23557" name="椭圆 4"/>
          <p:cNvSpPr>
            <a:spLocks noChangeArrowheads="1"/>
          </p:cNvSpPr>
          <p:nvPr/>
        </p:nvSpPr>
        <p:spPr bwMode="auto">
          <a:xfrm>
            <a:off x="1668463" y="2989263"/>
            <a:ext cx="1868487" cy="1868487"/>
          </a:xfrm>
          <a:prstGeom prst="ellipse">
            <a:avLst/>
          </a:prstGeom>
          <a:solidFill>
            <a:srgbClr val="595959">
              <a:alpha val="79999"/>
            </a:srgbClr>
          </a:solidFill>
          <a:ln>
            <a:noFill/>
          </a:ln>
          <a:extLst>
            <a:ext uri="{91240B29-F687-4F45-9708-019B960494DF}">
              <a14:hiddenLine xmlns:a14="http://schemas.microsoft.com/office/drawing/2010/main" w="12700" cap="flat" cmpd="sng">
                <a:solidFill>
                  <a:srgbClr val="2F6583"/>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3558" name="椭圆 5"/>
          <p:cNvSpPr>
            <a:spLocks noChangeArrowheads="1"/>
          </p:cNvSpPr>
          <p:nvPr/>
        </p:nvSpPr>
        <p:spPr bwMode="auto">
          <a:xfrm>
            <a:off x="536575" y="2000250"/>
            <a:ext cx="1868488" cy="1868488"/>
          </a:xfrm>
          <a:prstGeom prst="ellipse">
            <a:avLst/>
          </a:prstGeom>
          <a:solidFill>
            <a:srgbClr val="7F7F7F">
              <a:alpha val="79999"/>
            </a:srgbClr>
          </a:solidFill>
          <a:ln>
            <a:noFill/>
          </a:ln>
          <a:extLst>
            <a:ext uri="{91240B29-F687-4F45-9708-019B960494DF}">
              <a14:hiddenLine xmlns:a14="http://schemas.microsoft.com/office/drawing/2010/main" w="12700" cap="flat" cmpd="sng">
                <a:solidFill>
                  <a:srgbClr val="2F6583"/>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3559" name="椭圆 6"/>
          <p:cNvSpPr>
            <a:spLocks noChangeArrowheads="1"/>
          </p:cNvSpPr>
          <p:nvPr/>
        </p:nvSpPr>
        <p:spPr bwMode="auto">
          <a:xfrm>
            <a:off x="2868613" y="2000250"/>
            <a:ext cx="1868487" cy="1868488"/>
          </a:xfrm>
          <a:prstGeom prst="ellipse">
            <a:avLst/>
          </a:prstGeom>
          <a:solidFill>
            <a:srgbClr val="262626">
              <a:alpha val="79999"/>
            </a:srgbClr>
          </a:solidFill>
          <a:ln>
            <a:noFill/>
          </a:ln>
          <a:extLst>
            <a:ext uri="{91240B29-F687-4F45-9708-019B960494DF}">
              <a14:hiddenLine xmlns:a14="http://schemas.microsoft.com/office/drawing/2010/main" w="12700" cap="flat" cmpd="sng">
                <a:solidFill>
                  <a:srgbClr val="2F6583"/>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3560" name="椭圆 7"/>
          <p:cNvSpPr>
            <a:spLocks noChangeArrowheads="1"/>
          </p:cNvSpPr>
          <p:nvPr/>
        </p:nvSpPr>
        <p:spPr bwMode="auto">
          <a:xfrm>
            <a:off x="4067175" y="2989263"/>
            <a:ext cx="1868488" cy="1868487"/>
          </a:xfrm>
          <a:prstGeom prst="ellipse">
            <a:avLst/>
          </a:prstGeom>
          <a:solidFill>
            <a:srgbClr val="FFCF01">
              <a:alpha val="79999"/>
            </a:srgbClr>
          </a:solidFill>
          <a:ln>
            <a:noFill/>
          </a:ln>
          <a:extLst>
            <a:ext uri="{91240B29-F687-4F45-9708-019B960494DF}">
              <a14:hiddenLine xmlns:a14="http://schemas.microsoft.com/office/drawing/2010/main" w="12700" cap="flat" cmpd="sng">
                <a:solidFill>
                  <a:srgbClr val="2F6583"/>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3561" name="文本框 10"/>
          <p:cNvSpPr>
            <a:spLocks noChangeArrowheads="1"/>
          </p:cNvSpPr>
          <p:nvPr/>
        </p:nvSpPr>
        <p:spPr bwMode="auto">
          <a:xfrm>
            <a:off x="730250" y="2338388"/>
            <a:ext cx="147955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sz="6000">
                <a:solidFill>
                  <a:srgbClr val="FFC000"/>
                </a:solidFill>
                <a:sym typeface="Arial" pitchFamily="34" charset="0"/>
              </a:rPr>
              <a:t>P</a:t>
            </a:r>
          </a:p>
        </p:txBody>
      </p:sp>
      <p:sp>
        <p:nvSpPr>
          <p:cNvPr id="23562" name="文本框 11"/>
          <p:cNvSpPr>
            <a:spLocks noChangeArrowheads="1"/>
          </p:cNvSpPr>
          <p:nvPr/>
        </p:nvSpPr>
        <p:spPr bwMode="auto">
          <a:xfrm>
            <a:off x="1914525" y="3416300"/>
            <a:ext cx="1481138" cy="1004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sz="6000">
                <a:solidFill>
                  <a:srgbClr val="FFC000"/>
                </a:solidFill>
                <a:sym typeface="Arial" pitchFamily="34" charset="0"/>
              </a:rPr>
              <a:t>E</a:t>
            </a:r>
          </a:p>
        </p:txBody>
      </p:sp>
      <p:sp>
        <p:nvSpPr>
          <p:cNvPr id="23563" name="文本框 12"/>
          <p:cNvSpPr>
            <a:spLocks noChangeArrowheads="1"/>
          </p:cNvSpPr>
          <p:nvPr/>
        </p:nvSpPr>
        <p:spPr bwMode="auto">
          <a:xfrm>
            <a:off x="3076575" y="2400300"/>
            <a:ext cx="1479550" cy="1004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sz="6000">
                <a:solidFill>
                  <a:srgbClr val="FFC000"/>
                </a:solidFill>
                <a:sym typeface="Arial" pitchFamily="34" charset="0"/>
              </a:rPr>
              <a:t>S</a:t>
            </a:r>
          </a:p>
        </p:txBody>
      </p:sp>
      <p:sp>
        <p:nvSpPr>
          <p:cNvPr id="23564" name="文本框 13"/>
          <p:cNvSpPr>
            <a:spLocks noChangeArrowheads="1"/>
          </p:cNvSpPr>
          <p:nvPr/>
        </p:nvSpPr>
        <p:spPr bwMode="auto">
          <a:xfrm>
            <a:off x="4260850" y="3441700"/>
            <a:ext cx="1481138"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sz="6000">
                <a:solidFill>
                  <a:srgbClr val="262626"/>
                </a:solidFill>
                <a:sym typeface="Arial" pitchFamily="34" charset="0"/>
              </a:rPr>
              <a:t>T</a:t>
            </a:r>
          </a:p>
        </p:txBody>
      </p:sp>
      <p:sp>
        <p:nvSpPr>
          <p:cNvPr id="23565" name="矩形 15"/>
          <p:cNvSpPr>
            <a:spLocks noChangeArrowheads="1"/>
          </p:cNvSpPr>
          <p:nvPr/>
        </p:nvSpPr>
        <p:spPr bwMode="auto">
          <a:xfrm>
            <a:off x="8696325" y="1597025"/>
            <a:ext cx="3359150" cy="681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ts val="2300"/>
              </a:lnSpc>
            </a:pPr>
            <a:r>
              <a:rPr lang="en-US" sz="1600">
                <a:solidFill>
                  <a:srgbClr val="262626"/>
                </a:solidFill>
                <a:latin typeface="Open Sans" pitchFamily="2" charset="0"/>
                <a:ea typeface="Open Sans" pitchFamily="2" charset="0"/>
                <a:cs typeface="Open Sans" pitchFamily="2" charset="0"/>
                <a:sym typeface="Open Sans" pitchFamily="2" charset="0"/>
              </a:rPr>
              <a:t>Lorem ipsum dolor sit amet, consectetur adipisicing elit.</a:t>
            </a:r>
            <a:endParaRPr lang="zh-CN" altLang="en-US" sz="1600">
              <a:solidFill>
                <a:srgbClr val="262626"/>
              </a:solidFill>
              <a:latin typeface="Open Sans" pitchFamily="2" charset="0"/>
              <a:sym typeface="Open Sans" pitchFamily="2" charset="0"/>
            </a:endParaRPr>
          </a:p>
        </p:txBody>
      </p:sp>
      <p:sp>
        <p:nvSpPr>
          <p:cNvPr id="23566" name="文本框 16"/>
          <p:cNvSpPr>
            <a:spLocks noChangeArrowheads="1"/>
          </p:cNvSpPr>
          <p:nvPr/>
        </p:nvSpPr>
        <p:spPr bwMode="auto">
          <a:xfrm>
            <a:off x="6467475" y="1682750"/>
            <a:ext cx="15906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2400">
                <a:solidFill>
                  <a:srgbClr val="3F3F3F"/>
                </a:solidFill>
                <a:sym typeface="Arial" pitchFamily="34" charset="0"/>
              </a:rPr>
              <a:t>Polices </a:t>
            </a:r>
          </a:p>
        </p:txBody>
      </p:sp>
      <p:sp>
        <p:nvSpPr>
          <p:cNvPr id="23567" name="直接连接符 18"/>
          <p:cNvSpPr>
            <a:spLocks noChangeShapeType="1"/>
          </p:cNvSpPr>
          <p:nvPr/>
        </p:nvSpPr>
        <p:spPr bwMode="auto">
          <a:xfrm>
            <a:off x="8528050" y="1698625"/>
            <a:ext cx="1588" cy="534988"/>
          </a:xfrm>
          <a:prstGeom prst="line">
            <a:avLst/>
          </a:prstGeom>
          <a:noFill/>
          <a:ln w="28575" cap="flat" cmpd="sng">
            <a:solidFill>
              <a:srgbClr val="595959">
                <a:alpha val="7999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23568" name="矩形 21"/>
          <p:cNvSpPr>
            <a:spLocks noChangeArrowheads="1"/>
          </p:cNvSpPr>
          <p:nvPr/>
        </p:nvSpPr>
        <p:spPr bwMode="auto">
          <a:xfrm>
            <a:off x="8696325" y="2611438"/>
            <a:ext cx="3359150" cy="1271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ts val="2300"/>
              </a:lnSpc>
            </a:pPr>
            <a:r>
              <a:rPr lang="en-US" sz="1600">
                <a:solidFill>
                  <a:srgbClr val="262626"/>
                </a:solidFill>
                <a:latin typeface="Open Sans" pitchFamily="2" charset="0"/>
                <a:ea typeface="Open Sans" pitchFamily="2" charset="0"/>
                <a:cs typeface="Open Sans" pitchFamily="2" charset="0"/>
                <a:sym typeface="Open Sans" pitchFamily="2" charset="0"/>
              </a:rPr>
              <a:t>Lorem ipsum dolor sit amet, consectetur adipisicing elit. consectetur adipisicing elit.</a:t>
            </a:r>
            <a:endParaRPr lang="zh-CN" altLang="en-US" sz="1600">
              <a:solidFill>
                <a:srgbClr val="262626"/>
              </a:solidFill>
              <a:latin typeface="Open Sans" pitchFamily="2" charset="0"/>
              <a:sym typeface="Open Sans" pitchFamily="2" charset="0"/>
            </a:endParaRPr>
          </a:p>
          <a:p>
            <a:pPr>
              <a:lnSpc>
                <a:spcPts val="2300"/>
              </a:lnSpc>
            </a:pPr>
            <a:endParaRPr lang="zh-CN" altLang="en-US" sz="1600">
              <a:solidFill>
                <a:srgbClr val="262626"/>
              </a:solidFill>
              <a:latin typeface="Open Sans" pitchFamily="2" charset="0"/>
              <a:ea typeface="Open Sans" pitchFamily="2" charset="0"/>
              <a:cs typeface="Open Sans" pitchFamily="2" charset="0"/>
              <a:sym typeface="Open Sans" pitchFamily="2" charset="0"/>
            </a:endParaRPr>
          </a:p>
        </p:txBody>
      </p:sp>
      <p:sp>
        <p:nvSpPr>
          <p:cNvPr id="23569" name="文本框 22"/>
          <p:cNvSpPr>
            <a:spLocks noChangeArrowheads="1"/>
          </p:cNvSpPr>
          <p:nvPr/>
        </p:nvSpPr>
        <p:spPr bwMode="auto">
          <a:xfrm>
            <a:off x="6467475" y="2697163"/>
            <a:ext cx="15906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2400">
                <a:solidFill>
                  <a:srgbClr val="3F3F3F"/>
                </a:solidFill>
                <a:sym typeface="Arial" pitchFamily="34" charset="0"/>
              </a:rPr>
              <a:t>Economy  </a:t>
            </a:r>
          </a:p>
        </p:txBody>
      </p:sp>
      <p:sp>
        <p:nvSpPr>
          <p:cNvPr id="23570" name="直接连接符 23"/>
          <p:cNvSpPr>
            <a:spLocks noChangeShapeType="1"/>
          </p:cNvSpPr>
          <p:nvPr/>
        </p:nvSpPr>
        <p:spPr bwMode="auto">
          <a:xfrm>
            <a:off x="8528050" y="2741613"/>
            <a:ext cx="1588" cy="536575"/>
          </a:xfrm>
          <a:prstGeom prst="line">
            <a:avLst/>
          </a:prstGeom>
          <a:noFill/>
          <a:ln w="28575" cap="flat" cmpd="sng">
            <a:solidFill>
              <a:srgbClr val="595959">
                <a:alpha val="7999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23571" name="矩形 25"/>
          <p:cNvSpPr>
            <a:spLocks noChangeArrowheads="1"/>
          </p:cNvSpPr>
          <p:nvPr/>
        </p:nvSpPr>
        <p:spPr bwMode="auto">
          <a:xfrm>
            <a:off x="8696325" y="3784600"/>
            <a:ext cx="3359150" cy="682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ts val="2300"/>
              </a:lnSpc>
            </a:pPr>
            <a:r>
              <a:rPr lang="en-US" sz="1600">
                <a:solidFill>
                  <a:srgbClr val="262626"/>
                </a:solidFill>
                <a:latin typeface="Open Sans" pitchFamily="2" charset="0"/>
                <a:ea typeface="Open Sans" pitchFamily="2" charset="0"/>
                <a:cs typeface="Open Sans" pitchFamily="2" charset="0"/>
                <a:sym typeface="Open Sans" pitchFamily="2" charset="0"/>
              </a:rPr>
              <a:t>Lorem ipsum dolor sit amet, consectetur adipisicing elit.</a:t>
            </a:r>
            <a:endParaRPr lang="zh-CN" altLang="en-US" sz="1600">
              <a:solidFill>
                <a:srgbClr val="262626"/>
              </a:solidFill>
              <a:latin typeface="Open Sans" pitchFamily="2" charset="0"/>
              <a:sym typeface="Open Sans" pitchFamily="2" charset="0"/>
            </a:endParaRPr>
          </a:p>
        </p:txBody>
      </p:sp>
      <p:sp>
        <p:nvSpPr>
          <p:cNvPr id="23572" name="文本框 26"/>
          <p:cNvSpPr>
            <a:spLocks noChangeArrowheads="1"/>
          </p:cNvSpPr>
          <p:nvPr/>
        </p:nvSpPr>
        <p:spPr bwMode="auto">
          <a:xfrm>
            <a:off x="6467475" y="3871913"/>
            <a:ext cx="15906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2400">
                <a:solidFill>
                  <a:srgbClr val="3F3F3F"/>
                </a:solidFill>
                <a:sym typeface="Arial" pitchFamily="34" charset="0"/>
              </a:rPr>
              <a:t>Society  </a:t>
            </a:r>
          </a:p>
        </p:txBody>
      </p:sp>
      <p:sp>
        <p:nvSpPr>
          <p:cNvPr id="23573" name="直接连接符 27"/>
          <p:cNvSpPr>
            <a:spLocks noChangeShapeType="1"/>
          </p:cNvSpPr>
          <p:nvPr/>
        </p:nvSpPr>
        <p:spPr bwMode="auto">
          <a:xfrm>
            <a:off x="8528050" y="3902075"/>
            <a:ext cx="1588" cy="534988"/>
          </a:xfrm>
          <a:prstGeom prst="line">
            <a:avLst/>
          </a:prstGeom>
          <a:noFill/>
          <a:ln w="28575" cap="flat" cmpd="sng">
            <a:solidFill>
              <a:srgbClr val="595959">
                <a:alpha val="7999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23574" name="矩形 29"/>
          <p:cNvSpPr>
            <a:spLocks noChangeArrowheads="1"/>
          </p:cNvSpPr>
          <p:nvPr/>
        </p:nvSpPr>
        <p:spPr bwMode="auto">
          <a:xfrm>
            <a:off x="8696325" y="4827588"/>
            <a:ext cx="3359150" cy="957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ts val="2300"/>
              </a:lnSpc>
            </a:pPr>
            <a:r>
              <a:rPr lang="en-US" sz="1600">
                <a:solidFill>
                  <a:srgbClr val="262626"/>
                </a:solidFill>
                <a:latin typeface="Open Sans" pitchFamily="2" charset="0"/>
                <a:ea typeface="Open Sans" pitchFamily="2" charset="0"/>
                <a:cs typeface="Open Sans" pitchFamily="2" charset="0"/>
                <a:sym typeface="Open Sans" pitchFamily="2" charset="0"/>
              </a:rPr>
              <a:t>Lorem ipsum dolor sit amet, consectetur adipisicing elit. consectetur adipisicing elit.</a:t>
            </a:r>
            <a:endParaRPr lang="zh-CN" altLang="en-US" sz="1600">
              <a:solidFill>
                <a:srgbClr val="262626"/>
              </a:solidFill>
              <a:latin typeface="Open Sans" pitchFamily="2" charset="0"/>
              <a:sym typeface="Open Sans" pitchFamily="2" charset="0"/>
            </a:endParaRPr>
          </a:p>
        </p:txBody>
      </p:sp>
      <p:sp>
        <p:nvSpPr>
          <p:cNvPr id="23575" name="文本框 30"/>
          <p:cNvSpPr>
            <a:spLocks noChangeArrowheads="1"/>
          </p:cNvSpPr>
          <p:nvPr/>
        </p:nvSpPr>
        <p:spPr bwMode="auto">
          <a:xfrm>
            <a:off x="6467475" y="4929188"/>
            <a:ext cx="180816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2400">
                <a:solidFill>
                  <a:srgbClr val="FFC000"/>
                </a:solidFill>
                <a:sym typeface="Arial" pitchFamily="34" charset="0"/>
              </a:rPr>
              <a:t>Technology</a:t>
            </a:r>
            <a:r>
              <a:rPr lang="en-US" sz="2400">
                <a:solidFill>
                  <a:srgbClr val="3F3F3F"/>
                </a:solidFill>
                <a:sym typeface="Arial" pitchFamily="34" charset="0"/>
              </a:rPr>
              <a:t>  </a:t>
            </a:r>
            <a:endParaRPr lang="zh-CN" altLang="en-US" sz="2400">
              <a:solidFill>
                <a:srgbClr val="3F3F3F"/>
              </a:solidFill>
              <a:sym typeface="Arial" pitchFamily="34" charset="0"/>
            </a:endParaRPr>
          </a:p>
        </p:txBody>
      </p:sp>
      <p:sp>
        <p:nvSpPr>
          <p:cNvPr id="23576" name="直接连接符 31"/>
          <p:cNvSpPr>
            <a:spLocks noChangeShapeType="1"/>
          </p:cNvSpPr>
          <p:nvPr/>
        </p:nvSpPr>
        <p:spPr bwMode="auto">
          <a:xfrm>
            <a:off x="8528050" y="4930775"/>
            <a:ext cx="1588" cy="534988"/>
          </a:xfrm>
          <a:prstGeom prst="line">
            <a:avLst/>
          </a:prstGeom>
          <a:noFill/>
          <a:ln w="28575" cap="flat" cmpd="sng">
            <a:solidFill>
              <a:srgbClr val="595959">
                <a:alpha val="7999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23577" name="矩形 33"/>
          <p:cNvSpPr>
            <a:spLocks noChangeArrowheads="1"/>
          </p:cNvSpPr>
          <p:nvPr/>
        </p:nvSpPr>
        <p:spPr bwMode="auto">
          <a:xfrm>
            <a:off x="0" y="6324600"/>
            <a:ext cx="12192000" cy="536575"/>
          </a:xfrm>
          <a:prstGeom prst="rect">
            <a:avLst/>
          </a:prstGeom>
          <a:solidFill>
            <a:srgbClr val="0C0C0C">
              <a:alpha val="79999"/>
            </a:srgbClr>
          </a:solidFill>
          <a:ln>
            <a:noFill/>
          </a:ln>
          <a:extLst>
            <a:ext uri="{91240B29-F687-4F45-9708-019B960494DF}">
              <a14:hiddenLine xmlns:a14="http://schemas.microsoft.com/office/drawing/2010/main" w="12700" cap="flat" cmpd="sng">
                <a:solidFill>
                  <a:srgbClr val="2F6583"/>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3578" name="文本框 36"/>
          <p:cNvSpPr>
            <a:spLocks noChangeArrowheads="1"/>
          </p:cNvSpPr>
          <p:nvPr/>
        </p:nvSpPr>
        <p:spPr bwMode="auto">
          <a:xfrm>
            <a:off x="2584450" y="6338888"/>
            <a:ext cx="70231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sz="2400" i="1">
                <a:solidFill>
                  <a:srgbClr val="FFC000"/>
                </a:solidFill>
                <a:sym typeface="Arial" pitchFamily="34" charset="0"/>
              </a:rPr>
              <a:t>The Newest Free Business Template </a:t>
            </a:r>
            <a:endParaRPr lang="zh-CN" altLang="en-US" sz="2400" i="1">
              <a:solidFill>
                <a:srgbClr val="FFC000"/>
              </a:solidFill>
              <a:sym typeface="Arial" pitchFamily="34" charset="0"/>
            </a:endParaRPr>
          </a:p>
        </p:txBody>
      </p:sp>
    </p:spTree>
  </p:cSld>
  <p:clrMapOvr>
    <a:masterClrMapping/>
  </p:clrMapOvr>
  <p:transition spd="slow">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578" name="组合 54"/>
          <p:cNvGrpSpPr>
            <a:grpSpLocks/>
          </p:cNvGrpSpPr>
          <p:nvPr/>
        </p:nvGrpSpPr>
        <p:grpSpPr bwMode="auto">
          <a:xfrm>
            <a:off x="7239000" y="1136650"/>
            <a:ext cx="4067175" cy="4217988"/>
            <a:chOff x="0" y="0"/>
            <a:chExt cx="3911600" cy="4056292"/>
          </a:xfrm>
        </p:grpSpPr>
        <p:grpSp>
          <p:nvGrpSpPr>
            <p:cNvPr id="24579" name="组合 34"/>
            <p:cNvGrpSpPr>
              <a:grpSpLocks/>
            </p:cNvGrpSpPr>
            <p:nvPr/>
          </p:nvGrpSpPr>
          <p:grpSpPr bwMode="auto">
            <a:xfrm>
              <a:off x="104857" y="0"/>
              <a:ext cx="3806743" cy="4030913"/>
              <a:chOff x="0" y="0"/>
              <a:chExt cx="1428751" cy="1512887"/>
            </a:xfrm>
          </p:grpSpPr>
          <p:sp>
            <p:nvSpPr>
              <p:cNvPr id="24580" name="Freeform 139"/>
              <p:cNvSpPr>
                <a:spLocks noChangeArrowheads="1"/>
              </p:cNvSpPr>
              <p:nvPr/>
            </p:nvSpPr>
            <p:spPr bwMode="auto">
              <a:xfrm>
                <a:off x="555625" y="0"/>
                <a:ext cx="153988" cy="506412"/>
              </a:xfrm>
              <a:custGeom>
                <a:avLst/>
                <a:gdLst>
                  <a:gd name="T0" fmla="*/ 1 w 41"/>
                  <a:gd name="T1" fmla="*/ 77 h 134"/>
                  <a:gd name="T2" fmla="*/ 33 w 41"/>
                  <a:gd name="T3" fmla="*/ 134 h 134"/>
                  <a:gd name="T4" fmla="*/ 32 w 41"/>
                  <a:gd name="T5" fmla="*/ 74 h 134"/>
                  <a:gd name="T6" fmla="*/ 41 w 41"/>
                  <a:gd name="T7" fmla="*/ 0 h 134"/>
                  <a:gd name="T8" fmla="*/ 1 w 41"/>
                  <a:gd name="T9" fmla="*/ 77 h 134"/>
                  <a:gd name="T10" fmla="*/ 0 60000 65536"/>
                  <a:gd name="T11" fmla="*/ 0 60000 65536"/>
                  <a:gd name="T12" fmla="*/ 0 60000 65536"/>
                  <a:gd name="T13" fmla="*/ 0 60000 65536"/>
                  <a:gd name="T14" fmla="*/ 0 60000 65536"/>
                  <a:gd name="T15" fmla="*/ 0 w 41"/>
                  <a:gd name="T16" fmla="*/ 0 h 134"/>
                  <a:gd name="T17" fmla="*/ 41 w 41"/>
                  <a:gd name="T18" fmla="*/ 134 h 134"/>
                </a:gdLst>
                <a:ahLst/>
                <a:cxnLst>
                  <a:cxn ang="T10">
                    <a:pos x="T0" y="T1"/>
                  </a:cxn>
                  <a:cxn ang="T11">
                    <a:pos x="T2" y="T3"/>
                  </a:cxn>
                  <a:cxn ang="T12">
                    <a:pos x="T4" y="T5"/>
                  </a:cxn>
                  <a:cxn ang="T13">
                    <a:pos x="T6" y="T7"/>
                  </a:cxn>
                  <a:cxn ang="T14">
                    <a:pos x="T8" y="T9"/>
                  </a:cxn>
                </a:cxnLst>
                <a:rect l="T15" t="T16" r="T17" b="T18"/>
                <a:pathLst>
                  <a:path w="41" h="134">
                    <a:moveTo>
                      <a:pt x="1" y="77"/>
                    </a:moveTo>
                    <a:cubicBezTo>
                      <a:pt x="0" y="114"/>
                      <a:pt x="25" y="130"/>
                      <a:pt x="33" y="134"/>
                    </a:cubicBezTo>
                    <a:cubicBezTo>
                      <a:pt x="36" y="126"/>
                      <a:pt x="38" y="107"/>
                      <a:pt x="32" y="74"/>
                    </a:cubicBezTo>
                    <a:cubicBezTo>
                      <a:pt x="24" y="22"/>
                      <a:pt x="41" y="0"/>
                      <a:pt x="41" y="0"/>
                    </a:cubicBezTo>
                    <a:cubicBezTo>
                      <a:pt x="24" y="13"/>
                      <a:pt x="2" y="44"/>
                      <a:pt x="1" y="77"/>
                    </a:cubicBezTo>
                    <a:close/>
                  </a:path>
                </a:pathLst>
              </a:custGeom>
              <a:solidFill>
                <a:srgbClr val="7F7F7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4581" name="Freeform 140"/>
              <p:cNvSpPr>
                <a:spLocks noChangeArrowheads="1"/>
              </p:cNvSpPr>
              <p:nvPr/>
            </p:nvSpPr>
            <p:spPr bwMode="auto">
              <a:xfrm>
                <a:off x="660400" y="0"/>
                <a:ext cx="150813" cy="503237"/>
              </a:xfrm>
              <a:custGeom>
                <a:avLst/>
                <a:gdLst>
                  <a:gd name="T0" fmla="*/ 26 w 40"/>
                  <a:gd name="T1" fmla="*/ 47 h 133"/>
                  <a:gd name="T2" fmla="*/ 15 w 40"/>
                  <a:gd name="T3" fmla="*/ 21 h 133"/>
                  <a:gd name="T4" fmla="*/ 15 w 40"/>
                  <a:gd name="T5" fmla="*/ 0 h 133"/>
                  <a:gd name="T6" fmla="*/ 10 w 40"/>
                  <a:gd name="T7" fmla="*/ 74 h 133"/>
                  <a:gd name="T8" fmla="*/ 13 w 40"/>
                  <a:gd name="T9" fmla="*/ 133 h 133"/>
                  <a:gd name="T10" fmla="*/ 40 w 40"/>
                  <a:gd name="T11" fmla="*/ 86 h 133"/>
                  <a:gd name="T12" fmla="*/ 26 w 40"/>
                  <a:gd name="T13" fmla="*/ 47 h 133"/>
                  <a:gd name="T14" fmla="*/ 0 60000 65536"/>
                  <a:gd name="T15" fmla="*/ 0 60000 65536"/>
                  <a:gd name="T16" fmla="*/ 0 60000 65536"/>
                  <a:gd name="T17" fmla="*/ 0 60000 65536"/>
                  <a:gd name="T18" fmla="*/ 0 60000 65536"/>
                  <a:gd name="T19" fmla="*/ 0 60000 65536"/>
                  <a:gd name="T20" fmla="*/ 0 60000 65536"/>
                  <a:gd name="T21" fmla="*/ 0 w 40"/>
                  <a:gd name="T22" fmla="*/ 0 h 133"/>
                  <a:gd name="T23" fmla="*/ 40 w 40"/>
                  <a:gd name="T24" fmla="*/ 133 h 13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0" h="133">
                    <a:moveTo>
                      <a:pt x="26" y="47"/>
                    </a:moveTo>
                    <a:cubicBezTo>
                      <a:pt x="21" y="38"/>
                      <a:pt x="16" y="29"/>
                      <a:pt x="15" y="21"/>
                    </a:cubicBezTo>
                    <a:cubicBezTo>
                      <a:pt x="14" y="13"/>
                      <a:pt x="14" y="6"/>
                      <a:pt x="15" y="0"/>
                    </a:cubicBezTo>
                    <a:cubicBezTo>
                      <a:pt x="15" y="0"/>
                      <a:pt x="0" y="23"/>
                      <a:pt x="10" y="74"/>
                    </a:cubicBezTo>
                    <a:cubicBezTo>
                      <a:pt x="17" y="106"/>
                      <a:pt x="15" y="124"/>
                      <a:pt x="13" y="133"/>
                    </a:cubicBezTo>
                    <a:cubicBezTo>
                      <a:pt x="21" y="128"/>
                      <a:pt x="40" y="115"/>
                      <a:pt x="40" y="86"/>
                    </a:cubicBezTo>
                    <a:cubicBezTo>
                      <a:pt x="40" y="72"/>
                      <a:pt x="33" y="59"/>
                      <a:pt x="26" y="47"/>
                    </a:cubicBezTo>
                    <a:close/>
                  </a:path>
                </a:pathLst>
              </a:custGeom>
              <a:solidFill>
                <a:srgbClr val="7F7F7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4582" name="Freeform 141"/>
              <p:cNvSpPr>
                <a:spLocks noChangeArrowheads="1"/>
              </p:cNvSpPr>
              <p:nvPr/>
            </p:nvSpPr>
            <p:spPr bwMode="auto">
              <a:xfrm>
                <a:off x="180975" y="273050"/>
                <a:ext cx="347663" cy="411162"/>
              </a:xfrm>
              <a:custGeom>
                <a:avLst/>
                <a:gdLst>
                  <a:gd name="T0" fmla="*/ 29 w 92"/>
                  <a:gd name="T1" fmla="*/ 83 h 109"/>
                  <a:gd name="T2" fmla="*/ 92 w 92"/>
                  <a:gd name="T3" fmla="*/ 99 h 109"/>
                  <a:gd name="T4" fmla="*/ 48 w 92"/>
                  <a:gd name="T5" fmla="*/ 58 h 109"/>
                  <a:gd name="T6" fmla="*/ 3 w 92"/>
                  <a:gd name="T7" fmla="*/ 0 h 109"/>
                  <a:gd name="T8" fmla="*/ 29 w 92"/>
                  <a:gd name="T9" fmla="*/ 83 h 109"/>
                  <a:gd name="T10" fmla="*/ 0 60000 65536"/>
                  <a:gd name="T11" fmla="*/ 0 60000 65536"/>
                  <a:gd name="T12" fmla="*/ 0 60000 65536"/>
                  <a:gd name="T13" fmla="*/ 0 60000 65536"/>
                  <a:gd name="T14" fmla="*/ 0 60000 65536"/>
                  <a:gd name="T15" fmla="*/ 0 w 92"/>
                  <a:gd name="T16" fmla="*/ 0 h 109"/>
                  <a:gd name="T17" fmla="*/ 92 w 92"/>
                  <a:gd name="T18" fmla="*/ 109 h 109"/>
                </a:gdLst>
                <a:ahLst/>
                <a:cxnLst>
                  <a:cxn ang="T10">
                    <a:pos x="T0" y="T1"/>
                  </a:cxn>
                  <a:cxn ang="T11">
                    <a:pos x="T2" y="T3"/>
                  </a:cxn>
                  <a:cxn ang="T12">
                    <a:pos x="T4" y="T5"/>
                  </a:cxn>
                  <a:cxn ang="T13">
                    <a:pos x="T6" y="T7"/>
                  </a:cxn>
                  <a:cxn ang="T14">
                    <a:pos x="T8" y="T9"/>
                  </a:cxn>
                </a:cxnLst>
                <a:rect l="T15" t="T16" r="T17" b="T18"/>
                <a:pathLst>
                  <a:path w="92" h="109">
                    <a:moveTo>
                      <a:pt x="29" y="83"/>
                    </a:moveTo>
                    <a:cubicBezTo>
                      <a:pt x="54" y="109"/>
                      <a:pt x="83" y="103"/>
                      <a:pt x="92" y="99"/>
                    </a:cubicBezTo>
                    <a:cubicBezTo>
                      <a:pt x="88" y="92"/>
                      <a:pt x="76" y="78"/>
                      <a:pt x="48" y="58"/>
                    </a:cubicBezTo>
                    <a:cubicBezTo>
                      <a:pt x="6" y="28"/>
                      <a:pt x="3" y="0"/>
                      <a:pt x="3" y="0"/>
                    </a:cubicBezTo>
                    <a:cubicBezTo>
                      <a:pt x="0" y="21"/>
                      <a:pt x="6" y="58"/>
                      <a:pt x="29" y="83"/>
                    </a:cubicBezTo>
                    <a:close/>
                  </a:path>
                </a:pathLst>
              </a:custGeom>
              <a:solidFill>
                <a:srgbClr val="7F7F7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4583" name="Freeform 142"/>
              <p:cNvSpPr>
                <a:spLocks noChangeArrowheads="1"/>
              </p:cNvSpPr>
              <p:nvPr/>
            </p:nvSpPr>
            <p:spPr bwMode="auto">
              <a:xfrm>
                <a:off x="195263" y="268287"/>
                <a:ext cx="374650" cy="355600"/>
              </a:xfrm>
              <a:custGeom>
                <a:avLst/>
                <a:gdLst>
                  <a:gd name="T0" fmla="*/ 41 w 99"/>
                  <a:gd name="T1" fmla="*/ 25 h 94"/>
                  <a:gd name="T2" fmla="*/ 15 w 99"/>
                  <a:gd name="T3" fmla="*/ 14 h 94"/>
                  <a:gd name="T4" fmla="*/ 0 w 99"/>
                  <a:gd name="T5" fmla="*/ 0 h 94"/>
                  <a:gd name="T6" fmla="*/ 49 w 99"/>
                  <a:gd name="T7" fmla="*/ 55 h 94"/>
                  <a:gd name="T8" fmla="*/ 93 w 99"/>
                  <a:gd name="T9" fmla="*/ 94 h 94"/>
                  <a:gd name="T10" fmla="*/ 79 w 99"/>
                  <a:gd name="T11" fmla="*/ 43 h 94"/>
                  <a:gd name="T12" fmla="*/ 41 w 99"/>
                  <a:gd name="T13" fmla="*/ 25 h 94"/>
                  <a:gd name="T14" fmla="*/ 0 60000 65536"/>
                  <a:gd name="T15" fmla="*/ 0 60000 65536"/>
                  <a:gd name="T16" fmla="*/ 0 60000 65536"/>
                  <a:gd name="T17" fmla="*/ 0 60000 65536"/>
                  <a:gd name="T18" fmla="*/ 0 60000 65536"/>
                  <a:gd name="T19" fmla="*/ 0 60000 65536"/>
                  <a:gd name="T20" fmla="*/ 0 60000 65536"/>
                  <a:gd name="T21" fmla="*/ 0 w 99"/>
                  <a:gd name="T22" fmla="*/ 0 h 94"/>
                  <a:gd name="T23" fmla="*/ 99 w 99"/>
                  <a:gd name="T24" fmla="*/ 94 h 9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9" h="94">
                    <a:moveTo>
                      <a:pt x="41" y="25"/>
                    </a:moveTo>
                    <a:cubicBezTo>
                      <a:pt x="31" y="22"/>
                      <a:pt x="22" y="19"/>
                      <a:pt x="15" y="14"/>
                    </a:cubicBezTo>
                    <a:cubicBezTo>
                      <a:pt x="8" y="9"/>
                      <a:pt x="3" y="4"/>
                      <a:pt x="0" y="0"/>
                    </a:cubicBezTo>
                    <a:cubicBezTo>
                      <a:pt x="0" y="0"/>
                      <a:pt x="5" y="26"/>
                      <a:pt x="49" y="55"/>
                    </a:cubicBezTo>
                    <a:cubicBezTo>
                      <a:pt x="76" y="72"/>
                      <a:pt x="88" y="87"/>
                      <a:pt x="93" y="94"/>
                    </a:cubicBezTo>
                    <a:cubicBezTo>
                      <a:pt x="95" y="86"/>
                      <a:pt x="99" y="63"/>
                      <a:pt x="79" y="43"/>
                    </a:cubicBezTo>
                    <a:cubicBezTo>
                      <a:pt x="68" y="32"/>
                      <a:pt x="54" y="28"/>
                      <a:pt x="41" y="25"/>
                    </a:cubicBezTo>
                    <a:close/>
                  </a:path>
                </a:pathLst>
              </a:custGeom>
              <a:solidFill>
                <a:srgbClr val="7F7F7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4584" name="Freeform 143"/>
              <p:cNvSpPr>
                <a:spLocks noChangeArrowheads="1"/>
              </p:cNvSpPr>
              <p:nvPr/>
            </p:nvSpPr>
            <p:spPr bwMode="auto">
              <a:xfrm>
                <a:off x="17463" y="809625"/>
                <a:ext cx="508000" cy="155575"/>
              </a:xfrm>
              <a:custGeom>
                <a:avLst/>
                <a:gdLst>
                  <a:gd name="T0" fmla="*/ 77 w 134"/>
                  <a:gd name="T1" fmla="*/ 40 h 41"/>
                  <a:gd name="T2" fmla="*/ 134 w 134"/>
                  <a:gd name="T3" fmla="*/ 8 h 41"/>
                  <a:gd name="T4" fmla="*/ 74 w 134"/>
                  <a:gd name="T5" fmla="*/ 9 h 41"/>
                  <a:gd name="T6" fmla="*/ 0 w 134"/>
                  <a:gd name="T7" fmla="*/ 0 h 41"/>
                  <a:gd name="T8" fmla="*/ 77 w 134"/>
                  <a:gd name="T9" fmla="*/ 40 h 41"/>
                  <a:gd name="T10" fmla="*/ 0 60000 65536"/>
                  <a:gd name="T11" fmla="*/ 0 60000 65536"/>
                  <a:gd name="T12" fmla="*/ 0 60000 65536"/>
                  <a:gd name="T13" fmla="*/ 0 60000 65536"/>
                  <a:gd name="T14" fmla="*/ 0 60000 65536"/>
                  <a:gd name="T15" fmla="*/ 0 w 134"/>
                  <a:gd name="T16" fmla="*/ 0 h 41"/>
                  <a:gd name="T17" fmla="*/ 134 w 134"/>
                  <a:gd name="T18" fmla="*/ 41 h 41"/>
                </a:gdLst>
                <a:ahLst/>
                <a:cxnLst>
                  <a:cxn ang="T10">
                    <a:pos x="T0" y="T1"/>
                  </a:cxn>
                  <a:cxn ang="T11">
                    <a:pos x="T2" y="T3"/>
                  </a:cxn>
                  <a:cxn ang="T12">
                    <a:pos x="T4" y="T5"/>
                  </a:cxn>
                  <a:cxn ang="T13">
                    <a:pos x="T6" y="T7"/>
                  </a:cxn>
                  <a:cxn ang="T14">
                    <a:pos x="T8" y="T9"/>
                  </a:cxn>
                </a:cxnLst>
                <a:rect l="T15" t="T16" r="T17" b="T18"/>
                <a:pathLst>
                  <a:path w="134" h="41">
                    <a:moveTo>
                      <a:pt x="77" y="40"/>
                    </a:moveTo>
                    <a:cubicBezTo>
                      <a:pt x="114" y="41"/>
                      <a:pt x="130" y="16"/>
                      <a:pt x="134" y="8"/>
                    </a:cubicBezTo>
                    <a:cubicBezTo>
                      <a:pt x="126" y="5"/>
                      <a:pt x="107" y="3"/>
                      <a:pt x="74" y="9"/>
                    </a:cubicBezTo>
                    <a:cubicBezTo>
                      <a:pt x="22" y="17"/>
                      <a:pt x="0" y="0"/>
                      <a:pt x="0" y="0"/>
                    </a:cubicBezTo>
                    <a:cubicBezTo>
                      <a:pt x="13" y="17"/>
                      <a:pt x="44" y="39"/>
                      <a:pt x="77" y="40"/>
                    </a:cubicBezTo>
                    <a:close/>
                  </a:path>
                </a:pathLst>
              </a:custGeom>
              <a:solidFill>
                <a:srgbClr val="7F7F7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4585" name="Freeform 144"/>
              <p:cNvSpPr>
                <a:spLocks noChangeArrowheads="1"/>
              </p:cNvSpPr>
              <p:nvPr/>
            </p:nvSpPr>
            <p:spPr bwMode="auto">
              <a:xfrm>
                <a:off x="17463" y="708025"/>
                <a:ext cx="503238" cy="150812"/>
              </a:xfrm>
              <a:custGeom>
                <a:avLst/>
                <a:gdLst>
                  <a:gd name="T0" fmla="*/ 47 w 133"/>
                  <a:gd name="T1" fmla="*/ 14 h 40"/>
                  <a:gd name="T2" fmla="*/ 21 w 133"/>
                  <a:gd name="T3" fmla="*/ 25 h 40"/>
                  <a:gd name="T4" fmla="*/ 0 w 133"/>
                  <a:gd name="T5" fmla="*/ 26 h 40"/>
                  <a:gd name="T6" fmla="*/ 74 w 133"/>
                  <a:gd name="T7" fmla="*/ 30 h 40"/>
                  <a:gd name="T8" fmla="*/ 133 w 133"/>
                  <a:gd name="T9" fmla="*/ 27 h 40"/>
                  <a:gd name="T10" fmla="*/ 86 w 133"/>
                  <a:gd name="T11" fmla="*/ 0 h 40"/>
                  <a:gd name="T12" fmla="*/ 47 w 133"/>
                  <a:gd name="T13" fmla="*/ 14 h 40"/>
                  <a:gd name="T14" fmla="*/ 0 60000 65536"/>
                  <a:gd name="T15" fmla="*/ 0 60000 65536"/>
                  <a:gd name="T16" fmla="*/ 0 60000 65536"/>
                  <a:gd name="T17" fmla="*/ 0 60000 65536"/>
                  <a:gd name="T18" fmla="*/ 0 60000 65536"/>
                  <a:gd name="T19" fmla="*/ 0 60000 65536"/>
                  <a:gd name="T20" fmla="*/ 0 60000 65536"/>
                  <a:gd name="T21" fmla="*/ 0 w 133"/>
                  <a:gd name="T22" fmla="*/ 0 h 40"/>
                  <a:gd name="T23" fmla="*/ 133 w 133"/>
                  <a:gd name="T24" fmla="*/ 40 h 4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33" h="40">
                    <a:moveTo>
                      <a:pt x="47" y="14"/>
                    </a:moveTo>
                    <a:cubicBezTo>
                      <a:pt x="38" y="19"/>
                      <a:pt x="30" y="24"/>
                      <a:pt x="21" y="25"/>
                    </a:cubicBezTo>
                    <a:cubicBezTo>
                      <a:pt x="13" y="26"/>
                      <a:pt x="6" y="26"/>
                      <a:pt x="0" y="26"/>
                    </a:cubicBezTo>
                    <a:cubicBezTo>
                      <a:pt x="0" y="26"/>
                      <a:pt x="23" y="40"/>
                      <a:pt x="74" y="30"/>
                    </a:cubicBezTo>
                    <a:cubicBezTo>
                      <a:pt x="106" y="23"/>
                      <a:pt x="125" y="25"/>
                      <a:pt x="133" y="27"/>
                    </a:cubicBezTo>
                    <a:cubicBezTo>
                      <a:pt x="128" y="19"/>
                      <a:pt x="115" y="1"/>
                      <a:pt x="86" y="0"/>
                    </a:cubicBezTo>
                    <a:cubicBezTo>
                      <a:pt x="72" y="0"/>
                      <a:pt x="59" y="7"/>
                      <a:pt x="47" y="14"/>
                    </a:cubicBezTo>
                    <a:close/>
                  </a:path>
                </a:pathLst>
              </a:custGeom>
              <a:solidFill>
                <a:srgbClr val="7F7F7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4586" name="Freeform 145"/>
              <p:cNvSpPr>
                <a:spLocks noChangeArrowheads="1"/>
              </p:cNvSpPr>
              <p:nvPr/>
            </p:nvSpPr>
            <p:spPr bwMode="auto">
              <a:xfrm>
                <a:off x="838200" y="250825"/>
                <a:ext cx="415925" cy="347662"/>
              </a:xfrm>
              <a:custGeom>
                <a:avLst/>
                <a:gdLst>
                  <a:gd name="T0" fmla="*/ 27 w 110"/>
                  <a:gd name="T1" fmla="*/ 29 h 92"/>
                  <a:gd name="T2" fmla="*/ 10 w 110"/>
                  <a:gd name="T3" fmla="*/ 92 h 92"/>
                  <a:gd name="T4" fmla="*/ 52 w 110"/>
                  <a:gd name="T5" fmla="*/ 48 h 92"/>
                  <a:gd name="T6" fmla="*/ 110 w 110"/>
                  <a:gd name="T7" fmla="*/ 3 h 92"/>
                  <a:gd name="T8" fmla="*/ 27 w 110"/>
                  <a:gd name="T9" fmla="*/ 29 h 92"/>
                  <a:gd name="T10" fmla="*/ 0 60000 65536"/>
                  <a:gd name="T11" fmla="*/ 0 60000 65536"/>
                  <a:gd name="T12" fmla="*/ 0 60000 65536"/>
                  <a:gd name="T13" fmla="*/ 0 60000 65536"/>
                  <a:gd name="T14" fmla="*/ 0 60000 65536"/>
                  <a:gd name="T15" fmla="*/ 0 w 110"/>
                  <a:gd name="T16" fmla="*/ 0 h 92"/>
                  <a:gd name="T17" fmla="*/ 110 w 110"/>
                  <a:gd name="T18" fmla="*/ 92 h 92"/>
                </a:gdLst>
                <a:ahLst/>
                <a:cxnLst>
                  <a:cxn ang="T10">
                    <a:pos x="T0" y="T1"/>
                  </a:cxn>
                  <a:cxn ang="T11">
                    <a:pos x="T2" y="T3"/>
                  </a:cxn>
                  <a:cxn ang="T12">
                    <a:pos x="T4" y="T5"/>
                  </a:cxn>
                  <a:cxn ang="T13">
                    <a:pos x="T6" y="T7"/>
                  </a:cxn>
                  <a:cxn ang="T14">
                    <a:pos x="T8" y="T9"/>
                  </a:cxn>
                </a:cxnLst>
                <a:rect l="T15" t="T16" r="T17" b="T18"/>
                <a:pathLst>
                  <a:path w="110" h="92">
                    <a:moveTo>
                      <a:pt x="27" y="29"/>
                    </a:moveTo>
                    <a:cubicBezTo>
                      <a:pt x="0" y="54"/>
                      <a:pt x="7" y="83"/>
                      <a:pt x="10" y="92"/>
                    </a:cubicBezTo>
                    <a:cubicBezTo>
                      <a:pt x="17" y="88"/>
                      <a:pt x="32" y="76"/>
                      <a:pt x="52" y="48"/>
                    </a:cubicBezTo>
                    <a:cubicBezTo>
                      <a:pt x="82" y="6"/>
                      <a:pt x="110" y="3"/>
                      <a:pt x="110" y="3"/>
                    </a:cubicBezTo>
                    <a:cubicBezTo>
                      <a:pt x="88" y="0"/>
                      <a:pt x="51" y="6"/>
                      <a:pt x="27" y="29"/>
                    </a:cubicBezTo>
                    <a:close/>
                  </a:path>
                </a:pathLst>
              </a:custGeom>
              <a:solidFill>
                <a:srgbClr val="7F7F7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4587" name="Freeform 146"/>
              <p:cNvSpPr>
                <a:spLocks noChangeArrowheads="1"/>
              </p:cNvSpPr>
              <p:nvPr/>
            </p:nvSpPr>
            <p:spPr bwMode="auto">
              <a:xfrm>
                <a:off x="898525" y="265112"/>
                <a:ext cx="358775" cy="374650"/>
              </a:xfrm>
              <a:custGeom>
                <a:avLst/>
                <a:gdLst>
                  <a:gd name="T0" fmla="*/ 70 w 95"/>
                  <a:gd name="T1" fmla="*/ 41 h 99"/>
                  <a:gd name="T2" fmla="*/ 80 w 95"/>
                  <a:gd name="T3" fmla="*/ 15 h 99"/>
                  <a:gd name="T4" fmla="*/ 95 w 95"/>
                  <a:gd name="T5" fmla="*/ 0 h 99"/>
                  <a:gd name="T6" fmla="*/ 40 w 95"/>
                  <a:gd name="T7" fmla="*/ 49 h 99"/>
                  <a:gd name="T8" fmla="*/ 0 w 95"/>
                  <a:gd name="T9" fmla="*/ 93 h 99"/>
                  <a:gd name="T10" fmla="*/ 52 w 95"/>
                  <a:gd name="T11" fmla="*/ 79 h 99"/>
                  <a:gd name="T12" fmla="*/ 70 w 95"/>
                  <a:gd name="T13" fmla="*/ 41 h 99"/>
                  <a:gd name="T14" fmla="*/ 0 60000 65536"/>
                  <a:gd name="T15" fmla="*/ 0 60000 65536"/>
                  <a:gd name="T16" fmla="*/ 0 60000 65536"/>
                  <a:gd name="T17" fmla="*/ 0 60000 65536"/>
                  <a:gd name="T18" fmla="*/ 0 60000 65536"/>
                  <a:gd name="T19" fmla="*/ 0 60000 65536"/>
                  <a:gd name="T20" fmla="*/ 0 60000 65536"/>
                  <a:gd name="T21" fmla="*/ 0 w 95"/>
                  <a:gd name="T22" fmla="*/ 0 h 99"/>
                  <a:gd name="T23" fmla="*/ 95 w 95"/>
                  <a:gd name="T24" fmla="*/ 99 h 9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5" h="99">
                    <a:moveTo>
                      <a:pt x="70" y="41"/>
                    </a:moveTo>
                    <a:cubicBezTo>
                      <a:pt x="73" y="31"/>
                      <a:pt x="75" y="22"/>
                      <a:pt x="80" y="15"/>
                    </a:cubicBezTo>
                    <a:cubicBezTo>
                      <a:pt x="85" y="8"/>
                      <a:pt x="90" y="3"/>
                      <a:pt x="95" y="0"/>
                    </a:cubicBezTo>
                    <a:cubicBezTo>
                      <a:pt x="95" y="0"/>
                      <a:pt x="68" y="5"/>
                      <a:pt x="40" y="49"/>
                    </a:cubicBezTo>
                    <a:cubicBezTo>
                      <a:pt x="22" y="76"/>
                      <a:pt x="7" y="88"/>
                      <a:pt x="0" y="93"/>
                    </a:cubicBezTo>
                    <a:cubicBezTo>
                      <a:pt x="9" y="95"/>
                      <a:pt x="31" y="99"/>
                      <a:pt x="52" y="79"/>
                    </a:cubicBezTo>
                    <a:cubicBezTo>
                      <a:pt x="62" y="68"/>
                      <a:pt x="66" y="55"/>
                      <a:pt x="70" y="41"/>
                    </a:cubicBezTo>
                    <a:close/>
                  </a:path>
                </a:pathLst>
              </a:custGeom>
              <a:solidFill>
                <a:srgbClr val="7F7F7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4588" name="Freeform 147"/>
              <p:cNvSpPr>
                <a:spLocks noChangeArrowheads="1"/>
              </p:cNvSpPr>
              <p:nvPr/>
            </p:nvSpPr>
            <p:spPr bwMode="auto">
              <a:xfrm>
                <a:off x="895350" y="669925"/>
                <a:ext cx="506413" cy="153987"/>
              </a:xfrm>
              <a:custGeom>
                <a:avLst/>
                <a:gdLst>
                  <a:gd name="T0" fmla="*/ 56 w 134"/>
                  <a:gd name="T1" fmla="*/ 1 h 41"/>
                  <a:gd name="T2" fmla="*/ 0 w 134"/>
                  <a:gd name="T3" fmla="*/ 33 h 41"/>
                  <a:gd name="T4" fmla="*/ 60 w 134"/>
                  <a:gd name="T5" fmla="*/ 32 h 41"/>
                  <a:gd name="T6" fmla="*/ 134 w 134"/>
                  <a:gd name="T7" fmla="*/ 41 h 41"/>
                  <a:gd name="T8" fmla="*/ 56 w 134"/>
                  <a:gd name="T9" fmla="*/ 1 h 41"/>
                  <a:gd name="T10" fmla="*/ 0 60000 65536"/>
                  <a:gd name="T11" fmla="*/ 0 60000 65536"/>
                  <a:gd name="T12" fmla="*/ 0 60000 65536"/>
                  <a:gd name="T13" fmla="*/ 0 60000 65536"/>
                  <a:gd name="T14" fmla="*/ 0 60000 65536"/>
                  <a:gd name="T15" fmla="*/ 0 w 134"/>
                  <a:gd name="T16" fmla="*/ 0 h 41"/>
                  <a:gd name="T17" fmla="*/ 134 w 134"/>
                  <a:gd name="T18" fmla="*/ 41 h 41"/>
                </a:gdLst>
                <a:ahLst/>
                <a:cxnLst>
                  <a:cxn ang="T10">
                    <a:pos x="T0" y="T1"/>
                  </a:cxn>
                  <a:cxn ang="T11">
                    <a:pos x="T2" y="T3"/>
                  </a:cxn>
                  <a:cxn ang="T12">
                    <a:pos x="T4" y="T5"/>
                  </a:cxn>
                  <a:cxn ang="T13">
                    <a:pos x="T6" y="T7"/>
                  </a:cxn>
                  <a:cxn ang="T14">
                    <a:pos x="T8" y="T9"/>
                  </a:cxn>
                </a:cxnLst>
                <a:rect l="T15" t="T16" r="T17" b="T18"/>
                <a:pathLst>
                  <a:path w="134" h="41">
                    <a:moveTo>
                      <a:pt x="56" y="1"/>
                    </a:moveTo>
                    <a:cubicBezTo>
                      <a:pt x="19" y="0"/>
                      <a:pt x="4" y="25"/>
                      <a:pt x="0" y="33"/>
                    </a:cubicBezTo>
                    <a:cubicBezTo>
                      <a:pt x="8" y="36"/>
                      <a:pt x="26" y="38"/>
                      <a:pt x="60" y="32"/>
                    </a:cubicBezTo>
                    <a:cubicBezTo>
                      <a:pt x="111" y="23"/>
                      <a:pt x="134" y="41"/>
                      <a:pt x="134" y="41"/>
                    </a:cubicBezTo>
                    <a:cubicBezTo>
                      <a:pt x="121" y="23"/>
                      <a:pt x="90" y="2"/>
                      <a:pt x="56" y="1"/>
                    </a:cubicBezTo>
                    <a:close/>
                  </a:path>
                </a:pathLst>
              </a:custGeom>
              <a:solidFill>
                <a:srgbClr val="7F7F7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4589" name="Freeform 148"/>
              <p:cNvSpPr>
                <a:spLocks noChangeArrowheads="1"/>
              </p:cNvSpPr>
              <p:nvPr/>
            </p:nvSpPr>
            <p:spPr bwMode="auto">
              <a:xfrm>
                <a:off x="898525" y="771525"/>
                <a:ext cx="503238" cy="155575"/>
              </a:xfrm>
              <a:custGeom>
                <a:avLst/>
                <a:gdLst>
                  <a:gd name="T0" fmla="*/ 86 w 133"/>
                  <a:gd name="T1" fmla="*/ 27 h 41"/>
                  <a:gd name="T2" fmla="*/ 112 w 133"/>
                  <a:gd name="T3" fmla="*/ 16 h 41"/>
                  <a:gd name="T4" fmla="*/ 133 w 133"/>
                  <a:gd name="T5" fmla="*/ 15 h 41"/>
                  <a:gd name="T6" fmla="*/ 59 w 133"/>
                  <a:gd name="T7" fmla="*/ 11 h 41"/>
                  <a:gd name="T8" fmla="*/ 0 w 133"/>
                  <a:gd name="T9" fmla="*/ 14 h 41"/>
                  <a:gd name="T10" fmla="*/ 46 w 133"/>
                  <a:gd name="T11" fmla="*/ 41 h 41"/>
                  <a:gd name="T12" fmla="*/ 86 w 133"/>
                  <a:gd name="T13" fmla="*/ 27 h 41"/>
                  <a:gd name="T14" fmla="*/ 0 60000 65536"/>
                  <a:gd name="T15" fmla="*/ 0 60000 65536"/>
                  <a:gd name="T16" fmla="*/ 0 60000 65536"/>
                  <a:gd name="T17" fmla="*/ 0 60000 65536"/>
                  <a:gd name="T18" fmla="*/ 0 60000 65536"/>
                  <a:gd name="T19" fmla="*/ 0 60000 65536"/>
                  <a:gd name="T20" fmla="*/ 0 60000 65536"/>
                  <a:gd name="T21" fmla="*/ 0 w 133"/>
                  <a:gd name="T22" fmla="*/ 0 h 41"/>
                  <a:gd name="T23" fmla="*/ 133 w 133"/>
                  <a:gd name="T24" fmla="*/ 41 h 4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33" h="41">
                    <a:moveTo>
                      <a:pt x="86" y="27"/>
                    </a:moveTo>
                    <a:cubicBezTo>
                      <a:pt x="95" y="22"/>
                      <a:pt x="103" y="17"/>
                      <a:pt x="112" y="16"/>
                    </a:cubicBezTo>
                    <a:cubicBezTo>
                      <a:pt x="120" y="15"/>
                      <a:pt x="127" y="15"/>
                      <a:pt x="133" y="15"/>
                    </a:cubicBezTo>
                    <a:cubicBezTo>
                      <a:pt x="133" y="15"/>
                      <a:pt x="110" y="0"/>
                      <a:pt x="59" y="11"/>
                    </a:cubicBezTo>
                    <a:cubicBezTo>
                      <a:pt x="27" y="18"/>
                      <a:pt x="8" y="16"/>
                      <a:pt x="0" y="14"/>
                    </a:cubicBezTo>
                    <a:cubicBezTo>
                      <a:pt x="4" y="22"/>
                      <a:pt x="18" y="40"/>
                      <a:pt x="46" y="41"/>
                    </a:cubicBezTo>
                    <a:cubicBezTo>
                      <a:pt x="61" y="41"/>
                      <a:pt x="73" y="34"/>
                      <a:pt x="86" y="27"/>
                    </a:cubicBezTo>
                    <a:close/>
                  </a:path>
                </a:pathLst>
              </a:custGeom>
              <a:solidFill>
                <a:srgbClr val="7F7F7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4590" name="Freeform 149"/>
              <p:cNvSpPr>
                <a:spLocks noChangeArrowheads="1"/>
              </p:cNvSpPr>
              <p:nvPr/>
            </p:nvSpPr>
            <p:spPr bwMode="auto">
              <a:xfrm>
                <a:off x="815975" y="68262"/>
                <a:ext cx="161925" cy="249237"/>
              </a:xfrm>
              <a:custGeom>
                <a:avLst/>
                <a:gdLst>
                  <a:gd name="T0" fmla="*/ 8 w 43"/>
                  <a:gd name="T1" fmla="*/ 31 h 66"/>
                  <a:gd name="T2" fmla="*/ 14 w 43"/>
                  <a:gd name="T3" fmla="*/ 66 h 66"/>
                  <a:gd name="T4" fmla="*/ 24 w 43"/>
                  <a:gd name="T5" fmla="*/ 36 h 66"/>
                  <a:gd name="T6" fmla="*/ 43 w 43"/>
                  <a:gd name="T7" fmla="*/ 0 h 66"/>
                  <a:gd name="T8" fmla="*/ 8 w 43"/>
                  <a:gd name="T9" fmla="*/ 31 h 66"/>
                  <a:gd name="T10" fmla="*/ 0 60000 65536"/>
                  <a:gd name="T11" fmla="*/ 0 60000 65536"/>
                  <a:gd name="T12" fmla="*/ 0 60000 65536"/>
                  <a:gd name="T13" fmla="*/ 0 60000 65536"/>
                  <a:gd name="T14" fmla="*/ 0 60000 65536"/>
                  <a:gd name="T15" fmla="*/ 0 w 43"/>
                  <a:gd name="T16" fmla="*/ 0 h 66"/>
                  <a:gd name="T17" fmla="*/ 43 w 43"/>
                  <a:gd name="T18" fmla="*/ 66 h 66"/>
                </a:gdLst>
                <a:ahLst/>
                <a:cxnLst>
                  <a:cxn ang="T10">
                    <a:pos x="T0" y="T1"/>
                  </a:cxn>
                  <a:cxn ang="T11">
                    <a:pos x="T2" y="T3"/>
                  </a:cxn>
                  <a:cxn ang="T12">
                    <a:pos x="T4" y="T5"/>
                  </a:cxn>
                  <a:cxn ang="T13">
                    <a:pos x="T6" y="T7"/>
                  </a:cxn>
                  <a:cxn ang="T14">
                    <a:pos x="T8" y="T9"/>
                  </a:cxn>
                </a:cxnLst>
                <a:rect l="T15" t="T16" r="T17" b="T18"/>
                <a:pathLst>
                  <a:path w="43" h="66">
                    <a:moveTo>
                      <a:pt x="8" y="31"/>
                    </a:moveTo>
                    <a:cubicBezTo>
                      <a:pt x="0" y="50"/>
                      <a:pt x="10" y="62"/>
                      <a:pt x="14" y="66"/>
                    </a:cubicBezTo>
                    <a:cubicBezTo>
                      <a:pt x="16" y="63"/>
                      <a:pt x="21" y="54"/>
                      <a:pt x="24" y="36"/>
                    </a:cubicBezTo>
                    <a:cubicBezTo>
                      <a:pt x="30" y="8"/>
                      <a:pt x="43" y="0"/>
                      <a:pt x="43" y="0"/>
                    </a:cubicBezTo>
                    <a:cubicBezTo>
                      <a:pt x="32" y="3"/>
                      <a:pt x="15" y="15"/>
                      <a:pt x="8" y="31"/>
                    </a:cubicBezTo>
                    <a:close/>
                  </a:path>
                </a:pathLst>
              </a:custGeom>
              <a:solidFill>
                <a:srgbClr val="7F7F7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4591" name="Freeform 150"/>
              <p:cNvSpPr>
                <a:spLocks noChangeArrowheads="1"/>
              </p:cNvSpPr>
              <p:nvPr/>
            </p:nvSpPr>
            <p:spPr bwMode="auto">
              <a:xfrm>
                <a:off x="879475" y="73025"/>
                <a:ext cx="103188" cy="249237"/>
              </a:xfrm>
              <a:custGeom>
                <a:avLst/>
                <a:gdLst>
                  <a:gd name="T0" fmla="*/ 23 w 27"/>
                  <a:gd name="T1" fmla="*/ 25 h 66"/>
                  <a:gd name="T2" fmla="*/ 23 w 27"/>
                  <a:gd name="T3" fmla="*/ 10 h 66"/>
                  <a:gd name="T4" fmla="*/ 27 w 27"/>
                  <a:gd name="T5" fmla="*/ 0 h 66"/>
                  <a:gd name="T6" fmla="*/ 10 w 27"/>
                  <a:gd name="T7" fmla="*/ 36 h 66"/>
                  <a:gd name="T8" fmla="*/ 0 w 27"/>
                  <a:gd name="T9" fmla="*/ 66 h 66"/>
                  <a:gd name="T10" fmla="*/ 23 w 27"/>
                  <a:gd name="T11" fmla="*/ 48 h 66"/>
                  <a:gd name="T12" fmla="*/ 23 w 27"/>
                  <a:gd name="T13" fmla="*/ 25 h 66"/>
                  <a:gd name="T14" fmla="*/ 0 60000 65536"/>
                  <a:gd name="T15" fmla="*/ 0 60000 65536"/>
                  <a:gd name="T16" fmla="*/ 0 60000 65536"/>
                  <a:gd name="T17" fmla="*/ 0 60000 65536"/>
                  <a:gd name="T18" fmla="*/ 0 60000 65536"/>
                  <a:gd name="T19" fmla="*/ 0 60000 65536"/>
                  <a:gd name="T20" fmla="*/ 0 60000 65536"/>
                  <a:gd name="T21" fmla="*/ 0 w 27"/>
                  <a:gd name="T22" fmla="*/ 0 h 66"/>
                  <a:gd name="T23" fmla="*/ 27 w 27"/>
                  <a:gd name="T24" fmla="*/ 66 h 6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7" h="66">
                    <a:moveTo>
                      <a:pt x="23" y="25"/>
                    </a:moveTo>
                    <a:cubicBezTo>
                      <a:pt x="23" y="20"/>
                      <a:pt x="22" y="15"/>
                      <a:pt x="23" y="10"/>
                    </a:cubicBezTo>
                    <a:cubicBezTo>
                      <a:pt x="24" y="6"/>
                      <a:pt x="25" y="2"/>
                      <a:pt x="27" y="0"/>
                    </a:cubicBezTo>
                    <a:cubicBezTo>
                      <a:pt x="27" y="0"/>
                      <a:pt x="15" y="8"/>
                      <a:pt x="10" y="36"/>
                    </a:cubicBezTo>
                    <a:cubicBezTo>
                      <a:pt x="8" y="53"/>
                      <a:pt x="3" y="62"/>
                      <a:pt x="0" y="66"/>
                    </a:cubicBezTo>
                    <a:cubicBezTo>
                      <a:pt x="5" y="65"/>
                      <a:pt x="17" y="62"/>
                      <a:pt x="23" y="48"/>
                    </a:cubicBezTo>
                    <a:cubicBezTo>
                      <a:pt x="26" y="40"/>
                      <a:pt x="25" y="33"/>
                      <a:pt x="23" y="25"/>
                    </a:cubicBezTo>
                    <a:close/>
                  </a:path>
                </a:pathLst>
              </a:custGeom>
              <a:solidFill>
                <a:srgbClr val="7F7F7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4592" name="Freeform 151"/>
              <p:cNvSpPr>
                <a:spLocks noChangeArrowheads="1"/>
              </p:cNvSpPr>
              <p:nvPr/>
            </p:nvSpPr>
            <p:spPr bwMode="auto">
              <a:xfrm>
                <a:off x="350838" y="60325"/>
                <a:ext cx="136525" cy="254000"/>
              </a:xfrm>
              <a:custGeom>
                <a:avLst/>
                <a:gdLst>
                  <a:gd name="T0" fmla="*/ 7 w 36"/>
                  <a:gd name="T1" fmla="*/ 46 h 67"/>
                  <a:gd name="T2" fmla="*/ 36 w 36"/>
                  <a:gd name="T3" fmla="*/ 67 h 67"/>
                  <a:gd name="T4" fmla="*/ 22 w 36"/>
                  <a:gd name="T5" fmla="*/ 38 h 67"/>
                  <a:gd name="T6" fmla="*/ 10 w 36"/>
                  <a:gd name="T7" fmla="*/ 0 h 67"/>
                  <a:gd name="T8" fmla="*/ 7 w 36"/>
                  <a:gd name="T9" fmla="*/ 46 h 67"/>
                  <a:gd name="T10" fmla="*/ 0 60000 65536"/>
                  <a:gd name="T11" fmla="*/ 0 60000 65536"/>
                  <a:gd name="T12" fmla="*/ 0 60000 65536"/>
                  <a:gd name="T13" fmla="*/ 0 60000 65536"/>
                  <a:gd name="T14" fmla="*/ 0 60000 65536"/>
                  <a:gd name="T15" fmla="*/ 0 w 36"/>
                  <a:gd name="T16" fmla="*/ 0 h 67"/>
                  <a:gd name="T17" fmla="*/ 36 w 36"/>
                  <a:gd name="T18" fmla="*/ 67 h 67"/>
                </a:gdLst>
                <a:ahLst/>
                <a:cxnLst>
                  <a:cxn ang="T10">
                    <a:pos x="T0" y="T1"/>
                  </a:cxn>
                  <a:cxn ang="T11">
                    <a:pos x="T2" y="T3"/>
                  </a:cxn>
                  <a:cxn ang="T12">
                    <a:pos x="T4" y="T5"/>
                  </a:cxn>
                  <a:cxn ang="T13">
                    <a:pos x="T6" y="T7"/>
                  </a:cxn>
                  <a:cxn ang="T14">
                    <a:pos x="T8" y="T9"/>
                  </a:cxn>
                </a:cxnLst>
                <a:rect l="T15" t="T16" r="T17" b="T18"/>
                <a:pathLst>
                  <a:path w="36" h="67">
                    <a:moveTo>
                      <a:pt x="7" y="46"/>
                    </a:moveTo>
                    <a:cubicBezTo>
                      <a:pt x="15" y="65"/>
                      <a:pt x="31" y="67"/>
                      <a:pt x="36" y="67"/>
                    </a:cubicBezTo>
                    <a:cubicBezTo>
                      <a:pt x="35" y="63"/>
                      <a:pt x="32" y="53"/>
                      <a:pt x="22" y="38"/>
                    </a:cubicBezTo>
                    <a:cubicBezTo>
                      <a:pt x="6" y="14"/>
                      <a:pt x="10" y="0"/>
                      <a:pt x="10" y="0"/>
                    </a:cubicBezTo>
                    <a:cubicBezTo>
                      <a:pt x="4" y="10"/>
                      <a:pt x="0" y="30"/>
                      <a:pt x="7" y="46"/>
                    </a:cubicBezTo>
                    <a:close/>
                  </a:path>
                </a:pathLst>
              </a:custGeom>
              <a:solidFill>
                <a:srgbClr val="7F7F7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4593" name="Freeform 152"/>
              <p:cNvSpPr>
                <a:spLocks noChangeArrowheads="1"/>
              </p:cNvSpPr>
              <p:nvPr/>
            </p:nvSpPr>
            <p:spPr bwMode="auto">
              <a:xfrm>
                <a:off x="381000" y="57150"/>
                <a:ext cx="150813" cy="249237"/>
              </a:xfrm>
              <a:custGeom>
                <a:avLst/>
                <a:gdLst>
                  <a:gd name="T0" fmla="*/ 19 w 40"/>
                  <a:gd name="T1" fmla="*/ 21 h 66"/>
                  <a:gd name="T2" fmla="*/ 7 w 40"/>
                  <a:gd name="T3" fmla="*/ 10 h 66"/>
                  <a:gd name="T4" fmla="*/ 3 w 40"/>
                  <a:gd name="T5" fmla="*/ 0 h 66"/>
                  <a:gd name="T6" fmla="*/ 17 w 40"/>
                  <a:gd name="T7" fmla="*/ 38 h 66"/>
                  <a:gd name="T8" fmla="*/ 31 w 40"/>
                  <a:gd name="T9" fmla="*/ 66 h 66"/>
                  <a:gd name="T10" fmla="*/ 34 w 40"/>
                  <a:gd name="T11" fmla="*/ 37 h 66"/>
                  <a:gd name="T12" fmla="*/ 19 w 40"/>
                  <a:gd name="T13" fmla="*/ 21 h 66"/>
                  <a:gd name="T14" fmla="*/ 0 60000 65536"/>
                  <a:gd name="T15" fmla="*/ 0 60000 65536"/>
                  <a:gd name="T16" fmla="*/ 0 60000 65536"/>
                  <a:gd name="T17" fmla="*/ 0 60000 65536"/>
                  <a:gd name="T18" fmla="*/ 0 60000 65536"/>
                  <a:gd name="T19" fmla="*/ 0 60000 65536"/>
                  <a:gd name="T20" fmla="*/ 0 60000 65536"/>
                  <a:gd name="T21" fmla="*/ 0 w 40"/>
                  <a:gd name="T22" fmla="*/ 0 h 66"/>
                  <a:gd name="T23" fmla="*/ 40 w 40"/>
                  <a:gd name="T24" fmla="*/ 66 h 6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0" h="66">
                    <a:moveTo>
                      <a:pt x="19" y="21"/>
                    </a:moveTo>
                    <a:cubicBezTo>
                      <a:pt x="14" y="18"/>
                      <a:pt x="10" y="14"/>
                      <a:pt x="7" y="10"/>
                    </a:cubicBezTo>
                    <a:cubicBezTo>
                      <a:pt x="5" y="7"/>
                      <a:pt x="4" y="3"/>
                      <a:pt x="3" y="0"/>
                    </a:cubicBezTo>
                    <a:cubicBezTo>
                      <a:pt x="3" y="0"/>
                      <a:pt x="0" y="15"/>
                      <a:pt x="17" y="38"/>
                    </a:cubicBezTo>
                    <a:cubicBezTo>
                      <a:pt x="27" y="52"/>
                      <a:pt x="30" y="61"/>
                      <a:pt x="31" y="66"/>
                    </a:cubicBezTo>
                    <a:cubicBezTo>
                      <a:pt x="34" y="62"/>
                      <a:pt x="40" y="51"/>
                      <a:pt x="34" y="37"/>
                    </a:cubicBezTo>
                    <a:cubicBezTo>
                      <a:pt x="31" y="30"/>
                      <a:pt x="25" y="25"/>
                      <a:pt x="19" y="21"/>
                    </a:cubicBezTo>
                    <a:close/>
                  </a:path>
                </a:pathLst>
              </a:custGeom>
              <a:solidFill>
                <a:srgbClr val="7F7F7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4594" name="Freeform 153"/>
              <p:cNvSpPr>
                <a:spLocks noChangeArrowheads="1"/>
              </p:cNvSpPr>
              <p:nvPr/>
            </p:nvSpPr>
            <p:spPr bwMode="auto">
              <a:xfrm>
                <a:off x="0" y="533400"/>
                <a:ext cx="244475" cy="161925"/>
              </a:xfrm>
              <a:custGeom>
                <a:avLst/>
                <a:gdLst>
                  <a:gd name="T0" fmla="*/ 31 w 65"/>
                  <a:gd name="T1" fmla="*/ 35 h 43"/>
                  <a:gd name="T2" fmla="*/ 65 w 65"/>
                  <a:gd name="T3" fmla="*/ 30 h 43"/>
                  <a:gd name="T4" fmla="*/ 35 w 65"/>
                  <a:gd name="T5" fmla="*/ 19 h 43"/>
                  <a:gd name="T6" fmla="*/ 0 w 65"/>
                  <a:gd name="T7" fmla="*/ 0 h 43"/>
                  <a:gd name="T8" fmla="*/ 31 w 65"/>
                  <a:gd name="T9" fmla="*/ 35 h 43"/>
                  <a:gd name="T10" fmla="*/ 0 60000 65536"/>
                  <a:gd name="T11" fmla="*/ 0 60000 65536"/>
                  <a:gd name="T12" fmla="*/ 0 60000 65536"/>
                  <a:gd name="T13" fmla="*/ 0 60000 65536"/>
                  <a:gd name="T14" fmla="*/ 0 60000 65536"/>
                  <a:gd name="T15" fmla="*/ 0 w 65"/>
                  <a:gd name="T16" fmla="*/ 0 h 43"/>
                  <a:gd name="T17" fmla="*/ 65 w 65"/>
                  <a:gd name="T18" fmla="*/ 43 h 43"/>
                </a:gdLst>
                <a:ahLst/>
                <a:cxnLst>
                  <a:cxn ang="T10">
                    <a:pos x="T0" y="T1"/>
                  </a:cxn>
                  <a:cxn ang="T11">
                    <a:pos x="T2" y="T3"/>
                  </a:cxn>
                  <a:cxn ang="T12">
                    <a:pos x="T4" y="T5"/>
                  </a:cxn>
                  <a:cxn ang="T13">
                    <a:pos x="T6" y="T7"/>
                  </a:cxn>
                  <a:cxn ang="T14">
                    <a:pos x="T8" y="T9"/>
                  </a:cxn>
                </a:cxnLst>
                <a:rect l="T15" t="T16" r="T17" b="T18"/>
                <a:pathLst>
                  <a:path w="65" h="43">
                    <a:moveTo>
                      <a:pt x="31" y="35"/>
                    </a:moveTo>
                    <a:cubicBezTo>
                      <a:pt x="49" y="43"/>
                      <a:pt x="62" y="33"/>
                      <a:pt x="65" y="30"/>
                    </a:cubicBezTo>
                    <a:cubicBezTo>
                      <a:pt x="62" y="27"/>
                      <a:pt x="53" y="23"/>
                      <a:pt x="35" y="19"/>
                    </a:cubicBezTo>
                    <a:cubicBezTo>
                      <a:pt x="7" y="13"/>
                      <a:pt x="0" y="0"/>
                      <a:pt x="0" y="0"/>
                    </a:cubicBezTo>
                    <a:cubicBezTo>
                      <a:pt x="3" y="12"/>
                      <a:pt x="14" y="28"/>
                      <a:pt x="31" y="35"/>
                    </a:cubicBezTo>
                    <a:close/>
                  </a:path>
                </a:pathLst>
              </a:custGeom>
              <a:solidFill>
                <a:srgbClr val="7F7F7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4595" name="Freeform 154"/>
              <p:cNvSpPr>
                <a:spLocks noChangeArrowheads="1"/>
              </p:cNvSpPr>
              <p:nvPr/>
            </p:nvSpPr>
            <p:spPr bwMode="auto">
              <a:xfrm>
                <a:off x="0" y="533400"/>
                <a:ext cx="249238" cy="98425"/>
              </a:xfrm>
              <a:custGeom>
                <a:avLst/>
                <a:gdLst>
                  <a:gd name="T0" fmla="*/ 26 w 66"/>
                  <a:gd name="T1" fmla="*/ 3 h 26"/>
                  <a:gd name="T2" fmla="*/ 10 w 66"/>
                  <a:gd name="T3" fmla="*/ 3 h 26"/>
                  <a:gd name="T4" fmla="*/ 0 w 66"/>
                  <a:gd name="T5" fmla="*/ 0 h 26"/>
                  <a:gd name="T6" fmla="*/ 36 w 66"/>
                  <a:gd name="T7" fmla="*/ 16 h 26"/>
                  <a:gd name="T8" fmla="*/ 66 w 66"/>
                  <a:gd name="T9" fmla="*/ 26 h 26"/>
                  <a:gd name="T10" fmla="*/ 48 w 66"/>
                  <a:gd name="T11" fmla="*/ 3 h 26"/>
                  <a:gd name="T12" fmla="*/ 26 w 66"/>
                  <a:gd name="T13" fmla="*/ 3 h 26"/>
                  <a:gd name="T14" fmla="*/ 0 60000 65536"/>
                  <a:gd name="T15" fmla="*/ 0 60000 65536"/>
                  <a:gd name="T16" fmla="*/ 0 60000 65536"/>
                  <a:gd name="T17" fmla="*/ 0 60000 65536"/>
                  <a:gd name="T18" fmla="*/ 0 60000 65536"/>
                  <a:gd name="T19" fmla="*/ 0 60000 65536"/>
                  <a:gd name="T20" fmla="*/ 0 60000 65536"/>
                  <a:gd name="T21" fmla="*/ 0 w 66"/>
                  <a:gd name="T22" fmla="*/ 0 h 26"/>
                  <a:gd name="T23" fmla="*/ 66 w 66"/>
                  <a:gd name="T24" fmla="*/ 26 h 2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6" h="26">
                    <a:moveTo>
                      <a:pt x="26" y="3"/>
                    </a:moveTo>
                    <a:cubicBezTo>
                      <a:pt x="20" y="4"/>
                      <a:pt x="15" y="5"/>
                      <a:pt x="10" y="3"/>
                    </a:cubicBezTo>
                    <a:cubicBezTo>
                      <a:pt x="6" y="2"/>
                      <a:pt x="3" y="1"/>
                      <a:pt x="0" y="0"/>
                    </a:cubicBezTo>
                    <a:cubicBezTo>
                      <a:pt x="0" y="0"/>
                      <a:pt x="8" y="12"/>
                      <a:pt x="36" y="16"/>
                    </a:cubicBezTo>
                    <a:cubicBezTo>
                      <a:pt x="54" y="19"/>
                      <a:pt x="63" y="23"/>
                      <a:pt x="66" y="26"/>
                    </a:cubicBezTo>
                    <a:cubicBezTo>
                      <a:pt x="66" y="21"/>
                      <a:pt x="62" y="9"/>
                      <a:pt x="48" y="3"/>
                    </a:cubicBezTo>
                    <a:cubicBezTo>
                      <a:pt x="41" y="1"/>
                      <a:pt x="33" y="2"/>
                      <a:pt x="26" y="3"/>
                    </a:cubicBezTo>
                    <a:close/>
                  </a:path>
                </a:pathLst>
              </a:custGeom>
              <a:solidFill>
                <a:srgbClr val="7F7F7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4596" name="Freeform 155"/>
              <p:cNvSpPr>
                <a:spLocks noChangeArrowheads="1"/>
              </p:cNvSpPr>
              <p:nvPr/>
            </p:nvSpPr>
            <p:spPr bwMode="auto">
              <a:xfrm>
                <a:off x="1174750" y="473075"/>
                <a:ext cx="254000" cy="136525"/>
              </a:xfrm>
              <a:custGeom>
                <a:avLst/>
                <a:gdLst>
                  <a:gd name="T0" fmla="*/ 20 w 67"/>
                  <a:gd name="T1" fmla="*/ 7 h 36"/>
                  <a:gd name="T2" fmla="*/ 0 w 67"/>
                  <a:gd name="T3" fmla="*/ 36 h 36"/>
                  <a:gd name="T4" fmla="*/ 29 w 67"/>
                  <a:gd name="T5" fmla="*/ 22 h 36"/>
                  <a:gd name="T6" fmla="*/ 67 w 67"/>
                  <a:gd name="T7" fmla="*/ 10 h 36"/>
                  <a:gd name="T8" fmla="*/ 20 w 67"/>
                  <a:gd name="T9" fmla="*/ 7 h 36"/>
                  <a:gd name="T10" fmla="*/ 0 60000 65536"/>
                  <a:gd name="T11" fmla="*/ 0 60000 65536"/>
                  <a:gd name="T12" fmla="*/ 0 60000 65536"/>
                  <a:gd name="T13" fmla="*/ 0 60000 65536"/>
                  <a:gd name="T14" fmla="*/ 0 60000 65536"/>
                  <a:gd name="T15" fmla="*/ 0 w 67"/>
                  <a:gd name="T16" fmla="*/ 0 h 36"/>
                  <a:gd name="T17" fmla="*/ 67 w 67"/>
                  <a:gd name="T18" fmla="*/ 36 h 36"/>
                </a:gdLst>
                <a:ahLst/>
                <a:cxnLst>
                  <a:cxn ang="T10">
                    <a:pos x="T0" y="T1"/>
                  </a:cxn>
                  <a:cxn ang="T11">
                    <a:pos x="T2" y="T3"/>
                  </a:cxn>
                  <a:cxn ang="T12">
                    <a:pos x="T4" y="T5"/>
                  </a:cxn>
                  <a:cxn ang="T13">
                    <a:pos x="T6" y="T7"/>
                  </a:cxn>
                  <a:cxn ang="T14">
                    <a:pos x="T8" y="T9"/>
                  </a:cxn>
                </a:cxnLst>
                <a:rect l="T15" t="T16" r="T17" b="T18"/>
                <a:pathLst>
                  <a:path w="67" h="36">
                    <a:moveTo>
                      <a:pt x="20" y="7"/>
                    </a:moveTo>
                    <a:cubicBezTo>
                      <a:pt x="2" y="15"/>
                      <a:pt x="0" y="31"/>
                      <a:pt x="0" y="36"/>
                    </a:cubicBezTo>
                    <a:cubicBezTo>
                      <a:pt x="4" y="35"/>
                      <a:pt x="14" y="32"/>
                      <a:pt x="29" y="22"/>
                    </a:cubicBezTo>
                    <a:cubicBezTo>
                      <a:pt x="52" y="6"/>
                      <a:pt x="67" y="10"/>
                      <a:pt x="67" y="10"/>
                    </a:cubicBezTo>
                    <a:cubicBezTo>
                      <a:pt x="57" y="4"/>
                      <a:pt x="37" y="0"/>
                      <a:pt x="20" y="7"/>
                    </a:cubicBezTo>
                    <a:close/>
                  </a:path>
                </a:pathLst>
              </a:custGeom>
              <a:solidFill>
                <a:srgbClr val="7F7F7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4597" name="Freeform 156"/>
              <p:cNvSpPr>
                <a:spLocks noChangeArrowheads="1"/>
              </p:cNvSpPr>
              <p:nvPr/>
            </p:nvSpPr>
            <p:spPr bwMode="auto">
              <a:xfrm>
                <a:off x="1182688" y="503237"/>
                <a:ext cx="246063" cy="150812"/>
              </a:xfrm>
              <a:custGeom>
                <a:avLst/>
                <a:gdLst>
                  <a:gd name="T0" fmla="*/ 45 w 65"/>
                  <a:gd name="T1" fmla="*/ 19 h 40"/>
                  <a:gd name="T2" fmla="*/ 55 w 65"/>
                  <a:gd name="T3" fmla="*/ 7 h 40"/>
                  <a:gd name="T4" fmla="*/ 65 w 65"/>
                  <a:gd name="T5" fmla="*/ 3 h 40"/>
                  <a:gd name="T6" fmla="*/ 28 w 65"/>
                  <a:gd name="T7" fmla="*/ 17 h 40"/>
                  <a:gd name="T8" fmla="*/ 0 w 65"/>
                  <a:gd name="T9" fmla="*/ 31 h 40"/>
                  <a:gd name="T10" fmla="*/ 29 w 65"/>
                  <a:gd name="T11" fmla="*/ 34 h 40"/>
                  <a:gd name="T12" fmla="*/ 45 w 65"/>
                  <a:gd name="T13" fmla="*/ 19 h 40"/>
                  <a:gd name="T14" fmla="*/ 0 60000 65536"/>
                  <a:gd name="T15" fmla="*/ 0 60000 65536"/>
                  <a:gd name="T16" fmla="*/ 0 60000 65536"/>
                  <a:gd name="T17" fmla="*/ 0 60000 65536"/>
                  <a:gd name="T18" fmla="*/ 0 60000 65536"/>
                  <a:gd name="T19" fmla="*/ 0 60000 65536"/>
                  <a:gd name="T20" fmla="*/ 0 60000 65536"/>
                  <a:gd name="T21" fmla="*/ 0 w 65"/>
                  <a:gd name="T22" fmla="*/ 0 h 40"/>
                  <a:gd name="T23" fmla="*/ 65 w 65"/>
                  <a:gd name="T24" fmla="*/ 40 h 4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5" h="40">
                    <a:moveTo>
                      <a:pt x="45" y="19"/>
                    </a:moveTo>
                    <a:cubicBezTo>
                      <a:pt x="48" y="14"/>
                      <a:pt x="51" y="10"/>
                      <a:pt x="55" y="7"/>
                    </a:cubicBezTo>
                    <a:cubicBezTo>
                      <a:pt x="59" y="5"/>
                      <a:pt x="62" y="4"/>
                      <a:pt x="65" y="3"/>
                    </a:cubicBezTo>
                    <a:cubicBezTo>
                      <a:pt x="65" y="3"/>
                      <a:pt x="51" y="0"/>
                      <a:pt x="28" y="17"/>
                    </a:cubicBezTo>
                    <a:cubicBezTo>
                      <a:pt x="14" y="27"/>
                      <a:pt x="4" y="30"/>
                      <a:pt x="0" y="31"/>
                    </a:cubicBezTo>
                    <a:cubicBezTo>
                      <a:pt x="4" y="34"/>
                      <a:pt x="15" y="40"/>
                      <a:pt x="29" y="34"/>
                    </a:cubicBezTo>
                    <a:cubicBezTo>
                      <a:pt x="36" y="31"/>
                      <a:pt x="41" y="25"/>
                      <a:pt x="45" y="19"/>
                    </a:cubicBezTo>
                    <a:close/>
                  </a:path>
                </a:pathLst>
              </a:custGeom>
              <a:solidFill>
                <a:srgbClr val="7F7F7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4598" name="Freeform 157"/>
              <p:cNvSpPr>
                <a:spLocks noChangeArrowheads="1"/>
              </p:cNvSpPr>
              <p:nvPr/>
            </p:nvSpPr>
            <p:spPr bwMode="auto">
              <a:xfrm>
                <a:off x="600075" y="568325"/>
                <a:ext cx="227013" cy="944562"/>
              </a:xfrm>
              <a:custGeom>
                <a:avLst/>
                <a:gdLst>
                  <a:gd name="T0" fmla="*/ 20 w 60"/>
                  <a:gd name="T1" fmla="*/ 123 h 250"/>
                  <a:gd name="T2" fmla="*/ 38 w 60"/>
                  <a:gd name="T3" fmla="*/ 107 h 250"/>
                  <a:gd name="T4" fmla="*/ 60 w 60"/>
                  <a:gd name="T5" fmla="*/ 64 h 250"/>
                  <a:gd name="T6" fmla="*/ 57 w 60"/>
                  <a:gd name="T7" fmla="*/ 61 h 250"/>
                  <a:gd name="T8" fmla="*/ 28 w 60"/>
                  <a:gd name="T9" fmla="*/ 100 h 250"/>
                  <a:gd name="T10" fmla="*/ 19 w 60"/>
                  <a:gd name="T11" fmla="*/ 107 h 250"/>
                  <a:gd name="T12" fmla="*/ 29 w 60"/>
                  <a:gd name="T13" fmla="*/ 3 h 250"/>
                  <a:gd name="T14" fmla="*/ 21 w 60"/>
                  <a:gd name="T15" fmla="*/ 0 h 250"/>
                  <a:gd name="T16" fmla="*/ 0 w 60"/>
                  <a:gd name="T17" fmla="*/ 130 h 250"/>
                  <a:gd name="T18" fmla="*/ 24 w 60"/>
                  <a:gd name="T19" fmla="*/ 250 h 250"/>
                  <a:gd name="T20" fmla="*/ 57 w 60"/>
                  <a:gd name="T21" fmla="*/ 248 h 250"/>
                  <a:gd name="T22" fmla="*/ 21 w 60"/>
                  <a:gd name="T23" fmla="*/ 131 h 250"/>
                  <a:gd name="T24" fmla="*/ 20 w 60"/>
                  <a:gd name="T25" fmla="*/ 123 h 25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60"/>
                  <a:gd name="T40" fmla="*/ 0 h 250"/>
                  <a:gd name="T41" fmla="*/ 60 w 60"/>
                  <a:gd name="T42" fmla="*/ 250 h 25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60" h="250">
                    <a:moveTo>
                      <a:pt x="20" y="123"/>
                    </a:moveTo>
                    <a:cubicBezTo>
                      <a:pt x="26" y="119"/>
                      <a:pt x="32" y="113"/>
                      <a:pt x="38" y="107"/>
                    </a:cubicBezTo>
                    <a:cubicBezTo>
                      <a:pt x="53" y="90"/>
                      <a:pt x="60" y="64"/>
                      <a:pt x="60" y="64"/>
                    </a:cubicBezTo>
                    <a:cubicBezTo>
                      <a:pt x="57" y="61"/>
                      <a:pt x="57" y="61"/>
                      <a:pt x="57" y="61"/>
                    </a:cubicBezTo>
                    <a:cubicBezTo>
                      <a:pt x="57" y="61"/>
                      <a:pt x="46" y="86"/>
                      <a:pt x="28" y="100"/>
                    </a:cubicBezTo>
                    <a:cubicBezTo>
                      <a:pt x="25" y="102"/>
                      <a:pt x="22" y="105"/>
                      <a:pt x="19" y="107"/>
                    </a:cubicBezTo>
                    <a:cubicBezTo>
                      <a:pt x="17" y="53"/>
                      <a:pt x="26" y="13"/>
                      <a:pt x="29" y="3"/>
                    </a:cubicBezTo>
                    <a:cubicBezTo>
                      <a:pt x="21" y="0"/>
                      <a:pt x="21" y="0"/>
                      <a:pt x="21" y="0"/>
                    </a:cubicBezTo>
                    <a:cubicBezTo>
                      <a:pt x="21" y="0"/>
                      <a:pt x="0" y="55"/>
                      <a:pt x="0" y="130"/>
                    </a:cubicBezTo>
                    <a:cubicBezTo>
                      <a:pt x="0" y="189"/>
                      <a:pt x="24" y="250"/>
                      <a:pt x="24" y="250"/>
                    </a:cubicBezTo>
                    <a:cubicBezTo>
                      <a:pt x="57" y="248"/>
                      <a:pt x="57" y="248"/>
                      <a:pt x="57" y="248"/>
                    </a:cubicBezTo>
                    <a:cubicBezTo>
                      <a:pt x="57" y="248"/>
                      <a:pt x="27" y="190"/>
                      <a:pt x="21" y="131"/>
                    </a:cubicBezTo>
                    <a:cubicBezTo>
                      <a:pt x="20" y="128"/>
                      <a:pt x="20" y="126"/>
                      <a:pt x="20" y="123"/>
                    </a:cubicBezTo>
                    <a:close/>
                  </a:path>
                </a:pathLst>
              </a:custGeom>
              <a:solidFill>
                <a:srgbClr val="7F7F7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grpSp>
        <p:grpSp>
          <p:nvGrpSpPr>
            <p:cNvPr id="24599" name="组合 14"/>
            <p:cNvGrpSpPr>
              <a:grpSpLocks/>
            </p:cNvGrpSpPr>
            <p:nvPr/>
          </p:nvGrpSpPr>
          <p:grpSpPr bwMode="auto">
            <a:xfrm>
              <a:off x="0" y="25379"/>
              <a:ext cx="3806743" cy="4030913"/>
              <a:chOff x="0" y="0"/>
              <a:chExt cx="1428751" cy="1512887"/>
            </a:xfrm>
          </p:grpSpPr>
          <p:sp>
            <p:nvSpPr>
              <p:cNvPr id="24600" name="Freeform 139"/>
              <p:cNvSpPr>
                <a:spLocks noChangeArrowheads="1"/>
              </p:cNvSpPr>
              <p:nvPr/>
            </p:nvSpPr>
            <p:spPr bwMode="auto">
              <a:xfrm>
                <a:off x="555625" y="0"/>
                <a:ext cx="153988" cy="506412"/>
              </a:xfrm>
              <a:custGeom>
                <a:avLst/>
                <a:gdLst>
                  <a:gd name="T0" fmla="*/ 1 w 41"/>
                  <a:gd name="T1" fmla="*/ 77 h 134"/>
                  <a:gd name="T2" fmla="*/ 33 w 41"/>
                  <a:gd name="T3" fmla="*/ 134 h 134"/>
                  <a:gd name="T4" fmla="*/ 32 w 41"/>
                  <a:gd name="T5" fmla="*/ 74 h 134"/>
                  <a:gd name="T6" fmla="*/ 41 w 41"/>
                  <a:gd name="T7" fmla="*/ 0 h 134"/>
                  <a:gd name="T8" fmla="*/ 1 w 41"/>
                  <a:gd name="T9" fmla="*/ 77 h 134"/>
                  <a:gd name="T10" fmla="*/ 0 60000 65536"/>
                  <a:gd name="T11" fmla="*/ 0 60000 65536"/>
                  <a:gd name="T12" fmla="*/ 0 60000 65536"/>
                  <a:gd name="T13" fmla="*/ 0 60000 65536"/>
                  <a:gd name="T14" fmla="*/ 0 60000 65536"/>
                  <a:gd name="T15" fmla="*/ 0 w 41"/>
                  <a:gd name="T16" fmla="*/ 0 h 134"/>
                  <a:gd name="T17" fmla="*/ 41 w 41"/>
                  <a:gd name="T18" fmla="*/ 134 h 134"/>
                </a:gdLst>
                <a:ahLst/>
                <a:cxnLst>
                  <a:cxn ang="T10">
                    <a:pos x="T0" y="T1"/>
                  </a:cxn>
                  <a:cxn ang="T11">
                    <a:pos x="T2" y="T3"/>
                  </a:cxn>
                  <a:cxn ang="T12">
                    <a:pos x="T4" y="T5"/>
                  </a:cxn>
                  <a:cxn ang="T13">
                    <a:pos x="T6" y="T7"/>
                  </a:cxn>
                  <a:cxn ang="T14">
                    <a:pos x="T8" y="T9"/>
                  </a:cxn>
                </a:cxnLst>
                <a:rect l="T15" t="T16" r="T17" b="T18"/>
                <a:pathLst>
                  <a:path w="41" h="134">
                    <a:moveTo>
                      <a:pt x="1" y="77"/>
                    </a:moveTo>
                    <a:cubicBezTo>
                      <a:pt x="0" y="114"/>
                      <a:pt x="25" y="130"/>
                      <a:pt x="33" y="134"/>
                    </a:cubicBezTo>
                    <a:cubicBezTo>
                      <a:pt x="36" y="126"/>
                      <a:pt x="38" y="107"/>
                      <a:pt x="32" y="74"/>
                    </a:cubicBezTo>
                    <a:cubicBezTo>
                      <a:pt x="24" y="22"/>
                      <a:pt x="41" y="0"/>
                      <a:pt x="41" y="0"/>
                    </a:cubicBezTo>
                    <a:cubicBezTo>
                      <a:pt x="24" y="13"/>
                      <a:pt x="2" y="44"/>
                      <a:pt x="1" y="77"/>
                    </a:cubicBezTo>
                    <a:close/>
                  </a:path>
                </a:pathLst>
              </a:custGeom>
              <a:solidFill>
                <a:srgbClr val="FFCF0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4601" name="Freeform 140"/>
              <p:cNvSpPr>
                <a:spLocks noChangeArrowheads="1"/>
              </p:cNvSpPr>
              <p:nvPr/>
            </p:nvSpPr>
            <p:spPr bwMode="auto">
              <a:xfrm>
                <a:off x="660400" y="0"/>
                <a:ext cx="150813" cy="503237"/>
              </a:xfrm>
              <a:custGeom>
                <a:avLst/>
                <a:gdLst>
                  <a:gd name="T0" fmla="*/ 26 w 40"/>
                  <a:gd name="T1" fmla="*/ 47 h 133"/>
                  <a:gd name="T2" fmla="*/ 15 w 40"/>
                  <a:gd name="T3" fmla="*/ 21 h 133"/>
                  <a:gd name="T4" fmla="*/ 15 w 40"/>
                  <a:gd name="T5" fmla="*/ 0 h 133"/>
                  <a:gd name="T6" fmla="*/ 10 w 40"/>
                  <a:gd name="T7" fmla="*/ 74 h 133"/>
                  <a:gd name="T8" fmla="*/ 13 w 40"/>
                  <a:gd name="T9" fmla="*/ 133 h 133"/>
                  <a:gd name="T10" fmla="*/ 40 w 40"/>
                  <a:gd name="T11" fmla="*/ 86 h 133"/>
                  <a:gd name="T12" fmla="*/ 26 w 40"/>
                  <a:gd name="T13" fmla="*/ 47 h 133"/>
                  <a:gd name="T14" fmla="*/ 0 60000 65536"/>
                  <a:gd name="T15" fmla="*/ 0 60000 65536"/>
                  <a:gd name="T16" fmla="*/ 0 60000 65536"/>
                  <a:gd name="T17" fmla="*/ 0 60000 65536"/>
                  <a:gd name="T18" fmla="*/ 0 60000 65536"/>
                  <a:gd name="T19" fmla="*/ 0 60000 65536"/>
                  <a:gd name="T20" fmla="*/ 0 60000 65536"/>
                  <a:gd name="T21" fmla="*/ 0 w 40"/>
                  <a:gd name="T22" fmla="*/ 0 h 133"/>
                  <a:gd name="T23" fmla="*/ 40 w 40"/>
                  <a:gd name="T24" fmla="*/ 133 h 13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0" h="133">
                    <a:moveTo>
                      <a:pt x="26" y="47"/>
                    </a:moveTo>
                    <a:cubicBezTo>
                      <a:pt x="21" y="38"/>
                      <a:pt x="16" y="29"/>
                      <a:pt x="15" y="21"/>
                    </a:cubicBezTo>
                    <a:cubicBezTo>
                      <a:pt x="14" y="13"/>
                      <a:pt x="14" y="6"/>
                      <a:pt x="15" y="0"/>
                    </a:cubicBezTo>
                    <a:cubicBezTo>
                      <a:pt x="15" y="0"/>
                      <a:pt x="0" y="23"/>
                      <a:pt x="10" y="74"/>
                    </a:cubicBezTo>
                    <a:cubicBezTo>
                      <a:pt x="17" y="106"/>
                      <a:pt x="15" y="124"/>
                      <a:pt x="13" y="133"/>
                    </a:cubicBezTo>
                    <a:cubicBezTo>
                      <a:pt x="21" y="128"/>
                      <a:pt x="40" y="115"/>
                      <a:pt x="40" y="86"/>
                    </a:cubicBezTo>
                    <a:cubicBezTo>
                      <a:pt x="40" y="72"/>
                      <a:pt x="33" y="59"/>
                      <a:pt x="26" y="47"/>
                    </a:cubicBezTo>
                    <a:close/>
                  </a:path>
                </a:pathLst>
              </a:custGeom>
              <a:solidFill>
                <a:srgbClr val="FFCF0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4602" name="Freeform 141"/>
              <p:cNvSpPr>
                <a:spLocks noChangeArrowheads="1"/>
              </p:cNvSpPr>
              <p:nvPr/>
            </p:nvSpPr>
            <p:spPr bwMode="auto">
              <a:xfrm>
                <a:off x="180975" y="273050"/>
                <a:ext cx="347663" cy="411162"/>
              </a:xfrm>
              <a:custGeom>
                <a:avLst/>
                <a:gdLst>
                  <a:gd name="T0" fmla="*/ 29 w 92"/>
                  <a:gd name="T1" fmla="*/ 83 h 109"/>
                  <a:gd name="T2" fmla="*/ 92 w 92"/>
                  <a:gd name="T3" fmla="*/ 99 h 109"/>
                  <a:gd name="T4" fmla="*/ 48 w 92"/>
                  <a:gd name="T5" fmla="*/ 58 h 109"/>
                  <a:gd name="T6" fmla="*/ 3 w 92"/>
                  <a:gd name="T7" fmla="*/ 0 h 109"/>
                  <a:gd name="T8" fmla="*/ 29 w 92"/>
                  <a:gd name="T9" fmla="*/ 83 h 109"/>
                  <a:gd name="T10" fmla="*/ 0 60000 65536"/>
                  <a:gd name="T11" fmla="*/ 0 60000 65536"/>
                  <a:gd name="T12" fmla="*/ 0 60000 65536"/>
                  <a:gd name="T13" fmla="*/ 0 60000 65536"/>
                  <a:gd name="T14" fmla="*/ 0 60000 65536"/>
                  <a:gd name="T15" fmla="*/ 0 w 92"/>
                  <a:gd name="T16" fmla="*/ 0 h 109"/>
                  <a:gd name="T17" fmla="*/ 92 w 92"/>
                  <a:gd name="T18" fmla="*/ 109 h 109"/>
                </a:gdLst>
                <a:ahLst/>
                <a:cxnLst>
                  <a:cxn ang="T10">
                    <a:pos x="T0" y="T1"/>
                  </a:cxn>
                  <a:cxn ang="T11">
                    <a:pos x="T2" y="T3"/>
                  </a:cxn>
                  <a:cxn ang="T12">
                    <a:pos x="T4" y="T5"/>
                  </a:cxn>
                  <a:cxn ang="T13">
                    <a:pos x="T6" y="T7"/>
                  </a:cxn>
                  <a:cxn ang="T14">
                    <a:pos x="T8" y="T9"/>
                  </a:cxn>
                </a:cxnLst>
                <a:rect l="T15" t="T16" r="T17" b="T18"/>
                <a:pathLst>
                  <a:path w="92" h="109">
                    <a:moveTo>
                      <a:pt x="29" y="83"/>
                    </a:moveTo>
                    <a:cubicBezTo>
                      <a:pt x="54" y="109"/>
                      <a:pt x="83" y="103"/>
                      <a:pt x="92" y="99"/>
                    </a:cubicBezTo>
                    <a:cubicBezTo>
                      <a:pt x="88" y="92"/>
                      <a:pt x="76" y="78"/>
                      <a:pt x="48" y="58"/>
                    </a:cubicBezTo>
                    <a:cubicBezTo>
                      <a:pt x="6" y="28"/>
                      <a:pt x="3" y="0"/>
                      <a:pt x="3" y="0"/>
                    </a:cubicBezTo>
                    <a:cubicBezTo>
                      <a:pt x="0" y="21"/>
                      <a:pt x="6" y="58"/>
                      <a:pt x="29" y="83"/>
                    </a:cubicBezTo>
                    <a:close/>
                  </a:path>
                </a:pathLst>
              </a:custGeom>
              <a:solidFill>
                <a:srgbClr val="FFCF0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4603" name="Freeform 142"/>
              <p:cNvSpPr>
                <a:spLocks noChangeArrowheads="1"/>
              </p:cNvSpPr>
              <p:nvPr/>
            </p:nvSpPr>
            <p:spPr bwMode="auto">
              <a:xfrm>
                <a:off x="195263" y="268287"/>
                <a:ext cx="374650" cy="355600"/>
              </a:xfrm>
              <a:custGeom>
                <a:avLst/>
                <a:gdLst>
                  <a:gd name="T0" fmla="*/ 41 w 99"/>
                  <a:gd name="T1" fmla="*/ 25 h 94"/>
                  <a:gd name="T2" fmla="*/ 15 w 99"/>
                  <a:gd name="T3" fmla="*/ 14 h 94"/>
                  <a:gd name="T4" fmla="*/ 0 w 99"/>
                  <a:gd name="T5" fmla="*/ 0 h 94"/>
                  <a:gd name="T6" fmla="*/ 49 w 99"/>
                  <a:gd name="T7" fmla="*/ 55 h 94"/>
                  <a:gd name="T8" fmla="*/ 93 w 99"/>
                  <a:gd name="T9" fmla="*/ 94 h 94"/>
                  <a:gd name="T10" fmla="*/ 79 w 99"/>
                  <a:gd name="T11" fmla="*/ 43 h 94"/>
                  <a:gd name="T12" fmla="*/ 41 w 99"/>
                  <a:gd name="T13" fmla="*/ 25 h 94"/>
                  <a:gd name="T14" fmla="*/ 0 60000 65536"/>
                  <a:gd name="T15" fmla="*/ 0 60000 65536"/>
                  <a:gd name="T16" fmla="*/ 0 60000 65536"/>
                  <a:gd name="T17" fmla="*/ 0 60000 65536"/>
                  <a:gd name="T18" fmla="*/ 0 60000 65536"/>
                  <a:gd name="T19" fmla="*/ 0 60000 65536"/>
                  <a:gd name="T20" fmla="*/ 0 60000 65536"/>
                  <a:gd name="T21" fmla="*/ 0 w 99"/>
                  <a:gd name="T22" fmla="*/ 0 h 94"/>
                  <a:gd name="T23" fmla="*/ 99 w 99"/>
                  <a:gd name="T24" fmla="*/ 94 h 9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9" h="94">
                    <a:moveTo>
                      <a:pt x="41" y="25"/>
                    </a:moveTo>
                    <a:cubicBezTo>
                      <a:pt x="31" y="22"/>
                      <a:pt x="22" y="19"/>
                      <a:pt x="15" y="14"/>
                    </a:cubicBezTo>
                    <a:cubicBezTo>
                      <a:pt x="8" y="9"/>
                      <a:pt x="3" y="4"/>
                      <a:pt x="0" y="0"/>
                    </a:cubicBezTo>
                    <a:cubicBezTo>
                      <a:pt x="0" y="0"/>
                      <a:pt x="5" y="26"/>
                      <a:pt x="49" y="55"/>
                    </a:cubicBezTo>
                    <a:cubicBezTo>
                      <a:pt x="76" y="72"/>
                      <a:pt x="88" y="87"/>
                      <a:pt x="93" y="94"/>
                    </a:cubicBezTo>
                    <a:cubicBezTo>
                      <a:pt x="95" y="86"/>
                      <a:pt x="99" y="63"/>
                      <a:pt x="79" y="43"/>
                    </a:cubicBezTo>
                    <a:cubicBezTo>
                      <a:pt x="68" y="32"/>
                      <a:pt x="54" y="28"/>
                      <a:pt x="41" y="25"/>
                    </a:cubicBezTo>
                    <a:close/>
                  </a:path>
                </a:pathLst>
              </a:custGeom>
              <a:solidFill>
                <a:srgbClr val="FFCF0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4604" name="Freeform 143"/>
              <p:cNvSpPr>
                <a:spLocks noChangeArrowheads="1"/>
              </p:cNvSpPr>
              <p:nvPr/>
            </p:nvSpPr>
            <p:spPr bwMode="auto">
              <a:xfrm>
                <a:off x="17463" y="809625"/>
                <a:ext cx="508000" cy="155575"/>
              </a:xfrm>
              <a:custGeom>
                <a:avLst/>
                <a:gdLst>
                  <a:gd name="T0" fmla="*/ 77 w 134"/>
                  <a:gd name="T1" fmla="*/ 40 h 41"/>
                  <a:gd name="T2" fmla="*/ 134 w 134"/>
                  <a:gd name="T3" fmla="*/ 8 h 41"/>
                  <a:gd name="T4" fmla="*/ 74 w 134"/>
                  <a:gd name="T5" fmla="*/ 9 h 41"/>
                  <a:gd name="T6" fmla="*/ 0 w 134"/>
                  <a:gd name="T7" fmla="*/ 0 h 41"/>
                  <a:gd name="T8" fmla="*/ 77 w 134"/>
                  <a:gd name="T9" fmla="*/ 40 h 41"/>
                  <a:gd name="T10" fmla="*/ 0 60000 65536"/>
                  <a:gd name="T11" fmla="*/ 0 60000 65536"/>
                  <a:gd name="T12" fmla="*/ 0 60000 65536"/>
                  <a:gd name="T13" fmla="*/ 0 60000 65536"/>
                  <a:gd name="T14" fmla="*/ 0 60000 65536"/>
                  <a:gd name="T15" fmla="*/ 0 w 134"/>
                  <a:gd name="T16" fmla="*/ 0 h 41"/>
                  <a:gd name="T17" fmla="*/ 134 w 134"/>
                  <a:gd name="T18" fmla="*/ 41 h 41"/>
                </a:gdLst>
                <a:ahLst/>
                <a:cxnLst>
                  <a:cxn ang="T10">
                    <a:pos x="T0" y="T1"/>
                  </a:cxn>
                  <a:cxn ang="T11">
                    <a:pos x="T2" y="T3"/>
                  </a:cxn>
                  <a:cxn ang="T12">
                    <a:pos x="T4" y="T5"/>
                  </a:cxn>
                  <a:cxn ang="T13">
                    <a:pos x="T6" y="T7"/>
                  </a:cxn>
                  <a:cxn ang="T14">
                    <a:pos x="T8" y="T9"/>
                  </a:cxn>
                </a:cxnLst>
                <a:rect l="T15" t="T16" r="T17" b="T18"/>
                <a:pathLst>
                  <a:path w="134" h="41">
                    <a:moveTo>
                      <a:pt x="77" y="40"/>
                    </a:moveTo>
                    <a:cubicBezTo>
                      <a:pt x="114" y="41"/>
                      <a:pt x="130" y="16"/>
                      <a:pt x="134" y="8"/>
                    </a:cubicBezTo>
                    <a:cubicBezTo>
                      <a:pt x="126" y="5"/>
                      <a:pt x="107" y="3"/>
                      <a:pt x="74" y="9"/>
                    </a:cubicBezTo>
                    <a:cubicBezTo>
                      <a:pt x="22" y="17"/>
                      <a:pt x="0" y="0"/>
                      <a:pt x="0" y="0"/>
                    </a:cubicBezTo>
                    <a:cubicBezTo>
                      <a:pt x="13" y="17"/>
                      <a:pt x="44" y="39"/>
                      <a:pt x="77" y="40"/>
                    </a:cubicBezTo>
                    <a:close/>
                  </a:path>
                </a:pathLst>
              </a:custGeom>
              <a:solidFill>
                <a:srgbClr val="FFCF0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4605" name="Freeform 144"/>
              <p:cNvSpPr>
                <a:spLocks noChangeArrowheads="1"/>
              </p:cNvSpPr>
              <p:nvPr/>
            </p:nvSpPr>
            <p:spPr bwMode="auto">
              <a:xfrm>
                <a:off x="17463" y="708025"/>
                <a:ext cx="503238" cy="150812"/>
              </a:xfrm>
              <a:custGeom>
                <a:avLst/>
                <a:gdLst>
                  <a:gd name="T0" fmla="*/ 47 w 133"/>
                  <a:gd name="T1" fmla="*/ 14 h 40"/>
                  <a:gd name="T2" fmla="*/ 21 w 133"/>
                  <a:gd name="T3" fmla="*/ 25 h 40"/>
                  <a:gd name="T4" fmla="*/ 0 w 133"/>
                  <a:gd name="T5" fmla="*/ 26 h 40"/>
                  <a:gd name="T6" fmla="*/ 74 w 133"/>
                  <a:gd name="T7" fmla="*/ 30 h 40"/>
                  <a:gd name="T8" fmla="*/ 133 w 133"/>
                  <a:gd name="T9" fmla="*/ 27 h 40"/>
                  <a:gd name="T10" fmla="*/ 86 w 133"/>
                  <a:gd name="T11" fmla="*/ 0 h 40"/>
                  <a:gd name="T12" fmla="*/ 47 w 133"/>
                  <a:gd name="T13" fmla="*/ 14 h 40"/>
                  <a:gd name="T14" fmla="*/ 0 60000 65536"/>
                  <a:gd name="T15" fmla="*/ 0 60000 65536"/>
                  <a:gd name="T16" fmla="*/ 0 60000 65536"/>
                  <a:gd name="T17" fmla="*/ 0 60000 65536"/>
                  <a:gd name="T18" fmla="*/ 0 60000 65536"/>
                  <a:gd name="T19" fmla="*/ 0 60000 65536"/>
                  <a:gd name="T20" fmla="*/ 0 60000 65536"/>
                  <a:gd name="T21" fmla="*/ 0 w 133"/>
                  <a:gd name="T22" fmla="*/ 0 h 40"/>
                  <a:gd name="T23" fmla="*/ 133 w 133"/>
                  <a:gd name="T24" fmla="*/ 40 h 4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33" h="40">
                    <a:moveTo>
                      <a:pt x="47" y="14"/>
                    </a:moveTo>
                    <a:cubicBezTo>
                      <a:pt x="38" y="19"/>
                      <a:pt x="30" y="24"/>
                      <a:pt x="21" y="25"/>
                    </a:cubicBezTo>
                    <a:cubicBezTo>
                      <a:pt x="13" y="26"/>
                      <a:pt x="6" y="26"/>
                      <a:pt x="0" y="26"/>
                    </a:cubicBezTo>
                    <a:cubicBezTo>
                      <a:pt x="0" y="26"/>
                      <a:pt x="23" y="40"/>
                      <a:pt x="74" y="30"/>
                    </a:cubicBezTo>
                    <a:cubicBezTo>
                      <a:pt x="106" y="23"/>
                      <a:pt x="125" y="25"/>
                      <a:pt x="133" y="27"/>
                    </a:cubicBezTo>
                    <a:cubicBezTo>
                      <a:pt x="128" y="19"/>
                      <a:pt x="115" y="1"/>
                      <a:pt x="86" y="0"/>
                    </a:cubicBezTo>
                    <a:cubicBezTo>
                      <a:pt x="72" y="0"/>
                      <a:pt x="59" y="7"/>
                      <a:pt x="47" y="14"/>
                    </a:cubicBezTo>
                    <a:close/>
                  </a:path>
                </a:pathLst>
              </a:custGeom>
              <a:solidFill>
                <a:srgbClr val="FFCF0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4606" name="Freeform 145"/>
              <p:cNvSpPr>
                <a:spLocks noChangeArrowheads="1"/>
              </p:cNvSpPr>
              <p:nvPr/>
            </p:nvSpPr>
            <p:spPr bwMode="auto">
              <a:xfrm>
                <a:off x="838200" y="250825"/>
                <a:ext cx="415925" cy="347662"/>
              </a:xfrm>
              <a:custGeom>
                <a:avLst/>
                <a:gdLst>
                  <a:gd name="T0" fmla="*/ 27 w 110"/>
                  <a:gd name="T1" fmla="*/ 29 h 92"/>
                  <a:gd name="T2" fmla="*/ 10 w 110"/>
                  <a:gd name="T3" fmla="*/ 92 h 92"/>
                  <a:gd name="T4" fmla="*/ 52 w 110"/>
                  <a:gd name="T5" fmla="*/ 48 h 92"/>
                  <a:gd name="T6" fmla="*/ 110 w 110"/>
                  <a:gd name="T7" fmla="*/ 3 h 92"/>
                  <a:gd name="T8" fmla="*/ 27 w 110"/>
                  <a:gd name="T9" fmla="*/ 29 h 92"/>
                  <a:gd name="T10" fmla="*/ 0 60000 65536"/>
                  <a:gd name="T11" fmla="*/ 0 60000 65536"/>
                  <a:gd name="T12" fmla="*/ 0 60000 65536"/>
                  <a:gd name="T13" fmla="*/ 0 60000 65536"/>
                  <a:gd name="T14" fmla="*/ 0 60000 65536"/>
                  <a:gd name="T15" fmla="*/ 0 w 110"/>
                  <a:gd name="T16" fmla="*/ 0 h 92"/>
                  <a:gd name="T17" fmla="*/ 110 w 110"/>
                  <a:gd name="T18" fmla="*/ 92 h 92"/>
                </a:gdLst>
                <a:ahLst/>
                <a:cxnLst>
                  <a:cxn ang="T10">
                    <a:pos x="T0" y="T1"/>
                  </a:cxn>
                  <a:cxn ang="T11">
                    <a:pos x="T2" y="T3"/>
                  </a:cxn>
                  <a:cxn ang="T12">
                    <a:pos x="T4" y="T5"/>
                  </a:cxn>
                  <a:cxn ang="T13">
                    <a:pos x="T6" y="T7"/>
                  </a:cxn>
                  <a:cxn ang="T14">
                    <a:pos x="T8" y="T9"/>
                  </a:cxn>
                </a:cxnLst>
                <a:rect l="T15" t="T16" r="T17" b="T18"/>
                <a:pathLst>
                  <a:path w="110" h="92">
                    <a:moveTo>
                      <a:pt x="27" y="29"/>
                    </a:moveTo>
                    <a:cubicBezTo>
                      <a:pt x="0" y="54"/>
                      <a:pt x="7" y="83"/>
                      <a:pt x="10" y="92"/>
                    </a:cubicBezTo>
                    <a:cubicBezTo>
                      <a:pt x="17" y="88"/>
                      <a:pt x="32" y="76"/>
                      <a:pt x="52" y="48"/>
                    </a:cubicBezTo>
                    <a:cubicBezTo>
                      <a:pt x="82" y="6"/>
                      <a:pt x="110" y="3"/>
                      <a:pt x="110" y="3"/>
                    </a:cubicBezTo>
                    <a:cubicBezTo>
                      <a:pt x="88" y="0"/>
                      <a:pt x="51" y="6"/>
                      <a:pt x="27" y="29"/>
                    </a:cubicBezTo>
                    <a:close/>
                  </a:path>
                </a:pathLst>
              </a:custGeom>
              <a:solidFill>
                <a:srgbClr val="FFCF0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4607" name="Freeform 146"/>
              <p:cNvSpPr>
                <a:spLocks noChangeArrowheads="1"/>
              </p:cNvSpPr>
              <p:nvPr/>
            </p:nvSpPr>
            <p:spPr bwMode="auto">
              <a:xfrm>
                <a:off x="898525" y="265112"/>
                <a:ext cx="358775" cy="374650"/>
              </a:xfrm>
              <a:custGeom>
                <a:avLst/>
                <a:gdLst>
                  <a:gd name="T0" fmla="*/ 70 w 95"/>
                  <a:gd name="T1" fmla="*/ 41 h 99"/>
                  <a:gd name="T2" fmla="*/ 80 w 95"/>
                  <a:gd name="T3" fmla="*/ 15 h 99"/>
                  <a:gd name="T4" fmla="*/ 95 w 95"/>
                  <a:gd name="T5" fmla="*/ 0 h 99"/>
                  <a:gd name="T6" fmla="*/ 40 w 95"/>
                  <a:gd name="T7" fmla="*/ 49 h 99"/>
                  <a:gd name="T8" fmla="*/ 0 w 95"/>
                  <a:gd name="T9" fmla="*/ 93 h 99"/>
                  <a:gd name="T10" fmla="*/ 52 w 95"/>
                  <a:gd name="T11" fmla="*/ 79 h 99"/>
                  <a:gd name="T12" fmla="*/ 70 w 95"/>
                  <a:gd name="T13" fmla="*/ 41 h 99"/>
                  <a:gd name="T14" fmla="*/ 0 60000 65536"/>
                  <a:gd name="T15" fmla="*/ 0 60000 65536"/>
                  <a:gd name="T16" fmla="*/ 0 60000 65536"/>
                  <a:gd name="T17" fmla="*/ 0 60000 65536"/>
                  <a:gd name="T18" fmla="*/ 0 60000 65536"/>
                  <a:gd name="T19" fmla="*/ 0 60000 65536"/>
                  <a:gd name="T20" fmla="*/ 0 60000 65536"/>
                  <a:gd name="T21" fmla="*/ 0 w 95"/>
                  <a:gd name="T22" fmla="*/ 0 h 99"/>
                  <a:gd name="T23" fmla="*/ 95 w 95"/>
                  <a:gd name="T24" fmla="*/ 99 h 9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5" h="99">
                    <a:moveTo>
                      <a:pt x="70" y="41"/>
                    </a:moveTo>
                    <a:cubicBezTo>
                      <a:pt x="73" y="31"/>
                      <a:pt x="75" y="22"/>
                      <a:pt x="80" y="15"/>
                    </a:cubicBezTo>
                    <a:cubicBezTo>
                      <a:pt x="85" y="8"/>
                      <a:pt x="90" y="3"/>
                      <a:pt x="95" y="0"/>
                    </a:cubicBezTo>
                    <a:cubicBezTo>
                      <a:pt x="95" y="0"/>
                      <a:pt x="68" y="5"/>
                      <a:pt x="40" y="49"/>
                    </a:cubicBezTo>
                    <a:cubicBezTo>
                      <a:pt x="22" y="76"/>
                      <a:pt x="7" y="88"/>
                      <a:pt x="0" y="93"/>
                    </a:cubicBezTo>
                    <a:cubicBezTo>
                      <a:pt x="9" y="95"/>
                      <a:pt x="31" y="99"/>
                      <a:pt x="52" y="79"/>
                    </a:cubicBezTo>
                    <a:cubicBezTo>
                      <a:pt x="62" y="68"/>
                      <a:pt x="66" y="55"/>
                      <a:pt x="70" y="41"/>
                    </a:cubicBezTo>
                    <a:close/>
                  </a:path>
                </a:pathLst>
              </a:custGeom>
              <a:solidFill>
                <a:srgbClr val="FFCF0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4608" name="Freeform 147"/>
              <p:cNvSpPr>
                <a:spLocks noChangeArrowheads="1"/>
              </p:cNvSpPr>
              <p:nvPr/>
            </p:nvSpPr>
            <p:spPr bwMode="auto">
              <a:xfrm>
                <a:off x="895350" y="669925"/>
                <a:ext cx="506413" cy="153987"/>
              </a:xfrm>
              <a:custGeom>
                <a:avLst/>
                <a:gdLst>
                  <a:gd name="T0" fmla="*/ 56 w 134"/>
                  <a:gd name="T1" fmla="*/ 1 h 41"/>
                  <a:gd name="T2" fmla="*/ 0 w 134"/>
                  <a:gd name="T3" fmla="*/ 33 h 41"/>
                  <a:gd name="T4" fmla="*/ 60 w 134"/>
                  <a:gd name="T5" fmla="*/ 32 h 41"/>
                  <a:gd name="T6" fmla="*/ 134 w 134"/>
                  <a:gd name="T7" fmla="*/ 41 h 41"/>
                  <a:gd name="T8" fmla="*/ 56 w 134"/>
                  <a:gd name="T9" fmla="*/ 1 h 41"/>
                  <a:gd name="T10" fmla="*/ 0 60000 65536"/>
                  <a:gd name="T11" fmla="*/ 0 60000 65536"/>
                  <a:gd name="T12" fmla="*/ 0 60000 65536"/>
                  <a:gd name="T13" fmla="*/ 0 60000 65536"/>
                  <a:gd name="T14" fmla="*/ 0 60000 65536"/>
                  <a:gd name="T15" fmla="*/ 0 w 134"/>
                  <a:gd name="T16" fmla="*/ 0 h 41"/>
                  <a:gd name="T17" fmla="*/ 134 w 134"/>
                  <a:gd name="T18" fmla="*/ 41 h 41"/>
                </a:gdLst>
                <a:ahLst/>
                <a:cxnLst>
                  <a:cxn ang="T10">
                    <a:pos x="T0" y="T1"/>
                  </a:cxn>
                  <a:cxn ang="T11">
                    <a:pos x="T2" y="T3"/>
                  </a:cxn>
                  <a:cxn ang="T12">
                    <a:pos x="T4" y="T5"/>
                  </a:cxn>
                  <a:cxn ang="T13">
                    <a:pos x="T6" y="T7"/>
                  </a:cxn>
                  <a:cxn ang="T14">
                    <a:pos x="T8" y="T9"/>
                  </a:cxn>
                </a:cxnLst>
                <a:rect l="T15" t="T16" r="T17" b="T18"/>
                <a:pathLst>
                  <a:path w="134" h="41">
                    <a:moveTo>
                      <a:pt x="56" y="1"/>
                    </a:moveTo>
                    <a:cubicBezTo>
                      <a:pt x="19" y="0"/>
                      <a:pt x="4" y="25"/>
                      <a:pt x="0" y="33"/>
                    </a:cubicBezTo>
                    <a:cubicBezTo>
                      <a:pt x="8" y="36"/>
                      <a:pt x="26" y="38"/>
                      <a:pt x="60" y="32"/>
                    </a:cubicBezTo>
                    <a:cubicBezTo>
                      <a:pt x="111" y="23"/>
                      <a:pt x="134" y="41"/>
                      <a:pt x="134" y="41"/>
                    </a:cubicBezTo>
                    <a:cubicBezTo>
                      <a:pt x="121" y="23"/>
                      <a:pt x="90" y="2"/>
                      <a:pt x="56" y="1"/>
                    </a:cubicBezTo>
                    <a:close/>
                  </a:path>
                </a:pathLst>
              </a:custGeom>
              <a:solidFill>
                <a:srgbClr val="FFCF0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4609" name="Freeform 148"/>
              <p:cNvSpPr>
                <a:spLocks noChangeArrowheads="1"/>
              </p:cNvSpPr>
              <p:nvPr/>
            </p:nvSpPr>
            <p:spPr bwMode="auto">
              <a:xfrm>
                <a:off x="898525" y="771525"/>
                <a:ext cx="503238" cy="155575"/>
              </a:xfrm>
              <a:custGeom>
                <a:avLst/>
                <a:gdLst>
                  <a:gd name="T0" fmla="*/ 86 w 133"/>
                  <a:gd name="T1" fmla="*/ 27 h 41"/>
                  <a:gd name="T2" fmla="*/ 112 w 133"/>
                  <a:gd name="T3" fmla="*/ 16 h 41"/>
                  <a:gd name="T4" fmla="*/ 133 w 133"/>
                  <a:gd name="T5" fmla="*/ 15 h 41"/>
                  <a:gd name="T6" fmla="*/ 59 w 133"/>
                  <a:gd name="T7" fmla="*/ 11 h 41"/>
                  <a:gd name="T8" fmla="*/ 0 w 133"/>
                  <a:gd name="T9" fmla="*/ 14 h 41"/>
                  <a:gd name="T10" fmla="*/ 46 w 133"/>
                  <a:gd name="T11" fmla="*/ 41 h 41"/>
                  <a:gd name="T12" fmla="*/ 86 w 133"/>
                  <a:gd name="T13" fmla="*/ 27 h 41"/>
                  <a:gd name="T14" fmla="*/ 0 60000 65536"/>
                  <a:gd name="T15" fmla="*/ 0 60000 65536"/>
                  <a:gd name="T16" fmla="*/ 0 60000 65536"/>
                  <a:gd name="T17" fmla="*/ 0 60000 65536"/>
                  <a:gd name="T18" fmla="*/ 0 60000 65536"/>
                  <a:gd name="T19" fmla="*/ 0 60000 65536"/>
                  <a:gd name="T20" fmla="*/ 0 60000 65536"/>
                  <a:gd name="T21" fmla="*/ 0 w 133"/>
                  <a:gd name="T22" fmla="*/ 0 h 41"/>
                  <a:gd name="T23" fmla="*/ 133 w 133"/>
                  <a:gd name="T24" fmla="*/ 41 h 4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33" h="41">
                    <a:moveTo>
                      <a:pt x="86" y="27"/>
                    </a:moveTo>
                    <a:cubicBezTo>
                      <a:pt x="95" y="22"/>
                      <a:pt x="103" y="17"/>
                      <a:pt x="112" y="16"/>
                    </a:cubicBezTo>
                    <a:cubicBezTo>
                      <a:pt x="120" y="15"/>
                      <a:pt x="127" y="15"/>
                      <a:pt x="133" y="15"/>
                    </a:cubicBezTo>
                    <a:cubicBezTo>
                      <a:pt x="133" y="15"/>
                      <a:pt x="110" y="0"/>
                      <a:pt x="59" y="11"/>
                    </a:cubicBezTo>
                    <a:cubicBezTo>
                      <a:pt x="27" y="18"/>
                      <a:pt x="8" y="16"/>
                      <a:pt x="0" y="14"/>
                    </a:cubicBezTo>
                    <a:cubicBezTo>
                      <a:pt x="4" y="22"/>
                      <a:pt x="18" y="40"/>
                      <a:pt x="46" y="41"/>
                    </a:cubicBezTo>
                    <a:cubicBezTo>
                      <a:pt x="61" y="41"/>
                      <a:pt x="73" y="34"/>
                      <a:pt x="86" y="27"/>
                    </a:cubicBezTo>
                    <a:close/>
                  </a:path>
                </a:pathLst>
              </a:custGeom>
              <a:solidFill>
                <a:srgbClr val="FFCF0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4610" name="Freeform 149"/>
              <p:cNvSpPr>
                <a:spLocks noChangeArrowheads="1"/>
              </p:cNvSpPr>
              <p:nvPr/>
            </p:nvSpPr>
            <p:spPr bwMode="auto">
              <a:xfrm>
                <a:off x="815975" y="68262"/>
                <a:ext cx="161925" cy="249237"/>
              </a:xfrm>
              <a:custGeom>
                <a:avLst/>
                <a:gdLst>
                  <a:gd name="T0" fmla="*/ 8 w 43"/>
                  <a:gd name="T1" fmla="*/ 31 h 66"/>
                  <a:gd name="T2" fmla="*/ 14 w 43"/>
                  <a:gd name="T3" fmla="*/ 66 h 66"/>
                  <a:gd name="T4" fmla="*/ 24 w 43"/>
                  <a:gd name="T5" fmla="*/ 36 h 66"/>
                  <a:gd name="T6" fmla="*/ 43 w 43"/>
                  <a:gd name="T7" fmla="*/ 0 h 66"/>
                  <a:gd name="T8" fmla="*/ 8 w 43"/>
                  <a:gd name="T9" fmla="*/ 31 h 66"/>
                  <a:gd name="T10" fmla="*/ 0 60000 65536"/>
                  <a:gd name="T11" fmla="*/ 0 60000 65536"/>
                  <a:gd name="T12" fmla="*/ 0 60000 65536"/>
                  <a:gd name="T13" fmla="*/ 0 60000 65536"/>
                  <a:gd name="T14" fmla="*/ 0 60000 65536"/>
                  <a:gd name="T15" fmla="*/ 0 w 43"/>
                  <a:gd name="T16" fmla="*/ 0 h 66"/>
                  <a:gd name="T17" fmla="*/ 43 w 43"/>
                  <a:gd name="T18" fmla="*/ 66 h 66"/>
                </a:gdLst>
                <a:ahLst/>
                <a:cxnLst>
                  <a:cxn ang="T10">
                    <a:pos x="T0" y="T1"/>
                  </a:cxn>
                  <a:cxn ang="T11">
                    <a:pos x="T2" y="T3"/>
                  </a:cxn>
                  <a:cxn ang="T12">
                    <a:pos x="T4" y="T5"/>
                  </a:cxn>
                  <a:cxn ang="T13">
                    <a:pos x="T6" y="T7"/>
                  </a:cxn>
                  <a:cxn ang="T14">
                    <a:pos x="T8" y="T9"/>
                  </a:cxn>
                </a:cxnLst>
                <a:rect l="T15" t="T16" r="T17" b="T18"/>
                <a:pathLst>
                  <a:path w="43" h="66">
                    <a:moveTo>
                      <a:pt x="8" y="31"/>
                    </a:moveTo>
                    <a:cubicBezTo>
                      <a:pt x="0" y="50"/>
                      <a:pt x="10" y="62"/>
                      <a:pt x="14" y="66"/>
                    </a:cubicBezTo>
                    <a:cubicBezTo>
                      <a:pt x="16" y="63"/>
                      <a:pt x="21" y="54"/>
                      <a:pt x="24" y="36"/>
                    </a:cubicBezTo>
                    <a:cubicBezTo>
                      <a:pt x="30" y="8"/>
                      <a:pt x="43" y="0"/>
                      <a:pt x="43" y="0"/>
                    </a:cubicBezTo>
                    <a:cubicBezTo>
                      <a:pt x="32" y="3"/>
                      <a:pt x="15" y="15"/>
                      <a:pt x="8" y="31"/>
                    </a:cubicBezTo>
                    <a:close/>
                  </a:path>
                </a:pathLst>
              </a:custGeom>
              <a:solidFill>
                <a:srgbClr val="FFCF0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4611" name="Freeform 150"/>
              <p:cNvSpPr>
                <a:spLocks noChangeArrowheads="1"/>
              </p:cNvSpPr>
              <p:nvPr/>
            </p:nvSpPr>
            <p:spPr bwMode="auto">
              <a:xfrm>
                <a:off x="879475" y="73025"/>
                <a:ext cx="103188" cy="249237"/>
              </a:xfrm>
              <a:custGeom>
                <a:avLst/>
                <a:gdLst>
                  <a:gd name="T0" fmla="*/ 23 w 27"/>
                  <a:gd name="T1" fmla="*/ 25 h 66"/>
                  <a:gd name="T2" fmla="*/ 23 w 27"/>
                  <a:gd name="T3" fmla="*/ 10 h 66"/>
                  <a:gd name="T4" fmla="*/ 27 w 27"/>
                  <a:gd name="T5" fmla="*/ 0 h 66"/>
                  <a:gd name="T6" fmla="*/ 10 w 27"/>
                  <a:gd name="T7" fmla="*/ 36 h 66"/>
                  <a:gd name="T8" fmla="*/ 0 w 27"/>
                  <a:gd name="T9" fmla="*/ 66 h 66"/>
                  <a:gd name="T10" fmla="*/ 23 w 27"/>
                  <a:gd name="T11" fmla="*/ 48 h 66"/>
                  <a:gd name="T12" fmla="*/ 23 w 27"/>
                  <a:gd name="T13" fmla="*/ 25 h 66"/>
                  <a:gd name="T14" fmla="*/ 0 60000 65536"/>
                  <a:gd name="T15" fmla="*/ 0 60000 65536"/>
                  <a:gd name="T16" fmla="*/ 0 60000 65536"/>
                  <a:gd name="T17" fmla="*/ 0 60000 65536"/>
                  <a:gd name="T18" fmla="*/ 0 60000 65536"/>
                  <a:gd name="T19" fmla="*/ 0 60000 65536"/>
                  <a:gd name="T20" fmla="*/ 0 60000 65536"/>
                  <a:gd name="T21" fmla="*/ 0 w 27"/>
                  <a:gd name="T22" fmla="*/ 0 h 66"/>
                  <a:gd name="T23" fmla="*/ 27 w 27"/>
                  <a:gd name="T24" fmla="*/ 66 h 6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7" h="66">
                    <a:moveTo>
                      <a:pt x="23" y="25"/>
                    </a:moveTo>
                    <a:cubicBezTo>
                      <a:pt x="23" y="20"/>
                      <a:pt x="22" y="15"/>
                      <a:pt x="23" y="10"/>
                    </a:cubicBezTo>
                    <a:cubicBezTo>
                      <a:pt x="24" y="6"/>
                      <a:pt x="25" y="2"/>
                      <a:pt x="27" y="0"/>
                    </a:cubicBezTo>
                    <a:cubicBezTo>
                      <a:pt x="27" y="0"/>
                      <a:pt x="15" y="8"/>
                      <a:pt x="10" y="36"/>
                    </a:cubicBezTo>
                    <a:cubicBezTo>
                      <a:pt x="8" y="53"/>
                      <a:pt x="3" y="62"/>
                      <a:pt x="0" y="66"/>
                    </a:cubicBezTo>
                    <a:cubicBezTo>
                      <a:pt x="5" y="65"/>
                      <a:pt x="17" y="62"/>
                      <a:pt x="23" y="48"/>
                    </a:cubicBezTo>
                    <a:cubicBezTo>
                      <a:pt x="26" y="40"/>
                      <a:pt x="25" y="33"/>
                      <a:pt x="23" y="25"/>
                    </a:cubicBezTo>
                    <a:close/>
                  </a:path>
                </a:pathLst>
              </a:custGeom>
              <a:solidFill>
                <a:srgbClr val="FFCF0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4612" name="Freeform 151"/>
              <p:cNvSpPr>
                <a:spLocks noChangeArrowheads="1"/>
              </p:cNvSpPr>
              <p:nvPr/>
            </p:nvSpPr>
            <p:spPr bwMode="auto">
              <a:xfrm>
                <a:off x="350838" y="60325"/>
                <a:ext cx="136525" cy="254000"/>
              </a:xfrm>
              <a:custGeom>
                <a:avLst/>
                <a:gdLst>
                  <a:gd name="T0" fmla="*/ 7 w 36"/>
                  <a:gd name="T1" fmla="*/ 46 h 67"/>
                  <a:gd name="T2" fmla="*/ 36 w 36"/>
                  <a:gd name="T3" fmla="*/ 67 h 67"/>
                  <a:gd name="T4" fmla="*/ 22 w 36"/>
                  <a:gd name="T5" fmla="*/ 38 h 67"/>
                  <a:gd name="T6" fmla="*/ 10 w 36"/>
                  <a:gd name="T7" fmla="*/ 0 h 67"/>
                  <a:gd name="T8" fmla="*/ 7 w 36"/>
                  <a:gd name="T9" fmla="*/ 46 h 67"/>
                  <a:gd name="T10" fmla="*/ 0 60000 65536"/>
                  <a:gd name="T11" fmla="*/ 0 60000 65536"/>
                  <a:gd name="T12" fmla="*/ 0 60000 65536"/>
                  <a:gd name="T13" fmla="*/ 0 60000 65536"/>
                  <a:gd name="T14" fmla="*/ 0 60000 65536"/>
                  <a:gd name="T15" fmla="*/ 0 w 36"/>
                  <a:gd name="T16" fmla="*/ 0 h 67"/>
                  <a:gd name="T17" fmla="*/ 36 w 36"/>
                  <a:gd name="T18" fmla="*/ 67 h 67"/>
                </a:gdLst>
                <a:ahLst/>
                <a:cxnLst>
                  <a:cxn ang="T10">
                    <a:pos x="T0" y="T1"/>
                  </a:cxn>
                  <a:cxn ang="T11">
                    <a:pos x="T2" y="T3"/>
                  </a:cxn>
                  <a:cxn ang="T12">
                    <a:pos x="T4" y="T5"/>
                  </a:cxn>
                  <a:cxn ang="T13">
                    <a:pos x="T6" y="T7"/>
                  </a:cxn>
                  <a:cxn ang="T14">
                    <a:pos x="T8" y="T9"/>
                  </a:cxn>
                </a:cxnLst>
                <a:rect l="T15" t="T16" r="T17" b="T18"/>
                <a:pathLst>
                  <a:path w="36" h="67">
                    <a:moveTo>
                      <a:pt x="7" y="46"/>
                    </a:moveTo>
                    <a:cubicBezTo>
                      <a:pt x="15" y="65"/>
                      <a:pt x="31" y="67"/>
                      <a:pt x="36" y="67"/>
                    </a:cubicBezTo>
                    <a:cubicBezTo>
                      <a:pt x="35" y="63"/>
                      <a:pt x="32" y="53"/>
                      <a:pt x="22" y="38"/>
                    </a:cubicBezTo>
                    <a:cubicBezTo>
                      <a:pt x="6" y="14"/>
                      <a:pt x="10" y="0"/>
                      <a:pt x="10" y="0"/>
                    </a:cubicBezTo>
                    <a:cubicBezTo>
                      <a:pt x="4" y="10"/>
                      <a:pt x="0" y="30"/>
                      <a:pt x="7" y="46"/>
                    </a:cubicBezTo>
                    <a:close/>
                  </a:path>
                </a:pathLst>
              </a:custGeom>
              <a:solidFill>
                <a:srgbClr val="FFCF0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4613" name="Freeform 152"/>
              <p:cNvSpPr>
                <a:spLocks noChangeArrowheads="1"/>
              </p:cNvSpPr>
              <p:nvPr/>
            </p:nvSpPr>
            <p:spPr bwMode="auto">
              <a:xfrm>
                <a:off x="381000" y="57150"/>
                <a:ext cx="150813" cy="249237"/>
              </a:xfrm>
              <a:custGeom>
                <a:avLst/>
                <a:gdLst>
                  <a:gd name="T0" fmla="*/ 19 w 40"/>
                  <a:gd name="T1" fmla="*/ 21 h 66"/>
                  <a:gd name="T2" fmla="*/ 7 w 40"/>
                  <a:gd name="T3" fmla="*/ 10 h 66"/>
                  <a:gd name="T4" fmla="*/ 3 w 40"/>
                  <a:gd name="T5" fmla="*/ 0 h 66"/>
                  <a:gd name="T6" fmla="*/ 17 w 40"/>
                  <a:gd name="T7" fmla="*/ 38 h 66"/>
                  <a:gd name="T8" fmla="*/ 31 w 40"/>
                  <a:gd name="T9" fmla="*/ 66 h 66"/>
                  <a:gd name="T10" fmla="*/ 34 w 40"/>
                  <a:gd name="T11" fmla="*/ 37 h 66"/>
                  <a:gd name="T12" fmla="*/ 19 w 40"/>
                  <a:gd name="T13" fmla="*/ 21 h 66"/>
                  <a:gd name="T14" fmla="*/ 0 60000 65536"/>
                  <a:gd name="T15" fmla="*/ 0 60000 65536"/>
                  <a:gd name="T16" fmla="*/ 0 60000 65536"/>
                  <a:gd name="T17" fmla="*/ 0 60000 65536"/>
                  <a:gd name="T18" fmla="*/ 0 60000 65536"/>
                  <a:gd name="T19" fmla="*/ 0 60000 65536"/>
                  <a:gd name="T20" fmla="*/ 0 60000 65536"/>
                  <a:gd name="T21" fmla="*/ 0 w 40"/>
                  <a:gd name="T22" fmla="*/ 0 h 66"/>
                  <a:gd name="T23" fmla="*/ 40 w 40"/>
                  <a:gd name="T24" fmla="*/ 66 h 6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0" h="66">
                    <a:moveTo>
                      <a:pt x="19" y="21"/>
                    </a:moveTo>
                    <a:cubicBezTo>
                      <a:pt x="14" y="18"/>
                      <a:pt x="10" y="14"/>
                      <a:pt x="7" y="10"/>
                    </a:cubicBezTo>
                    <a:cubicBezTo>
                      <a:pt x="5" y="7"/>
                      <a:pt x="4" y="3"/>
                      <a:pt x="3" y="0"/>
                    </a:cubicBezTo>
                    <a:cubicBezTo>
                      <a:pt x="3" y="0"/>
                      <a:pt x="0" y="15"/>
                      <a:pt x="17" y="38"/>
                    </a:cubicBezTo>
                    <a:cubicBezTo>
                      <a:pt x="27" y="52"/>
                      <a:pt x="30" y="61"/>
                      <a:pt x="31" y="66"/>
                    </a:cubicBezTo>
                    <a:cubicBezTo>
                      <a:pt x="34" y="62"/>
                      <a:pt x="40" y="51"/>
                      <a:pt x="34" y="37"/>
                    </a:cubicBezTo>
                    <a:cubicBezTo>
                      <a:pt x="31" y="30"/>
                      <a:pt x="25" y="25"/>
                      <a:pt x="19" y="21"/>
                    </a:cubicBezTo>
                    <a:close/>
                  </a:path>
                </a:pathLst>
              </a:custGeom>
              <a:solidFill>
                <a:srgbClr val="FFCF0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4614" name="Freeform 153"/>
              <p:cNvSpPr>
                <a:spLocks noChangeArrowheads="1"/>
              </p:cNvSpPr>
              <p:nvPr/>
            </p:nvSpPr>
            <p:spPr bwMode="auto">
              <a:xfrm>
                <a:off x="0" y="533400"/>
                <a:ext cx="244475" cy="161925"/>
              </a:xfrm>
              <a:custGeom>
                <a:avLst/>
                <a:gdLst>
                  <a:gd name="T0" fmla="*/ 31 w 65"/>
                  <a:gd name="T1" fmla="*/ 35 h 43"/>
                  <a:gd name="T2" fmla="*/ 65 w 65"/>
                  <a:gd name="T3" fmla="*/ 30 h 43"/>
                  <a:gd name="T4" fmla="*/ 35 w 65"/>
                  <a:gd name="T5" fmla="*/ 19 h 43"/>
                  <a:gd name="T6" fmla="*/ 0 w 65"/>
                  <a:gd name="T7" fmla="*/ 0 h 43"/>
                  <a:gd name="T8" fmla="*/ 31 w 65"/>
                  <a:gd name="T9" fmla="*/ 35 h 43"/>
                  <a:gd name="T10" fmla="*/ 0 60000 65536"/>
                  <a:gd name="T11" fmla="*/ 0 60000 65536"/>
                  <a:gd name="T12" fmla="*/ 0 60000 65536"/>
                  <a:gd name="T13" fmla="*/ 0 60000 65536"/>
                  <a:gd name="T14" fmla="*/ 0 60000 65536"/>
                  <a:gd name="T15" fmla="*/ 0 w 65"/>
                  <a:gd name="T16" fmla="*/ 0 h 43"/>
                  <a:gd name="T17" fmla="*/ 65 w 65"/>
                  <a:gd name="T18" fmla="*/ 43 h 43"/>
                </a:gdLst>
                <a:ahLst/>
                <a:cxnLst>
                  <a:cxn ang="T10">
                    <a:pos x="T0" y="T1"/>
                  </a:cxn>
                  <a:cxn ang="T11">
                    <a:pos x="T2" y="T3"/>
                  </a:cxn>
                  <a:cxn ang="T12">
                    <a:pos x="T4" y="T5"/>
                  </a:cxn>
                  <a:cxn ang="T13">
                    <a:pos x="T6" y="T7"/>
                  </a:cxn>
                  <a:cxn ang="T14">
                    <a:pos x="T8" y="T9"/>
                  </a:cxn>
                </a:cxnLst>
                <a:rect l="T15" t="T16" r="T17" b="T18"/>
                <a:pathLst>
                  <a:path w="65" h="43">
                    <a:moveTo>
                      <a:pt x="31" y="35"/>
                    </a:moveTo>
                    <a:cubicBezTo>
                      <a:pt x="49" y="43"/>
                      <a:pt x="62" y="33"/>
                      <a:pt x="65" y="30"/>
                    </a:cubicBezTo>
                    <a:cubicBezTo>
                      <a:pt x="62" y="27"/>
                      <a:pt x="53" y="23"/>
                      <a:pt x="35" y="19"/>
                    </a:cubicBezTo>
                    <a:cubicBezTo>
                      <a:pt x="7" y="13"/>
                      <a:pt x="0" y="0"/>
                      <a:pt x="0" y="0"/>
                    </a:cubicBezTo>
                    <a:cubicBezTo>
                      <a:pt x="3" y="12"/>
                      <a:pt x="14" y="28"/>
                      <a:pt x="31" y="35"/>
                    </a:cubicBezTo>
                    <a:close/>
                  </a:path>
                </a:pathLst>
              </a:custGeom>
              <a:solidFill>
                <a:srgbClr val="FFCF0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4615" name="Freeform 154"/>
              <p:cNvSpPr>
                <a:spLocks noChangeArrowheads="1"/>
              </p:cNvSpPr>
              <p:nvPr/>
            </p:nvSpPr>
            <p:spPr bwMode="auto">
              <a:xfrm>
                <a:off x="0" y="533400"/>
                <a:ext cx="249238" cy="98425"/>
              </a:xfrm>
              <a:custGeom>
                <a:avLst/>
                <a:gdLst>
                  <a:gd name="T0" fmla="*/ 26 w 66"/>
                  <a:gd name="T1" fmla="*/ 3 h 26"/>
                  <a:gd name="T2" fmla="*/ 10 w 66"/>
                  <a:gd name="T3" fmla="*/ 3 h 26"/>
                  <a:gd name="T4" fmla="*/ 0 w 66"/>
                  <a:gd name="T5" fmla="*/ 0 h 26"/>
                  <a:gd name="T6" fmla="*/ 36 w 66"/>
                  <a:gd name="T7" fmla="*/ 16 h 26"/>
                  <a:gd name="T8" fmla="*/ 66 w 66"/>
                  <a:gd name="T9" fmla="*/ 26 h 26"/>
                  <a:gd name="T10" fmla="*/ 48 w 66"/>
                  <a:gd name="T11" fmla="*/ 3 h 26"/>
                  <a:gd name="T12" fmla="*/ 26 w 66"/>
                  <a:gd name="T13" fmla="*/ 3 h 26"/>
                  <a:gd name="T14" fmla="*/ 0 60000 65536"/>
                  <a:gd name="T15" fmla="*/ 0 60000 65536"/>
                  <a:gd name="T16" fmla="*/ 0 60000 65536"/>
                  <a:gd name="T17" fmla="*/ 0 60000 65536"/>
                  <a:gd name="T18" fmla="*/ 0 60000 65536"/>
                  <a:gd name="T19" fmla="*/ 0 60000 65536"/>
                  <a:gd name="T20" fmla="*/ 0 60000 65536"/>
                  <a:gd name="T21" fmla="*/ 0 w 66"/>
                  <a:gd name="T22" fmla="*/ 0 h 26"/>
                  <a:gd name="T23" fmla="*/ 66 w 66"/>
                  <a:gd name="T24" fmla="*/ 26 h 2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6" h="26">
                    <a:moveTo>
                      <a:pt x="26" y="3"/>
                    </a:moveTo>
                    <a:cubicBezTo>
                      <a:pt x="20" y="4"/>
                      <a:pt x="15" y="5"/>
                      <a:pt x="10" y="3"/>
                    </a:cubicBezTo>
                    <a:cubicBezTo>
                      <a:pt x="6" y="2"/>
                      <a:pt x="3" y="1"/>
                      <a:pt x="0" y="0"/>
                    </a:cubicBezTo>
                    <a:cubicBezTo>
                      <a:pt x="0" y="0"/>
                      <a:pt x="8" y="12"/>
                      <a:pt x="36" y="16"/>
                    </a:cubicBezTo>
                    <a:cubicBezTo>
                      <a:pt x="54" y="19"/>
                      <a:pt x="63" y="23"/>
                      <a:pt x="66" y="26"/>
                    </a:cubicBezTo>
                    <a:cubicBezTo>
                      <a:pt x="66" y="21"/>
                      <a:pt x="62" y="9"/>
                      <a:pt x="48" y="3"/>
                    </a:cubicBezTo>
                    <a:cubicBezTo>
                      <a:pt x="41" y="1"/>
                      <a:pt x="33" y="2"/>
                      <a:pt x="26" y="3"/>
                    </a:cubicBezTo>
                    <a:close/>
                  </a:path>
                </a:pathLst>
              </a:custGeom>
              <a:solidFill>
                <a:srgbClr val="FFCF0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4616" name="Freeform 155"/>
              <p:cNvSpPr>
                <a:spLocks noChangeArrowheads="1"/>
              </p:cNvSpPr>
              <p:nvPr/>
            </p:nvSpPr>
            <p:spPr bwMode="auto">
              <a:xfrm>
                <a:off x="1174750" y="473075"/>
                <a:ext cx="254000" cy="136525"/>
              </a:xfrm>
              <a:custGeom>
                <a:avLst/>
                <a:gdLst>
                  <a:gd name="T0" fmla="*/ 20 w 67"/>
                  <a:gd name="T1" fmla="*/ 7 h 36"/>
                  <a:gd name="T2" fmla="*/ 0 w 67"/>
                  <a:gd name="T3" fmla="*/ 36 h 36"/>
                  <a:gd name="T4" fmla="*/ 29 w 67"/>
                  <a:gd name="T5" fmla="*/ 22 h 36"/>
                  <a:gd name="T6" fmla="*/ 67 w 67"/>
                  <a:gd name="T7" fmla="*/ 10 h 36"/>
                  <a:gd name="T8" fmla="*/ 20 w 67"/>
                  <a:gd name="T9" fmla="*/ 7 h 36"/>
                  <a:gd name="T10" fmla="*/ 0 60000 65536"/>
                  <a:gd name="T11" fmla="*/ 0 60000 65536"/>
                  <a:gd name="T12" fmla="*/ 0 60000 65536"/>
                  <a:gd name="T13" fmla="*/ 0 60000 65536"/>
                  <a:gd name="T14" fmla="*/ 0 60000 65536"/>
                  <a:gd name="T15" fmla="*/ 0 w 67"/>
                  <a:gd name="T16" fmla="*/ 0 h 36"/>
                  <a:gd name="T17" fmla="*/ 67 w 67"/>
                  <a:gd name="T18" fmla="*/ 36 h 36"/>
                </a:gdLst>
                <a:ahLst/>
                <a:cxnLst>
                  <a:cxn ang="T10">
                    <a:pos x="T0" y="T1"/>
                  </a:cxn>
                  <a:cxn ang="T11">
                    <a:pos x="T2" y="T3"/>
                  </a:cxn>
                  <a:cxn ang="T12">
                    <a:pos x="T4" y="T5"/>
                  </a:cxn>
                  <a:cxn ang="T13">
                    <a:pos x="T6" y="T7"/>
                  </a:cxn>
                  <a:cxn ang="T14">
                    <a:pos x="T8" y="T9"/>
                  </a:cxn>
                </a:cxnLst>
                <a:rect l="T15" t="T16" r="T17" b="T18"/>
                <a:pathLst>
                  <a:path w="67" h="36">
                    <a:moveTo>
                      <a:pt x="20" y="7"/>
                    </a:moveTo>
                    <a:cubicBezTo>
                      <a:pt x="2" y="15"/>
                      <a:pt x="0" y="31"/>
                      <a:pt x="0" y="36"/>
                    </a:cubicBezTo>
                    <a:cubicBezTo>
                      <a:pt x="4" y="35"/>
                      <a:pt x="14" y="32"/>
                      <a:pt x="29" y="22"/>
                    </a:cubicBezTo>
                    <a:cubicBezTo>
                      <a:pt x="52" y="6"/>
                      <a:pt x="67" y="10"/>
                      <a:pt x="67" y="10"/>
                    </a:cubicBezTo>
                    <a:cubicBezTo>
                      <a:pt x="57" y="4"/>
                      <a:pt x="37" y="0"/>
                      <a:pt x="20" y="7"/>
                    </a:cubicBezTo>
                    <a:close/>
                  </a:path>
                </a:pathLst>
              </a:custGeom>
              <a:solidFill>
                <a:srgbClr val="FFCF0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4617" name="Freeform 156"/>
              <p:cNvSpPr>
                <a:spLocks noChangeArrowheads="1"/>
              </p:cNvSpPr>
              <p:nvPr/>
            </p:nvSpPr>
            <p:spPr bwMode="auto">
              <a:xfrm>
                <a:off x="1182688" y="503237"/>
                <a:ext cx="246063" cy="150812"/>
              </a:xfrm>
              <a:custGeom>
                <a:avLst/>
                <a:gdLst>
                  <a:gd name="T0" fmla="*/ 45 w 65"/>
                  <a:gd name="T1" fmla="*/ 19 h 40"/>
                  <a:gd name="T2" fmla="*/ 55 w 65"/>
                  <a:gd name="T3" fmla="*/ 7 h 40"/>
                  <a:gd name="T4" fmla="*/ 65 w 65"/>
                  <a:gd name="T5" fmla="*/ 3 h 40"/>
                  <a:gd name="T6" fmla="*/ 28 w 65"/>
                  <a:gd name="T7" fmla="*/ 17 h 40"/>
                  <a:gd name="T8" fmla="*/ 0 w 65"/>
                  <a:gd name="T9" fmla="*/ 31 h 40"/>
                  <a:gd name="T10" fmla="*/ 29 w 65"/>
                  <a:gd name="T11" fmla="*/ 34 h 40"/>
                  <a:gd name="T12" fmla="*/ 45 w 65"/>
                  <a:gd name="T13" fmla="*/ 19 h 40"/>
                  <a:gd name="T14" fmla="*/ 0 60000 65536"/>
                  <a:gd name="T15" fmla="*/ 0 60000 65536"/>
                  <a:gd name="T16" fmla="*/ 0 60000 65536"/>
                  <a:gd name="T17" fmla="*/ 0 60000 65536"/>
                  <a:gd name="T18" fmla="*/ 0 60000 65536"/>
                  <a:gd name="T19" fmla="*/ 0 60000 65536"/>
                  <a:gd name="T20" fmla="*/ 0 60000 65536"/>
                  <a:gd name="T21" fmla="*/ 0 w 65"/>
                  <a:gd name="T22" fmla="*/ 0 h 40"/>
                  <a:gd name="T23" fmla="*/ 65 w 65"/>
                  <a:gd name="T24" fmla="*/ 40 h 4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5" h="40">
                    <a:moveTo>
                      <a:pt x="45" y="19"/>
                    </a:moveTo>
                    <a:cubicBezTo>
                      <a:pt x="48" y="14"/>
                      <a:pt x="51" y="10"/>
                      <a:pt x="55" y="7"/>
                    </a:cubicBezTo>
                    <a:cubicBezTo>
                      <a:pt x="59" y="5"/>
                      <a:pt x="62" y="4"/>
                      <a:pt x="65" y="3"/>
                    </a:cubicBezTo>
                    <a:cubicBezTo>
                      <a:pt x="65" y="3"/>
                      <a:pt x="51" y="0"/>
                      <a:pt x="28" y="17"/>
                    </a:cubicBezTo>
                    <a:cubicBezTo>
                      <a:pt x="14" y="27"/>
                      <a:pt x="4" y="30"/>
                      <a:pt x="0" y="31"/>
                    </a:cubicBezTo>
                    <a:cubicBezTo>
                      <a:pt x="4" y="34"/>
                      <a:pt x="15" y="40"/>
                      <a:pt x="29" y="34"/>
                    </a:cubicBezTo>
                    <a:cubicBezTo>
                      <a:pt x="36" y="31"/>
                      <a:pt x="41" y="25"/>
                      <a:pt x="45" y="19"/>
                    </a:cubicBezTo>
                    <a:close/>
                  </a:path>
                </a:pathLst>
              </a:custGeom>
              <a:solidFill>
                <a:srgbClr val="FFCF0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4618" name="Freeform 157"/>
              <p:cNvSpPr>
                <a:spLocks noChangeArrowheads="1"/>
              </p:cNvSpPr>
              <p:nvPr/>
            </p:nvSpPr>
            <p:spPr bwMode="auto">
              <a:xfrm>
                <a:off x="600075" y="568325"/>
                <a:ext cx="227013" cy="944562"/>
              </a:xfrm>
              <a:custGeom>
                <a:avLst/>
                <a:gdLst>
                  <a:gd name="T0" fmla="*/ 20 w 60"/>
                  <a:gd name="T1" fmla="*/ 123 h 250"/>
                  <a:gd name="T2" fmla="*/ 38 w 60"/>
                  <a:gd name="T3" fmla="*/ 107 h 250"/>
                  <a:gd name="T4" fmla="*/ 60 w 60"/>
                  <a:gd name="T5" fmla="*/ 64 h 250"/>
                  <a:gd name="T6" fmla="*/ 57 w 60"/>
                  <a:gd name="T7" fmla="*/ 61 h 250"/>
                  <a:gd name="T8" fmla="*/ 28 w 60"/>
                  <a:gd name="T9" fmla="*/ 100 h 250"/>
                  <a:gd name="T10" fmla="*/ 19 w 60"/>
                  <a:gd name="T11" fmla="*/ 107 h 250"/>
                  <a:gd name="T12" fmla="*/ 29 w 60"/>
                  <a:gd name="T13" fmla="*/ 3 h 250"/>
                  <a:gd name="T14" fmla="*/ 21 w 60"/>
                  <a:gd name="T15" fmla="*/ 0 h 250"/>
                  <a:gd name="T16" fmla="*/ 0 w 60"/>
                  <a:gd name="T17" fmla="*/ 130 h 250"/>
                  <a:gd name="T18" fmla="*/ 24 w 60"/>
                  <a:gd name="T19" fmla="*/ 250 h 250"/>
                  <a:gd name="T20" fmla="*/ 57 w 60"/>
                  <a:gd name="T21" fmla="*/ 248 h 250"/>
                  <a:gd name="T22" fmla="*/ 21 w 60"/>
                  <a:gd name="T23" fmla="*/ 131 h 250"/>
                  <a:gd name="T24" fmla="*/ 20 w 60"/>
                  <a:gd name="T25" fmla="*/ 123 h 25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60"/>
                  <a:gd name="T40" fmla="*/ 0 h 250"/>
                  <a:gd name="T41" fmla="*/ 60 w 60"/>
                  <a:gd name="T42" fmla="*/ 250 h 25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60" h="250">
                    <a:moveTo>
                      <a:pt x="20" y="123"/>
                    </a:moveTo>
                    <a:cubicBezTo>
                      <a:pt x="26" y="119"/>
                      <a:pt x="32" y="113"/>
                      <a:pt x="38" y="107"/>
                    </a:cubicBezTo>
                    <a:cubicBezTo>
                      <a:pt x="53" y="90"/>
                      <a:pt x="60" y="64"/>
                      <a:pt x="60" y="64"/>
                    </a:cubicBezTo>
                    <a:cubicBezTo>
                      <a:pt x="57" y="61"/>
                      <a:pt x="57" y="61"/>
                      <a:pt x="57" y="61"/>
                    </a:cubicBezTo>
                    <a:cubicBezTo>
                      <a:pt x="57" y="61"/>
                      <a:pt x="46" y="86"/>
                      <a:pt x="28" y="100"/>
                    </a:cubicBezTo>
                    <a:cubicBezTo>
                      <a:pt x="25" y="102"/>
                      <a:pt x="22" y="105"/>
                      <a:pt x="19" y="107"/>
                    </a:cubicBezTo>
                    <a:cubicBezTo>
                      <a:pt x="17" y="53"/>
                      <a:pt x="26" y="13"/>
                      <a:pt x="29" y="3"/>
                    </a:cubicBezTo>
                    <a:cubicBezTo>
                      <a:pt x="21" y="0"/>
                      <a:pt x="21" y="0"/>
                      <a:pt x="21" y="0"/>
                    </a:cubicBezTo>
                    <a:cubicBezTo>
                      <a:pt x="21" y="0"/>
                      <a:pt x="0" y="55"/>
                      <a:pt x="0" y="130"/>
                    </a:cubicBezTo>
                    <a:cubicBezTo>
                      <a:pt x="0" y="189"/>
                      <a:pt x="24" y="250"/>
                      <a:pt x="24" y="250"/>
                    </a:cubicBezTo>
                    <a:cubicBezTo>
                      <a:pt x="57" y="248"/>
                      <a:pt x="57" y="248"/>
                      <a:pt x="57" y="248"/>
                    </a:cubicBezTo>
                    <a:cubicBezTo>
                      <a:pt x="57" y="248"/>
                      <a:pt x="27" y="190"/>
                      <a:pt x="21" y="131"/>
                    </a:cubicBezTo>
                    <a:cubicBezTo>
                      <a:pt x="20" y="128"/>
                      <a:pt x="20" y="126"/>
                      <a:pt x="20" y="123"/>
                    </a:cubicBezTo>
                    <a:close/>
                  </a:path>
                </a:pathLst>
              </a:custGeom>
              <a:solidFill>
                <a:srgbClr val="FFCF0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grpSp>
      </p:grpSp>
      <p:sp>
        <p:nvSpPr>
          <p:cNvPr id="24619" name="文本框 3"/>
          <p:cNvSpPr>
            <a:spLocks noChangeArrowheads="1"/>
          </p:cNvSpPr>
          <p:nvPr/>
        </p:nvSpPr>
        <p:spPr bwMode="auto">
          <a:xfrm>
            <a:off x="1204913" y="901700"/>
            <a:ext cx="2757487"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4000">
                <a:solidFill>
                  <a:srgbClr val="000000"/>
                </a:solidFill>
                <a:latin typeface="Segoe UI" pitchFamily="34" charset="0"/>
                <a:cs typeface="Segoe UI" pitchFamily="34" charset="0"/>
                <a:sym typeface="Segoe UI" pitchFamily="34" charset="0"/>
              </a:rPr>
              <a:t>A summary</a:t>
            </a:r>
            <a:endParaRPr lang="zh-CN" altLang="en-US" sz="4000">
              <a:solidFill>
                <a:srgbClr val="000000"/>
              </a:solidFill>
              <a:latin typeface="Segoe UI" pitchFamily="34" charset="0"/>
              <a:sym typeface="Segoe UI" pitchFamily="34" charset="0"/>
            </a:endParaRPr>
          </a:p>
        </p:txBody>
      </p:sp>
      <p:sp>
        <p:nvSpPr>
          <p:cNvPr id="24620" name="矩形 4"/>
          <p:cNvSpPr>
            <a:spLocks noChangeArrowheads="1"/>
          </p:cNvSpPr>
          <p:nvPr/>
        </p:nvSpPr>
        <p:spPr bwMode="auto">
          <a:xfrm>
            <a:off x="1204913" y="1797050"/>
            <a:ext cx="4891087" cy="2016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ts val="2500"/>
              </a:lnSpc>
            </a:pPr>
            <a:r>
              <a:rPr lang="en-US">
                <a:solidFill>
                  <a:srgbClr val="262626"/>
                </a:solidFill>
                <a:latin typeface="Segoe UI Light" pitchFamily="34" charset="0"/>
                <a:ea typeface="Open Sans" pitchFamily="2" charset="0"/>
                <a:cs typeface="Open Sans" pitchFamily="2" charset="0"/>
                <a:sym typeface="Open Sans" pitchFamily="2" charset="0"/>
              </a:rPr>
              <a:t>Lorem ipsum dolor sit amet, consectetur adipisicing elit, sed do eiusmod tempor incididunt ut labore et dolore magna aliqua. Ut enim ad minim veniam, quis nostrud exercitation ullamcol aboris nisi ut aliquip ex commodo consequat. </a:t>
            </a:r>
            <a:endParaRPr lang="zh-CN" altLang="en-US">
              <a:solidFill>
                <a:srgbClr val="262626"/>
              </a:solidFill>
              <a:latin typeface="Segoe UI Light" pitchFamily="34" charset="0"/>
              <a:sym typeface="Open Sans" pitchFamily="2" charset="0"/>
            </a:endParaRPr>
          </a:p>
        </p:txBody>
      </p:sp>
      <p:sp>
        <p:nvSpPr>
          <p:cNvPr id="24621" name="矩形 6"/>
          <p:cNvSpPr>
            <a:spLocks noChangeArrowheads="1"/>
          </p:cNvSpPr>
          <p:nvPr/>
        </p:nvSpPr>
        <p:spPr bwMode="auto">
          <a:xfrm>
            <a:off x="0" y="5022850"/>
            <a:ext cx="12192000" cy="1835150"/>
          </a:xfrm>
          <a:prstGeom prst="rect">
            <a:avLst/>
          </a:prstGeom>
          <a:solidFill>
            <a:srgbClr val="262626"/>
          </a:solidFill>
          <a:ln>
            <a:noFill/>
          </a:ln>
          <a:extLst>
            <a:ext uri="{91240B29-F687-4F45-9708-019B960494DF}">
              <a14:hiddenLine xmlns:a14="http://schemas.microsoft.com/office/drawing/2010/main" w="12700" cap="flat" cmpd="sng">
                <a:solidFill>
                  <a:srgbClr val="2F6583"/>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4622" name="文本框 7"/>
          <p:cNvSpPr>
            <a:spLocks noChangeArrowheads="1"/>
          </p:cNvSpPr>
          <p:nvPr/>
        </p:nvSpPr>
        <p:spPr bwMode="auto">
          <a:xfrm>
            <a:off x="1292225" y="3962400"/>
            <a:ext cx="2249488" cy="460375"/>
          </a:xfrm>
          <a:prstGeom prst="rect">
            <a:avLst/>
          </a:prstGeom>
          <a:noFill/>
          <a:ln w="3175" cmpd="sng">
            <a:solidFill>
              <a:srgbClr val="7F7F7F"/>
            </a:solidFill>
            <a:bevel/>
            <a:headEnd/>
            <a:tailEnd/>
          </a:ln>
          <a:extLst>
            <a:ext uri="{909E8E84-426E-40DD-AFC4-6F175D3DCCD1}">
              <a14:hiddenFill xmlns:a14="http://schemas.microsoft.com/office/drawing/2010/main">
                <a:solidFill>
                  <a:srgbClr val="FFFFFF"/>
                </a:solidFill>
              </a14:hiddenFill>
            </a:ext>
          </a:extLst>
        </p:spPr>
        <p:txBody>
          <a:bodyPr>
            <a:spAutoFit/>
          </a:bodyPr>
          <a:lstStyle/>
          <a:p>
            <a:r>
              <a:rPr lang="en-US" sz="2400">
                <a:solidFill>
                  <a:srgbClr val="000000"/>
                </a:solidFill>
                <a:sym typeface="Arial" pitchFamily="34" charset="0"/>
              </a:rPr>
              <a:t>We’re the best </a:t>
            </a:r>
          </a:p>
        </p:txBody>
      </p:sp>
      <p:sp>
        <p:nvSpPr>
          <p:cNvPr id="24623" name="椭圆 1"/>
          <p:cNvSpPr>
            <a:spLocks noChangeArrowheads="1"/>
          </p:cNvSpPr>
          <p:nvPr/>
        </p:nvSpPr>
        <p:spPr bwMode="auto">
          <a:xfrm>
            <a:off x="1349375" y="5586413"/>
            <a:ext cx="803275" cy="801687"/>
          </a:xfrm>
          <a:prstGeom prst="ellipse">
            <a:avLst/>
          </a:prstGeom>
          <a:solidFill>
            <a:srgbClr val="FFFFFF">
              <a:alpha val="79999"/>
            </a:srgbClr>
          </a:solidFill>
          <a:ln>
            <a:noFill/>
          </a:ln>
          <a:extLst>
            <a:ext uri="{91240B29-F687-4F45-9708-019B960494DF}">
              <a14:hiddenLine xmlns:a14="http://schemas.microsoft.com/office/drawing/2010/main" w="12700" cap="flat" cmpd="sng">
                <a:solidFill>
                  <a:srgbClr val="2F6583"/>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4624" name="椭圆 56"/>
          <p:cNvSpPr>
            <a:spLocks noChangeArrowheads="1"/>
          </p:cNvSpPr>
          <p:nvPr/>
        </p:nvSpPr>
        <p:spPr bwMode="auto">
          <a:xfrm>
            <a:off x="6480175" y="5586413"/>
            <a:ext cx="801688" cy="801687"/>
          </a:xfrm>
          <a:prstGeom prst="ellipse">
            <a:avLst/>
          </a:prstGeom>
          <a:solidFill>
            <a:srgbClr val="FFFFFF">
              <a:alpha val="79999"/>
            </a:srgbClr>
          </a:solidFill>
          <a:ln>
            <a:noFill/>
          </a:ln>
          <a:extLst>
            <a:ext uri="{91240B29-F687-4F45-9708-019B960494DF}">
              <a14:hiddenLine xmlns:a14="http://schemas.microsoft.com/office/drawing/2010/main" w="12700" cap="flat" cmpd="sng">
                <a:solidFill>
                  <a:srgbClr val="2F6583"/>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4625" name="矩形 57"/>
          <p:cNvSpPr>
            <a:spLocks noChangeArrowheads="1"/>
          </p:cNvSpPr>
          <p:nvPr/>
        </p:nvSpPr>
        <p:spPr bwMode="auto">
          <a:xfrm>
            <a:off x="2341563" y="5872163"/>
            <a:ext cx="3357562" cy="682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ts val="2300"/>
              </a:lnSpc>
            </a:pPr>
            <a:r>
              <a:rPr lang="en-US" sz="1600">
                <a:solidFill>
                  <a:schemeClr val="bg1"/>
                </a:solidFill>
                <a:latin typeface="Open Sans" pitchFamily="2" charset="0"/>
                <a:ea typeface="Open Sans" pitchFamily="2" charset="0"/>
                <a:cs typeface="Open Sans" pitchFamily="2" charset="0"/>
                <a:sym typeface="Open Sans" pitchFamily="2" charset="0"/>
              </a:rPr>
              <a:t>Lorem ipsum dolor sit amet, consectetur adipisicing elit.</a:t>
            </a:r>
            <a:endParaRPr lang="zh-CN" altLang="en-US" sz="1600">
              <a:solidFill>
                <a:schemeClr val="bg1"/>
              </a:solidFill>
              <a:latin typeface="Open Sans" pitchFamily="2" charset="0"/>
              <a:sym typeface="Open Sans" pitchFamily="2" charset="0"/>
            </a:endParaRPr>
          </a:p>
        </p:txBody>
      </p:sp>
      <p:sp>
        <p:nvSpPr>
          <p:cNvPr id="24626" name="矩形 58"/>
          <p:cNvSpPr>
            <a:spLocks noChangeArrowheads="1"/>
          </p:cNvSpPr>
          <p:nvPr/>
        </p:nvSpPr>
        <p:spPr bwMode="auto">
          <a:xfrm>
            <a:off x="7531100" y="5872163"/>
            <a:ext cx="3359150" cy="682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ts val="2300"/>
              </a:lnSpc>
            </a:pPr>
            <a:r>
              <a:rPr lang="en-US" sz="1600">
                <a:solidFill>
                  <a:schemeClr val="bg1"/>
                </a:solidFill>
                <a:latin typeface="Open Sans" pitchFamily="2" charset="0"/>
                <a:ea typeface="Open Sans" pitchFamily="2" charset="0"/>
                <a:cs typeface="Open Sans" pitchFamily="2" charset="0"/>
                <a:sym typeface="Open Sans" pitchFamily="2" charset="0"/>
              </a:rPr>
              <a:t>Lorem ipsum dolor sit amet, consectetur adipisicing elit.</a:t>
            </a:r>
            <a:endParaRPr lang="zh-CN" altLang="en-US" sz="1600">
              <a:solidFill>
                <a:schemeClr val="bg1"/>
              </a:solidFill>
              <a:latin typeface="Open Sans" pitchFamily="2" charset="0"/>
              <a:sym typeface="Open Sans" pitchFamily="2" charset="0"/>
            </a:endParaRPr>
          </a:p>
        </p:txBody>
      </p:sp>
      <p:sp>
        <p:nvSpPr>
          <p:cNvPr id="24627" name="文本框 2"/>
          <p:cNvSpPr>
            <a:spLocks noChangeArrowheads="1"/>
          </p:cNvSpPr>
          <p:nvPr/>
        </p:nvSpPr>
        <p:spPr bwMode="auto">
          <a:xfrm>
            <a:off x="2370138" y="5448300"/>
            <a:ext cx="219868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2400">
                <a:solidFill>
                  <a:srgbClr val="FFCF01"/>
                </a:solidFill>
                <a:sym typeface="Arial" pitchFamily="34" charset="0"/>
              </a:rPr>
              <a:t>Text subtitle </a:t>
            </a:r>
          </a:p>
        </p:txBody>
      </p:sp>
      <p:sp>
        <p:nvSpPr>
          <p:cNvPr id="24628" name="文本框 59"/>
          <p:cNvSpPr>
            <a:spLocks noChangeArrowheads="1"/>
          </p:cNvSpPr>
          <p:nvPr/>
        </p:nvSpPr>
        <p:spPr bwMode="auto">
          <a:xfrm>
            <a:off x="7529513" y="5448300"/>
            <a:ext cx="219868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2400">
                <a:solidFill>
                  <a:srgbClr val="FFCF01"/>
                </a:solidFill>
                <a:sym typeface="Arial" pitchFamily="34" charset="0"/>
              </a:rPr>
              <a:t>Text subtitle </a:t>
            </a:r>
          </a:p>
        </p:txBody>
      </p:sp>
      <p:grpSp>
        <p:nvGrpSpPr>
          <p:cNvPr id="24629" name="组合 60"/>
          <p:cNvGrpSpPr>
            <a:grpSpLocks/>
          </p:cNvGrpSpPr>
          <p:nvPr/>
        </p:nvGrpSpPr>
        <p:grpSpPr bwMode="auto">
          <a:xfrm>
            <a:off x="6646863" y="5732463"/>
            <a:ext cx="407987" cy="488950"/>
            <a:chOff x="0" y="0"/>
            <a:chExt cx="847725" cy="1017587"/>
          </a:xfrm>
        </p:grpSpPr>
        <p:sp>
          <p:nvSpPr>
            <p:cNvPr id="24630" name="Freeform 5"/>
            <p:cNvSpPr>
              <a:spLocks noEditPoints="1" noChangeArrowheads="1"/>
            </p:cNvSpPr>
            <p:nvPr/>
          </p:nvSpPr>
          <p:spPr bwMode="auto">
            <a:xfrm>
              <a:off x="0" y="0"/>
              <a:ext cx="847725" cy="968375"/>
            </a:xfrm>
            <a:custGeom>
              <a:avLst/>
              <a:gdLst>
                <a:gd name="T0" fmla="*/ 246 w 325"/>
                <a:gd name="T1" fmla="*/ 219 h 372"/>
                <a:gd name="T2" fmla="*/ 310 w 325"/>
                <a:gd name="T3" fmla="*/ 113 h 372"/>
                <a:gd name="T4" fmla="*/ 310 w 325"/>
                <a:gd name="T5" fmla="*/ 113 h 372"/>
                <a:gd name="T6" fmla="*/ 318 w 325"/>
                <a:gd name="T7" fmla="*/ 84 h 372"/>
                <a:gd name="T8" fmla="*/ 318 w 325"/>
                <a:gd name="T9" fmla="*/ 81 h 372"/>
                <a:gd name="T10" fmla="*/ 319 w 325"/>
                <a:gd name="T11" fmla="*/ 76 h 372"/>
                <a:gd name="T12" fmla="*/ 320 w 325"/>
                <a:gd name="T13" fmla="*/ 19 h 372"/>
                <a:gd name="T14" fmla="*/ 322 w 325"/>
                <a:gd name="T15" fmla="*/ 17 h 372"/>
                <a:gd name="T16" fmla="*/ 324 w 325"/>
                <a:gd name="T17" fmla="*/ 10 h 372"/>
                <a:gd name="T18" fmla="*/ 323 w 325"/>
                <a:gd name="T19" fmla="*/ 10 h 372"/>
                <a:gd name="T20" fmla="*/ 325 w 325"/>
                <a:gd name="T21" fmla="*/ 0 h 372"/>
                <a:gd name="T22" fmla="*/ 315 w 325"/>
                <a:gd name="T23" fmla="*/ 3 h 372"/>
                <a:gd name="T24" fmla="*/ 313 w 325"/>
                <a:gd name="T25" fmla="*/ 2 h 372"/>
                <a:gd name="T26" fmla="*/ 308 w 325"/>
                <a:gd name="T27" fmla="*/ 6 h 372"/>
                <a:gd name="T28" fmla="*/ 307 w 325"/>
                <a:gd name="T29" fmla="*/ 7 h 372"/>
                <a:gd name="T30" fmla="*/ 225 w 325"/>
                <a:gd name="T31" fmla="*/ 36 h 372"/>
                <a:gd name="T32" fmla="*/ 225 w 325"/>
                <a:gd name="T33" fmla="*/ 36 h 372"/>
                <a:gd name="T34" fmla="*/ 135 w 325"/>
                <a:gd name="T35" fmla="*/ 134 h 372"/>
                <a:gd name="T36" fmla="*/ 0 w 325"/>
                <a:gd name="T37" fmla="*/ 222 h 372"/>
                <a:gd name="T38" fmla="*/ 186 w 325"/>
                <a:gd name="T39" fmla="*/ 372 h 372"/>
                <a:gd name="T40" fmla="*/ 246 w 325"/>
                <a:gd name="T41" fmla="*/ 219 h 372"/>
                <a:gd name="T42" fmla="*/ 238 w 325"/>
                <a:gd name="T43" fmla="*/ 162 h 372"/>
                <a:gd name="T44" fmla="*/ 199 w 325"/>
                <a:gd name="T45" fmla="*/ 168 h 372"/>
                <a:gd name="T46" fmla="*/ 187 w 325"/>
                <a:gd name="T47" fmla="*/ 125 h 372"/>
                <a:gd name="T48" fmla="*/ 191 w 325"/>
                <a:gd name="T49" fmla="*/ 120 h 372"/>
                <a:gd name="T50" fmla="*/ 230 w 325"/>
                <a:gd name="T51" fmla="*/ 114 h 372"/>
                <a:gd name="T52" fmla="*/ 242 w 325"/>
                <a:gd name="T53" fmla="*/ 157 h 372"/>
                <a:gd name="T54" fmla="*/ 238 w 325"/>
                <a:gd name="T55" fmla="*/ 162 h 372"/>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325"/>
                <a:gd name="T85" fmla="*/ 0 h 372"/>
                <a:gd name="T86" fmla="*/ 325 w 325"/>
                <a:gd name="T87" fmla="*/ 372 h 372"/>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325" h="372">
                  <a:moveTo>
                    <a:pt x="246" y="219"/>
                  </a:moveTo>
                  <a:cubicBezTo>
                    <a:pt x="280" y="181"/>
                    <a:pt x="299" y="144"/>
                    <a:pt x="310" y="113"/>
                  </a:cubicBezTo>
                  <a:cubicBezTo>
                    <a:pt x="310" y="113"/>
                    <a:pt x="310" y="113"/>
                    <a:pt x="310" y="113"/>
                  </a:cubicBezTo>
                  <a:cubicBezTo>
                    <a:pt x="310" y="113"/>
                    <a:pt x="314" y="102"/>
                    <a:pt x="318" y="84"/>
                  </a:cubicBezTo>
                  <a:cubicBezTo>
                    <a:pt x="318" y="83"/>
                    <a:pt x="318" y="82"/>
                    <a:pt x="318" y="81"/>
                  </a:cubicBezTo>
                  <a:cubicBezTo>
                    <a:pt x="319" y="79"/>
                    <a:pt x="319" y="78"/>
                    <a:pt x="319" y="76"/>
                  </a:cubicBezTo>
                  <a:cubicBezTo>
                    <a:pt x="323" y="51"/>
                    <a:pt x="322" y="30"/>
                    <a:pt x="320" y="19"/>
                  </a:cubicBezTo>
                  <a:cubicBezTo>
                    <a:pt x="321" y="18"/>
                    <a:pt x="321" y="17"/>
                    <a:pt x="322" y="17"/>
                  </a:cubicBezTo>
                  <a:cubicBezTo>
                    <a:pt x="324" y="14"/>
                    <a:pt x="325" y="11"/>
                    <a:pt x="324" y="10"/>
                  </a:cubicBezTo>
                  <a:cubicBezTo>
                    <a:pt x="323" y="10"/>
                    <a:pt x="323" y="10"/>
                    <a:pt x="323" y="10"/>
                  </a:cubicBezTo>
                  <a:cubicBezTo>
                    <a:pt x="325" y="0"/>
                    <a:pt x="325" y="0"/>
                    <a:pt x="325" y="0"/>
                  </a:cubicBezTo>
                  <a:cubicBezTo>
                    <a:pt x="315" y="3"/>
                    <a:pt x="315" y="3"/>
                    <a:pt x="315" y="3"/>
                  </a:cubicBezTo>
                  <a:cubicBezTo>
                    <a:pt x="313" y="2"/>
                    <a:pt x="313" y="2"/>
                    <a:pt x="313" y="2"/>
                  </a:cubicBezTo>
                  <a:cubicBezTo>
                    <a:pt x="312" y="2"/>
                    <a:pt x="310" y="3"/>
                    <a:pt x="308" y="6"/>
                  </a:cubicBezTo>
                  <a:cubicBezTo>
                    <a:pt x="307" y="6"/>
                    <a:pt x="307" y="7"/>
                    <a:pt x="307" y="7"/>
                  </a:cubicBezTo>
                  <a:cubicBezTo>
                    <a:pt x="307" y="7"/>
                    <a:pt x="269" y="9"/>
                    <a:pt x="225" y="36"/>
                  </a:cubicBezTo>
                  <a:cubicBezTo>
                    <a:pt x="225" y="36"/>
                    <a:pt x="225" y="36"/>
                    <a:pt x="225" y="36"/>
                  </a:cubicBezTo>
                  <a:cubicBezTo>
                    <a:pt x="164" y="74"/>
                    <a:pt x="135" y="134"/>
                    <a:pt x="135" y="134"/>
                  </a:cubicBezTo>
                  <a:cubicBezTo>
                    <a:pt x="24" y="119"/>
                    <a:pt x="0" y="222"/>
                    <a:pt x="0" y="222"/>
                  </a:cubicBezTo>
                  <a:cubicBezTo>
                    <a:pt x="215" y="209"/>
                    <a:pt x="186" y="372"/>
                    <a:pt x="186" y="372"/>
                  </a:cubicBezTo>
                  <a:cubicBezTo>
                    <a:pt x="281" y="331"/>
                    <a:pt x="246" y="219"/>
                    <a:pt x="246" y="219"/>
                  </a:cubicBezTo>
                  <a:close/>
                  <a:moveTo>
                    <a:pt x="238" y="162"/>
                  </a:moveTo>
                  <a:cubicBezTo>
                    <a:pt x="229" y="173"/>
                    <a:pt x="212" y="176"/>
                    <a:pt x="199" y="168"/>
                  </a:cubicBezTo>
                  <a:cubicBezTo>
                    <a:pt x="184" y="159"/>
                    <a:pt x="178" y="140"/>
                    <a:pt x="187" y="125"/>
                  </a:cubicBezTo>
                  <a:cubicBezTo>
                    <a:pt x="188" y="123"/>
                    <a:pt x="189" y="122"/>
                    <a:pt x="191" y="120"/>
                  </a:cubicBezTo>
                  <a:cubicBezTo>
                    <a:pt x="200" y="109"/>
                    <a:pt x="217" y="107"/>
                    <a:pt x="230" y="114"/>
                  </a:cubicBezTo>
                  <a:cubicBezTo>
                    <a:pt x="245" y="123"/>
                    <a:pt x="251" y="142"/>
                    <a:pt x="242" y="157"/>
                  </a:cubicBezTo>
                  <a:cubicBezTo>
                    <a:pt x="241" y="159"/>
                    <a:pt x="240" y="161"/>
                    <a:pt x="238" y="162"/>
                  </a:cubicBezTo>
                  <a:close/>
                </a:path>
              </a:pathLst>
            </a:custGeom>
            <a:solidFill>
              <a:srgbClr val="262626"/>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4631" name="Freeform 6"/>
            <p:cNvSpPr>
              <a:spLocks noChangeArrowheads="1"/>
            </p:cNvSpPr>
            <p:nvPr/>
          </p:nvSpPr>
          <p:spPr bwMode="auto">
            <a:xfrm>
              <a:off x="222250" y="769937"/>
              <a:ext cx="187325" cy="231775"/>
            </a:xfrm>
            <a:custGeom>
              <a:avLst/>
              <a:gdLst>
                <a:gd name="T0" fmla="*/ 0 w 72"/>
                <a:gd name="T1" fmla="*/ 89 h 89"/>
                <a:gd name="T2" fmla="*/ 72 w 72"/>
                <a:gd name="T3" fmla="*/ 0 h 89"/>
                <a:gd name="T4" fmla="*/ 0 w 72"/>
                <a:gd name="T5" fmla="*/ 89 h 89"/>
                <a:gd name="T6" fmla="*/ 0 60000 65536"/>
                <a:gd name="T7" fmla="*/ 0 60000 65536"/>
                <a:gd name="T8" fmla="*/ 0 60000 65536"/>
                <a:gd name="T9" fmla="*/ 0 w 72"/>
                <a:gd name="T10" fmla="*/ 0 h 89"/>
                <a:gd name="T11" fmla="*/ 72 w 72"/>
                <a:gd name="T12" fmla="*/ 89 h 89"/>
              </a:gdLst>
              <a:ahLst/>
              <a:cxnLst>
                <a:cxn ang="T6">
                  <a:pos x="T0" y="T1"/>
                </a:cxn>
                <a:cxn ang="T7">
                  <a:pos x="T2" y="T3"/>
                </a:cxn>
                <a:cxn ang="T8">
                  <a:pos x="T4" y="T5"/>
                </a:cxn>
              </a:cxnLst>
              <a:rect l="T9" t="T10" r="T11" b="T12"/>
              <a:pathLst>
                <a:path w="72" h="89">
                  <a:moveTo>
                    <a:pt x="0" y="89"/>
                  </a:moveTo>
                  <a:cubicBezTo>
                    <a:pt x="53" y="70"/>
                    <a:pt x="72" y="0"/>
                    <a:pt x="72" y="0"/>
                  </a:cubicBezTo>
                  <a:cubicBezTo>
                    <a:pt x="16" y="25"/>
                    <a:pt x="0" y="89"/>
                    <a:pt x="0" y="89"/>
                  </a:cubicBezTo>
                  <a:close/>
                </a:path>
              </a:pathLst>
            </a:custGeom>
            <a:solidFill>
              <a:srgbClr val="262626"/>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4632" name="Freeform 7"/>
            <p:cNvSpPr>
              <a:spLocks noChangeArrowheads="1"/>
            </p:cNvSpPr>
            <p:nvPr/>
          </p:nvSpPr>
          <p:spPr bwMode="auto">
            <a:xfrm>
              <a:off x="73025" y="703262"/>
              <a:ext cx="250825" cy="314325"/>
            </a:xfrm>
            <a:custGeom>
              <a:avLst/>
              <a:gdLst>
                <a:gd name="T0" fmla="*/ 0 w 96"/>
                <a:gd name="T1" fmla="*/ 121 h 121"/>
                <a:gd name="T2" fmla="*/ 96 w 96"/>
                <a:gd name="T3" fmla="*/ 0 h 121"/>
                <a:gd name="T4" fmla="*/ 0 w 96"/>
                <a:gd name="T5" fmla="*/ 121 h 121"/>
                <a:gd name="T6" fmla="*/ 0 60000 65536"/>
                <a:gd name="T7" fmla="*/ 0 60000 65536"/>
                <a:gd name="T8" fmla="*/ 0 60000 65536"/>
                <a:gd name="T9" fmla="*/ 0 w 96"/>
                <a:gd name="T10" fmla="*/ 0 h 121"/>
                <a:gd name="T11" fmla="*/ 96 w 96"/>
                <a:gd name="T12" fmla="*/ 121 h 121"/>
              </a:gdLst>
              <a:ahLst/>
              <a:cxnLst>
                <a:cxn ang="T6">
                  <a:pos x="T0" y="T1"/>
                </a:cxn>
                <a:cxn ang="T7">
                  <a:pos x="T2" y="T3"/>
                </a:cxn>
                <a:cxn ang="T8">
                  <a:pos x="T4" y="T5"/>
                </a:cxn>
              </a:cxnLst>
              <a:rect l="T9" t="T10" r="T11" b="T12"/>
              <a:pathLst>
                <a:path w="96" h="121">
                  <a:moveTo>
                    <a:pt x="0" y="121"/>
                  </a:moveTo>
                  <a:cubicBezTo>
                    <a:pt x="71" y="95"/>
                    <a:pt x="96" y="0"/>
                    <a:pt x="96" y="0"/>
                  </a:cubicBezTo>
                  <a:cubicBezTo>
                    <a:pt x="21" y="34"/>
                    <a:pt x="0" y="121"/>
                    <a:pt x="0" y="121"/>
                  </a:cubicBezTo>
                  <a:close/>
                </a:path>
              </a:pathLst>
            </a:custGeom>
            <a:solidFill>
              <a:srgbClr val="262626"/>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4633" name="Freeform 8"/>
            <p:cNvSpPr>
              <a:spLocks noChangeArrowheads="1"/>
            </p:cNvSpPr>
            <p:nvPr/>
          </p:nvSpPr>
          <p:spPr bwMode="auto">
            <a:xfrm>
              <a:off x="47625" y="635000"/>
              <a:ext cx="190500" cy="231775"/>
            </a:xfrm>
            <a:custGeom>
              <a:avLst/>
              <a:gdLst>
                <a:gd name="T0" fmla="*/ 0 w 73"/>
                <a:gd name="T1" fmla="*/ 89 h 89"/>
                <a:gd name="T2" fmla="*/ 73 w 73"/>
                <a:gd name="T3" fmla="*/ 0 h 89"/>
                <a:gd name="T4" fmla="*/ 0 w 73"/>
                <a:gd name="T5" fmla="*/ 89 h 89"/>
                <a:gd name="T6" fmla="*/ 0 60000 65536"/>
                <a:gd name="T7" fmla="*/ 0 60000 65536"/>
                <a:gd name="T8" fmla="*/ 0 60000 65536"/>
                <a:gd name="T9" fmla="*/ 0 w 73"/>
                <a:gd name="T10" fmla="*/ 0 h 89"/>
                <a:gd name="T11" fmla="*/ 73 w 73"/>
                <a:gd name="T12" fmla="*/ 89 h 89"/>
              </a:gdLst>
              <a:ahLst/>
              <a:cxnLst>
                <a:cxn ang="T6">
                  <a:pos x="T0" y="T1"/>
                </a:cxn>
                <a:cxn ang="T7">
                  <a:pos x="T2" y="T3"/>
                </a:cxn>
                <a:cxn ang="T8">
                  <a:pos x="T4" y="T5"/>
                </a:cxn>
              </a:cxnLst>
              <a:rect l="T9" t="T10" r="T11" b="T12"/>
              <a:pathLst>
                <a:path w="73" h="89">
                  <a:moveTo>
                    <a:pt x="0" y="89"/>
                  </a:moveTo>
                  <a:cubicBezTo>
                    <a:pt x="53" y="70"/>
                    <a:pt x="73" y="0"/>
                    <a:pt x="73" y="0"/>
                  </a:cubicBezTo>
                  <a:cubicBezTo>
                    <a:pt x="16" y="25"/>
                    <a:pt x="0" y="89"/>
                    <a:pt x="0" y="89"/>
                  </a:cubicBezTo>
                  <a:close/>
                </a:path>
              </a:pathLst>
            </a:custGeom>
            <a:solidFill>
              <a:srgbClr val="262626"/>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grpSp>
      <p:sp>
        <p:nvSpPr>
          <p:cNvPr id="24634" name="Freeform 17"/>
          <p:cNvSpPr>
            <a:spLocks noChangeArrowheads="1"/>
          </p:cNvSpPr>
          <p:nvPr/>
        </p:nvSpPr>
        <p:spPr bwMode="auto">
          <a:xfrm>
            <a:off x="1506538" y="5727700"/>
            <a:ext cx="482600" cy="463550"/>
          </a:xfrm>
          <a:custGeom>
            <a:avLst/>
            <a:gdLst>
              <a:gd name="T0" fmla="*/ 533 w 688"/>
              <a:gd name="T1" fmla="*/ 425 h 659"/>
              <a:gd name="T2" fmla="*/ 688 w 688"/>
              <a:gd name="T3" fmla="*/ 248 h 659"/>
              <a:gd name="T4" fmla="*/ 461 w 688"/>
              <a:gd name="T5" fmla="*/ 203 h 659"/>
              <a:gd name="T6" fmla="*/ 346 w 688"/>
              <a:gd name="T7" fmla="*/ 0 h 659"/>
              <a:gd name="T8" fmla="*/ 227 w 688"/>
              <a:gd name="T9" fmla="*/ 203 h 659"/>
              <a:gd name="T10" fmla="*/ 0 w 688"/>
              <a:gd name="T11" fmla="*/ 248 h 659"/>
              <a:gd name="T12" fmla="*/ 155 w 688"/>
              <a:gd name="T13" fmla="*/ 425 h 659"/>
              <a:gd name="T14" fmla="*/ 155 w 688"/>
              <a:gd name="T15" fmla="*/ 422 h 659"/>
              <a:gd name="T16" fmla="*/ 158 w 688"/>
              <a:gd name="T17" fmla="*/ 425 h 659"/>
              <a:gd name="T18" fmla="*/ 155 w 688"/>
              <a:gd name="T19" fmla="*/ 425 h 659"/>
              <a:gd name="T20" fmla="*/ 134 w 688"/>
              <a:gd name="T21" fmla="*/ 659 h 659"/>
              <a:gd name="T22" fmla="*/ 344 w 688"/>
              <a:gd name="T23" fmla="*/ 561 h 659"/>
              <a:gd name="T24" fmla="*/ 554 w 688"/>
              <a:gd name="T25" fmla="*/ 659 h 659"/>
              <a:gd name="T26" fmla="*/ 533 w 688"/>
              <a:gd name="T27" fmla="*/ 425 h 659"/>
              <a:gd name="T28" fmla="*/ 533 w 688"/>
              <a:gd name="T29" fmla="*/ 425 h 65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88"/>
              <a:gd name="T46" fmla="*/ 0 h 659"/>
              <a:gd name="T47" fmla="*/ 688 w 688"/>
              <a:gd name="T48" fmla="*/ 659 h 65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88" h="659">
                <a:moveTo>
                  <a:pt x="533" y="425"/>
                </a:moveTo>
                <a:lnTo>
                  <a:pt x="688" y="248"/>
                </a:lnTo>
                <a:lnTo>
                  <a:pt x="461" y="203"/>
                </a:lnTo>
                <a:lnTo>
                  <a:pt x="346" y="0"/>
                </a:lnTo>
                <a:lnTo>
                  <a:pt x="227" y="203"/>
                </a:lnTo>
                <a:lnTo>
                  <a:pt x="0" y="248"/>
                </a:lnTo>
                <a:lnTo>
                  <a:pt x="155" y="425"/>
                </a:lnTo>
                <a:lnTo>
                  <a:pt x="155" y="422"/>
                </a:lnTo>
                <a:lnTo>
                  <a:pt x="158" y="425"/>
                </a:lnTo>
                <a:lnTo>
                  <a:pt x="155" y="425"/>
                </a:lnTo>
                <a:lnTo>
                  <a:pt x="134" y="659"/>
                </a:lnTo>
                <a:lnTo>
                  <a:pt x="344" y="561"/>
                </a:lnTo>
                <a:lnTo>
                  <a:pt x="554" y="659"/>
                </a:lnTo>
                <a:lnTo>
                  <a:pt x="533" y="425"/>
                </a:lnTo>
                <a:lnTo>
                  <a:pt x="533" y="425"/>
                </a:lnTo>
                <a:close/>
              </a:path>
            </a:pathLst>
          </a:custGeom>
          <a:solidFill>
            <a:srgbClr val="262626"/>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Tree>
  </p:cSld>
  <p:clrMapOvr>
    <a:masterClrMapping/>
  </p:clrMapOvr>
  <p:transition spd="slow">
    <p:fad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矩形 4"/>
          <p:cNvSpPr>
            <a:spLocks noChangeArrowheads="1"/>
          </p:cNvSpPr>
          <p:nvPr/>
        </p:nvSpPr>
        <p:spPr bwMode="auto">
          <a:xfrm>
            <a:off x="0" y="-14288"/>
            <a:ext cx="12192000" cy="6858001"/>
          </a:xfrm>
          <a:prstGeom prst="rect">
            <a:avLst/>
          </a:prstGeom>
          <a:solidFill>
            <a:srgbClr val="FFCF01"/>
          </a:solidFill>
          <a:ln>
            <a:noFill/>
          </a:ln>
          <a:extLst>
            <a:ext uri="{91240B29-F687-4F45-9708-019B960494DF}">
              <a14:hiddenLine xmlns:a14="http://schemas.microsoft.com/office/drawing/2010/main" w="12700" cap="flat" cmpd="sng">
                <a:solidFill>
                  <a:srgbClr val="2F6583"/>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nvGrpSpPr>
          <p:cNvPr id="25603" name="组合 3"/>
          <p:cNvGrpSpPr>
            <a:grpSpLocks/>
          </p:cNvGrpSpPr>
          <p:nvPr/>
        </p:nvGrpSpPr>
        <p:grpSpPr bwMode="auto">
          <a:xfrm>
            <a:off x="0" y="0"/>
            <a:ext cx="12192000" cy="2254250"/>
            <a:chOff x="0" y="0"/>
            <a:chExt cx="12192000" cy="2253343"/>
          </a:xfrm>
        </p:grpSpPr>
        <p:sp>
          <p:nvSpPr>
            <p:cNvPr id="25604" name="矩形 1"/>
            <p:cNvSpPr>
              <a:spLocks noChangeArrowheads="1"/>
            </p:cNvSpPr>
            <p:nvPr/>
          </p:nvSpPr>
          <p:spPr bwMode="auto">
            <a:xfrm>
              <a:off x="0" y="0"/>
              <a:ext cx="12192000" cy="1785255"/>
            </a:xfrm>
            <a:prstGeom prst="rect">
              <a:avLst/>
            </a:prstGeom>
            <a:solidFill>
              <a:srgbClr val="262626"/>
            </a:solidFill>
            <a:ln>
              <a:noFill/>
            </a:ln>
            <a:extLst>
              <a:ext uri="{91240B29-F687-4F45-9708-019B960494DF}">
                <a14:hiddenLine xmlns:a14="http://schemas.microsoft.com/office/drawing/2010/main" w="12700" cap="flat" cmpd="sng">
                  <a:solidFill>
                    <a:srgbClr val="2F6583"/>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5605" name="等腰三角形 2"/>
            <p:cNvSpPr>
              <a:spLocks noChangeArrowheads="1"/>
            </p:cNvSpPr>
            <p:nvPr/>
          </p:nvSpPr>
          <p:spPr bwMode="auto">
            <a:xfrm rot="10800000">
              <a:off x="5690523" y="1785257"/>
              <a:ext cx="810954" cy="468086"/>
            </a:xfrm>
            <a:prstGeom prst="triangle">
              <a:avLst>
                <a:gd name="adj" fmla="val 50000"/>
              </a:avLst>
            </a:prstGeom>
            <a:solidFill>
              <a:srgbClr val="262626"/>
            </a:solidFill>
            <a:ln>
              <a:noFill/>
            </a:ln>
            <a:extLst>
              <a:ext uri="{91240B29-F687-4F45-9708-019B960494DF}">
                <a14:hiddenLine xmlns:a14="http://schemas.microsoft.com/office/drawing/2010/main" w="12700" cap="flat" cmpd="sng">
                  <a:solidFill>
                    <a:srgbClr val="2F6583"/>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sp>
        <p:nvSpPr>
          <p:cNvPr id="25606" name="文本框 5"/>
          <p:cNvSpPr>
            <a:spLocks noChangeArrowheads="1"/>
          </p:cNvSpPr>
          <p:nvPr/>
        </p:nvSpPr>
        <p:spPr bwMode="auto">
          <a:xfrm>
            <a:off x="1274763" y="558800"/>
            <a:ext cx="9640887"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sz="4200">
                <a:solidFill>
                  <a:schemeClr val="bg1"/>
                </a:solidFill>
                <a:latin typeface="Segoe UI" pitchFamily="34" charset="0"/>
                <a:cs typeface="Segoe UI" pitchFamily="34" charset="0"/>
                <a:sym typeface="Segoe UI" pitchFamily="34" charset="0"/>
              </a:rPr>
              <a:t>Thanks For Your Watching</a:t>
            </a:r>
            <a:r>
              <a:rPr lang="zh-CN" altLang="en-US" sz="4200">
                <a:solidFill>
                  <a:schemeClr val="bg1"/>
                </a:solidFill>
                <a:latin typeface="Segoe UI" pitchFamily="34" charset="0"/>
                <a:sym typeface="Segoe UI" pitchFamily="34" charset="0"/>
              </a:rPr>
              <a:t>！ </a:t>
            </a:r>
            <a:endParaRPr lang="zh-CN" altLang="en-US"/>
          </a:p>
        </p:txBody>
      </p:sp>
      <p:grpSp>
        <p:nvGrpSpPr>
          <p:cNvPr id="25607" name="组合 17"/>
          <p:cNvGrpSpPr>
            <a:grpSpLocks/>
          </p:cNvGrpSpPr>
          <p:nvPr/>
        </p:nvGrpSpPr>
        <p:grpSpPr bwMode="auto">
          <a:xfrm>
            <a:off x="6742113" y="2484438"/>
            <a:ext cx="3998912" cy="1090612"/>
            <a:chOff x="0" y="0"/>
            <a:chExt cx="3999500" cy="1091300"/>
          </a:xfrm>
        </p:grpSpPr>
        <p:sp>
          <p:nvSpPr>
            <p:cNvPr id="25608" name="文本框 9"/>
            <p:cNvSpPr>
              <a:spLocks noChangeArrowheads="1"/>
            </p:cNvSpPr>
            <p:nvPr/>
          </p:nvSpPr>
          <p:spPr bwMode="auto">
            <a:xfrm>
              <a:off x="0" y="444969"/>
              <a:ext cx="39995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endParaRPr lang="zh-CN" altLang="en-US">
                <a:solidFill>
                  <a:srgbClr val="3F3F3F"/>
                </a:solidFill>
                <a:latin typeface="Segoe UI Light" pitchFamily="34" charset="0"/>
                <a:sym typeface="Open Sans" pitchFamily="2" charset="0"/>
              </a:endParaRPr>
            </a:p>
          </p:txBody>
        </p:sp>
        <p:sp>
          <p:nvSpPr>
            <p:cNvPr id="25609" name="文本框 10"/>
            <p:cNvSpPr>
              <a:spLocks noChangeArrowheads="1"/>
            </p:cNvSpPr>
            <p:nvPr/>
          </p:nvSpPr>
          <p:spPr bwMode="auto">
            <a:xfrm>
              <a:off x="11761" y="0"/>
              <a:ext cx="187703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2400">
                  <a:solidFill>
                    <a:srgbClr val="0C0C0C"/>
                  </a:solidFill>
                  <a:latin typeface="Segoe UI" pitchFamily="34" charset="0"/>
                  <a:cs typeface="Segoe UI" pitchFamily="34" charset="0"/>
                  <a:sym typeface="Segoe UI" pitchFamily="34" charset="0"/>
                </a:rPr>
                <a:t>Address: </a:t>
              </a:r>
              <a:r>
                <a:rPr lang="en-US" sz="2400">
                  <a:solidFill>
                    <a:srgbClr val="000000"/>
                  </a:solidFill>
                  <a:latin typeface="Segoe UI" pitchFamily="34" charset="0"/>
                  <a:cs typeface="Segoe UI" pitchFamily="34" charset="0"/>
                  <a:sym typeface="Segoe UI" pitchFamily="34" charset="0"/>
                </a:rPr>
                <a:t> </a:t>
              </a:r>
              <a:endParaRPr lang="zh-CN" altLang="en-US" sz="2400">
                <a:solidFill>
                  <a:srgbClr val="000000"/>
                </a:solidFill>
                <a:latin typeface="Segoe UI" pitchFamily="34" charset="0"/>
                <a:sym typeface="Segoe UI" pitchFamily="34" charset="0"/>
              </a:endParaRPr>
            </a:p>
          </p:txBody>
        </p:sp>
      </p:grpSp>
      <p:grpSp>
        <p:nvGrpSpPr>
          <p:cNvPr id="25610" name="组合 18"/>
          <p:cNvGrpSpPr>
            <a:grpSpLocks/>
          </p:cNvGrpSpPr>
          <p:nvPr/>
        </p:nvGrpSpPr>
        <p:grpSpPr bwMode="auto">
          <a:xfrm>
            <a:off x="6742113" y="3721100"/>
            <a:ext cx="3759200" cy="1089025"/>
            <a:chOff x="0" y="0"/>
            <a:chExt cx="3760015" cy="1088428"/>
          </a:xfrm>
        </p:grpSpPr>
        <p:sp>
          <p:nvSpPr>
            <p:cNvPr id="25611" name="文本框 12"/>
            <p:cNvSpPr>
              <a:spLocks noChangeArrowheads="1"/>
            </p:cNvSpPr>
            <p:nvPr/>
          </p:nvSpPr>
          <p:spPr bwMode="auto">
            <a:xfrm>
              <a:off x="4006" y="442097"/>
              <a:ext cx="3756009"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endParaRPr lang="en-US">
                <a:solidFill>
                  <a:srgbClr val="3F3F3F"/>
                </a:solidFill>
                <a:latin typeface="Segoe UI Light" pitchFamily="34" charset="0"/>
                <a:ea typeface="Open Sans" pitchFamily="2" charset="0"/>
                <a:cs typeface="Open Sans" pitchFamily="2" charset="0"/>
                <a:sym typeface="Open Sans" pitchFamily="2" charset="0"/>
              </a:endParaRPr>
            </a:p>
          </p:txBody>
        </p:sp>
        <p:sp>
          <p:nvSpPr>
            <p:cNvPr id="25612" name="文本框 13"/>
            <p:cNvSpPr>
              <a:spLocks noChangeArrowheads="1"/>
            </p:cNvSpPr>
            <p:nvPr/>
          </p:nvSpPr>
          <p:spPr bwMode="auto">
            <a:xfrm>
              <a:off x="0" y="0"/>
              <a:ext cx="345521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2400">
                  <a:solidFill>
                    <a:srgbClr val="0C0C0C"/>
                  </a:solidFill>
                  <a:latin typeface="Segoe UI" pitchFamily="34" charset="0"/>
                  <a:cs typeface="Segoe UI" pitchFamily="34" charset="0"/>
                  <a:sym typeface="Segoe UI" pitchFamily="34" charset="0"/>
                </a:rPr>
                <a:t>Contact Information:  </a:t>
              </a:r>
              <a:endParaRPr lang="zh-CN" altLang="en-US" sz="2400">
                <a:solidFill>
                  <a:srgbClr val="0C0C0C"/>
                </a:solidFill>
                <a:latin typeface="Segoe UI" pitchFamily="34" charset="0"/>
                <a:sym typeface="Segoe UI" pitchFamily="34" charset="0"/>
              </a:endParaRPr>
            </a:p>
          </p:txBody>
        </p:sp>
      </p:grpSp>
      <p:grpSp>
        <p:nvGrpSpPr>
          <p:cNvPr id="25613" name="组合 19"/>
          <p:cNvGrpSpPr>
            <a:grpSpLocks/>
          </p:cNvGrpSpPr>
          <p:nvPr/>
        </p:nvGrpSpPr>
        <p:grpSpPr bwMode="auto">
          <a:xfrm>
            <a:off x="6742113" y="5013325"/>
            <a:ext cx="3454400" cy="1109663"/>
            <a:chOff x="0" y="0"/>
            <a:chExt cx="3455215" cy="1109378"/>
          </a:xfrm>
        </p:grpSpPr>
        <p:sp>
          <p:nvSpPr>
            <p:cNvPr id="25614" name="文本框 15"/>
            <p:cNvSpPr>
              <a:spLocks noChangeArrowheads="1"/>
            </p:cNvSpPr>
            <p:nvPr/>
          </p:nvSpPr>
          <p:spPr bwMode="auto">
            <a:xfrm>
              <a:off x="6453" y="463047"/>
              <a:ext cx="305448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endParaRPr lang="zh-CN" altLang="en-US">
                <a:solidFill>
                  <a:srgbClr val="3F3F3F"/>
                </a:solidFill>
                <a:latin typeface="Segoe UI Light" pitchFamily="34" charset="0"/>
                <a:sym typeface="Open Sans" pitchFamily="2" charset="0"/>
              </a:endParaRPr>
            </a:p>
          </p:txBody>
        </p:sp>
        <p:sp>
          <p:nvSpPr>
            <p:cNvPr id="25615" name="文本框 16"/>
            <p:cNvSpPr>
              <a:spLocks noChangeArrowheads="1"/>
            </p:cNvSpPr>
            <p:nvPr/>
          </p:nvSpPr>
          <p:spPr bwMode="auto">
            <a:xfrm>
              <a:off x="0" y="0"/>
              <a:ext cx="345521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2400">
                  <a:solidFill>
                    <a:srgbClr val="0C0C0C"/>
                  </a:solidFill>
                  <a:latin typeface="Segoe UI" pitchFamily="34" charset="0"/>
                  <a:cs typeface="Segoe UI" pitchFamily="34" charset="0"/>
                  <a:sym typeface="Segoe UI" pitchFamily="34" charset="0"/>
                </a:rPr>
                <a:t>Email Address :  </a:t>
              </a:r>
              <a:endParaRPr lang="zh-CN" altLang="en-US" sz="2400">
                <a:solidFill>
                  <a:srgbClr val="0C0C0C"/>
                </a:solidFill>
                <a:latin typeface="Segoe UI" pitchFamily="34" charset="0"/>
                <a:sym typeface="Segoe UI" pitchFamily="34" charset="0"/>
              </a:endParaRPr>
            </a:p>
          </p:txBody>
        </p:sp>
      </p:grpSp>
    </p:spTree>
  </p:cSld>
  <p:clrMapOvr>
    <a:masterClrMapping/>
  </p:clrMapOvr>
  <p:transition spd="slow">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图片 14"/>
          <p:cNvPicPr>
            <a:picLocks noChangeAspect="1" noChangeArrowheads="1"/>
          </p:cNvPicPr>
          <p:nvPr/>
        </p:nvPicPr>
        <p:blipFill>
          <a:blip r:embed="rId2">
            <a:extLst>
              <a:ext uri="{28A0092B-C50C-407E-A947-70E740481C1C}">
                <a14:useLocalDpi xmlns:a14="http://schemas.microsoft.com/office/drawing/2010/main" val="0"/>
              </a:ext>
            </a:extLst>
          </a:blip>
          <a:srcRect b="15358"/>
          <a:stretch>
            <a:fillRect/>
          </a:stretch>
        </p:blipFill>
        <p:spPr bwMode="auto">
          <a:xfrm>
            <a:off x="0" y="0"/>
            <a:ext cx="12192000" cy="6877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47" name="矩形 12"/>
          <p:cNvSpPr>
            <a:spLocks noChangeArrowheads="1"/>
          </p:cNvSpPr>
          <p:nvPr/>
        </p:nvSpPr>
        <p:spPr bwMode="auto">
          <a:xfrm>
            <a:off x="0" y="5048250"/>
            <a:ext cx="12192000" cy="1809750"/>
          </a:xfrm>
          <a:prstGeom prst="rect">
            <a:avLst/>
          </a:prstGeom>
          <a:solidFill>
            <a:srgbClr val="FFCF01">
              <a:alpha val="89000"/>
            </a:srgbClr>
          </a:solidFill>
          <a:ln>
            <a:noFill/>
          </a:ln>
          <a:extLst>
            <a:ext uri="{91240B29-F687-4F45-9708-019B960494DF}">
              <a14:hiddenLine xmlns:a14="http://schemas.microsoft.com/office/drawing/2010/main" w="12700" cap="flat" cmpd="sng">
                <a:solidFill>
                  <a:srgbClr val="2F6583"/>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148" name="文本框 18"/>
          <p:cNvSpPr>
            <a:spLocks noChangeArrowheads="1"/>
          </p:cNvSpPr>
          <p:nvPr/>
        </p:nvSpPr>
        <p:spPr bwMode="auto">
          <a:xfrm>
            <a:off x="2743200" y="5141913"/>
            <a:ext cx="4648200" cy="769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4400">
                <a:solidFill>
                  <a:srgbClr val="262626"/>
                </a:solidFill>
                <a:latin typeface="Open Sans" pitchFamily="2" charset="0"/>
                <a:ea typeface="Open Sans" pitchFamily="2" charset="0"/>
                <a:cs typeface="Open Sans" pitchFamily="2" charset="0"/>
                <a:sym typeface="Open Sans" pitchFamily="2" charset="0"/>
              </a:rPr>
              <a:t>The Title In Here</a:t>
            </a:r>
            <a:endParaRPr lang="zh-CN" altLang="en-US" sz="4400">
              <a:solidFill>
                <a:srgbClr val="262626"/>
              </a:solidFill>
              <a:latin typeface="Open Sans" pitchFamily="2" charset="0"/>
              <a:sym typeface="Open Sans" pitchFamily="2" charset="0"/>
            </a:endParaRPr>
          </a:p>
        </p:txBody>
      </p:sp>
      <p:sp>
        <p:nvSpPr>
          <p:cNvPr id="6149" name="文本框 20"/>
          <p:cNvSpPr>
            <a:spLocks noChangeArrowheads="1"/>
          </p:cNvSpPr>
          <p:nvPr/>
        </p:nvSpPr>
        <p:spPr bwMode="auto">
          <a:xfrm>
            <a:off x="2743200" y="5803900"/>
            <a:ext cx="7023100"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2800" i="1">
                <a:solidFill>
                  <a:schemeClr val="bg1"/>
                </a:solidFill>
                <a:sym typeface="Arial" pitchFamily="34" charset="0"/>
              </a:rPr>
              <a:t>The Newest Free Business Template </a:t>
            </a:r>
            <a:endParaRPr lang="zh-CN" altLang="en-US" sz="2800" i="1">
              <a:solidFill>
                <a:schemeClr val="bg1"/>
              </a:solidFill>
              <a:sym typeface="Arial" pitchFamily="34" charset="0"/>
            </a:endParaRPr>
          </a:p>
        </p:txBody>
      </p:sp>
      <p:grpSp>
        <p:nvGrpSpPr>
          <p:cNvPr id="6150" name="组合 17"/>
          <p:cNvGrpSpPr>
            <a:grpSpLocks/>
          </p:cNvGrpSpPr>
          <p:nvPr/>
        </p:nvGrpSpPr>
        <p:grpSpPr bwMode="auto">
          <a:xfrm>
            <a:off x="476250" y="4591050"/>
            <a:ext cx="1890713" cy="1890713"/>
            <a:chOff x="0" y="0"/>
            <a:chExt cx="1890713" cy="1890713"/>
          </a:xfrm>
        </p:grpSpPr>
        <p:sp>
          <p:nvSpPr>
            <p:cNvPr id="6151" name="椭圆 15"/>
            <p:cNvSpPr>
              <a:spLocks noChangeArrowheads="1"/>
            </p:cNvSpPr>
            <p:nvPr/>
          </p:nvSpPr>
          <p:spPr bwMode="auto">
            <a:xfrm>
              <a:off x="0" y="0"/>
              <a:ext cx="1890713" cy="1890713"/>
            </a:xfrm>
            <a:prstGeom prst="ellipse">
              <a:avLst/>
            </a:prstGeom>
            <a:solidFill>
              <a:srgbClr val="231F20">
                <a:alpha val="89000"/>
              </a:srgbClr>
            </a:solidFill>
            <a:ln>
              <a:noFill/>
            </a:ln>
            <a:extLst>
              <a:ext uri="{91240B29-F687-4F45-9708-019B960494DF}">
                <a14:hiddenLine xmlns:a14="http://schemas.microsoft.com/office/drawing/2010/main" w="12700" cap="flat" cmpd="sng">
                  <a:solidFill>
                    <a:srgbClr val="2F6583"/>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152" name="文本框 16"/>
            <p:cNvSpPr>
              <a:spLocks noChangeArrowheads="1"/>
            </p:cNvSpPr>
            <p:nvPr/>
          </p:nvSpPr>
          <p:spPr bwMode="auto">
            <a:xfrm>
              <a:off x="109538" y="283637"/>
              <a:ext cx="1671637"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sz="8000">
                  <a:solidFill>
                    <a:srgbClr val="FFCF01"/>
                  </a:solidFill>
                  <a:sym typeface="Arial" pitchFamily="34" charset="0"/>
                </a:rPr>
                <a:t>0 1</a:t>
              </a:r>
            </a:p>
          </p:txBody>
        </p:sp>
      </p:grpSp>
    </p:spTree>
  </p:cSld>
  <p:clrMapOvr>
    <a:masterClrMapping/>
  </p:clrMapOvr>
  <p:transition spd="med">
    <p:pull dir="d"/>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图片 28"/>
          <p:cNvPicPr preferRelativeResize="0">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1758950"/>
            <a:ext cx="12192000" cy="3305175"/>
          </a:xfrm>
          <a:custGeom>
            <a:avLst/>
            <a:gdLst>
              <a:gd name="T0" fmla="*/ 0 w 12192000"/>
              <a:gd name="T1" fmla="*/ 0 h 3305132"/>
              <a:gd name="T2" fmla="*/ 12192000 w 12192000"/>
              <a:gd name="T3" fmla="*/ 0 h 3305132"/>
              <a:gd name="T4" fmla="*/ 12192000 w 12192000"/>
              <a:gd name="T5" fmla="*/ 3305132 h 3305132"/>
              <a:gd name="T6" fmla="*/ 0 w 12192000"/>
              <a:gd name="T7" fmla="*/ 3305132 h 3305132"/>
              <a:gd name="T8" fmla="*/ 0 w 12192000"/>
              <a:gd name="T9" fmla="*/ 0 h 3305132"/>
              <a:gd name="T10" fmla="*/ 12192000 w 12192000"/>
              <a:gd name="T11" fmla="*/ 3305132 h 3305132"/>
            </a:gdLst>
            <a:ahLst/>
            <a:cxnLst>
              <a:cxn ang="0">
                <a:pos x="T0" y="T1"/>
              </a:cxn>
              <a:cxn ang="0">
                <a:pos x="T2" y="T3"/>
              </a:cxn>
              <a:cxn ang="0">
                <a:pos x="T4" y="T5"/>
              </a:cxn>
              <a:cxn ang="0">
                <a:pos x="T6" y="T7"/>
              </a:cxn>
            </a:cxnLst>
            <a:rect l="T8" t="T9" r="T10" b="T11"/>
            <a:pathLst>
              <a:path w="12192000" h="3305132">
                <a:moveTo>
                  <a:pt x="0" y="0"/>
                </a:moveTo>
                <a:lnTo>
                  <a:pt x="12192000" y="0"/>
                </a:lnTo>
                <a:lnTo>
                  <a:pt x="12192000" y="3305132"/>
                </a:lnTo>
                <a:lnTo>
                  <a:pt x="0" y="3305132"/>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sp>
        <p:nvSpPr>
          <p:cNvPr id="7171" name="矩形 1"/>
          <p:cNvSpPr>
            <a:spLocks noChangeArrowheads="1"/>
          </p:cNvSpPr>
          <p:nvPr/>
        </p:nvSpPr>
        <p:spPr bwMode="auto">
          <a:xfrm>
            <a:off x="0" y="0"/>
            <a:ext cx="12192000" cy="260350"/>
          </a:xfrm>
          <a:prstGeom prst="rect">
            <a:avLst/>
          </a:prstGeom>
          <a:solidFill>
            <a:srgbClr val="231F20"/>
          </a:solidFill>
          <a:ln>
            <a:noFill/>
          </a:ln>
          <a:extLst>
            <a:ext uri="{91240B29-F687-4F45-9708-019B960494DF}">
              <a14:hiddenLine xmlns:a14="http://schemas.microsoft.com/office/drawing/2010/main" w="12700" cap="flat" cmpd="sng">
                <a:solidFill>
                  <a:srgbClr val="2F6583"/>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172" name="矩形 2"/>
          <p:cNvSpPr>
            <a:spLocks noChangeArrowheads="1"/>
          </p:cNvSpPr>
          <p:nvPr/>
        </p:nvSpPr>
        <p:spPr bwMode="auto">
          <a:xfrm>
            <a:off x="5453063" y="260350"/>
            <a:ext cx="1287462" cy="539750"/>
          </a:xfrm>
          <a:prstGeom prst="rect">
            <a:avLst/>
          </a:prstGeom>
          <a:solidFill>
            <a:srgbClr val="FFCF01"/>
          </a:solidFill>
          <a:ln>
            <a:noFill/>
          </a:ln>
          <a:extLst>
            <a:ext uri="{91240B29-F687-4F45-9708-019B960494DF}">
              <a14:hiddenLine xmlns:a14="http://schemas.microsoft.com/office/drawing/2010/main" w="12700" cap="flat" cmpd="sng">
                <a:solidFill>
                  <a:srgbClr val="2F6583"/>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nvGrpSpPr>
          <p:cNvPr id="7173" name="组合 3"/>
          <p:cNvGrpSpPr>
            <a:grpSpLocks/>
          </p:cNvGrpSpPr>
          <p:nvPr/>
        </p:nvGrpSpPr>
        <p:grpSpPr bwMode="auto">
          <a:xfrm>
            <a:off x="5954713" y="319088"/>
            <a:ext cx="293687" cy="385762"/>
            <a:chOff x="0" y="0"/>
            <a:chExt cx="708026" cy="930275"/>
          </a:xfrm>
        </p:grpSpPr>
        <p:sp>
          <p:nvSpPr>
            <p:cNvPr id="7174" name="Freeform 81"/>
            <p:cNvSpPr>
              <a:spLocks noChangeArrowheads="1"/>
            </p:cNvSpPr>
            <p:nvPr/>
          </p:nvSpPr>
          <p:spPr bwMode="auto">
            <a:xfrm>
              <a:off x="0" y="0"/>
              <a:ext cx="593725" cy="930275"/>
            </a:xfrm>
            <a:custGeom>
              <a:avLst/>
              <a:gdLst>
                <a:gd name="T0" fmla="*/ 86 w 155"/>
                <a:gd name="T1" fmla="*/ 0 h 245"/>
                <a:gd name="T2" fmla="*/ 16 w 155"/>
                <a:gd name="T3" fmla="*/ 133 h 245"/>
                <a:gd name="T4" fmla="*/ 88 w 155"/>
                <a:gd name="T5" fmla="*/ 245 h 245"/>
                <a:gd name="T6" fmla="*/ 145 w 155"/>
                <a:gd name="T7" fmla="*/ 66 h 245"/>
                <a:gd name="T8" fmla="*/ 86 w 155"/>
                <a:gd name="T9" fmla="*/ 0 h 245"/>
                <a:gd name="T10" fmla="*/ 0 60000 65536"/>
                <a:gd name="T11" fmla="*/ 0 60000 65536"/>
                <a:gd name="T12" fmla="*/ 0 60000 65536"/>
                <a:gd name="T13" fmla="*/ 0 60000 65536"/>
                <a:gd name="T14" fmla="*/ 0 60000 65536"/>
                <a:gd name="T15" fmla="*/ 0 w 155"/>
                <a:gd name="T16" fmla="*/ 0 h 245"/>
                <a:gd name="T17" fmla="*/ 155 w 155"/>
                <a:gd name="T18" fmla="*/ 245 h 245"/>
              </a:gdLst>
              <a:ahLst/>
              <a:cxnLst>
                <a:cxn ang="T10">
                  <a:pos x="T0" y="T1"/>
                </a:cxn>
                <a:cxn ang="T11">
                  <a:pos x="T2" y="T3"/>
                </a:cxn>
                <a:cxn ang="T12">
                  <a:pos x="T4" y="T5"/>
                </a:cxn>
                <a:cxn ang="T13">
                  <a:pos x="T6" y="T7"/>
                </a:cxn>
                <a:cxn ang="T14">
                  <a:pos x="T8" y="T9"/>
                </a:cxn>
              </a:cxnLst>
              <a:rect l="T15" t="T16" r="T17" b="T18"/>
              <a:pathLst>
                <a:path w="155" h="245">
                  <a:moveTo>
                    <a:pt x="86" y="0"/>
                  </a:moveTo>
                  <a:cubicBezTo>
                    <a:pt x="94" y="73"/>
                    <a:pt x="25" y="82"/>
                    <a:pt x="16" y="133"/>
                  </a:cubicBezTo>
                  <a:cubicBezTo>
                    <a:pt x="0" y="215"/>
                    <a:pt x="55" y="230"/>
                    <a:pt x="88" y="245"/>
                  </a:cubicBezTo>
                  <a:cubicBezTo>
                    <a:pt x="61" y="165"/>
                    <a:pt x="155" y="122"/>
                    <a:pt x="145" y="66"/>
                  </a:cubicBezTo>
                  <a:cubicBezTo>
                    <a:pt x="141" y="46"/>
                    <a:pt x="127" y="15"/>
                    <a:pt x="86" y="0"/>
                  </a:cubicBezTo>
                  <a:close/>
                </a:path>
              </a:pathLst>
            </a:custGeom>
            <a:solidFill>
              <a:srgbClr val="262626"/>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7175" name="Freeform 82"/>
            <p:cNvSpPr>
              <a:spLocks noChangeArrowheads="1"/>
            </p:cNvSpPr>
            <p:nvPr/>
          </p:nvSpPr>
          <p:spPr bwMode="auto">
            <a:xfrm>
              <a:off x="363538" y="425450"/>
              <a:ext cx="344488" cy="501650"/>
            </a:xfrm>
            <a:custGeom>
              <a:avLst/>
              <a:gdLst>
                <a:gd name="T0" fmla="*/ 56 w 90"/>
                <a:gd name="T1" fmla="*/ 0 h 132"/>
                <a:gd name="T2" fmla="*/ 27 w 90"/>
                <a:gd name="T3" fmla="*/ 50 h 132"/>
                <a:gd name="T4" fmla="*/ 8 w 90"/>
                <a:gd name="T5" fmla="*/ 132 h 132"/>
                <a:gd name="T6" fmla="*/ 56 w 90"/>
                <a:gd name="T7" fmla="*/ 0 h 132"/>
                <a:gd name="T8" fmla="*/ 0 60000 65536"/>
                <a:gd name="T9" fmla="*/ 0 60000 65536"/>
                <a:gd name="T10" fmla="*/ 0 60000 65536"/>
                <a:gd name="T11" fmla="*/ 0 60000 65536"/>
                <a:gd name="T12" fmla="*/ 0 w 90"/>
                <a:gd name="T13" fmla="*/ 0 h 132"/>
                <a:gd name="T14" fmla="*/ 90 w 90"/>
                <a:gd name="T15" fmla="*/ 132 h 132"/>
              </a:gdLst>
              <a:ahLst/>
              <a:cxnLst>
                <a:cxn ang="T8">
                  <a:pos x="T0" y="T1"/>
                </a:cxn>
                <a:cxn ang="T9">
                  <a:pos x="T2" y="T3"/>
                </a:cxn>
                <a:cxn ang="T10">
                  <a:pos x="T4" y="T5"/>
                </a:cxn>
                <a:cxn ang="T11">
                  <a:pos x="T6" y="T7"/>
                </a:cxn>
              </a:cxnLst>
              <a:rect l="T12" t="T13" r="T14" b="T15"/>
              <a:pathLst>
                <a:path w="90" h="132">
                  <a:moveTo>
                    <a:pt x="56" y="0"/>
                  </a:moveTo>
                  <a:cubicBezTo>
                    <a:pt x="51" y="17"/>
                    <a:pt x="39" y="32"/>
                    <a:pt x="27" y="50"/>
                  </a:cubicBezTo>
                  <a:cubicBezTo>
                    <a:pt x="13" y="69"/>
                    <a:pt x="0" y="90"/>
                    <a:pt x="8" y="132"/>
                  </a:cubicBezTo>
                  <a:cubicBezTo>
                    <a:pt x="32" y="86"/>
                    <a:pt x="90" y="91"/>
                    <a:pt x="56" y="0"/>
                  </a:cubicBezTo>
                  <a:close/>
                </a:path>
              </a:pathLst>
            </a:custGeom>
            <a:solidFill>
              <a:srgbClr val="262626"/>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grpSp>
      <p:sp>
        <p:nvSpPr>
          <p:cNvPr id="7176" name="文本框 6"/>
          <p:cNvSpPr>
            <a:spLocks noChangeArrowheads="1"/>
          </p:cNvSpPr>
          <p:nvPr/>
        </p:nvSpPr>
        <p:spPr bwMode="auto">
          <a:xfrm>
            <a:off x="4378325" y="865188"/>
            <a:ext cx="3435350"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4800">
                <a:solidFill>
                  <a:srgbClr val="0C0C0C"/>
                </a:solidFill>
                <a:latin typeface="Fira Sans" pitchFamily="2" charset="0"/>
                <a:sym typeface="Fira Sans" pitchFamily="2" charset="0"/>
              </a:rPr>
              <a:t>Our Project</a:t>
            </a:r>
            <a:endParaRPr lang="zh-CN" altLang="en-US" sz="4800">
              <a:solidFill>
                <a:srgbClr val="0C0C0C"/>
              </a:solidFill>
              <a:latin typeface="Fira Sans" pitchFamily="2" charset="0"/>
              <a:sym typeface="Fira Sans" pitchFamily="2" charset="0"/>
            </a:endParaRPr>
          </a:p>
        </p:txBody>
      </p:sp>
      <p:grpSp>
        <p:nvGrpSpPr>
          <p:cNvPr id="7177" name="组合 17"/>
          <p:cNvGrpSpPr>
            <a:grpSpLocks/>
          </p:cNvGrpSpPr>
          <p:nvPr/>
        </p:nvGrpSpPr>
        <p:grpSpPr bwMode="auto">
          <a:xfrm>
            <a:off x="492125" y="5291138"/>
            <a:ext cx="3257550" cy="1144587"/>
            <a:chOff x="0" y="0"/>
            <a:chExt cx="3257550" cy="1144644"/>
          </a:xfrm>
        </p:grpSpPr>
        <p:sp>
          <p:nvSpPr>
            <p:cNvPr id="7178" name="矩形 8"/>
            <p:cNvSpPr>
              <a:spLocks noChangeArrowheads="1"/>
            </p:cNvSpPr>
            <p:nvPr/>
          </p:nvSpPr>
          <p:spPr bwMode="auto">
            <a:xfrm>
              <a:off x="0" y="85070"/>
              <a:ext cx="1028700" cy="876300"/>
            </a:xfrm>
            <a:prstGeom prst="rect">
              <a:avLst/>
            </a:prstGeom>
            <a:solidFill>
              <a:srgbClr val="FFCF01">
                <a:alpha val="79999"/>
              </a:srgbClr>
            </a:solidFill>
            <a:ln>
              <a:noFill/>
            </a:ln>
            <a:extLst>
              <a:ext uri="{91240B29-F687-4F45-9708-019B960494DF}">
                <a14:hiddenLine xmlns:a14="http://schemas.microsoft.com/office/drawing/2010/main" w="12700" cap="flat" cmpd="sng">
                  <a:solidFill>
                    <a:srgbClr val="2F6583"/>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179" name="文本框 11"/>
            <p:cNvSpPr>
              <a:spLocks noChangeArrowheads="1"/>
            </p:cNvSpPr>
            <p:nvPr/>
          </p:nvSpPr>
          <p:spPr bwMode="auto">
            <a:xfrm>
              <a:off x="1055814" y="0"/>
              <a:ext cx="14859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2800">
                  <a:solidFill>
                    <a:srgbClr val="000000"/>
                  </a:solidFill>
                  <a:ea typeface="Open Sans" pitchFamily="2" charset="0"/>
                  <a:cs typeface="Open Sans" pitchFamily="2" charset="0"/>
                  <a:sym typeface="Arial" pitchFamily="34" charset="0"/>
                </a:rPr>
                <a:t>Survey </a:t>
              </a:r>
            </a:p>
          </p:txBody>
        </p:sp>
        <p:sp>
          <p:nvSpPr>
            <p:cNvPr id="7180" name="矩形 14"/>
            <p:cNvSpPr>
              <a:spLocks noChangeArrowheads="1"/>
            </p:cNvSpPr>
            <p:nvPr/>
          </p:nvSpPr>
          <p:spPr bwMode="auto">
            <a:xfrm>
              <a:off x="1070832" y="498313"/>
              <a:ext cx="218671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solidFill>
                    <a:srgbClr val="262626"/>
                  </a:solidFill>
                  <a:ea typeface="Open Sans" pitchFamily="2" charset="0"/>
                  <a:cs typeface="Open Sans" pitchFamily="2" charset="0"/>
                  <a:sym typeface="Arial" pitchFamily="34" charset="0"/>
                </a:rPr>
                <a:t>Lorem ipsum dolor sit amet elit .</a:t>
              </a:r>
            </a:p>
          </p:txBody>
        </p:sp>
      </p:grpSp>
      <p:grpSp>
        <p:nvGrpSpPr>
          <p:cNvPr id="7181" name="组合 18"/>
          <p:cNvGrpSpPr>
            <a:grpSpLocks/>
          </p:cNvGrpSpPr>
          <p:nvPr/>
        </p:nvGrpSpPr>
        <p:grpSpPr bwMode="auto">
          <a:xfrm>
            <a:off x="4543425" y="5291138"/>
            <a:ext cx="3308350" cy="1144587"/>
            <a:chOff x="0" y="0"/>
            <a:chExt cx="3308652" cy="1144644"/>
          </a:xfrm>
        </p:grpSpPr>
        <p:sp>
          <p:nvSpPr>
            <p:cNvPr id="7182" name="矩形 9"/>
            <p:cNvSpPr>
              <a:spLocks noChangeArrowheads="1"/>
            </p:cNvSpPr>
            <p:nvPr/>
          </p:nvSpPr>
          <p:spPr bwMode="auto">
            <a:xfrm>
              <a:off x="0" y="85070"/>
              <a:ext cx="1028700" cy="876300"/>
            </a:xfrm>
            <a:prstGeom prst="rect">
              <a:avLst/>
            </a:prstGeom>
            <a:solidFill>
              <a:srgbClr val="FFCF01">
                <a:alpha val="79999"/>
              </a:srgbClr>
            </a:solidFill>
            <a:ln>
              <a:noFill/>
            </a:ln>
            <a:extLst>
              <a:ext uri="{91240B29-F687-4F45-9708-019B960494DF}">
                <a14:hiddenLine xmlns:a14="http://schemas.microsoft.com/office/drawing/2010/main" w="12700" cap="flat" cmpd="sng">
                  <a:solidFill>
                    <a:srgbClr val="2F6583"/>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183" name="文本框 12"/>
            <p:cNvSpPr>
              <a:spLocks noChangeArrowheads="1"/>
            </p:cNvSpPr>
            <p:nvPr/>
          </p:nvSpPr>
          <p:spPr bwMode="auto">
            <a:xfrm>
              <a:off x="1060197" y="0"/>
              <a:ext cx="181670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2800">
                  <a:solidFill>
                    <a:srgbClr val="000000"/>
                  </a:solidFill>
                  <a:ea typeface="Open Sans" pitchFamily="2" charset="0"/>
                  <a:cs typeface="Open Sans" pitchFamily="2" charset="0"/>
                  <a:sym typeface="Arial" pitchFamily="34" charset="0"/>
                </a:rPr>
                <a:t>Promote  </a:t>
              </a:r>
            </a:p>
          </p:txBody>
        </p:sp>
        <p:sp>
          <p:nvSpPr>
            <p:cNvPr id="7184" name="矩形 15"/>
            <p:cNvSpPr>
              <a:spLocks noChangeArrowheads="1"/>
            </p:cNvSpPr>
            <p:nvPr/>
          </p:nvSpPr>
          <p:spPr bwMode="auto">
            <a:xfrm>
              <a:off x="1121934" y="498313"/>
              <a:ext cx="218671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solidFill>
                    <a:srgbClr val="262626"/>
                  </a:solidFill>
                  <a:ea typeface="Open Sans" pitchFamily="2" charset="0"/>
                  <a:cs typeface="Open Sans" pitchFamily="2" charset="0"/>
                  <a:sym typeface="Arial" pitchFamily="34" charset="0"/>
                </a:rPr>
                <a:t>Lorem ipsum dolor sit amet elit .</a:t>
              </a:r>
            </a:p>
          </p:txBody>
        </p:sp>
      </p:grpSp>
      <p:grpSp>
        <p:nvGrpSpPr>
          <p:cNvPr id="7185" name="组合 19"/>
          <p:cNvGrpSpPr>
            <a:grpSpLocks/>
          </p:cNvGrpSpPr>
          <p:nvPr/>
        </p:nvGrpSpPr>
        <p:grpSpPr bwMode="auto">
          <a:xfrm>
            <a:off x="8645525" y="5291138"/>
            <a:ext cx="3300413" cy="1144587"/>
            <a:chOff x="0" y="0"/>
            <a:chExt cx="3300288" cy="1144644"/>
          </a:xfrm>
        </p:grpSpPr>
        <p:sp>
          <p:nvSpPr>
            <p:cNvPr id="7186" name="矩形 10"/>
            <p:cNvSpPr>
              <a:spLocks noChangeArrowheads="1"/>
            </p:cNvSpPr>
            <p:nvPr/>
          </p:nvSpPr>
          <p:spPr bwMode="auto">
            <a:xfrm>
              <a:off x="0" y="85070"/>
              <a:ext cx="1028700" cy="876300"/>
            </a:xfrm>
            <a:prstGeom prst="rect">
              <a:avLst/>
            </a:prstGeom>
            <a:solidFill>
              <a:srgbClr val="FFCF01">
                <a:alpha val="79999"/>
              </a:srgbClr>
            </a:solidFill>
            <a:ln>
              <a:noFill/>
            </a:ln>
            <a:extLst>
              <a:ext uri="{91240B29-F687-4F45-9708-019B960494DF}">
                <a14:hiddenLine xmlns:a14="http://schemas.microsoft.com/office/drawing/2010/main" w="12700" cap="flat" cmpd="sng">
                  <a:solidFill>
                    <a:srgbClr val="2F6583"/>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187" name="文本框 13"/>
            <p:cNvSpPr>
              <a:spLocks noChangeArrowheads="1"/>
            </p:cNvSpPr>
            <p:nvPr/>
          </p:nvSpPr>
          <p:spPr bwMode="auto">
            <a:xfrm>
              <a:off x="1113570" y="0"/>
              <a:ext cx="14859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2800">
                  <a:solidFill>
                    <a:srgbClr val="000000"/>
                  </a:solidFill>
                  <a:ea typeface="Open Sans" pitchFamily="2" charset="0"/>
                  <a:cs typeface="Open Sans" pitchFamily="2" charset="0"/>
                  <a:sym typeface="Arial" pitchFamily="34" charset="0"/>
                </a:rPr>
                <a:t>Market</a:t>
              </a:r>
            </a:p>
          </p:txBody>
        </p:sp>
        <p:sp>
          <p:nvSpPr>
            <p:cNvPr id="7188" name="矩形 16"/>
            <p:cNvSpPr>
              <a:spLocks noChangeArrowheads="1"/>
            </p:cNvSpPr>
            <p:nvPr/>
          </p:nvSpPr>
          <p:spPr bwMode="auto">
            <a:xfrm>
              <a:off x="1113570" y="498313"/>
              <a:ext cx="218671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solidFill>
                    <a:srgbClr val="262626"/>
                  </a:solidFill>
                  <a:ea typeface="Open Sans" pitchFamily="2" charset="0"/>
                  <a:cs typeface="Open Sans" pitchFamily="2" charset="0"/>
                  <a:sym typeface="Arial" pitchFamily="34" charset="0"/>
                </a:rPr>
                <a:t>Lorem ipsum dolor sit amet elit .</a:t>
              </a:r>
            </a:p>
          </p:txBody>
        </p:sp>
      </p:grpSp>
      <p:sp>
        <p:nvSpPr>
          <p:cNvPr id="7189" name="Freeform 39"/>
          <p:cNvSpPr>
            <a:spLocks noEditPoints="1" noChangeArrowheads="1"/>
          </p:cNvSpPr>
          <p:nvPr/>
        </p:nvSpPr>
        <p:spPr bwMode="auto">
          <a:xfrm>
            <a:off x="715963" y="5546725"/>
            <a:ext cx="630237" cy="539750"/>
          </a:xfrm>
          <a:custGeom>
            <a:avLst/>
            <a:gdLst>
              <a:gd name="T0" fmla="*/ 194 w 200"/>
              <a:gd name="T1" fmla="*/ 155 h 170"/>
              <a:gd name="T2" fmla="*/ 186 w 200"/>
              <a:gd name="T3" fmla="*/ 99 h 170"/>
              <a:gd name="T4" fmla="*/ 183 w 200"/>
              <a:gd name="T5" fmla="*/ 95 h 170"/>
              <a:gd name="T6" fmla="*/ 120 w 200"/>
              <a:gd name="T7" fmla="*/ 96 h 170"/>
              <a:gd name="T8" fmla="*/ 119 w 200"/>
              <a:gd name="T9" fmla="*/ 119 h 170"/>
              <a:gd name="T10" fmla="*/ 105 w 200"/>
              <a:gd name="T11" fmla="*/ 74 h 170"/>
              <a:gd name="T12" fmla="*/ 142 w 200"/>
              <a:gd name="T13" fmla="*/ 65 h 170"/>
              <a:gd name="T14" fmla="*/ 132 w 200"/>
              <a:gd name="T15" fmla="*/ 45 h 170"/>
              <a:gd name="T16" fmla="*/ 131 w 200"/>
              <a:gd name="T17" fmla="*/ 1 h 170"/>
              <a:gd name="T18" fmla="*/ 69 w 200"/>
              <a:gd name="T19" fmla="*/ 0 h 170"/>
              <a:gd name="T20" fmla="*/ 65 w 200"/>
              <a:gd name="T21" fmla="*/ 4 h 170"/>
              <a:gd name="T22" fmla="*/ 58 w 200"/>
              <a:gd name="T23" fmla="*/ 60 h 170"/>
              <a:gd name="T24" fmla="*/ 55 w 200"/>
              <a:gd name="T25" fmla="*/ 65 h 170"/>
              <a:gd name="T26" fmla="*/ 53 w 200"/>
              <a:gd name="T27" fmla="*/ 71 h 170"/>
              <a:gd name="T28" fmla="*/ 55 w 200"/>
              <a:gd name="T29" fmla="*/ 74 h 170"/>
              <a:gd name="T30" fmla="*/ 92 w 200"/>
              <a:gd name="T31" fmla="*/ 74 h 170"/>
              <a:gd name="T32" fmla="*/ 79 w 200"/>
              <a:gd name="T33" fmla="*/ 119 h 170"/>
              <a:gd name="T34" fmla="*/ 78 w 200"/>
              <a:gd name="T35" fmla="*/ 96 h 170"/>
              <a:gd name="T36" fmla="*/ 16 w 200"/>
              <a:gd name="T37" fmla="*/ 95 h 170"/>
              <a:gd name="T38" fmla="*/ 12 w 200"/>
              <a:gd name="T39" fmla="*/ 99 h 170"/>
              <a:gd name="T40" fmla="*/ 4 w 200"/>
              <a:gd name="T41" fmla="*/ 155 h 170"/>
              <a:gd name="T42" fmla="*/ 2 w 200"/>
              <a:gd name="T43" fmla="*/ 160 h 170"/>
              <a:gd name="T44" fmla="*/ 0 w 200"/>
              <a:gd name="T45" fmla="*/ 166 h 170"/>
              <a:gd name="T46" fmla="*/ 2 w 200"/>
              <a:gd name="T47" fmla="*/ 170 h 170"/>
              <a:gd name="T48" fmla="*/ 86 w 200"/>
              <a:gd name="T49" fmla="*/ 170 h 170"/>
              <a:gd name="T50" fmla="*/ 86 w 200"/>
              <a:gd name="T51" fmla="*/ 155 h 170"/>
              <a:gd name="T52" fmla="*/ 79 w 200"/>
              <a:gd name="T53" fmla="*/ 133 h 170"/>
              <a:gd name="T54" fmla="*/ 119 w 200"/>
              <a:gd name="T55" fmla="*/ 140 h 170"/>
              <a:gd name="T56" fmla="*/ 111 w 200"/>
              <a:gd name="T57" fmla="*/ 157 h 170"/>
              <a:gd name="T58" fmla="*/ 108 w 200"/>
              <a:gd name="T59" fmla="*/ 163 h 170"/>
              <a:gd name="T60" fmla="*/ 107 w 200"/>
              <a:gd name="T61" fmla="*/ 168 h 170"/>
              <a:gd name="T62" fmla="*/ 112 w 200"/>
              <a:gd name="T63" fmla="*/ 170 h 170"/>
              <a:gd name="T64" fmla="*/ 196 w 200"/>
              <a:gd name="T65" fmla="*/ 160 h 170"/>
              <a:gd name="T66" fmla="*/ 23 w 200"/>
              <a:gd name="T67" fmla="*/ 133 h 170"/>
              <a:gd name="T68" fmla="*/ 68 w 200"/>
              <a:gd name="T69" fmla="*/ 106 h 170"/>
              <a:gd name="T70" fmla="*/ 76 w 200"/>
              <a:gd name="T71" fmla="*/ 37 h 170"/>
              <a:gd name="T72" fmla="*/ 121 w 200"/>
              <a:gd name="T73" fmla="*/ 10 h 170"/>
              <a:gd name="T74" fmla="*/ 76 w 200"/>
              <a:gd name="T75" fmla="*/ 37 h 170"/>
              <a:gd name="T76" fmla="*/ 130 w 200"/>
              <a:gd name="T77" fmla="*/ 133 h 170"/>
              <a:gd name="T78" fmla="*/ 175 w 200"/>
              <a:gd name="T79" fmla="*/ 106 h 17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200"/>
              <a:gd name="T121" fmla="*/ 0 h 170"/>
              <a:gd name="T122" fmla="*/ 200 w 200"/>
              <a:gd name="T123" fmla="*/ 170 h 17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200" h="170">
                <a:moveTo>
                  <a:pt x="196" y="160"/>
                </a:moveTo>
                <a:cubicBezTo>
                  <a:pt x="196" y="159"/>
                  <a:pt x="195" y="157"/>
                  <a:pt x="194" y="155"/>
                </a:cubicBezTo>
                <a:cubicBezTo>
                  <a:pt x="186" y="140"/>
                  <a:pt x="186" y="140"/>
                  <a:pt x="186" y="140"/>
                </a:cubicBezTo>
                <a:cubicBezTo>
                  <a:pt x="186" y="99"/>
                  <a:pt x="186" y="99"/>
                  <a:pt x="186" y="99"/>
                </a:cubicBezTo>
                <a:cubicBezTo>
                  <a:pt x="186" y="98"/>
                  <a:pt x="186" y="97"/>
                  <a:pt x="185" y="96"/>
                </a:cubicBezTo>
                <a:cubicBezTo>
                  <a:pt x="184" y="96"/>
                  <a:pt x="184" y="95"/>
                  <a:pt x="183" y="95"/>
                </a:cubicBezTo>
                <a:cubicBezTo>
                  <a:pt x="123" y="95"/>
                  <a:pt x="123" y="95"/>
                  <a:pt x="123" y="95"/>
                </a:cubicBezTo>
                <a:cubicBezTo>
                  <a:pt x="122" y="95"/>
                  <a:pt x="121" y="96"/>
                  <a:pt x="120" y="96"/>
                </a:cubicBezTo>
                <a:cubicBezTo>
                  <a:pt x="119" y="97"/>
                  <a:pt x="119" y="98"/>
                  <a:pt x="119" y="99"/>
                </a:cubicBezTo>
                <a:cubicBezTo>
                  <a:pt x="119" y="119"/>
                  <a:pt x="119" y="119"/>
                  <a:pt x="119" y="119"/>
                </a:cubicBezTo>
                <a:cubicBezTo>
                  <a:pt x="105" y="119"/>
                  <a:pt x="105" y="119"/>
                  <a:pt x="105" y="119"/>
                </a:cubicBezTo>
                <a:cubicBezTo>
                  <a:pt x="105" y="74"/>
                  <a:pt x="105" y="74"/>
                  <a:pt x="105" y="74"/>
                </a:cubicBezTo>
                <a:cubicBezTo>
                  <a:pt x="140" y="74"/>
                  <a:pt x="140" y="74"/>
                  <a:pt x="140" y="74"/>
                </a:cubicBezTo>
                <a:cubicBezTo>
                  <a:pt x="145" y="74"/>
                  <a:pt x="145" y="71"/>
                  <a:pt x="142" y="65"/>
                </a:cubicBezTo>
                <a:cubicBezTo>
                  <a:pt x="142" y="64"/>
                  <a:pt x="141" y="62"/>
                  <a:pt x="140" y="60"/>
                </a:cubicBezTo>
                <a:cubicBezTo>
                  <a:pt x="132" y="45"/>
                  <a:pt x="132" y="45"/>
                  <a:pt x="132" y="45"/>
                </a:cubicBezTo>
                <a:cubicBezTo>
                  <a:pt x="132" y="4"/>
                  <a:pt x="132" y="4"/>
                  <a:pt x="132" y="4"/>
                </a:cubicBezTo>
                <a:cubicBezTo>
                  <a:pt x="132" y="3"/>
                  <a:pt x="132" y="2"/>
                  <a:pt x="131" y="1"/>
                </a:cubicBezTo>
                <a:cubicBezTo>
                  <a:pt x="130" y="0"/>
                  <a:pt x="129" y="0"/>
                  <a:pt x="128" y="0"/>
                </a:cubicBezTo>
                <a:cubicBezTo>
                  <a:pt x="69" y="0"/>
                  <a:pt x="69" y="0"/>
                  <a:pt x="69" y="0"/>
                </a:cubicBezTo>
                <a:cubicBezTo>
                  <a:pt x="68" y="0"/>
                  <a:pt x="67" y="0"/>
                  <a:pt x="66" y="1"/>
                </a:cubicBezTo>
                <a:cubicBezTo>
                  <a:pt x="66" y="2"/>
                  <a:pt x="65" y="3"/>
                  <a:pt x="65" y="4"/>
                </a:cubicBezTo>
                <a:cubicBezTo>
                  <a:pt x="65" y="45"/>
                  <a:pt x="65" y="45"/>
                  <a:pt x="65" y="45"/>
                </a:cubicBezTo>
                <a:cubicBezTo>
                  <a:pt x="58" y="60"/>
                  <a:pt x="58" y="60"/>
                  <a:pt x="58" y="60"/>
                </a:cubicBezTo>
                <a:cubicBezTo>
                  <a:pt x="57" y="61"/>
                  <a:pt x="57" y="61"/>
                  <a:pt x="57" y="61"/>
                </a:cubicBezTo>
                <a:cubicBezTo>
                  <a:pt x="56" y="63"/>
                  <a:pt x="56" y="64"/>
                  <a:pt x="55" y="65"/>
                </a:cubicBezTo>
                <a:cubicBezTo>
                  <a:pt x="55" y="65"/>
                  <a:pt x="54" y="66"/>
                  <a:pt x="54" y="68"/>
                </a:cubicBezTo>
                <a:cubicBezTo>
                  <a:pt x="53" y="69"/>
                  <a:pt x="53" y="70"/>
                  <a:pt x="53" y="71"/>
                </a:cubicBezTo>
                <a:cubicBezTo>
                  <a:pt x="53" y="71"/>
                  <a:pt x="53" y="72"/>
                  <a:pt x="53" y="73"/>
                </a:cubicBezTo>
                <a:cubicBezTo>
                  <a:pt x="54" y="73"/>
                  <a:pt x="54" y="74"/>
                  <a:pt x="55" y="74"/>
                </a:cubicBezTo>
                <a:cubicBezTo>
                  <a:pt x="56" y="74"/>
                  <a:pt x="57" y="75"/>
                  <a:pt x="58" y="74"/>
                </a:cubicBezTo>
                <a:cubicBezTo>
                  <a:pt x="92" y="74"/>
                  <a:pt x="92" y="74"/>
                  <a:pt x="92" y="74"/>
                </a:cubicBezTo>
                <a:cubicBezTo>
                  <a:pt x="92" y="119"/>
                  <a:pt x="92" y="119"/>
                  <a:pt x="92" y="119"/>
                </a:cubicBezTo>
                <a:cubicBezTo>
                  <a:pt x="79" y="119"/>
                  <a:pt x="79" y="119"/>
                  <a:pt x="79" y="119"/>
                </a:cubicBezTo>
                <a:cubicBezTo>
                  <a:pt x="79" y="99"/>
                  <a:pt x="79" y="99"/>
                  <a:pt x="79" y="99"/>
                </a:cubicBezTo>
                <a:cubicBezTo>
                  <a:pt x="79" y="98"/>
                  <a:pt x="78" y="97"/>
                  <a:pt x="78" y="96"/>
                </a:cubicBezTo>
                <a:cubicBezTo>
                  <a:pt x="77" y="96"/>
                  <a:pt x="76" y="95"/>
                  <a:pt x="75" y="95"/>
                </a:cubicBezTo>
                <a:cubicBezTo>
                  <a:pt x="16" y="95"/>
                  <a:pt x="16" y="95"/>
                  <a:pt x="16" y="95"/>
                </a:cubicBezTo>
                <a:cubicBezTo>
                  <a:pt x="14" y="95"/>
                  <a:pt x="14" y="96"/>
                  <a:pt x="13" y="96"/>
                </a:cubicBezTo>
                <a:cubicBezTo>
                  <a:pt x="12" y="97"/>
                  <a:pt x="12" y="98"/>
                  <a:pt x="12" y="99"/>
                </a:cubicBezTo>
                <a:cubicBezTo>
                  <a:pt x="12" y="140"/>
                  <a:pt x="12" y="140"/>
                  <a:pt x="12" y="140"/>
                </a:cubicBezTo>
                <a:cubicBezTo>
                  <a:pt x="4" y="155"/>
                  <a:pt x="4" y="155"/>
                  <a:pt x="4" y="155"/>
                </a:cubicBezTo>
                <a:cubicBezTo>
                  <a:pt x="4" y="155"/>
                  <a:pt x="4" y="156"/>
                  <a:pt x="3" y="157"/>
                </a:cubicBezTo>
                <a:cubicBezTo>
                  <a:pt x="3" y="158"/>
                  <a:pt x="2" y="159"/>
                  <a:pt x="2" y="160"/>
                </a:cubicBezTo>
                <a:cubicBezTo>
                  <a:pt x="1" y="161"/>
                  <a:pt x="1" y="162"/>
                  <a:pt x="0" y="163"/>
                </a:cubicBezTo>
                <a:cubicBezTo>
                  <a:pt x="0" y="165"/>
                  <a:pt x="0" y="165"/>
                  <a:pt x="0" y="166"/>
                </a:cubicBezTo>
                <a:cubicBezTo>
                  <a:pt x="0" y="167"/>
                  <a:pt x="0" y="168"/>
                  <a:pt x="0" y="168"/>
                </a:cubicBezTo>
                <a:cubicBezTo>
                  <a:pt x="0" y="169"/>
                  <a:pt x="1" y="169"/>
                  <a:pt x="2" y="170"/>
                </a:cubicBezTo>
                <a:cubicBezTo>
                  <a:pt x="2" y="170"/>
                  <a:pt x="3" y="170"/>
                  <a:pt x="5" y="170"/>
                </a:cubicBezTo>
                <a:cubicBezTo>
                  <a:pt x="86" y="170"/>
                  <a:pt x="86" y="170"/>
                  <a:pt x="86" y="170"/>
                </a:cubicBezTo>
                <a:cubicBezTo>
                  <a:pt x="91" y="170"/>
                  <a:pt x="92" y="167"/>
                  <a:pt x="89" y="160"/>
                </a:cubicBezTo>
                <a:cubicBezTo>
                  <a:pt x="89" y="159"/>
                  <a:pt x="88" y="157"/>
                  <a:pt x="86" y="155"/>
                </a:cubicBezTo>
                <a:cubicBezTo>
                  <a:pt x="79" y="140"/>
                  <a:pt x="79" y="140"/>
                  <a:pt x="79" y="140"/>
                </a:cubicBezTo>
                <a:cubicBezTo>
                  <a:pt x="79" y="133"/>
                  <a:pt x="79" y="133"/>
                  <a:pt x="79" y="133"/>
                </a:cubicBezTo>
                <a:cubicBezTo>
                  <a:pt x="119" y="133"/>
                  <a:pt x="119" y="133"/>
                  <a:pt x="119" y="133"/>
                </a:cubicBezTo>
                <a:cubicBezTo>
                  <a:pt x="119" y="140"/>
                  <a:pt x="119" y="140"/>
                  <a:pt x="119" y="140"/>
                </a:cubicBezTo>
                <a:cubicBezTo>
                  <a:pt x="112" y="155"/>
                  <a:pt x="112" y="155"/>
                  <a:pt x="112" y="155"/>
                </a:cubicBezTo>
                <a:cubicBezTo>
                  <a:pt x="112" y="155"/>
                  <a:pt x="111" y="156"/>
                  <a:pt x="111" y="157"/>
                </a:cubicBezTo>
                <a:cubicBezTo>
                  <a:pt x="110" y="158"/>
                  <a:pt x="109" y="159"/>
                  <a:pt x="109" y="160"/>
                </a:cubicBezTo>
                <a:cubicBezTo>
                  <a:pt x="109" y="161"/>
                  <a:pt x="108" y="162"/>
                  <a:pt x="108" y="163"/>
                </a:cubicBezTo>
                <a:cubicBezTo>
                  <a:pt x="107" y="165"/>
                  <a:pt x="107" y="165"/>
                  <a:pt x="107" y="166"/>
                </a:cubicBezTo>
                <a:cubicBezTo>
                  <a:pt x="107" y="167"/>
                  <a:pt x="107" y="168"/>
                  <a:pt x="107" y="168"/>
                </a:cubicBezTo>
                <a:cubicBezTo>
                  <a:pt x="108" y="169"/>
                  <a:pt x="108" y="169"/>
                  <a:pt x="109" y="170"/>
                </a:cubicBezTo>
                <a:cubicBezTo>
                  <a:pt x="110" y="170"/>
                  <a:pt x="111" y="170"/>
                  <a:pt x="112" y="170"/>
                </a:cubicBezTo>
                <a:cubicBezTo>
                  <a:pt x="194" y="170"/>
                  <a:pt x="194" y="170"/>
                  <a:pt x="194" y="170"/>
                </a:cubicBezTo>
                <a:cubicBezTo>
                  <a:pt x="199" y="170"/>
                  <a:pt x="200" y="167"/>
                  <a:pt x="196" y="160"/>
                </a:cubicBezTo>
                <a:close/>
                <a:moveTo>
                  <a:pt x="68" y="133"/>
                </a:moveTo>
                <a:cubicBezTo>
                  <a:pt x="23" y="133"/>
                  <a:pt x="23" y="133"/>
                  <a:pt x="23" y="133"/>
                </a:cubicBezTo>
                <a:cubicBezTo>
                  <a:pt x="23" y="106"/>
                  <a:pt x="23" y="106"/>
                  <a:pt x="23" y="106"/>
                </a:cubicBezTo>
                <a:cubicBezTo>
                  <a:pt x="68" y="106"/>
                  <a:pt x="68" y="106"/>
                  <a:pt x="68" y="106"/>
                </a:cubicBezTo>
                <a:lnTo>
                  <a:pt x="68" y="133"/>
                </a:lnTo>
                <a:close/>
                <a:moveTo>
                  <a:pt x="76" y="37"/>
                </a:moveTo>
                <a:cubicBezTo>
                  <a:pt x="76" y="10"/>
                  <a:pt x="76" y="10"/>
                  <a:pt x="76" y="10"/>
                </a:cubicBezTo>
                <a:cubicBezTo>
                  <a:pt x="121" y="10"/>
                  <a:pt x="121" y="10"/>
                  <a:pt x="121" y="10"/>
                </a:cubicBezTo>
                <a:cubicBezTo>
                  <a:pt x="121" y="37"/>
                  <a:pt x="121" y="37"/>
                  <a:pt x="121" y="37"/>
                </a:cubicBezTo>
                <a:lnTo>
                  <a:pt x="76" y="37"/>
                </a:lnTo>
                <a:close/>
                <a:moveTo>
                  <a:pt x="175" y="133"/>
                </a:moveTo>
                <a:cubicBezTo>
                  <a:pt x="130" y="133"/>
                  <a:pt x="130" y="133"/>
                  <a:pt x="130" y="133"/>
                </a:cubicBezTo>
                <a:cubicBezTo>
                  <a:pt x="130" y="106"/>
                  <a:pt x="130" y="106"/>
                  <a:pt x="130" y="106"/>
                </a:cubicBezTo>
                <a:cubicBezTo>
                  <a:pt x="175" y="106"/>
                  <a:pt x="175" y="106"/>
                  <a:pt x="175" y="106"/>
                </a:cubicBezTo>
                <a:lnTo>
                  <a:pt x="175" y="133"/>
                </a:lnTo>
                <a:close/>
              </a:path>
            </a:pathLst>
          </a:custGeom>
          <a:solidFill>
            <a:srgbClr val="231F20"/>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7190" name="Freeform 43"/>
          <p:cNvSpPr>
            <a:spLocks noChangeArrowheads="1"/>
          </p:cNvSpPr>
          <p:nvPr/>
        </p:nvSpPr>
        <p:spPr bwMode="auto">
          <a:xfrm>
            <a:off x="4862513" y="5530850"/>
            <a:ext cx="566737" cy="566738"/>
          </a:xfrm>
          <a:custGeom>
            <a:avLst/>
            <a:gdLst>
              <a:gd name="T0" fmla="*/ 294 w 294"/>
              <a:gd name="T1" fmla="*/ 192 h 294"/>
              <a:gd name="T2" fmla="*/ 260 w 294"/>
              <a:gd name="T3" fmla="*/ 226 h 294"/>
              <a:gd name="T4" fmla="*/ 236 w 294"/>
              <a:gd name="T5" fmla="*/ 217 h 294"/>
              <a:gd name="T6" fmla="*/ 214 w 294"/>
              <a:gd name="T7" fmla="*/ 215 h 294"/>
              <a:gd name="T8" fmla="*/ 201 w 294"/>
              <a:gd name="T9" fmla="*/ 294 h 294"/>
              <a:gd name="T10" fmla="*/ 0 w 294"/>
              <a:gd name="T11" fmla="*/ 294 h 294"/>
              <a:gd name="T12" fmla="*/ 0 w 294"/>
              <a:gd name="T13" fmla="*/ 217 h 294"/>
              <a:gd name="T14" fmla="*/ 0 w 294"/>
              <a:gd name="T15" fmla="*/ 215 h 294"/>
              <a:gd name="T16" fmla="*/ 22 w 294"/>
              <a:gd name="T17" fmla="*/ 217 h 294"/>
              <a:gd name="T18" fmla="*/ 46 w 294"/>
              <a:gd name="T19" fmla="*/ 226 h 294"/>
              <a:gd name="T20" fmla="*/ 79 w 294"/>
              <a:gd name="T21" fmla="*/ 192 h 294"/>
              <a:gd name="T22" fmla="*/ 46 w 294"/>
              <a:gd name="T23" fmla="*/ 158 h 294"/>
              <a:gd name="T24" fmla="*/ 23 w 294"/>
              <a:gd name="T25" fmla="*/ 167 h 294"/>
              <a:gd name="T26" fmla="*/ 0 w 294"/>
              <a:gd name="T27" fmla="*/ 170 h 294"/>
              <a:gd name="T28" fmla="*/ 0 w 294"/>
              <a:gd name="T29" fmla="*/ 168 h 294"/>
              <a:gd name="T30" fmla="*/ 0 w 294"/>
              <a:gd name="T31" fmla="*/ 92 h 294"/>
              <a:gd name="T32" fmla="*/ 68 w 294"/>
              <a:gd name="T33" fmla="*/ 79 h 294"/>
              <a:gd name="T34" fmla="*/ 76 w 294"/>
              <a:gd name="T35" fmla="*/ 57 h 294"/>
              <a:gd name="T36" fmla="*/ 68 w 294"/>
              <a:gd name="T37" fmla="*/ 34 h 294"/>
              <a:gd name="T38" fmla="*/ 102 w 294"/>
              <a:gd name="T39" fmla="*/ 0 h 294"/>
              <a:gd name="T40" fmla="*/ 135 w 294"/>
              <a:gd name="T41" fmla="*/ 34 h 294"/>
              <a:gd name="T42" fmla="*/ 127 w 294"/>
              <a:gd name="T43" fmla="*/ 57 h 294"/>
              <a:gd name="T44" fmla="*/ 135 w 294"/>
              <a:gd name="T45" fmla="*/ 79 h 294"/>
              <a:gd name="T46" fmla="*/ 201 w 294"/>
              <a:gd name="T47" fmla="*/ 92 h 294"/>
              <a:gd name="T48" fmla="*/ 214 w 294"/>
              <a:gd name="T49" fmla="*/ 170 h 294"/>
              <a:gd name="T50" fmla="*/ 237 w 294"/>
              <a:gd name="T51" fmla="*/ 167 h 294"/>
              <a:gd name="T52" fmla="*/ 260 w 294"/>
              <a:gd name="T53" fmla="*/ 158 h 294"/>
              <a:gd name="T54" fmla="*/ 294 w 294"/>
              <a:gd name="T55" fmla="*/ 192 h 294"/>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294"/>
              <a:gd name="T85" fmla="*/ 0 h 294"/>
              <a:gd name="T86" fmla="*/ 294 w 294"/>
              <a:gd name="T87" fmla="*/ 294 h 294"/>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294" h="294">
                <a:moveTo>
                  <a:pt x="294" y="192"/>
                </a:moveTo>
                <a:cubicBezTo>
                  <a:pt x="294" y="211"/>
                  <a:pt x="278" y="226"/>
                  <a:pt x="260" y="226"/>
                </a:cubicBezTo>
                <a:cubicBezTo>
                  <a:pt x="251" y="226"/>
                  <a:pt x="243" y="222"/>
                  <a:pt x="236" y="217"/>
                </a:cubicBezTo>
                <a:cubicBezTo>
                  <a:pt x="224" y="207"/>
                  <a:pt x="217" y="203"/>
                  <a:pt x="214" y="215"/>
                </a:cubicBezTo>
                <a:cubicBezTo>
                  <a:pt x="212" y="227"/>
                  <a:pt x="201" y="294"/>
                  <a:pt x="201" y="294"/>
                </a:cubicBezTo>
                <a:cubicBezTo>
                  <a:pt x="0" y="294"/>
                  <a:pt x="0" y="294"/>
                  <a:pt x="0" y="294"/>
                </a:cubicBezTo>
                <a:cubicBezTo>
                  <a:pt x="0" y="294"/>
                  <a:pt x="0" y="266"/>
                  <a:pt x="0" y="217"/>
                </a:cubicBezTo>
                <a:cubicBezTo>
                  <a:pt x="0" y="217"/>
                  <a:pt x="0" y="216"/>
                  <a:pt x="0" y="215"/>
                </a:cubicBezTo>
                <a:cubicBezTo>
                  <a:pt x="3" y="203"/>
                  <a:pt x="14" y="211"/>
                  <a:pt x="22" y="217"/>
                </a:cubicBezTo>
                <a:cubicBezTo>
                  <a:pt x="30" y="223"/>
                  <a:pt x="37" y="226"/>
                  <a:pt x="46" y="226"/>
                </a:cubicBezTo>
                <a:cubicBezTo>
                  <a:pt x="64" y="226"/>
                  <a:pt x="79" y="211"/>
                  <a:pt x="79" y="192"/>
                </a:cubicBezTo>
                <a:cubicBezTo>
                  <a:pt x="79" y="174"/>
                  <a:pt x="64" y="158"/>
                  <a:pt x="46" y="158"/>
                </a:cubicBezTo>
                <a:cubicBezTo>
                  <a:pt x="37" y="158"/>
                  <a:pt x="30" y="162"/>
                  <a:pt x="23" y="167"/>
                </a:cubicBezTo>
                <a:cubicBezTo>
                  <a:pt x="12" y="175"/>
                  <a:pt x="4" y="181"/>
                  <a:pt x="0" y="170"/>
                </a:cubicBezTo>
                <a:cubicBezTo>
                  <a:pt x="0" y="169"/>
                  <a:pt x="0" y="169"/>
                  <a:pt x="0" y="168"/>
                </a:cubicBezTo>
                <a:cubicBezTo>
                  <a:pt x="0" y="122"/>
                  <a:pt x="0" y="92"/>
                  <a:pt x="0" y="92"/>
                </a:cubicBezTo>
                <a:cubicBezTo>
                  <a:pt x="0" y="92"/>
                  <a:pt x="54" y="82"/>
                  <a:pt x="68" y="79"/>
                </a:cubicBezTo>
                <a:cubicBezTo>
                  <a:pt x="80" y="77"/>
                  <a:pt x="87" y="72"/>
                  <a:pt x="76" y="57"/>
                </a:cubicBezTo>
                <a:cubicBezTo>
                  <a:pt x="71" y="49"/>
                  <a:pt x="68" y="43"/>
                  <a:pt x="68" y="34"/>
                </a:cubicBezTo>
                <a:cubicBezTo>
                  <a:pt x="68" y="16"/>
                  <a:pt x="83" y="0"/>
                  <a:pt x="102" y="0"/>
                </a:cubicBezTo>
                <a:cubicBezTo>
                  <a:pt x="120" y="0"/>
                  <a:pt x="135" y="16"/>
                  <a:pt x="135" y="34"/>
                </a:cubicBezTo>
                <a:cubicBezTo>
                  <a:pt x="135" y="43"/>
                  <a:pt x="133" y="47"/>
                  <a:pt x="127" y="57"/>
                </a:cubicBezTo>
                <a:cubicBezTo>
                  <a:pt x="118" y="72"/>
                  <a:pt x="124" y="77"/>
                  <a:pt x="135" y="79"/>
                </a:cubicBezTo>
                <a:cubicBezTo>
                  <a:pt x="148" y="82"/>
                  <a:pt x="201" y="92"/>
                  <a:pt x="201" y="92"/>
                </a:cubicBezTo>
                <a:cubicBezTo>
                  <a:pt x="201" y="92"/>
                  <a:pt x="211" y="158"/>
                  <a:pt x="214" y="170"/>
                </a:cubicBezTo>
                <a:cubicBezTo>
                  <a:pt x="218" y="182"/>
                  <a:pt x="225" y="176"/>
                  <a:pt x="237" y="167"/>
                </a:cubicBezTo>
                <a:cubicBezTo>
                  <a:pt x="246" y="161"/>
                  <a:pt x="251" y="158"/>
                  <a:pt x="260" y="158"/>
                </a:cubicBezTo>
                <a:cubicBezTo>
                  <a:pt x="278" y="158"/>
                  <a:pt x="294" y="174"/>
                  <a:pt x="294" y="192"/>
                </a:cubicBezTo>
                <a:close/>
              </a:path>
            </a:pathLst>
          </a:custGeom>
          <a:solidFill>
            <a:srgbClr val="231F20"/>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grpSp>
        <p:nvGrpSpPr>
          <p:cNvPr id="7191" name="组合 22"/>
          <p:cNvGrpSpPr>
            <a:grpSpLocks/>
          </p:cNvGrpSpPr>
          <p:nvPr/>
        </p:nvGrpSpPr>
        <p:grpSpPr bwMode="auto">
          <a:xfrm>
            <a:off x="8867775" y="5516563"/>
            <a:ext cx="612775" cy="612775"/>
            <a:chOff x="0" y="0"/>
            <a:chExt cx="809625" cy="809625"/>
          </a:xfrm>
        </p:grpSpPr>
        <p:sp>
          <p:nvSpPr>
            <p:cNvPr id="7192" name="Freeform 28"/>
            <p:cNvSpPr>
              <a:spLocks noChangeArrowheads="1"/>
            </p:cNvSpPr>
            <p:nvPr/>
          </p:nvSpPr>
          <p:spPr bwMode="auto">
            <a:xfrm>
              <a:off x="0" y="0"/>
              <a:ext cx="403225" cy="406400"/>
            </a:xfrm>
            <a:custGeom>
              <a:avLst/>
              <a:gdLst>
                <a:gd name="T0" fmla="*/ 0 w 254"/>
                <a:gd name="T1" fmla="*/ 127 h 256"/>
                <a:gd name="T2" fmla="*/ 127 w 254"/>
                <a:gd name="T3" fmla="*/ 0 h 256"/>
                <a:gd name="T4" fmla="*/ 254 w 254"/>
                <a:gd name="T5" fmla="*/ 127 h 256"/>
                <a:gd name="T6" fmla="*/ 127 w 254"/>
                <a:gd name="T7" fmla="*/ 256 h 256"/>
                <a:gd name="T8" fmla="*/ 0 w 254"/>
                <a:gd name="T9" fmla="*/ 127 h 256"/>
                <a:gd name="T10" fmla="*/ 0 60000 65536"/>
                <a:gd name="T11" fmla="*/ 0 60000 65536"/>
                <a:gd name="T12" fmla="*/ 0 60000 65536"/>
                <a:gd name="T13" fmla="*/ 0 60000 65536"/>
                <a:gd name="T14" fmla="*/ 0 60000 65536"/>
                <a:gd name="T15" fmla="*/ 0 w 254"/>
                <a:gd name="T16" fmla="*/ 0 h 256"/>
                <a:gd name="T17" fmla="*/ 254 w 254"/>
                <a:gd name="T18" fmla="*/ 256 h 256"/>
              </a:gdLst>
              <a:ahLst/>
              <a:cxnLst>
                <a:cxn ang="T10">
                  <a:pos x="T0" y="T1"/>
                </a:cxn>
                <a:cxn ang="T11">
                  <a:pos x="T2" y="T3"/>
                </a:cxn>
                <a:cxn ang="T12">
                  <a:pos x="T4" y="T5"/>
                </a:cxn>
                <a:cxn ang="T13">
                  <a:pos x="T6" y="T7"/>
                </a:cxn>
                <a:cxn ang="T14">
                  <a:pos x="T8" y="T9"/>
                </a:cxn>
              </a:cxnLst>
              <a:rect l="T15" t="T16" r="T17" b="T18"/>
              <a:pathLst>
                <a:path w="254" h="256">
                  <a:moveTo>
                    <a:pt x="0" y="127"/>
                  </a:moveTo>
                  <a:lnTo>
                    <a:pt x="127" y="0"/>
                  </a:lnTo>
                  <a:lnTo>
                    <a:pt x="254" y="127"/>
                  </a:lnTo>
                  <a:lnTo>
                    <a:pt x="127" y="256"/>
                  </a:lnTo>
                  <a:lnTo>
                    <a:pt x="0" y="127"/>
                  </a:lnTo>
                  <a:close/>
                </a:path>
              </a:pathLst>
            </a:custGeom>
            <a:solidFill>
              <a:srgbClr val="231F20"/>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7193" name="Freeform 29"/>
            <p:cNvSpPr>
              <a:spLocks noChangeArrowheads="1"/>
            </p:cNvSpPr>
            <p:nvPr/>
          </p:nvSpPr>
          <p:spPr bwMode="auto">
            <a:xfrm>
              <a:off x="403225" y="0"/>
              <a:ext cx="406400" cy="406400"/>
            </a:xfrm>
            <a:custGeom>
              <a:avLst/>
              <a:gdLst>
                <a:gd name="T0" fmla="*/ 129 w 256"/>
                <a:gd name="T1" fmla="*/ 0 h 256"/>
                <a:gd name="T2" fmla="*/ 256 w 256"/>
                <a:gd name="T3" fmla="*/ 127 h 256"/>
                <a:gd name="T4" fmla="*/ 129 w 256"/>
                <a:gd name="T5" fmla="*/ 256 h 256"/>
                <a:gd name="T6" fmla="*/ 0 w 256"/>
                <a:gd name="T7" fmla="*/ 127 h 256"/>
                <a:gd name="T8" fmla="*/ 129 w 256"/>
                <a:gd name="T9" fmla="*/ 0 h 256"/>
                <a:gd name="T10" fmla="*/ 0 60000 65536"/>
                <a:gd name="T11" fmla="*/ 0 60000 65536"/>
                <a:gd name="T12" fmla="*/ 0 60000 65536"/>
                <a:gd name="T13" fmla="*/ 0 60000 65536"/>
                <a:gd name="T14" fmla="*/ 0 60000 65536"/>
                <a:gd name="T15" fmla="*/ 0 w 256"/>
                <a:gd name="T16" fmla="*/ 0 h 256"/>
                <a:gd name="T17" fmla="*/ 256 w 256"/>
                <a:gd name="T18" fmla="*/ 256 h 256"/>
              </a:gdLst>
              <a:ahLst/>
              <a:cxnLst>
                <a:cxn ang="T10">
                  <a:pos x="T0" y="T1"/>
                </a:cxn>
                <a:cxn ang="T11">
                  <a:pos x="T2" y="T3"/>
                </a:cxn>
                <a:cxn ang="T12">
                  <a:pos x="T4" y="T5"/>
                </a:cxn>
                <a:cxn ang="T13">
                  <a:pos x="T6" y="T7"/>
                </a:cxn>
                <a:cxn ang="T14">
                  <a:pos x="T8" y="T9"/>
                </a:cxn>
              </a:cxnLst>
              <a:rect l="T15" t="T16" r="T17" b="T18"/>
              <a:pathLst>
                <a:path w="256" h="256">
                  <a:moveTo>
                    <a:pt x="129" y="0"/>
                  </a:moveTo>
                  <a:lnTo>
                    <a:pt x="256" y="127"/>
                  </a:lnTo>
                  <a:lnTo>
                    <a:pt x="129" y="256"/>
                  </a:lnTo>
                  <a:lnTo>
                    <a:pt x="0" y="127"/>
                  </a:lnTo>
                  <a:lnTo>
                    <a:pt x="129" y="0"/>
                  </a:lnTo>
                  <a:close/>
                </a:path>
              </a:pathLst>
            </a:custGeom>
            <a:solidFill>
              <a:srgbClr val="231F20"/>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7194" name="Freeform 30"/>
            <p:cNvSpPr>
              <a:spLocks noChangeArrowheads="1"/>
            </p:cNvSpPr>
            <p:nvPr/>
          </p:nvSpPr>
          <p:spPr bwMode="auto">
            <a:xfrm>
              <a:off x="0" y="406400"/>
              <a:ext cx="403225" cy="403225"/>
            </a:xfrm>
            <a:custGeom>
              <a:avLst/>
              <a:gdLst>
                <a:gd name="T0" fmla="*/ 127 w 254"/>
                <a:gd name="T1" fmla="*/ 254 h 254"/>
                <a:gd name="T2" fmla="*/ 0 w 254"/>
                <a:gd name="T3" fmla="*/ 127 h 254"/>
                <a:gd name="T4" fmla="*/ 127 w 254"/>
                <a:gd name="T5" fmla="*/ 0 h 254"/>
                <a:gd name="T6" fmla="*/ 254 w 254"/>
                <a:gd name="T7" fmla="*/ 127 h 254"/>
                <a:gd name="T8" fmla="*/ 127 w 254"/>
                <a:gd name="T9" fmla="*/ 254 h 254"/>
                <a:gd name="T10" fmla="*/ 0 60000 65536"/>
                <a:gd name="T11" fmla="*/ 0 60000 65536"/>
                <a:gd name="T12" fmla="*/ 0 60000 65536"/>
                <a:gd name="T13" fmla="*/ 0 60000 65536"/>
                <a:gd name="T14" fmla="*/ 0 60000 65536"/>
                <a:gd name="T15" fmla="*/ 0 w 254"/>
                <a:gd name="T16" fmla="*/ 0 h 254"/>
                <a:gd name="T17" fmla="*/ 254 w 254"/>
                <a:gd name="T18" fmla="*/ 254 h 254"/>
              </a:gdLst>
              <a:ahLst/>
              <a:cxnLst>
                <a:cxn ang="T10">
                  <a:pos x="T0" y="T1"/>
                </a:cxn>
                <a:cxn ang="T11">
                  <a:pos x="T2" y="T3"/>
                </a:cxn>
                <a:cxn ang="T12">
                  <a:pos x="T4" y="T5"/>
                </a:cxn>
                <a:cxn ang="T13">
                  <a:pos x="T6" y="T7"/>
                </a:cxn>
                <a:cxn ang="T14">
                  <a:pos x="T8" y="T9"/>
                </a:cxn>
              </a:cxnLst>
              <a:rect l="T15" t="T16" r="T17" b="T18"/>
              <a:pathLst>
                <a:path w="254" h="254">
                  <a:moveTo>
                    <a:pt x="127" y="254"/>
                  </a:moveTo>
                  <a:lnTo>
                    <a:pt x="0" y="127"/>
                  </a:lnTo>
                  <a:lnTo>
                    <a:pt x="127" y="0"/>
                  </a:lnTo>
                  <a:lnTo>
                    <a:pt x="254" y="127"/>
                  </a:lnTo>
                  <a:lnTo>
                    <a:pt x="127" y="254"/>
                  </a:lnTo>
                  <a:close/>
                </a:path>
              </a:pathLst>
            </a:custGeom>
            <a:solidFill>
              <a:srgbClr val="231F20"/>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7195" name="Freeform 31"/>
            <p:cNvSpPr>
              <a:spLocks noChangeArrowheads="1"/>
            </p:cNvSpPr>
            <p:nvPr/>
          </p:nvSpPr>
          <p:spPr bwMode="auto">
            <a:xfrm>
              <a:off x="403225" y="406400"/>
              <a:ext cx="406400" cy="403225"/>
            </a:xfrm>
            <a:custGeom>
              <a:avLst/>
              <a:gdLst>
                <a:gd name="T0" fmla="*/ 129 w 256"/>
                <a:gd name="T1" fmla="*/ 254 h 254"/>
                <a:gd name="T2" fmla="*/ 0 w 256"/>
                <a:gd name="T3" fmla="*/ 127 h 254"/>
                <a:gd name="T4" fmla="*/ 129 w 256"/>
                <a:gd name="T5" fmla="*/ 0 h 254"/>
                <a:gd name="T6" fmla="*/ 256 w 256"/>
                <a:gd name="T7" fmla="*/ 127 h 254"/>
                <a:gd name="T8" fmla="*/ 129 w 256"/>
                <a:gd name="T9" fmla="*/ 254 h 254"/>
                <a:gd name="T10" fmla="*/ 0 60000 65536"/>
                <a:gd name="T11" fmla="*/ 0 60000 65536"/>
                <a:gd name="T12" fmla="*/ 0 60000 65536"/>
                <a:gd name="T13" fmla="*/ 0 60000 65536"/>
                <a:gd name="T14" fmla="*/ 0 60000 65536"/>
                <a:gd name="T15" fmla="*/ 0 w 256"/>
                <a:gd name="T16" fmla="*/ 0 h 254"/>
                <a:gd name="T17" fmla="*/ 256 w 256"/>
                <a:gd name="T18" fmla="*/ 254 h 254"/>
              </a:gdLst>
              <a:ahLst/>
              <a:cxnLst>
                <a:cxn ang="T10">
                  <a:pos x="T0" y="T1"/>
                </a:cxn>
                <a:cxn ang="T11">
                  <a:pos x="T2" y="T3"/>
                </a:cxn>
                <a:cxn ang="T12">
                  <a:pos x="T4" y="T5"/>
                </a:cxn>
                <a:cxn ang="T13">
                  <a:pos x="T6" y="T7"/>
                </a:cxn>
                <a:cxn ang="T14">
                  <a:pos x="T8" y="T9"/>
                </a:cxn>
              </a:cxnLst>
              <a:rect l="T15" t="T16" r="T17" b="T18"/>
              <a:pathLst>
                <a:path w="256" h="254">
                  <a:moveTo>
                    <a:pt x="129" y="254"/>
                  </a:moveTo>
                  <a:lnTo>
                    <a:pt x="0" y="127"/>
                  </a:lnTo>
                  <a:lnTo>
                    <a:pt x="129" y="0"/>
                  </a:lnTo>
                  <a:lnTo>
                    <a:pt x="256" y="127"/>
                  </a:lnTo>
                  <a:lnTo>
                    <a:pt x="129" y="254"/>
                  </a:lnTo>
                  <a:close/>
                </a:path>
              </a:pathLst>
            </a:custGeom>
            <a:solidFill>
              <a:srgbClr val="231F20"/>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grpSp>
    </p:spTree>
  </p:cSld>
  <p:clrMapOvr>
    <a:masterClrMapping/>
  </p:clrMapOvr>
  <p:transition spd="slow">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图片 23"/>
          <p:cNvPicPr preferRelativeResize="0">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265863" y="1993900"/>
            <a:ext cx="2525712" cy="3181350"/>
          </a:xfrm>
          <a:custGeom>
            <a:avLst/>
            <a:gdLst>
              <a:gd name="T0" fmla="*/ 0 w 2525485"/>
              <a:gd name="T1" fmla="*/ 0 h 3182257"/>
              <a:gd name="T2" fmla="*/ 2525485 w 2525485"/>
              <a:gd name="T3" fmla="*/ 0 h 3182257"/>
              <a:gd name="T4" fmla="*/ 2525485 w 2525485"/>
              <a:gd name="T5" fmla="*/ 3182257 h 3182257"/>
              <a:gd name="T6" fmla="*/ 0 w 2525485"/>
              <a:gd name="T7" fmla="*/ 3182257 h 3182257"/>
              <a:gd name="T8" fmla="*/ 0 w 2525485"/>
              <a:gd name="T9" fmla="*/ 0 h 3182257"/>
              <a:gd name="T10" fmla="*/ 2525485 w 2525485"/>
              <a:gd name="T11" fmla="*/ 3182257 h 3182257"/>
            </a:gdLst>
            <a:ahLst/>
            <a:cxnLst>
              <a:cxn ang="0">
                <a:pos x="T0" y="T1"/>
              </a:cxn>
              <a:cxn ang="0">
                <a:pos x="T2" y="T3"/>
              </a:cxn>
              <a:cxn ang="0">
                <a:pos x="T4" y="T5"/>
              </a:cxn>
              <a:cxn ang="0">
                <a:pos x="T6" y="T7"/>
              </a:cxn>
            </a:cxnLst>
            <a:rect l="T8" t="T9" r="T10" b="T11"/>
            <a:pathLst>
              <a:path w="2525485" h="3182257">
                <a:moveTo>
                  <a:pt x="0" y="0"/>
                </a:moveTo>
                <a:lnTo>
                  <a:pt x="2525485" y="0"/>
                </a:lnTo>
                <a:lnTo>
                  <a:pt x="2525485" y="3182257"/>
                </a:lnTo>
                <a:lnTo>
                  <a:pt x="0" y="3182257"/>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pic>
        <p:nvPicPr>
          <p:cNvPr id="8195" name="图片 20"/>
          <p:cNvPicPr preferRelativeResize="0">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132888" y="1993900"/>
            <a:ext cx="2525712" cy="2989263"/>
          </a:xfrm>
          <a:custGeom>
            <a:avLst/>
            <a:gdLst>
              <a:gd name="T0" fmla="*/ 0 w 2525485"/>
              <a:gd name="T1" fmla="*/ 0 h 2989042"/>
              <a:gd name="T2" fmla="*/ 2525485 w 2525485"/>
              <a:gd name="T3" fmla="*/ 0 h 2989042"/>
              <a:gd name="T4" fmla="*/ 2525485 w 2525485"/>
              <a:gd name="T5" fmla="*/ 2989042 h 2989042"/>
              <a:gd name="T6" fmla="*/ 0 w 2525485"/>
              <a:gd name="T7" fmla="*/ 2989042 h 2989042"/>
              <a:gd name="T8" fmla="*/ 0 w 2525485"/>
              <a:gd name="T9" fmla="*/ 0 h 2989042"/>
              <a:gd name="T10" fmla="*/ 2525485 w 2525485"/>
              <a:gd name="T11" fmla="*/ 2989042 h 2989042"/>
            </a:gdLst>
            <a:ahLst/>
            <a:cxnLst>
              <a:cxn ang="0">
                <a:pos x="T0" y="T1"/>
              </a:cxn>
              <a:cxn ang="0">
                <a:pos x="T2" y="T3"/>
              </a:cxn>
              <a:cxn ang="0">
                <a:pos x="T4" y="T5"/>
              </a:cxn>
              <a:cxn ang="0">
                <a:pos x="T6" y="T7"/>
              </a:cxn>
            </a:cxnLst>
            <a:rect l="T8" t="T9" r="T10" b="T11"/>
            <a:pathLst>
              <a:path w="2525485" h="2989042">
                <a:moveTo>
                  <a:pt x="0" y="0"/>
                </a:moveTo>
                <a:lnTo>
                  <a:pt x="2525485" y="0"/>
                </a:lnTo>
                <a:lnTo>
                  <a:pt x="2525485" y="2989042"/>
                </a:lnTo>
                <a:lnTo>
                  <a:pt x="0" y="2989042"/>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pic>
        <p:nvPicPr>
          <p:cNvPr id="8196" name="图片 18"/>
          <p:cNvPicPr preferRelativeResize="0">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3398838" y="1993900"/>
            <a:ext cx="2525712" cy="2716213"/>
          </a:xfrm>
          <a:custGeom>
            <a:avLst/>
            <a:gdLst>
              <a:gd name="T0" fmla="*/ 0 w 2525485"/>
              <a:gd name="T1" fmla="*/ 0 h 2716100"/>
              <a:gd name="T2" fmla="*/ 2525485 w 2525485"/>
              <a:gd name="T3" fmla="*/ 0 h 2716100"/>
              <a:gd name="T4" fmla="*/ 2525485 w 2525485"/>
              <a:gd name="T5" fmla="*/ 2716100 h 2716100"/>
              <a:gd name="T6" fmla="*/ 0 w 2525485"/>
              <a:gd name="T7" fmla="*/ 2716100 h 2716100"/>
              <a:gd name="T8" fmla="*/ 0 w 2525485"/>
              <a:gd name="T9" fmla="*/ 0 h 2716100"/>
              <a:gd name="T10" fmla="*/ 2525485 w 2525485"/>
              <a:gd name="T11" fmla="*/ 2716100 h 2716100"/>
            </a:gdLst>
            <a:ahLst/>
            <a:cxnLst>
              <a:cxn ang="0">
                <a:pos x="T0" y="T1"/>
              </a:cxn>
              <a:cxn ang="0">
                <a:pos x="T2" y="T3"/>
              </a:cxn>
              <a:cxn ang="0">
                <a:pos x="T4" y="T5"/>
              </a:cxn>
              <a:cxn ang="0">
                <a:pos x="T6" y="T7"/>
              </a:cxn>
            </a:cxnLst>
            <a:rect l="T8" t="T9" r="T10" b="T11"/>
            <a:pathLst>
              <a:path w="2525485" h="2716100">
                <a:moveTo>
                  <a:pt x="0" y="0"/>
                </a:moveTo>
                <a:lnTo>
                  <a:pt x="2525485" y="0"/>
                </a:lnTo>
                <a:lnTo>
                  <a:pt x="2525485" y="2716100"/>
                </a:lnTo>
                <a:lnTo>
                  <a:pt x="0" y="271610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pic>
        <p:nvPicPr>
          <p:cNvPr id="8197" name="图片 16"/>
          <p:cNvPicPr preferRelativeResize="0">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33400" y="1987550"/>
            <a:ext cx="2525713" cy="3173413"/>
          </a:xfrm>
          <a:custGeom>
            <a:avLst/>
            <a:gdLst>
              <a:gd name="T0" fmla="*/ 0 w 2525485"/>
              <a:gd name="T1" fmla="*/ 0 h 3172203"/>
              <a:gd name="T2" fmla="*/ 2525485 w 2525485"/>
              <a:gd name="T3" fmla="*/ 0 h 3172203"/>
              <a:gd name="T4" fmla="*/ 2525485 w 2525485"/>
              <a:gd name="T5" fmla="*/ 3172203 h 3172203"/>
              <a:gd name="T6" fmla="*/ 0 w 2525485"/>
              <a:gd name="T7" fmla="*/ 3172203 h 3172203"/>
              <a:gd name="T8" fmla="*/ 0 w 2525485"/>
              <a:gd name="T9" fmla="*/ 0 h 3172203"/>
              <a:gd name="T10" fmla="*/ 2525485 w 2525485"/>
              <a:gd name="T11" fmla="*/ 3172203 h 3172203"/>
            </a:gdLst>
            <a:ahLst/>
            <a:cxnLst>
              <a:cxn ang="0">
                <a:pos x="T0" y="T1"/>
              </a:cxn>
              <a:cxn ang="0">
                <a:pos x="T2" y="T3"/>
              </a:cxn>
              <a:cxn ang="0">
                <a:pos x="T4" y="T5"/>
              </a:cxn>
              <a:cxn ang="0">
                <a:pos x="T6" y="T7"/>
              </a:cxn>
            </a:cxnLst>
            <a:rect l="T8" t="T9" r="T10" b="T11"/>
            <a:pathLst>
              <a:path w="2525485" h="3172203">
                <a:moveTo>
                  <a:pt x="0" y="0"/>
                </a:moveTo>
                <a:lnTo>
                  <a:pt x="2525485" y="0"/>
                </a:lnTo>
                <a:lnTo>
                  <a:pt x="2525485" y="3172203"/>
                </a:lnTo>
                <a:lnTo>
                  <a:pt x="0" y="3172203"/>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sp>
        <p:nvSpPr>
          <p:cNvPr id="8198" name="矩形 1"/>
          <p:cNvSpPr>
            <a:spLocks noChangeArrowheads="1"/>
          </p:cNvSpPr>
          <p:nvPr/>
        </p:nvSpPr>
        <p:spPr bwMode="auto">
          <a:xfrm>
            <a:off x="0" y="4629150"/>
            <a:ext cx="12192000" cy="2228850"/>
          </a:xfrm>
          <a:prstGeom prst="rect">
            <a:avLst/>
          </a:prstGeom>
          <a:solidFill>
            <a:srgbClr val="FFD72D"/>
          </a:solidFill>
          <a:ln>
            <a:noFill/>
          </a:ln>
          <a:extLst>
            <a:ext uri="{91240B29-F687-4F45-9708-019B960494DF}">
              <a14:hiddenLine xmlns:a14="http://schemas.microsoft.com/office/drawing/2010/main" w="12700" cap="flat" cmpd="sng">
                <a:solidFill>
                  <a:srgbClr val="2F6583"/>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nvGrpSpPr>
          <p:cNvPr id="8199" name="组合 5"/>
          <p:cNvGrpSpPr>
            <a:grpSpLocks/>
          </p:cNvGrpSpPr>
          <p:nvPr/>
        </p:nvGrpSpPr>
        <p:grpSpPr bwMode="auto">
          <a:xfrm>
            <a:off x="0" y="449263"/>
            <a:ext cx="12192000" cy="646112"/>
            <a:chOff x="0" y="0"/>
            <a:chExt cx="12192000" cy="646331"/>
          </a:xfrm>
        </p:grpSpPr>
        <p:sp>
          <p:nvSpPr>
            <p:cNvPr id="8200" name="直接连接符 4"/>
            <p:cNvSpPr>
              <a:spLocks noChangeShapeType="1"/>
            </p:cNvSpPr>
            <p:nvPr/>
          </p:nvSpPr>
          <p:spPr bwMode="auto">
            <a:xfrm>
              <a:off x="0" y="323165"/>
              <a:ext cx="12192000" cy="1"/>
            </a:xfrm>
            <a:prstGeom prst="line">
              <a:avLst/>
            </a:prstGeom>
            <a:noFill/>
            <a:ln w="28575" cap="flat" cmpd="sng">
              <a:solidFill>
                <a:srgbClr val="262626"/>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8201" name="文本框 2"/>
            <p:cNvSpPr>
              <a:spLocks noChangeArrowheads="1"/>
            </p:cNvSpPr>
            <p:nvPr/>
          </p:nvSpPr>
          <p:spPr bwMode="auto">
            <a:xfrm>
              <a:off x="4980655" y="0"/>
              <a:ext cx="2230690" cy="646331"/>
            </a:xfrm>
            <a:prstGeom prst="rect">
              <a:avLst/>
            </a:prstGeom>
            <a:solidFill>
              <a:srgbClr val="FFCF0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3600">
                  <a:solidFill>
                    <a:srgbClr val="0C0C0C"/>
                  </a:solidFill>
                  <a:latin typeface="Fira Sans" pitchFamily="2" charset="0"/>
                  <a:sym typeface="Fira Sans" pitchFamily="2" charset="0"/>
                </a:rPr>
                <a:t>Our Team</a:t>
              </a:r>
              <a:endParaRPr lang="zh-CN" altLang="en-US" sz="3600">
                <a:solidFill>
                  <a:srgbClr val="0C0C0C"/>
                </a:solidFill>
                <a:latin typeface="Fira Sans" pitchFamily="2" charset="0"/>
                <a:sym typeface="Fira Sans" pitchFamily="2" charset="0"/>
              </a:endParaRPr>
            </a:p>
          </p:txBody>
        </p:sp>
      </p:grpSp>
      <p:sp>
        <p:nvSpPr>
          <p:cNvPr id="8202" name="矩形 11"/>
          <p:cNvSpPr>
            <a:spLocks noChangeArrowheads="1"/>
          </p:cNvSpPr>
          <p:nvPr/>
        </p:nvSpPr>
        <p:spPr bwMode="auto">
          <a:xfrm>
            <a:off x="531813" y="4629150"/>
            <a:ext cx="2525712" cy="541338"/>
          </a:xfrm>
          <a:prstGeom prst="rect">
            <a:avLst/>
          </a:prstGeom>
          <a:solidFill>
            <a:srgbClr val="231F20"/>
          </a:solidFill>
          <a:ln>
            <a:noFill/>
          </a:ln>
          <a:extLst>
            <a:ext uri="{91240B29-F687-4F45-9708-019B960494DF}">
              <a14:hiddenLine xmlns:a14="http://schemas.microsoft.com/office/drawing/2010/main" w="12700" cap="flat" cmpd="sng">
                <a:solidFill>
                  <a:srgbClr val="2F6583"/>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03" name="矩形 12"/>
          <p:cNvSpPr>
            <a:spLocks noChangeArrowheads="1"/>
          </p:cNvSpPr>
          <p:nvPr/>
        </p:nvSpPr>
        <p:spPr bwMode="auto">
          <a:xfrm>
            <a:off x="3398838" y="4629150"/>
            <a:ext cx="2525712" cy="541338"/>
          </a:xfrm>
          <a:prstGeom prst="rect">
            <a:avLst/>
          </a:prstGeom>
          <a:solidFill>
            <a:srgbClr val="231F20"/>
          </a:solidFill>
          <a:ln>
            <a:noFill/>
          </a:ln>
          <a:extLst>
            <a:ext uri="{91240B29-F687-4F45-9708-019B960494DF}">
              <a14:hiddenLine xmlns:a14="http://schemas.microsoft.com/office/drawing/2010/main" w="12700" cap="flat" cmpd="sng">
                <a:solidFill>
                  <a:srgbClr val="2F6583"/>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04" name="矩形 13"/>
          <p:cNvSpPr>
            <a:spLocks noChangeArrowheads="1"/>
          </p:cNvSpPr>
          <p:nvPr/>
        </p:nvSpPr>
        <p:spPr bwMode="auto">
          <a:xfrm>
            <a:off x="6264275" y="4629150"/>
            <a:ext cx="2524125" cy="541338"/>
          </a:xfrm>
          <a:prstGeom prst="rect">
            <a:avLst/>
          </a:prstGeom>
          <a:solidFill>
            <a:srgbClr val="231F20"/>
          </a:solidFill>
          <a:ln>
            <a:noFill/>
          </a:ln>
          <a:extLst>
            <a:ext uri="{91240B29-F687-4F45-9708-019B960494DF}">
              <a14:hiddenLine xmlns:a14="http://schemas.microsoft.com/office/drawing/2010/main" w="12700" cap="flat" cmpd="sng">
                <a:solidFill>
                  <a:srgbClr val="2F6583"/>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05" name="矩形 14"/>
          <p:cNvSpPr>
            <a:spLocks noChangeArrowheads="1"/>
          </p:cNvSpPr>
          <p:nvPr/>
        </p:nvSpPr>
        <p:spPr bwMode="auto">
          <a:xfrm>
            <a:off x="9128125" y="4629150"/>
            <a:ext cx="2525713" cy="541338"/>
          </a:xfrm>
          <a:prstGeom prst="rect">
            <a:avLst/>
          </a:prstGeom>
          <a:solidFill>
            <a:srgbClr val="231F20"/>
          </a:solidFill>
          <a:ln>
            <a:noFill/>
          </a:ln>
          <a:extLst>
            <a:ext uri="{91240B29-F687-4F45-9708-019B960494DF}">
              <a14:hiddenLine xmlns:a14="http://schemas.microsoft.com/office/drawing/2010/main" w="12700" cap="flat" cmpd="sng">
                <a:solidFill>
                  <a:srgbClr val="2F6583"/>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06" name="文本框 24"/>
          <p:cNvSpPr>
            <a:spLocks noChangeArrowheads="1"/>
          </p:cNvSpPr>
          <p:nvPr/>
        </p:nvSpPr>
        <p:spPr bwMode="auto">
          <a:xfrm>
            <a:off x="739775" y="4710113"/>
            <a:ext cx="2120900" cy="395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sz="2000">
                <a:solidFill>
                  <a:schemeClr val="bg1"/>
                </a:solidFill>
                <a:sym typeface="Arial" pitchFamily="34" charset="0"/>
              </a:rPr>
              <a:t>Michael Jackson</a:t>
            </a:r>
          </a:p>
        </p:txBody>
      </p:sp>
      <p:sp>
        <p:nvSpPr>
          <p:cNvPr id="8207" name="文本框 25"/>
          <p:cNvSpPr>
            <a:spLocks noChangeArrowheads="1"/>
          </p:cNvSpPr>
          <p:nvPr/>
        </p:nvSpPr>
        <p:spPr bwMode="auto">
          <a:xfrm>
            <a:off x="3556000" y="4711700"/>
            <a:ext cx="21209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sz="2000">
                <a:solidFill>
                  <a:schemeClr val="bg1"/>
                </a:solidFill>
                <a:sym typeface="Arial" pitchFamily="34" charset="0"/>
              </a:rPr>
              <a:t>Michael Jackson</a:t>
            </a:r>
          </a:p>
        </p:txBody>
      </p:sp>
      <p:sp>
        <p:nvSpPr>
          <p:cNvPr id="8208" name="文本框 26"/>
          <p:cNvSpPr>
            <a:spLocks noChangeArrowheads="1"/>
          </p:cNvSpPr>
          <p:nvPr/>
        </p:nvSpPr>
        <p:spPr bwMode="auto">
          <a:xfrm>
            <a:off x="6375400" y="4711700"/>
            <a:ext cx="21209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sz="2000">
                <a:solidFill>
                  <a:schemeClr val="bg1"/>
                </a:solidFill>
                <a:sym typeface="Arial" pitchFamily="34" charset="0"/>
              </a:rPr>
              <a:t>Michael Jackson</a:t>
            </a:r>
          </a:p>
        </p:txBody>
      </p:sp>
      <p:sp>
        <p:nvSpPr>
          <p:cNvPr id="8209" name="文本框 27"/>
          <p:cNvSpPr>
            <a:spLocks noChangeArrowheads="1"/>
          </p:cNvSpPr>
          <p:nvPr/>
        </p:nvSpPr>
        <p:spPr bwMode="auto">
          <a:xfrm>
            <a:off x="9196388" y="4711700"/>
            <a:ext cx="21209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sz="2000">
                <a:solidFill>
                  <a:schemeClr val="bg1"/>
                </a:solidFill>
                <a:sym typeface="Arial" pitchFamily="34" charset="0"/>
              </a:rPr>
              <a:t>Michael Jackson</a:t>
            </a:r>
          </a:p>
        </p:txBody>
      </p:sp>
      <p:sp>
        <p:nvSpPr>
          <p:cNvPr id="8210" name="文本框 28"/>
          <p:cNvSpPr>
            <a:spLocks noChangeArrowheads="1"/>
          </p:cNvSpPr>
          <p:nvPr/>
        </p:nvSpPr>
        <p:spPr bwMode="auto">
          <a:xfrm>
            <a:off x="1316038" y="1778000"/>
            <a:ext cx="958850" cy="701675"/>
          </a:xfrm>
          <a:prstGeom prst="rect">
            <a:avLst/>
          </a:prstGeom>
          <a:solidFill>
            <a:srgbClr val="FFD72D"/>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2000">
                <a:solidFill>
                  <a:srgbClr val="000000"/>
                </a:solidFill>
                <a:sym typeface="Arial" pitchFamily="34" charset="0"/>
              </a:rPr>
              <a:t>Leader </a:t>
            </a:r>
          </a:p>
        </p:txBody>
      </p:sp>
      <p:sp>
        <p:nvSpPr>
          <p:cNvPr id="8211" name="文本框 29"/>
          <p:cNvSpPr>
            <a:spLocks noChangeArrowheads="1"/>
          </p:cNvSpPr>
          <p:nvPr/>
        </p:nvSpPr>
        <p:spPr bwMode="auto">
          <a:xfrm>
            <a:off x="4152900" y="1778000"/>
            <a:ext cx="1144588" cy="396875"/>
          </a:xfrm>
          <a:prstGeom prst="rect">
            <a:avLst/>
          </a:prstGeom>
          <a:solidFill>
            <a:srgbClr val="FFD72D"/>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2000">
                <a:solidFill>
                  <a:srgbClr val="000000"/>
                </a:solidFill>
                <a:sym typeface="Arial" pitchFamily="34" charset="0"/>
              </a:rPr>
              <a:t>Member  </a:t>
            </a:r>
          </a:p>
        </p:txBody>
      </p:sp>
      <p:sp>
        <p:nvSpPr>
          <p:cNvPr id="8212" name="文本框 32"/>
          <p:cNvSpPr>
            <a:spLocks noChangeArrowheads="1"/>
          </p:cNvSpPr>
          <p:nvPr/>
        </p:nvSpPr>
        <p:spPr bwMode="auto">
          <a:xfrm>
            <a:off x="7050088" y="1778000"/>
            <a:ext cx="1144587" cy="396875"/>
          </a:xfrm>
          <a:prstGeom prst="rect">
            <a:avLst/>
          </a:prstGeom>
          <a:solidFill>
            <a:srgbClr val="FFD72D"/>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2000">
                <a:solidFill>
                  <a:srgbClr val="000000"/>
                </a:solidFill>
                <a:sym typeface="Arial" pitchFamily="34" charset="0"/>
              </a:rPr>
              <a:t>Member  </a:t>
            </a:r>
          </a:p>
        </p:txBody>
      </p:sp>
      <p:sp>
        <p:nvSpPr>
          <p:cNvPr id="8213" name="文本框 33"/>
          <p:cNvSpPr>
            <a:spLocks noChangeArrowheads="1"/>
          </p:cNvSpPr>
          <p:nvPr/>
        </p:nvSpPr>
        <p:spPr bwMode="auto">
          <a:xfrm>
            <a:off x="9890125" y="1778000"/>
            <a:ext cx="1144588" cy="396875"/>
          </a:xfrm>
          <a:prstGeom prst="rect">
            <a:avLst/>
          </a:prstGeom>
          <a:solidFill>
            <a:srgbClr val="FFD72D"/>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2000">
                <a:solidFill>
                  <a:srgbClr val="000000"/>
                </a:solidFill>
                <a:sym typeface="Arial" pitchFamily="34" charset="0"/>
              </a:rPr>
              <a:t>Member  </a:t>
            </a:r>
          </a:p>
        </p:txBody>
      </p:sp>
      <p:sp>
        <p:nvSpPr>
          <p:cNvPr id="8214" name="矩形 36"/>
          <p:cNvSpPr>
            <a:spLocks noChangeArrowheads="1"/>
          </p:cNvSpPr>
          <p:nvPr/>
        </p:nvSpPr>
        <p:spPr bwMode="auto">
          <a:xfrm>
            <a:off x="622300" y="5530850"/>
            <a:ext cx="10947400" cy="1025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ts val="2500"/>
              </a:lnSpc>
            </a:pPr>
            <a:r>
              <a:rPr lang="en-US">
                <a:solidFill>
                  <a:srgbClr val="0C0C0C"/>
                </a:solidFill>
                <a:latin typeface="Segoe UI Light" pitchFamily="34" charset="0"/>
                <a:sym typeface="Segoe UI Light" pitchFamily="34" charset="0"/>
              </a:rPr>
              <a:t>Lorem ipsum dolor sit amet, consectetur adipisicing elit, sed do eiusmod tempor incididunt ut labore et dolore magna aliqua. Ut enim ad minim veniam, quis nostrud exercitation ullamcol aboris nisi ut aliquip ex commodo consequat. </a:t>
            </a:r>
            <a:endParaRPr lang="zh-CN" altLang="en-US">
              <a:solidFill>
                <a:srgbClr val="0C0C0C"/>
              </a:solidFill>
              <a:latin typeface="Segoe UI Light" pitchFamily="34" charset="0"/>
              <a:sym typeface="Segoe UI Light" pitchFamily="34" charset="0"/>
            </a:endParaRPr>
          </a:p>
        </p:txBody>
      </p:sp>
    </p:spTree>
  </p:cSld>
  <p:clrMapOvr>
    <a:masterClrMapping/>
  </p:clrMapOvr>
  <p:transition spd="slow">
    <p:push dir="u"/>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图片 14"/>
          <p:cNvPicPr>
            <a:picLocks noChangeAspect="1" noChangeArrowheads="1"/>
          </p:cNvPicPr>
          <p:nvPr/>
        </p:nvPicPr>
        <p:blipFill>
          <a:blip r:embed="rId2">
            <a:extLst>
              <a:ext uri="{28A0092B-C50C-407E-A947-70E740481C1C}">
                <a14:useLocalDpi xmlns:a14="http://schemas.microsoft.com/office/drawing/2010/main" val="0"/>
              </a:ext>
            </a:extLst>
          </a:blip>
          <a:srcRect b="15358"/>
          <a:stretch>
            <a:fillRect/>
          </a:stretch>
        </p:blipFill>
        <p:spPr bwMode="auto">
          <a:xfrm>
            <a:off x="0" y="0"/>
            <a:ext cx="12192000" cy="6877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19" name="矩形 8"/>
          <p:cNvSpPr>
            <a:spLocks noChangeArrowheads="1"/>
          </p:cNvSpPr>
          <p:nvPr/>
        </p:nvSpPr>
        <p:spPr bwMode="auto">
          <a:xfrm>
            <a:off x="2917825" y="0"/>
            <a:ext cx="2379663" cy="5048250"/>
          </a:xfrm>
          <a:prstGeom prst="rect">
            <a:avLst/>
          </a:prstGeom>
          <a:solidFill>
            <a:srgbClr val="FFCF01">
              <a:alpha val="39999"/>
            </a:srgbClr>
          </a:solidFill>
          <a:ln>
            <a:noFill/>
          </a:ln>
          <a:extLst>
            <a:ext uri="{91240B29-F687-4F45-9708-019B960494DF}">
              <a14:hiddenLine xmlns:a14="http://schemas.microsoft.com/office/drawing/2010/main" w="12700" cap="flat" cmpd="sng">
                <a:solidFill>
                  <a:srgbClr val="2F6583"/>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9220" name="矩形 12"/>
          <p:cNvSpPr>
            <a:spLocks noChangeArrowheads="1"/>
          </p:cNvSpPr>
          <p:nvPr/>
        </p:nvSpPr>
        <p:spPr bwMode="auto">
          <a:xfrm>
            <a:off x="0" y="5048250"/>
            <a:ext cx="12192000" cy="1809750"/>
          </a:xfrm>
          <a:prstGeom prst="rect">
            <a:avLst/>
          </a:prstGeom>
          <a:solidFill>
            <a:srgbClr val="FFCF01">
              <a:alpha val="89000"/>
            </a:srgbClr>
          </a:solidFill>
          <a:ln>
            <a:noFill/>
          </a:ln>
          <a:extLst>
            <a:ext uri="{91240B29-F687-4F45-9708-019B960494DF}">
              <a14:hiddenLine xmlns:a14="http://schemas.microsoft.com/office/drawing/2010/main" w="12700" cap="flat" cmpd="sng">
                <a:solidFill>
                  <a:srgbClr val="2F6583"/>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nvGrpSpPr>
          <p:cNvPr id="9221" name="组合 17"/>
          <p:cNvGrpSpPr>
            <a:grpSpLocks/>
          </p:cNvGrpSpPr>
          <p:nvPr/>
        </p:nvGrpSpPr>
        <p:grpSpPr bwMode="auto">
          <a:xfrm>
            <a:off x="3162300" y="4435475"/>
            <a:ext cx="1890713" cy="1890713"/>
            <a:chOff x="0" y="0"/>
            <a:chExt cx="1890713" cy="1890713"/>
          </a:xfrm>
        </p:grpSpPr>
        <p:sp>
          <p:nvSpPr>
            <p:cNvPr id="9222" name="椭圆 15"/>
            <p:cNvSpPr>
              <a:spLocks noChangeArrowheads="1"/>
            </p:cNvSpPr>
            <p:nvPr/>
          </p:nvSpPr>
          <p:spPr bwMode="auto">
            <a:xfrm>
              <a:off x="0" y="0"/>
              <a:ext cx="1890713" cy="1890713"/>
            </a:xfrm>
            <a:prstGeom prst="ellipse">
              <a:avLst/>
            </a:prstGeom>
            <a:solidFill>
              <a:srgbClr val="231F20">
                <a:alpha val="89000"/>
              </a:srgbClr>
            </a:solidFill>
            <a:ln>
              <a:noFill/>
            </a:ln>
            <a:extLst>
              <a:ext uri="{91240B29-F687-4F45-9708-019B960494DF}">
                <a14:hiddenLine xmlns:a14="http://schemas.microsoft.com/office/drawing/2010/main" w="12700" cap="flat" cmpd="sng">
                  <a:solidFill>
                    <a:srgbClr val="2F6583"/>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9223" name="文本框 16"/>
            <p:cNvSpPr>
              <a:spLocks noChangeArrowheads="1"/>
            </p:cNvSpPr>
            <p:nvPr/>
          </p:nvSpPr>
          <p:spPr bwMode="auto">
            <a:xfrm>
              <a:off x="109538" y="283637"/>
              <a:ext cx="1671637"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sz="8000">
                  <a:solidFill>
                    <a:srgbClr val="FFCF01"/>
                  </a:solidFill>
                  <a:sym typeface="Arial" pitchFamily="34" charset="0"/>
                </a:rPr>
                <a:t>0 2</a:t>
              </a:r>
            </a:p>
          </p:txBody>
        </p:sp>
      </p:grpSp>
      <p:sp>
        <p:nvSpPr>
          <p:cNvPr id="9224" name="文本框 18"/>
          <p:cNvSpPr>
            <a:spLocks noChangeArrowheads="1"/>
          </p:cNvSpPr>
          <p:nvPr/>
        </p:nvSpPr>
        <p:spPr bwMode="auto">
          <a:xfrm>
            <a:off x="5341938" y="5164138"/>
            <a:ext cx="4648200" cy="769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4400">
                <a:solidFill>
                  <a:srgbClr val="262626"/>
                </a:solidFill>
                <a:latin typeface="Open Sans" pitchFamily="2" charset="0"/>
                <a:ea typeface="Open Sans" pitchFamily="2" charset="0"/>
                <a:cs typeface="Open Sans" pitchFamily="2" charset="0"/>
                <a:sym typeface="Open Sans" pitchFamily="2" charset="0"/>
              </a:rPr>
              <a:t>The Title In Here</a:t>
            </a:r>
            <a:endParaRPr lang="zh-CN" altLang="en-US" sz="4400">
              <a:solidFill>
                <a:srgbClr val="262626"/>
              </a:solidFill>
              <a:latin typeface="Open Sans" pitchFamily="2" charset="0"/>
              <a:sym typeface="Open Sans" pitchFamily="2" charset="0"/>
            </a:endParaRPr>
          </a:p>
        </p:txBody>
      </p:sp>
      <p:sp>
        <p:nvSpPr>
          <p:cNvPr id="9225" name="文本框 20"/>
          <p:cNvSpPr>
            <a:spLocks noChangeArrowheads="1"/>
          </p:cNvSpPr>
          <p:nvPr/>
        </p:nvSpPr>
        <p:spPr bwMode="auto">
          <a:xfrm>
            <a:off x="5278438" y="5803900"/>
            <a:ext cx="7023100"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2800" i="1">
                <a:solidFill>
                  <a:schemeClr val="bg1"/>
                </a:solidFill>
                <a:sym typeface="Arial" pitchFamily="34" charset="0"/>
              </a:rPr>
              <a:t>The Newest Free Business Template </a:t>
            </a:r>
            <a:endParaRPr lang="zh-CN" altLang="en-US" sz="2800" i="1">
              <a:solidFill>
                <a:schemeClr val="bg1"/>
              </a:solidFill>
              <a:sym typeface="Arial" pitchFamily="34" charset="0"/>
            </a:endParaRPr>
          </a:p>
        </p:txBody>
      </p:sp>
    </p:spTree>
  </p:cSld>
  <p:clrMapOvr>
    <a:masterClrMapping/>
  </p:clrMapOvr>
  <p:transition spd="slow">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图片 14"/>
          <p:cNvPicPr>
            <a:picLocks noChangeAspect="1" noChangeArrowheads="1"/>
          </p:cNvPicPr>
          <p:nvPr/>
        </p:nvPicPr>
        <p:blipFill>
          <a:blip r:embed="rId2">
            <a:extLst>
              <a:ext uri="{28A0092B-C50C-407E-A947-70E740481C1C}">
                <a14:useLocalDpi xmlns:a14="http://schemas.microsoft.com/office/drawing/2010/main" val="0"/>
              </a:ext>
            </a:extLst>
          </a:blip>
          <a:srcRect b="15358"/>
          <a:stretch>
            <a:fillRect/>
          </a:stretch>
        </p:blipFill>
        <p:spPr bwMode="auto">
          <a:xfrm>
            <a:off x="0" y="0"/>
            <a:ext cx="12192000" cy="6877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43" name="矩形 12"/>
          <p:cNvSpPr>
            <a:spLocks noChangeArrowheads="1"/>
          </p:cNvSpPr>
          <p:nvPr/>
        </p:nvSpPr>
        <p:spPr bwMode="auto">
          <a:xfrm>
            <a:off x="0" y="5048250"/>
            <a:ext cx="12192000" cy="1809750"/>
          </a:xfrm>
          <a:prstGeom prst="rect">
            <a:avLst/>
          </a:prstGeom>
          <a:solidFill>
            <a:srgbClr val="FFCF01">
              <a:alpha val="89000"/>
            </a:srgbClr>
          </a:solidFill>
          <a:ln>
            <a:noFill/>
          </a:ln>
          <a:extLst>
            <a:ext uri="{91240B29-F687-4F45-9708-019B960494DF}">
              <a14:hiddenLine xmlns:a14="http://schemas.microsoft.com/office/drawing/2010/main" w="12700" cap="flat" cmpd="sng">
                <a:solidFill>
                  <a:srgbClr val="2F6583"/>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nvGrpSpPr>
          <p:cNvPr id="10244" name="组合 17"/>
          <p:cNvGrpSpPr>
            <a:grpSpLocks/>
          </p:cNvGrpSpPr>
          <p:nvPr/>
        </p:nvGrpSpPr>
        <p:grpSpPr bwMode="auto">
          <a:xfrm>
            <a:off x="476250" y="4591050"/>
            <a:ext cx="1890713" cy="1890713"/>
            <a:chOff x="0" y="0"/>
            <a:chExt cx="1890713" cy="1890713"/>
          </a:xfrm>
        </p:grpSpPr>
        <p:sp>
          <p:nvSpPr>
            <p:cNvPr id="10245" name="椭圆 15"/>
            <p:cNvSpPr>
              <a:spLocks noChangeArrowheads="1"/>
            </p:cNvSpPr>
            <p:nvPr/>
          </p:nvSpPr>
          <p:spPr bwMode="auto">
            <a:xfrm>
              <a:off x="0" y="0"/>
              <a:ext cx="1890713" cy="1890713"/>
            </a:xfrm>
            <a:prstGeom prst="ellipse">
              <a:avLst/>
            </a:prstGeom>
            <a:solidFill>
              <a:srgbClr val="231F20">
                <a:alpha val="89000"/>
              </a:srgbClr>
            </a:solidFill>
            <a:ln>
              <a:noFill/>
            </a:ln>
            <a:extLst>
              <a:ext uri="{91240B29-F687-4F45-9708-019B960494DF}">
                <a14:hiddenLine xmlns:a14="http://schemas.microsoft.com/office/drawing/2010/main" w="12700" cap="flat" cmpd="sng">
                  <a:solidFill>
                    <a:srgbClr val="2F6583"/>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0246" name="文本框 16"/>
            <p:cNvSpPr>
              <a:spLocks noChangeArrowheads="1"/>
            </p:cNvSpPr>
            <p:nvPr/>
          </p:nvSpPr>
          <p:spPr bwMode="auto">
            <a:xfrm>
              <a:off x="109538" y="283637"/>
              <a:ext cx="1671637"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sz="8000">
                  <a:solidFill>
                    <a:srgbClr val="FFCF01"/>
                  </a:solidFill>
                  <a:sym typeface="Arial" pitchFamily="34" charset="0"/>
                </a:rPr>
                <a:t>0 2</a:t>
              </a:r>
            </a:p>
          </p:txBody>
        </p:sp>
      </p:grpSp>
      <p:sp>
        <p:nvSpPr>
          <p:cNvPr id="10247" name="文本框 18"/>
          <p:cNvSpPr>
            <a:spLocks noChangeArrowheads="1"/>
          </p:cNvSpPr>
          <p:nvPr/>
        </p:nvSpPr>
        <p:spPr bwMode="auto">
          <a:xfrm>
            <a:off x="2743200" y="5141913"/>
            <a:ext cx="4648200" cy="769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4400">
                <a:solidFill>
                  <a:srgbClr val="262626"/>
                </a:solidFill>
                <a:latin typeface="Open Sans" pitchFamily="2" charset="0"/>
                <a:ea typeface="Open Sans" pitchFamily="2" charset="0"/>
                <a:cs typeface="Open Sans" pitchFamily="2" charset="0"/>
                <a:sym typeface="Open Sans" pitchFamily="2" charset="0"/>
              </a:rPr>
              <a:t>The Title In Here</a:t>
            </a:r>
            <a:endParaRPr lang="zh-CN" altLang="en-US" sz="4400">
              <a:solidFill>
                <a:srgbClr val="262626"/>
              </a:solidFill>
              <a:latin typeface="Open Sans" pitchFamily="2" charset="0"/>
              <a:sym typeface="Open Sans" pitchFamily="2" charset="0"/>
            </a:endParaRPr>
          </a:p>
        </p:txBody>
      </p:sp>
      <p:sp>
        <p:nvSpPr>
          <p:cNvPr id="10248" name="文本框 20"/>
          <p:cNvSpPr>
            <a:spLocks noChangeArrowheads="1"/>
          </p:cNvSpPr>
          <p:nvPr/>
        </p:nvSpPr>
        <p:spPr bwMode="auto">
          <a:xfrm>
            <a:off x="2743200" y="5803900"/>
            <a:ext cx="7023100"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2800" i="1">
                <a:solidFill>
                  <a:schemeClr val="bg1"/>
                </a:solidFill>
                <a:sym typeface="Arial" pitchFamily="34" charset="0"/>
              </a:rPr>
              <a:t>The Newest Free Business Template </a:t>
            </a:r>
            <a:endParaRPr lang="zh-CN" altLang="en-US" sz="2800" i="1">
              <a:solidFill>
                <a:schemeClr val="bg1"/>
              </a:solidFill>
              <a:sym typeface="Arial" pitchFamily="34" charset="0"/>
            </a:endParaRPr>
          </a:p>
        </p:txBody>
      </p:sp>
    </p:spTree>
  </p:cSld>
  <p:clrMapOvr>
    <a:masterClrMapping/>
  </p:clrMapOvr>
  <p:transition spd="slow">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266" name="组合 3"/>
          <p:cNvGrpSpPr>
            <a:grpSpLocks/>
          </p:cNvGrpSpPr>
          <p:nvPr/>
        </p:nvGrpSpPr>
        <p:grpSpPr bwMode="auto">
          <a:xfrm>
            <a:off x="711200" y="581025"/>
            <a:ext cx="1204913" cy="890588"/>
            <a:chOff x="0" y="0"/>
            <a:chExt cx="1204686" cy="891137"/>
          </a:xfrm>
        </p:grpSpPr>
        <p:sp>
          <p:nvSpPr>
            <p:cNvPr id="11267" name="矩形 1"/>
            <p:cNvSpPr>
              <a:spLocks noChangeArrowheads="1"/>
            </p:cNvSpPr>
            <p:nvPr/>
          </p:nvSpPr>
          <p:spPr bwMode="auto">
            <a:xfrm>
              <a:off x="0" y="0"/>
              <a:ext cx="1204686" cy="891137"/>
            </a:xfrm>
            <a:prstGeom prst="rect">
              <a:avLst/>
            </a:prstGeom>
            <a:solidFill>
              <a:srgbClr val="231F20"/>
            </a:solidFill>
            <a:ln>
              <a:noFill/>
            </a:ln>
            <a:extLst>
              <a:ext uri="{91240B29-F687-4F45-9708-019B960494DF}">
                <a14:hiddenLine xmlns:a14="http://schemas.microsoft.com/office/drawing/2010/main" w="12700" cap="flat" cmpd="sng">
                  <a:solidFill>
                    <a:srgbClr val="2F6583"/>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268" name="Freeform 21"/>
            <p:cNvSpPr>
              <a:spLocks noEditPoints="1" noChangeArrowheads="1"/>
            </p:cNvSpPr>
            <p:nvPr/>
          </p:nvSpPr>
          <p:spPr bwMode="auto">
            <a:xfrm>
              <a:off x="311375" y="138955"/>
              <a:ext cx="568039" cy="566807"/>
            </a:xfrm>
            <a:custGeom>
              <a:avLst/>
              <a:gdLst>
                <a:gd name="T0" fmla="*/ 96 w 192"/>
                <a:gd name="T1" fmla="*/ 0 h 192"/>
                <a:gd name="T2" fmla="*/ 0 w 192"/>
                <a:gd name="T3" fmla="*/ 96 h 192"/>
                <a:gd name="T4" fmla="*/ 96 w 192"/>
                <a:gd name="T5" fmla="*/ 192 h 192"/>
                <a:gd name="T6" fmla="*/ 192 w 192"/>
                <a:gd name="T7" fmla="*/ 96 h 192"/>
                <a:gd name="T8" fmla="*/ 96 w 192"/>
                <a:gd name="T9" fmla="*/ 0 h 192"/>
                <a:gd name="T10" fmla="*/ 96 w 192"/>
                <a:gd name="T11" fmla="*/ 24 h 192"/>
                <a:gd name="T12" fmla="*/ 168 w 192"/>
                <a:gd name="T13" fmla="*/ 96 h 192"/>
                <a:gd name="T14" fmla="*/ 96 w 192"/>
                <a:gd name="T15" fmla="*/ 168 h 192"/>
                <a:gd name="T16" fmla="*/ 24 w 192"/>
                <a:gd name="T17" fmla="*/ 96 h 192"/>
                <a:gd name="T18" fmla="*/ 96 w 192"/>
                <a:gd name="T19" fmla="*/ 24 h 192"/>
                <a:gd name="T20" fmla="*/ 140 w 192"/>
                <a:gd name="T21" fmla="*/ 88 h 192"/>
                <a:gd name="T22" fmla="*/ 144 w 192"/>
                <a:gd name="T23" fmla="*/ 96 h 192"/>
                <a:gd name="T24" fmla="*/ 140 w 192"/>
                <a:gd name="T25" fmla="*/ 104 h 192"/>
                <a:gd name="T26" fmla="*/ 116 w 192"/>
                <a:gd name="T27" fmla="*/ 128 h 192"/>
                <a:gd name="T28" fmla="*/ 103 w 192"/>
                <a:gd name="T29" fmla="*/ 131 h 192"/>
                <a:gd name="T30" fmla="*/ 96 w 192"/>
                <a:gd name="T31" fmla="*/ 120 h 192"/>
                <a:gd name="T32" fmla="*/ 96 w 192"/>
                <a:gd name="T33" fmla="*/ 108 h 192"/>
                <a:gd name="T34" fmla="*/ 60 w 192"/>
                <a:gd name="T35" fmla="*/ 108 h 192"/>
                <a:gd name="T36" fmla="*/ 48 w 192"/>
                <a:gd name="T37" fmla="*/ 96 h 192"/>
                <a:gd name="T38" fmla="*/ 60 w 192"/>
                <a:gd name="T39" fmla="*/ 84 h 192"/>
                <a:gd name="T40" fmla="*/ 96 w 192"/>
                <a:gd name="T41" fmla="*/ 84 h 192"/>
                <a:gd name="T42" fmla="*/ 96 w 192"/>
                <a:gd name="T43" fmla="*/ 72 h 192"/>
                <a:gd name="T44" fmla="*/ 103 w 192"/>
                <a:gd name="T45" fmla="*/ 61 h 192"/>
                <a:gd name="T46" fmla="*/ 116 w 192"/>
                <a:gd name="T47" fmla="*/ 64 h 192"/>
                <a:gd name="T48" fmla="*/ 140 w 192"/>
                <a:gd name="T49" fmla="*/ 88 h 19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92"/>
                <a:gd name="T76" fmla="*/ 0 h 192"/>
                <a:gd name="T77" fmla="*/ 192 w 192"/>
                <a:gd name="T78" fmla="*/ 192 h 19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92" h="192">
                  <a:moveTo>
                    <a:pt x="96" y="0"/>
                  </a:moveTo>
                  <a:cubicBezTo>
                    <a:pt x="43" y="0"/>
                    <a:pt x="0" y="43"/>
                    <a:pt x="0" y="96"/>
                  </a:cubicBezTo>
                  <a:cubicBezTo>
                    <a:pt x="0" y="149"/>
                    <a:pt x="43" y="192"/>
                    <a:pt x="96" y="192"/>
                  </a:cubicBezTo>
                  <a:cubicBezTo>
                    <a:pt x="149" y="192"/>
                    <a:pt x="192" y="149"/>
                    <a:pt x="192" y="96"/>
                  </a:cubicBezTo>
                  <a:cubicBezTo>
                    <a:pt x="192" y="43"/>
                    <a:pt x="149" y="0"/>
                    <a:pt x="96" y="0"/>
                  </a:cubicBezTo>
                  <a:close/>
                  <a:moveTo>
                    <a:pt x="96" y="24"/>
                  </a:moveTo>
                  <a:cubicBezTo>
                    <a:pt x="136" y="24"/>
                    <a:pt x="168" y="56"/>
                    <a:pt x="168" y="96"/>
                  </a:cubicBezTo>
                  <a:cubicBezTo>
                    <a:pt x="168" y="136"/>
                    <a:pt x="136" y="168"/>
                    <a:pt x="96" y="168"/>
                  </a:cubicBezTo>
                  <a:cubicBezTo>
                    <a:pt x="56" y="168"/>
                    <a:pt x="24" y="136"/>
                    <a:pt x="24" y="96"/>
                  </a:cubicBezTo>
                  <a:cubicBezTo>
                    <a:pt x="24" y="56"/>
                    <a:pt x="56" y="24"/>
                    <a:pt x="96" y="24"/>
                  </a:cubicBezTo>
                  <a:close/>
                  <a:moveTo>
                    <a:pt x="140" y="88"/>
                  </a:moveTo>
                  <a:cubicBezTo>
                    <a:pt x="143" y="90"/>
                    <a:pt x="144" y="93"/>
                    <a:pt x="144" y="96"/>
                  </a:cubicBezTo>
                  <a:cubicBezTo>
                    <a:pt x="144" y="99"/>
                    <a:pt x="143" y="102"/>
                    <a:pt x="140" y="104"/>
                  </a:cubicBezTo>
                  <a:cubicBezTo>
                    <a:pt x="116" y="128"/>
                    <a:pt x="116" y="128"/>
                    <a:pt x="116" y="128"/>
                  </a:cubicBezTo>
                  <a:cubicBezTo>
                    <a:pt x="113" y="132"/>
                    <a:pt x="108" y="133"/>
                    <a:pt x="103" y="131"/>
                  </a:cubicBezTo>
                  <a:cubicBezTo>
                    <a:pt x="99" y="129"/>
                    <a:pt x="96" y="125"/>
                    <a:pt x="96" y="120"/>
                  </a:cubicBezTo>
                  <a:cubicBezTo>
                    <a:pt x="96" y="108"/>
                    <a:pt x="96" y="108"/>
                    <a:pt x="96" y="108"/>
                  </a:cubicBezTo>
                  <a:cubicBezTo>
                    <a:pt x="60" y="108"/>
                    <a:pt x="60" y="108"/>
                    <a:pt x="60" y="108"/>
                  </a:cubicBezTo>
                  <a:cubicBezTo>
                    <a:pt x="53" y="108"/>
                    <a:pt x="48" y="103"/>
                    <a:pt x="48" y="96"/>
                  </a:cubicBezTo>
                  <a:cubicBezTo>
                    <a:pt x="48" y="89"/>
                    <a:pt x="53" y="84"/>
                    <a:pt x="60" y="84"/>
                  </a:cubicBezTo>
                  <a:cubicBezTo>
                    <a:pt x="96" y="84"/>
                    <a:pt x="96" y="84"/>
                    <a:pt x="96" y="84"/>
                  </a:cubicBezTo>
                  <a:cubicBezTo>
                    <a:pt x="96" y="72"/>
                    <a:pt x="96" y="72"/>
                    <a:pt x="96" y="72"/>
                  </a:cubicBezTo>
                  <a:cubicBezTo>
                    <a:pt x="96" y="67"/>
                    <a:pt x="99" y="63"/>
                    <a:pt x="103" y="61"/>
                  </a:cubicBezTo>
                  <a:cubicBezTo>
                    <a:pt x="108" y="59"/>
                    <a:pt x="113" y="60"/>
                    <a:pt x="116" y="64"/>
                  </a:cubicBezTo>
                  <a:lnTo>
                    <a:pt x="140" y="88"/>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grpSp>
      <p:sp>
        <p:nvSpPr>
          <p:cNvPr id="11269" name="矩形 4"/>
          <p:cNvSpPr>
            <a:spLocks noChangeArrowheads="1"/>
          </p:cNvSpPr>
          <p:nvPr/>
        </p:nvSpPr>
        <p:spPr bwMode="auto">
          <a:xfrm>
            <a:off x="2051050" y="581025"/>
            <a:ext cx="9417050" cy="890588"/>
          </a:xfrm>
          <a:prstGeom prst="rect">
            <a:avLst/>
          </a:prstGeom>
          <a:solidFill>
            <a:srgbClr val="3F3F3F"/>
          </a:solidFill>
          <a:ln>
            <a:noFill/>
          </a:ln>
          <a:extLst>
            <a:ext uri="{91240B29-F687-4F45-9708-019B960494DF}">
              <a14:hiddenLine xmlns:a14="http://schemas.microsoft.com/office/drawing/2010/main" w="12700" cap="flat" cmpd="sng">
                <a:solidFill>
                  <a:srgbClr val="2F6583"/>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270" name="文本框 5"/>
          <p:cNvSpPr>
            <a:spLocks noChangeArrowheads="1"/>
          </p:cNvSpPr>
          <p:nvPr/>
        </p:nvSpPr>
        <p:spPr bwMode="auto">
          <a:xfrm>
            <a:off x="4321175" y="703263"/>
            <a:ext cx="487680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3600">
                <a:solidFill>
                  <a:schemeClr val="bg1"/>
                </a:solidFill>
                <a:latin typeface="Fira Sans" pitchFamily="2" charset="0"/>
                <a:sym typeface="Fira Sans" pitchFamily="2" charset="0"/>
              </a:rPr>
              <a:t>Our Program Proceed </a:t>
            </a:r>
            <a:endParaRPr lang="zh-CN" altLang="en-US" sz="3600">
              <a:solidFill>
                <a:schemeClr val="bg1"/>
              </a:solidFill>
              <a:latin typeface="Fira Sans" pitchFamily="2" charset="0"/>
              <a:sym typeface="Fira Sans" pitchFamily="2" charset="0"/>
            </a:endParaRPr>
          </a:p>
        </p:txBody>
      </p:sp>
      <p:grpSp>
        <p:nvGrpSpPr>
          <p:cNvPr id="11271" name="组合 24"/>
          <p:cNvGrpSpPr>
            <a:grpSpLocks/>
          </p:cNvGrpSpPr>
          <p:nvPr/>
        </p:nvGrpSpPr>
        <p:grpSpPr bwMode="auto">
          <a:xfrm>
            <a:off x="711200" y="2038350"/>
            <a:ext cx="10512425" cy="735013"/>
            <a:chOff x="0" y="0"/>
            <a:chExt cx="9868199" cy="689546"/>
          </a:xfrm>
        </p:grpSpPr>
        <p:sp>
          <p:nvSpPr>
            <p:cNvPr id="11272" name="五边形 6"/>
            <p:cNvSpPr>
              <a:spLocks noChangeArrowheads="1"/>
            </p:cNvSpPr>
            <p:nvPr/>
          </p:nvSpPr>
          <p:spPr bwMode="auto">
            <a:xfrm>
              <a:off x="0" y="0"/>
              <a:ext cx="2289975" cy="689546"/>
            </a:xfrm>
            <a:prstGeom prst="homePlate">
              <a:avLst>
                <a:gd name="adj" fmla="val 83025"/>
              </a:avLst>
            </a:prstGeom>
            <a:solidFill>
              <a:srgbClr val="FFE885"/>
            </a:solidFill>
            <a:ln>
              <a:noFill/>
            </a:ln>
            <a:extLst>
              <a:ext uri="{91240B29-F687-4F45-9708-019B960494DF}">
                <a14:hiddenLine xmlns:a14="http://schemas.microsoft.com/office/drawing/2010/main" w="12700" cap="flat" cmpd="sng">
                  <a:solidFill>
                    <a:srgbClr val="2F6583"/>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273" name="任意多边形 10"/>
            <p:cNvSpPr>
              <a:spLocks noChangeArrowheads="1"/>
            </p:cNvSpPr>
            <p:nvPr/>
          </p:nvSpPr>
          <p:spPr bwMode="auto">
            <a:xfrm>
              <a:off x="2191175" y="0"/>
              <a:ext cx="2053316" cy="689546"/>
            </a:xfrm>
            <a:custGeom>
              <a:avLst/>
              <a:gdLst>
                <a:gd name="T0" fmla="*/ 0 w 2008682"/>
                <a:gd name="T1" fmla="*/ 0 h 674557"/>
                <a:gd name="T2" fmla="*/ 1671404 w 2008682"/>
                <a:gd name="T3" fmla="*/ 0 h 674557"/>
                <a:gd name="T4" fmla="*/ 2008682 w 2008682"/>
                <a:gd name="T5" fmla="*/ 337279 h 674557"/>
                <a:gd name="T6" fmla="*/ 1671404 w 2008682"/>
                <a:gd name="T7" fmla="*/ 674557 h 674557"/>
                <a:gd name="T8" fmla="*/ 137114 w 2008682"/>
                <a:gd name="T9" fmla="*/ 674557 h 674557"/>
                <a:gd name="T10" fmla="*/ 468146 w 2008682"/>
                <a:gd name="T11" fmla="*/ 343525 h 674557"/>
                <a:gd name="T12" fmla="*/ 130868 w 2008682"/>
                <a:gd name="T13" fmla="*/ 6246 h 674557"/>
                <a:gd name="T14" fmla="*/ 0 w 2008682"/>
                <a:gd name="T15" fmla="*/ 6246 h 674557"/>
                <a:gd name="T16" fmla="*/ 0 w 2008682"/>
                <a:gd name="T17" fmla="*/ 0 h 6745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008682"/>
                <a:gd name="T28" fmla="*/ 0 h 674557"/>
                <a:gd name="T29" fmla="*/ 2008682 w 2008682"/>
                <a:gd name="T30" fmla="*/ 674557 h 67455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008682" h="674557">
                  <a:moveTo>
                    <a:pt x="0" y="0"/>
                  </a:moveTo>
                  <a:lnTo>
                    <a:pt x="1671404" y="0"/>
                  </a:lnTo>
                  <a:lnTo>
                    <a:pt x="2008682" y="337279"/>
                  </a:lnTo>
                  <a:lnTo>
                    <a:pt x="1671404" y="674557"/>
                  </a:lnTo>
                  <a:lnTo>
                    <a:pt x="137114" y="674557"/>
                  </a:lnTo>
                  <a:lnTo>
                    <a:pt x="468146" y="343525"/>
                  </a:lnTo>
                  <a:lnTo>
                    <a:pt x="130868" y="6246"/>
                  </a:lnTo>
                  <a:lnTo>
                    <a:pt x="0" y="6246"/>
                  </a:lnTo>
                  <a:lnTo>
                    <a:pt x="0" y="0"/>
                  </a:lnTo>
                  <a:close/>
                </a:path>
              </a:pathLst>
            </a:custGeom>
            <a:solidFill>
              <a:srgbClr val="FFDE53"/>
            </a:solidFill>
            <a:ln>
              <a:noFill/>
            </a:ln>
            <a:extLst>
              <a:ext uri="{91240B29-F687-4F45-9708-019B960494DF}">
                <a14:hiddenLine xmlns:a14="http://schemas.microsoft.com/office/drawing/2010/main" w="12700" cap="flat" cmpd="sng">
                  <a:solidFill>
                    <a:srgbClr val="2F6583"/>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274" name="任意多边形 12"/>
            <p:cNvSpPr>
              <a:spLocks noChangeArrowheads="1"/>
            </p:cNvSpPr>
            <p:nvPr/>
          </p:nvSpPr>
          <p:spPr bwMode="auto">
            <a:xfrm>
              <a:off x="4070741" y="0"/>
              <a:ext cx="2053316" cy="689546"/>
            </a:xfrm>
            <a:custGeom>
              <a:avLst/>
              <a:gdLst>
                <a:gd name="T0" fmla="*/ 0 w 2008682"/>
                <a:gd name="T1" fmla="*/ 0 h 674557"/>
                <a:gd name="T2" fmla="*/ 1671404 w 2008682"/>
                <a:gd name="T3" fmla="*/ 0 h 674557"/>
                <a:gd name="T4" fmla="*/ 2008682 w 2008682"/>
                <a:gd name="T5" fmla="*/ 337279 h 674557"/>
                <a:gd name="T6" fmla="*/ 1671404 w 2008682"/>
                <a:gd name="T7" fmla="*/ 674557 h 674557"/>
                <a:gd name="T8" fmla="*/ 137114 w 2008682"/>
                <a:gd name="T9" fmla="*/ 674557 h 674557"/>
                <a:gd name="T10" fmla="*/ 468146 w 2008682"/>
                <a:gd name="T11" fmla="*/ 343525 h 674557"/>
                <a:gd name="T12" fmla="*/ 130868 w 2008682"/>
                <a:gd name="T13" fmla="*/ 6246 h 674557"/>
                <a:gd name="T14" fmla="*/ 0 w 2008682"/>
                <a:gd name="T15" fmla="*/ 6246 h 674557"/>
                <a:gd name="T16" fmla="*/ 0 w 2008682"/>
                <a:gd name="T17" fmla="*/ 0 h 6745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008682"/>
                <a:gd name="T28" fmla="*/ 0 h 674557"/>
                <a:gd name="T29" fmla="*/ 2008682 w 2008682"/>
                <a:gd name="T30" fmla="*/ 674557 h 67455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008682" h="674557">
                  <a:moveTo>
                    <a:pt x="0" y="0"/>
                  </a:moveTo>
                  <a:lnTo>
                    <a:pt x="1671404" y="0"/>
                  </a:lnTo>
                  <a:lnTo>
                    <a:pt x="2008682" y="337279"/>
                  </a:lnTo>
                  <a:lnTo>
                    <a:pt x="1671404" y="674557"/>
                  </a:lnTo>
                  <a:lnTo>
                    <a:pt x="137114" y="674557"/>
                  </a:lnTo>
                  <a:lnTo>
                    <a:pt x="468146" y="343525"/>
                  </a:lnTo>
                  <a:lnTo>
                    <a:pt x="130868" y="6246"/>
                  </a:lnTo>
                  <a:lnTo>
                    <a:pt x="0" y="6246"/>
                  </a:lnTo>
                  <a:lnTo>
                    <a:pt x="0" y="0"/>
                  </a:lnTo>
                  <a:close/>
                </a:path>
              </a:pathLst>
            </a:custGeom>
            <a:solidFill>
              <a:srgbClr val="FFCF01">
                <a:alpha val="79999"/>
              </a:srgbClr>
            </a:solidFill>
            <a:ln>
              <a:noFill/>
            </a:ln>
            <a:extLst>
              <a:ext uri="{91240B29-F687-4F45-9708-019B960494DF}">
                <a14:hiddenLine xmlns:a14="http://schemas.microsoft.com/office/drawing/2010/main" w="12700" cap="flat" cmpd="sng">
                  <a:solidFill>
                    <a:srgbClr val="2F6583"/>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275" name="任意多边形 13"/>
            <p:cNvSpPr>
              <a:spLocks noChangeArrowheads="1"/>
            </p:cNvSpPr>
            <p:nvPr/>
          </p:nvSpPr>
          <p:spPr bwMode="auto">
            <a:xfrm>
              <a:off x="5965297" y="0"/>
              <a:ext cx="2053316" cy="689546"/>
            </a:xfrm>
            <a:custGeom>
              <a:avLst/>
              <a:gdLst>
                <a:gd name="T0" fmla="*/ 0 w 2008682"/>
                <a:gd name="T1" fmla="*/ 0 h 674557"/>
                <a:gd name="T2" fmla="*/ 1671404 w 2008682"/>
                <a:gd name="T3" fmla="*/ 0 h 674557"/>
                <a:gd name="T4" fmla="*/ 2008682 w 2008682"/>
                <a:gd name="T5" fmla="*/ 337279 h 674557"/>
                <a:gd name="T6" fmla="*/ 1671404 w 2008682"/>
                <a:gd name="T7" fmla="*/ 674557 h 674557"/>
                <a:gd name="T8" fmla="*/ 137114 w 2008682"/>
                <a:gd name="T9" fmla="*/ 674557 h 674557"/>
                <a:gd name="T10" fmla="*/ 468146 w 2008682"/>
                <a:gd name="T11" fmla="*/ 343525 h 674557"/>
                <a:gd name="T12" fmla="*/ 130868 w 2008682"/>
                <a:gd name="T13" fmla="*/ 6246 h 674557"/>
                <a:gd name="T14" fmla="*/ 0 w 2008682"/>
                <a:gd name="T15" fmla="*/ 6246 h 674557"/>
                <a:gd name="T16" fmla="*/ 0 w 2008682"/>
                <a:gd name="T17" fmla="*/ 0 h 6745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008682"/>
                <a:gd name="T28" fmla="*/ 0 h 674557"/>
                <a:gd name="T29" fmla="*/ 2008682 w 2008682"/>
                <a:gd name="T30" fmla="*/ 674557 h 67455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008682" h="674557">
                  <a:moveTo>
                    <a:pt x="0" y="0"/>
                  </a:moveTo>
                  <a:lnTo>
                    <a:pt x="1671404" y="0"/>
                  </a:lnTo>
                  <a:lnTo>
                    <a:pt x="2008682" y="337279"/>
                  </a:lnTo>
                  <a:lnTo>
                    <a:pt x="1671404" y="674557"/>
                  </a:lnTo>
                  <a:lnTo>
                    <a:pt x="137114" y="674557"/>
                  </a:lnTo>
                  <a:lnTo>
                    <a:pt x="468146" y="343525"/>
                  </a:lnTo>
                  <a:lnTo>
                    <a:pt x="130868" y="6246"/>
                  </a:lnTo>
                  <a:lnTo>
                    <a:pt x="0" y="6246"/>
                  </a:lnTo>
                  <a:lnTo>
                    <a:pt x="0" y="0"/>
                  </a:lnTo>
                  <a:close/>
                </a:path>
              </a:pathLst>
            </a:custGeom>
            <a:solidFill>
              <a:srgbClr val="FFCF01"/>
            </a:solidFill>
            <a:ln>
              <a:noFill/>
            </a:ln>
            <a:extLst>
              <a:ext uri="{91240B29-F687-4F45-9708-019B960494DF}">
                <a14:hiddenLine xmlns:a14="http://schemas.microsoft.com/office/drawing/2010/main" w="12700" cap="flat" cmpd="sng">
                  <a:solidFill>
                    <a:srgbClr val="2F6583"/>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276" name="任意多边形 14"/>
            <p:cNvSpPr>
              <a:spLocks noChangeArrowheads="1"/>
            </p:cNvSpPr>
            <p:nvPr/>
          </p:nvSpPr>
          <p:spPr bwMode="auto">
            <a:xfrm>
              <a:off x="7814883" y="0"/>
              <a:ext cx="2053316" cy="689546"/>
            </a:xfrm>
            <a:custGeom>
              <a:avLst/>
              <a:gdLst>
                <a:gd name="T0" fmla="*/ 0 w 2008682"/>
                <a:gd name="T1" fmla="*/ 0 h 674557"/>
                <a:gd name="T2" fmla="*/ 1671404 w 2008682"/>
                <a:gd name="T3" fmla="*/ 0 h 674557"/>
                <a:gd name="T4" fmla="*/ 2008682 w 2008682"/>
                <a:gd name="T5" fmla="*/ 337279 h 674557"/>
                <a:gd name="T6" fmla="*/ 1671404 w 2008682"/>
                <a:gd name="T7" fmla="*/ 674557 h 674557"/>
                <a:gd name="T8" fmla="*/ 137114 w 2008682"/>
                <a:gd name="T9" fmla="*/ 674557 h 674557"/>
                <a:gd name="T10" fmla="*/ 468146 w 2008682"/>
                <a:gd name="T11" fmla="*/ 343525 h 674557"/>
                <a:gd name="T12" fmla="*/ 130868 w 2008682"/>
                <a:gd name="T13" fmla="*/ 6246 h 674557"/>
                <a:gd name="T14" fmla="*/ 0 w 2008682"/>
                <a:gd name="T15" fmla="*/ 6246 h 674557"/>
                <a:gd name="T16" fmla="*/ 0 w 2008682"/>
                <a:gd name="T17" fmla="*/ 0 h 6745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008682"/>
                <a:gd name="T28" fmla="*/ 0 h 674557"/>
                <a:gd name="T29" fmla="*/ 2008682 w 2008682"/>
                <a:gd name="T30" fmla="*/ 674557 h 67455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008682" h="674557">
                  <a:moveTo>
                    <a:pt x="0" y="0"/>
                  </a:moveTo>
                  <a:lnTo>
                    <a:pt x="1671404" y="0"/>
                  </a:lnTo>
                  <a:lnTo>
                    <a:pt x="2008682" y="337279"/>
                  </a:lnTo>
                  <a:lnTo>
                    <a:pt x="1671404" y="674557"/>
                  </a:lnTo>
                  <a:lnTo>
                    <a:pt x="137114" y="674557"/>
                  </a:lnTo>
                  <a:lnTo>
                    <a:pt x="468146" y="343525"/>
                  </a:lnTo>
                  <a:lnTo>
                    <a:pt x="130868" y="6246"/>
                  </a:lnTo>
                  <a:lnTo>
                    <a:pt x="0" y="6246"/>
                  </a:lnTo>
                  <a:lnTo>
                    <a:pt x="0" y="0"/>
                  </a:lnTo>
                  <a:close/>
                </a:path>
              </a:pathLst>
            </a:custGeom>
            <a:solidFill>
              <a:srgbClr val="DAB000"/>
            </a:solidFill>
            <a:ln>
              <a:noFill/>
            </a:ln>
            <a:extLst>
              <a:ext uri="{91240B29-F687-4F45-9708-019B960494DF}">
                <a14:hiddenLine xmlns:a14="http://schemas.microsoft.com/office/drawing/2010/main" w="12700" cap="flat" cmpd="sng">
                  <a:solidFill>
                    <a:srgbClr val="2F6583"/>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sp>
        <p:nvSpPr>
          <p:cNvPr id="11277" name="文本框 17"/>
          <p:cNvSpPr>
            <a:spLocks noChangeArrowheads="1"/>
          </p:cNvSpPr>
          <p:nvPr/>
        </p:nvSpPr>
        <p:spPr bwMode="auto">
          <a:xfrm>
            <a:off x="1149350" y="2197100"/>
            <a:ext cx="14922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2400">
                <a:solidFill>
                  <a:srgbClr val="000000"/>
                </a:solidFill>
                <a:sym typeface="Arial" pitchFamily="34" charset="0"/>
              </a:rPr>
              <a:t>Step 01</a:t>
            </a:r>
          </a:p>
        </p:txBody>
      </p:sp>
      <p:sp>
        <p:nvSpPr>
          <p:cNvPr id="11278" name="文本框 18"/>
          <p:cNvSpPr>
            <a:spLocks noChangeArrowheads="1"/>
          </p:cNvSpPr>
          <p:nvPr/>
        </p:nvSpPr>
        <p:spPr bwMode="auto">
          <a:xfrm>
            <a:off x="3627438" y="2203450"/>
            <a:ext cx="126206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2400">
                <a:solidFill>
                  <a:srgbClr val="000000"/>
                </a:solidFill>
                <a:sym typeface="Arial" pitchFamily="34" charset="0"/>
              </a:rPr>
              <a:t>Step 02</a:t>
            </a:r>
          </a:p>
        </p:txBody>
      </p:sp>
      <p:sp>
        <p:nvSpPr>
          <p:cNvPr id="11279" name="文本框 19"/>
          <p:cNvSpPr>
            <a:spLocks noChangeArrowheads="1"/>
          </p:cNvSpPr>
          <p:nvPr/>
        </p:nvSpPr>
        <p:spPr bwMode="auto">
          <a:xfrm>
            <a:off x="5686425" y="2203450"/>
            <a:ext cx="126206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2400">
                <a:solidFill>
                  <a:srgbClr val="000000"/>
                </a:solidFill>
                <a:sym typeface="Arial" pitchFamily="34" charset="0"/>
              </a:rPr>
              <a:t>Step 03</a:t>
            </a:r>
          </a:p>
        </p:txBody>
      </p:sp>
      <p:sp>
        <p:nvSpPr>
          <p:cNvPr id="11280" name="文本框 20"/>
          <p:cNvSpPr>
            <a:spLocks noChangeArrowheads="1"/>
          </p:cNvSpPr>
          <p:nvPr/>
        </p:nvSpPr>
        <p:spPr bwMode="auto">
          <a:xfrm>
            <a:off x="7646988" y="2203450"/>
            <a:ext cx="124618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2400">
                <a:solidFill>
                  <a:srgbClr val="000000"/>
                </a:solidFill>
                <a:sym typeface="Arial" pitchFamily="34" charset="0"/>
              </a:rPr>
              <a:t>Step 04</a:t>
            </a:r>
          </a:p>
        </p:txBody>
      </p:sp>
      <p:sp>
        <p:nvSpPr>
          <p:cNvPr id="11281" name="文本框 21"/>
          <p:cNvSpPr>
            <a:spLocks noChangeArrowheads="1"/>
          </p:cNvSpPr>
          <p:nvPr/>
        </p:nvSpPr>
        <p:spPr bwMode="auto">
          <a:xfrm>
            <a:off x="9658350" y="2203450"/>
            <a:ext cx="1462088"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2400">
                <a:solidFill>
                  <a:srgbClr val="000000"/>
                </a:solidFill>
                <a:sym typeface="Arial" pitchFamily="34" charset="0"/>
              </a:rPr>
              <a:t>Step 05</a:t>
            </a:r>
          </a:p>
        </p:txBody>
      </p:sp>
      <p:grpSp>
        <p:nvGrpSpPr>
          <p:cNvPr id="11282" name="组合 25"/>
          <p:cNvGrpSpPr>
            <a:grpSpLocks/>
          </p:cNvGrpSpPr>
          <p:nvPr/>
        </p:nvGrpSpPr>
        <p:grpSpPr bwMode="auto">
          <a:xfrm>
            <a:off x="711200" y="3108325"/>
            <a:ext cx="2227263" cy="2736850"/>
            <a:chOff x="0" y="0"/>
            <a:chExt cx="2226872" cy="2736189"/>
          </a:xfrm>
        </p:grpSpPr>
        <p:sp>
          <p:nvSpPr>
            <p:cNvPr id="11283" name="文本框 22"/>
            <p:cNvSpPr>
              <a:spLocks noChangeArrowheads="1"/>
            </p:cNvSpPr>
            <p:nvPr/>
          </p:nvSpPr>
          <p:spPr bwMode="auto">
            <a:xfrm>
              <a:off x="5820" y="0"/>
              <a:ext cx="174718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2000" b="1">
                  <a:solidFill>
                    <a:srgbClr val="262626"/>
                  </a:solidFill>
                  <a:latin typeface="Open Sans" pitchFamily="2" charset="0"/>
                  <a:ea typeface="Open Sans" pitchFamily="2" charset="0"/>
                  <a:cs typeface="Open Sans" pitchFamily="2" charset="0"/>
                  <a:sym typeface="Open Sans" pitchFamily="2" charset="0"/>
                </a:rPr>
                <a:t>Text Title</a:t>
              </a:r>
              <a:endParaRPr lang="zh-CN" altLang="en-US" sz="2000" b="1">
                <a:solidFill>
                  <a:srgbClr val="262626"/>
                </a:solidFill>
                <a:latin typeface="Open Sans" pitchFamily="2" charset="0"/>
                <a:sym typeface="Open Sans" pitchFamily="2" charset="0"/>
              </a:endParaRPr>
            </a:p>
          </p:txBody>
        </p:sp>
        <p:sp>
          <p:nvSpPr>
            <p:cNvPr id="11284" name="矩形 23"/>
            <p:cNvSpPr>
              <a:spLocks noChangeArrowheads="1"/>
            </p:cNvSpPr>
            <p:nvPr/>
          </p:nvSpPr>
          <p:spPr bwMode="auto">
            <a:xfrm>
              <a:off x="0" y="513336"/>
              <a:ext cx="2226872" cy="22228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ts val="2400"/>
                </a:lnSpc>
              </a:pPr>
              <a:r>
                <a:rPr lang="en-US" sz="1600">
                  <a:solidFill>
                    <a:srgbClr val="262626"/>
                  </a:solidFill>
                  <a:latin typeface="Open Sans" pitchFamily="2" charset="0"/>
                  <a:ea typeface="Open Sans" pitchFamily="2" charset="0"/>
                  <a:cs typeface="Open Sans" pitchFamily="2" charset="0"/>
                  <a:sym typeface="Open Sans" pitchFamily="2" charset="0"/>
                </a:rPr>
                <a:t>Lorem ipsum dolor sit amet, consectetur adipisicing elit, sed do eiusmod tempor incididunt ut labore et dolore magna aliqua. </a:t>
              </a:r>
              <a:endParaRPr lang="zh-CN" altLang="en-US" sz="1600">
                <a:solidFill>
                  <a:srgbClr val="262626"/>
                </a:solidFill>
                <a:latin typeface="Open Sans" pitchFamily="2" charset="0"/>
                <a:sym typeface="Open Sans" pitchFamily="2" charset="0"/>
              </a:endParaRPr>
            </a:p>
          </p:txBody>
        </p:sp>
      </p:grpSp>
      <p:grpSp>
        <p:nvGrpSpPr>
          <p:cNvPr id="11285" name="组合 26"/>
          <p:cNvGrpSpPr>
            <a:grpSpLocks/>
          </p:cNvGrpSpPr>
          <p:nvPr/>
        </p:nvGrpSpPr>
        <p:grpSpPr bwMode="auto">
          <a:xfrm>
            <a:off x="3330575" y="3108325"/>
            <a:ext cx="1974850" cy="2144713"/>
            <a:chOff x="0" y="0"/>
            <a:chExt cx="1976238" cy="2144552"/>
          </a:xfrm>
        </p:grpSpPr>
        <p:sp>
          <p:nvSpPr>
            <p:cNvPr id="11286" name="文本框 27"/>
            <p:cNvSpPr>
              <a:spLocks noChangeArrowheads="1"/>
            </p:cNvSpPr>
            <p:nvPr/>
          </p:nvSpPr>
          <p:spPr bwMode="auto">
            <a:xfrm>
              <a:off x="5820" y="0"/>
              <a:ext cx="174718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2000" b="1">
                  <a:solidFill>
                    <a:srgbClr val="262626"/>
                  </a:solidFill>
                  <a:latin typeface="Open Sans" pitchFamily="2" charset="0"/>
                  <a:ea typeface="Open Sans" pitchFamily="2" charset="0"/>
                  <a:cs typeface="Open Sans" pitchFamily="2" charset="0"/>
                  <a:sym typeface="Open Sans" pitchFamily="2" charset="0"/>
                </a:rPr>
                <a:t>Text Title</a:t>
              </a:r>
              <a:endParaRPr lang="zh-CN" altLang="en-US" sz="2000" b="1">
                <a:solidFill>
                  <a:srgbClr val="262626"/>
                </a:solidFill>
                <a:latin typeface="Open Sans" pitchFamily="2" charset="0"/>
                <a:sym typeface="Open Sans" pitchFamily="2" charset="0"/>
              </a:endParaRPr>
            </a:p>
          </p:txBody>
        </p:sp>
        <p:sp>
          <p:nvSpPr>
            <p:cNvPr id="11287" name="矩形 28"/>
            <p:cNvSpPr>
              <a:spLocks noChangeArrowheads="1"/>
            </p:cNvSpPr>
            <p:nvPr/>
          </p:nvSpPr>
          <p:spPr bwMode="auto">
            <a:xfrm>
              <a:off x="0" y="513336"/>
              <a:ext cx="1976238" cy="1631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ts val="2400"/>
                </a:lnSpc>
              </a:pPr>
              <a:r>
                <a:rPr lang="en-US" sz="1600">
                  <a:solidFill>
                    <a:srgbClr val="262626"/>
                  </a:solidFill>
                  <a:latin typeface="Open Sans" pitchFamily="2" charset="0"/>
                  <a:ea typeface="Open Sans" pitchFamily="2" charset="0"/>
                  <a:cs typeface="Open Sans" pitchFamily="2" charset="0"/>
                  <a:sym typeface="Open Sans" pitchFamily="2" charset="0"/>
                </a:rPr>
                <a:t>Lorem ipsum dolor sit amet, consectetur adipisicing elit, sed do eiusmod.</a:t>
              </a:r>
              <a:endParaRPr lang="zh-CN" altLang="en-US" sz="1600">
                <a:solidFill>
                  <a:srgbClr val="262626"/>
                </a:solidFill>
                <a:latin typeface="Open Sans" pitchFamily="2" charset="0"/>
                <a:sym typeface="Open Sans" pitchFamily="2" charset="0"/>
              </a:endParaRPr>
            </a:p>
          </p:txBody>
        </p:sp>
      </p:grpSp>
      <p:grpSp>
        <p:nvGrpSpPr>
          <p:cNvPr id="11288" name="组合 29"/>
          <p:cNvGrpSpPr>
            <a:grpSpLocks/>
          </p:cNvGrpSpPr>
          <p:nvPr/>
        </p:nvGrpSpPr>
        <p:grpSpPr bwMode="auto">
          <a:xfrm>
            <a:off x="5461000" y="3111500"/>
            <a:ext cx="1803400" cy="2144713"/>
            <a:chOff x="0" y="0"/>
            <a:chExt cx="1803481" cy="2144552"/>
          </a:xfrm>
        </p:grpSpPr>
        <p:sp>
          <p:nvSpPr>
            <p:cNvPr id="11289" name="文本框 30"/>
            <p:cNvSpPr>
              <a:spLocks noChangeArrowheads="1"/>
            </p:cNvSpPr>
            <p:nvPr/>
          </p:nvSpPr>
          <p:spPr bwMode="auto">
            <a:xfrm>
              <a:off x="5820" y="0"/>
              <a:ext cx="174718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2000" b="1">
                  <a:solidFill>
                    <a:srgbClr val="262626"/>
                  </a:solidFill>
                  <a:latin typeface="Open Sans" pitchFamily="2" charset="0"/>
                  <a:ea typeface="Open Sans" pitchFamily="2" charset="0"/>
                  <a:cs typeface="Open Sans" pitchFamily="2" charset="0"/>
                  <a:sym typeface="Open Sans" pitchFamily="2" charset="0"/>
                </a:rPr>
                <a:t>Text Title</a:t>
              </a:r>
              <a:endParaRPr lang="zh-CN" altLang="en-US" sz="2000" b="1">
                <a:solidFill>
                  <a:srgbClr val="262626"/>
                </a:solidFill>
                <a:latin typeface="Open Sans" pitchFamily="2" charset="0"/>
                <a:sym typeface="Open Sans" pitchFamily="2" charset="0"/>
              </a:endParaRPr>
            </a:p>
          </p:txBody>
        </p:sp>
        <p:sp>
          <p:nvSpPr>
            <p:cNvPr id="11290" name="矩形 31"/>
            <p:cNvSpPr>
              <a:spLocks noChangeArrowheads="1"/>
            </p:cNvSpPr>
            <p:nvPr/>
          </p:nvSpPr>
          <p:spPr bwMode="auto">
            <a:xfrm>
              <a:off x="0" y="513336"/>
              <a:ext cx="1803481" cy="1631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ts val="2400"/>
                </a:lnSpc>
              </a:pPr>
              <a:r>
                <a:rPr lang="en-US" sz="1600">
                  <a:solidFill>
                    <a:srgbClr val="262626"/>
                  </a:solidFill>
                  <a:latin typeface="Open Sans" pitchFamily="2" charset="0"/>
                  <a:ea typeface="Open Sans" pitchFamily="2" charset="0"/>
                  <a:cs typeface="Open Sans" pitchFamily="2" charset="0"/>
                  <a:sym typeface="Open Sans" pitchFamily="2" charset="0"/>
                </a:rPr>
                <a:t>Lorem ipsum dolor sit amet, consectetur adipisicing elit, sed do.</a:t>
              </a:r>
              <a:endParaRPr lang="zh-CN" altLang="en-US" sz="1600">
                <a:solidFill>
                  <a:srgbClr val="262626"/>
                </a:solidFill>
                <a:latin typeface="Open Sans" pitchFamily="2" charset="0"/>
                <a:sym typeface="Open Sans" pitchFamily="2" charset="0"/>
              </a:endParaRPr>
            </a:p>
          </p:txBody>
        </p:sp>
      </p:grpSp>
      <p:grpSp>
        <p:nvGrpSpPr>
          <p:cNvPr id="11291" name="组合 32"/>
          <p:cNvGrpSpPr>
            <a:grpSpLocks/>
          </p:cNvGrpSpPr>
          <p:nvPr/>
        </p:nvGrpSpPr>
        <p:grpSpPr bwMode="auto">
          <a:xfrm>
            <a:off x="7477125" y="3111500"/>
            <a:ext cx="1752600" cy="1836738"/>
            <a:chOff x="0" y="0"/>
            <a:chExt cx="1753007" cy="1836775"/>
          </a:xfrm>
        </p:grpSpPr>
        <p:sp>
          <p:nvSpPr>
            <p:cNvPr id="11292" name="文本框 33"/>
            <p:cNvSpPr>
              <a:spLocks noChangeArrowheads="1"/>
            </p:cNvSpPr>
            <p:nvPr/>
          </p:nvSpPr>
          <p:spPr bwMode="auto">
            <a:xfrm>
              <a:off x="5820" y="0"/>
              <a:ext cx="174718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2000" b="1">
                  <a:solidFill>
                    <a:srgbClr val="262626"/>
                  </a:solidFill>
                  <a:latin typeface="Open Sans" pitchFamily="2" charset="0"/>
                  <a:ea typeface="Open Sans" pitchFamily="2" charset="0"/>
                  <a:cs typeface="Open Sans" pitchFamily="2" charset="0"/>
                  <a:sym typeface="Open Sans" pitchFamily="2" charset="0"/>
                </a:rPr>
                <a:t>Text Title</a:t>
              </a:r>
              <a:endParaRPr lang="zh-CN" altLang="en-US" sz="2000" b="1">
                <a:solidFill>
                  <a:srgbClr val="262626"/>
                </a:solidFill>
                <a:latin typeface="Open Sans" pitchFamily="2" charset="0"/>
                <a:sym typeface="Open Sans" pitchFamily="2" charset="0"/>
              </a:endParaRPr>
            </a:p>
          </p:txBody>
        </p:sp>
        <p:sp>
          <p:nvSpPr>
            <p:cNvPr id="11293" name="矩形 34"/>
            <p:cNvSpPr>
              <a:spLocks noChangeArrowheads="1"/>
            </p:cNvSpPr>
            <p:nvPr/>
          </p:nvSpPr>
          <p:spPr bwMode="auto">
            <a:xfrm>
              <a:off x="0" y="513336"/>
              <a:ext cx="1607681"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ts val="2400"/>
                </a:lnSpc>
              </a:pPr>
              <a:r>
                <a:rPr lang="en-US" sz="1600">
                  <a:solidFill>
                    <a:srgbClr val="262626"/>
                  </a:solidFill>
                  <a:latin typeface="Open Sans" pitchFamily="2" charset="0"/>
                  <a:ea typeface="Open Sans" pitchFamily="2" charset="0"/>
                  <a:cs typeface="Open Sans" pitchFamily="2" charset="0"/>
                  <a:sym typeface="Open Sans" pitchFamily="2" charset="0"/>
                </a:rPr>
                <a:t>Lorem ipsum dolor sit amet, consectetur adipisicing elit.</a:t>
              </a:r>
              <a:endParaRPr lang="zh-CN" altLang="en-US" sz="1600">
                <a:solidFill>
                  <a:srgbClr val="262626"/>
                </a:solidFill>
                <a:latin typeface="Open Sans" pitchFamily="2" charset="0"/>
                <a:sym typeface="Open Sans" pitchFamily="2" charset="0"/>
              </a:endParaRPr>
            </a:p>
          </p:txBody>
        </p:sp>
      </p:grpSp>
      <p:grpSp>
        <p:nvGrpSpPr>
          <p:cNvPr id="11294" name="组合 35"/>
          <p:cNvGrpSpPr>
            <a:grpSpLocks/>
          </p:cNvGrpSpPr>
          <p:nvPr/>
        </p:nvGrpSpPr>
        <p:grpSpPr bwMode="auto">
          <a:xfrm>
            <a:off x="9431338" y="3111500"/>
            <a:ext cx="1792287" cy="2144713"/>
            <a:chOff x="0" y="0"/>
            <a:chExt cx="1791365" cy="2144552"/>
          </a:xfrm>
        </p:grpSpPr>
        <p:sp>
          <p:nvSpPr>
            <p:cNvPr id="11295" name="文本框 36"/>
            <p:cNvSpPr>
              <a:spLocks noChangeArrowheads="1"/>
            </p:cNvSpPr>
            <p:nvPr/>
          </p:nvSpPr>
          <p:spPr bwMode="auto">
            <a:xfrm>
              <a:off x="5820" y="0"/>
              <a:ext cx="174718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2000" b="1">
                  <a:solidFill>
                    <a:srgbClr val="262626"/>
                  </a:solidFill>
                  <a:latin typeface="Open Sans" pitchFamily="2" charset="0"/>
                  <a:ea typeface="Open Sans" pitchFamily="2" charset="0"/>
                  <a:cs typeface="Open Sans" pitchFamily="2" charset="0"/>
                  <a:sym typeface="Open Sans" pitchFamily="2" charset="0"/>
                </a:rPr>
                <a:t>Text Title</a:t>
              </a:r>
              <a:endParaRPr lang="zh-CN" altLang="en-US" sz="2000" b="1">
                <a:solidFill>
                  <a:srgbClr val="262626"/>
                </a:solidFill>
                <a:latin typeface="Open Sans" pitchFamily="2" charset="0"/>
                <a:sym typeface="Open Sans" pitchFamily="2" charset="0"/>
              </a:endParaRPr>
            </a:p>
          </p:txBody>
        </p:sp>
        <p:sp>
          <p:nvSpPr>
            <p:cNvPr id="11296" name="矩形 37"/>
            <p:cNvSpPr>
              <a:spLocks noChangeArrowheads="1"/>
            </p:cNvSpPr>
            <p:nvPr/>
          </p:nvSpPr>
          <p:spPr bwMode="auto">
            <a:xfrm>
              <a:off x="0" y="513336"/>
              <a:ext cx="1791365" cy="1631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ts val="2400"/>
                </a:lnSpc>
              </a:pPr>
              <a:r>
                <a:rPr lang="en-US" sz="1600">
                  <a:solidFill>
                    <a:srgbClr val="262626"/>
                  </a:solidFill>
                  <a:latin typeface="Open Sans" pitchFamily="2" charset="0"/>
                  <a:ea typeface="Open Sans" pitchFamily="2" charset="0"/>
                  <a:cs typeface="Open Sans" pitchFamily="2" charset="0"/>
                  <a:sym typeface="Open Sans" pitchFamily="2" charset="0"/>
                </a:rPr>
                <a:t>Lorem ipsum dolor sit amet, consectetur adipisicing elit, sed.</a:t>
              </a:r>
              <a:endParaRPr lang="zh-CN" altLang="en-US" sz="1600">
                <a:solidFill>
                  <a:srgbClr val="262626"/>
                </a:solidFill>
                <a:latin typeface="Open Sans" pitchFamily="2" charset="0"/>
                <a:sym typeface="Open Sans" pitchFamily="2" charset="0"/>
              </a:endParaRPr>
            </a:p>
          </p:txBody>
        </p:sp>
      </p:grpSp>
      <p:sp>
        <p:nvSpPr>
          <p:cNvPr id="11297" name="矩形 38"/>
          <p:cNvSpPr>
            <a:spLocks noChangeArrowheads="1"/>
          </p:cNvSpPr>
          <p:nvPr/>
        </p:nvSpPr>
        <p:spPr bwMode="auto">
          <a:xfrm>
            <a:off x="0" y="6296025"/>
            <a:ext cx="12192000" cy="561975"/>
          </a:xfrm>
          <a:prstGeom prst="rect">
            <a:avLst/>
          </a:prstGeom>
          <a:solidFill>
            <a:srgbClr val="262626">
              <a:alpha val="79999"/>
            </a:srgbClr>
          </a:solidFill>
          <a:ln>
            <a:noFill/>
          </a:ln>
          <a:extLst>
            <a:ext uri="{91240B29-F687-4F45-9708-019B960494DF}">
              <a14:hiddenLine xmlns:a14="http://schemas.microsoft.com/office/drawing/2010/main" w="12700" cap="flat" cmpd="sng">
                <a:solidFill>
                  <a:srgbClr val="2F6583"/>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298" name="文本框 39"/>
          <p:cNvSpPr>
            <a:spLocks noChangeArrowheads="1"/>
          </p:cNvSpPr>
          <p:nvPr/>
        </p:nvSpPr>
        <p:spPr bwMode="auto">
          <a:xfrm>
            <a:off x="3451225" y="6346825"/>
            <a:ext cx="59594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2400" b="1">
                <a:solidFill>
                  <a:srgbClr val="FFCF01"/>
                </a:solidFill>
                <a:sym typeface="Arial" pitchFamily="34" charset="0"/>
              </a:rPr>
              <a:t>Text Your Important Key Words In Here</a:t>
            </a:r>
          </a:p>
        </p:txBody>
      </p:sp>
    </p:spTree>
  </p:cSld>
  <p:clrMapOvr>
    <a:masterClrMapping/>
  </p:clrMapOvr>
  <p:transition spd="slow">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矩形 56"/>
          <p:cNvSpPr>
            <a:spLocks noChangeArrowheads="1"/>
          </p:cNvSpPr>
          <p:nvPr/>
        </p:nvSpPr>
        <p:spPr bwMode="auto">
          <a:xfrm>
            <a:off x="8972550" y="5686425"/>
            <a:ext cx="3219450" cy="1171575"/>
          </a:xfrm>
          <a:prstGeom prst="rect">
            <a:avLst/>
          </a:prstGeom>
          <a:solidFill>
            <a:srgbClr val="231F20">
              <a:alpha val="92000"/>
            </a:srgbClr>
          </a:solidFill>
          <a:ln>
            <a:noFill/>
          </a:ln>
          <a:extLst>
            <a:ext uri="{91240B29-F687-4F45-9708-019B960494DF}">
              <a14:hiddenLine xmlns:a14="http://schemas.microsoft.com/office/drawing/2010/main" w="12700" cap="flat" cmpd="sng">
                <a:solidFill>
                  <a:srgbClr val="2F6583"/>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nvGrpSpPr>
          <p:cNvPr id="12291" name="组合 1"/>
          <p:cNvGrpSpPr>
            <a:grpSpLocks/>
          </p:cNvGrpSpPr>
          <p:nvPr/>
        </p:nvGrpSpPr>
        <p:grpSpPr bwMode="auto">
          <a:xfrm>
            <a:off x="0" y="449263"/>
            <a:ext cx="12192000" cy="646112"/>
            <a:chOff x="0" y="0"/>
            <a:chExt cx="12192000" cy="646331"/>
          </a:xfrm>
        </p:grpSpPr>
        <p:sp>
          <p:nvSpPr>
            <p:cNvPr id="12292" name="直接连接符 2"/>
            <p:cNvSpPr>
              <a:spLocks noChangeShapeType="1"/>
            </p:cNvSpPr>
            <p:nvPr/>
          </p:nvSpPr>
          <p:spPr bwMode="auto">
            <a:xfrm>
              <a:off x="0" y="323165"/>
              <a:ext cx="12192000" cy="1"/>
            </a:xfrm>
            <a:prstGeom prst="line">
              <a:avLst/>
            </a:prstGeom>
            <a:noFill/>
            <a:ln w="28575" cap="flat" cmpd="sng">
              <a:solidFill>
                <a:srgbClr val="262626"/>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293" name="文本框 3"/>
            <p:cNvSpPr>
              <a:spLocks noChangeArrowheads="1"/>
            </p:cNvSpPr>
            <p:nvPr/>
          </p:nvSpPr>
          <p:spPr bwMode="auto">
            <a:xfrm>
              <a:off x="4128481" y="0"/>
              <a:ext cx="3935038" cy="646331"/>
            </a:xfrm>
            <a:prstGeom prst="rect">
              <a:avLst/>
            </a:prstGeom>
            <a:solidFill>
              <a:srgbClr val="FFCF0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3600">
                  <a:solidFill>
                    <a:srgbClr val="0C0C0C"/>
                  </a:solidFill>
                  <a:latin typeface="Fira Sans" pitchFamily="2" charset="0"/>
                  <a:sym typeface="Fira Sans" pitchFamily="2" charset="0"/>
                </a:rPr>
                <a:t>Our Project Steps</a:t>
              </a:r>
              <a:endParaRPr lang="zh-CN" altLang="en-US" sz="3600">
                <a:solidFill>
                  <a:srgbClr val="0C0C0C"/>
                </a:solidFill>
                <a:latin typeface="Fira Sans" pitchFamily="2" charset="0"/>
                <a:sym typeface="Fira Sans" pitchFamily="2" charset="0"/>
              </a:endParaRPr>
            </a:p>
          </p:txBody>
        </p:sp>
      </p:grpSp>
      <p:sp>
        <p:nvSpPr>
          <p:cNvPr id="12294" name="直接连接符 4"/>
          <p:cNvSpPr>
            <a:spLocks noChangeShapeType="1"/>
          </p:cNvSpPr>
          <p:nvPr/>
        </p:nvSpPr>
        <p:spPr bwMode="auto">
          <a:xfrm>
            <a:off x="400050" y="3390900"/>
            <a:ext cx="11791950" cy="0"/>
          </a:xfrm>
          <a:prstGeom prst="line">
            <a:avLst/>
          </a:prstGeom>
          <a:noFill/>
          <a:ln w="28575" cap="flat" cmpd="sng">
            <a:solidFill>
              <a:srgbClr val="B08E00">
                <a:alpha val="7999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12295" name="组合 9"/>
          <p:cNvGrpSpPr>
            <a:grpSpLocks/>
          </p:cNvGrpSpPr>
          <p:nvPr/>
        </p:nvGrpSpPr>
        <p:grpSpPr bwMode="auto">
          <a:xfrm>
            <a:off x="742950" y="1985963"/>
            <a:ext cx="1447800" cy="671512"/>
            <a:chOff x="0" y="0"/>
            <a:chExt cx="1447800" cy="671179"/>
          </a:xfrm>
        </p:grpSpPr>
        <p:sp>
          <p:nvSpPr>
            <p:cNvPr id="12296" name="文本框 7"/>
            <p:cNvSpPr>
              <a:spLocks noChangeArrowheads="1"/>
            </p:cNvSpPr>
            <p:nvPr/>
          </p:nvSpPr>
          <p:spPr bwMode="auto">
            <a:xfrm>
              <a:off x="0" y="0"/>
              <a:ext cx="1447800" cy="461665"/>
            </a:xfrm>
            <a:prstGeom prst="rect">
              <a:avLst/>
            </a:pr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sz="2400">
                  <a:solidFill>
                    <a:schemeClr val="bg1"/>
                  </a:solidFill>
                  <a:sym typeface="Arial" pitchFamily="34" charset="0"/>
                </a:rPr>
                <a:t>Step 01</a:t>
              </a:r>
            </a:p>
          </p:txBody>
        </p:sp>
        <p:sp>
          <p:nvSpPr>
            <p:cNvPr id="12297" name="等腰三角形 8"/>
            <p:cNvSpPr>
              <a:spLocks noChangeArrowheads="1"/>
            </p:cNvSpPr>
            <p:nvPr/>
          </p:nvSpPr>
          <p:spPr bwMode="auto">
            <a:xfrm flipV="1">
              <a:off x="525018" y="461665"/>
              <a:ext cx="370332" cy="209514"/>
            </a:xfrm>
            <a:prstGeom prst="triangle">
              <a:avLst>
                <a:gd name="adj" fmla="val 50000"/>
              </a:avLst>
            </a:prstGeom>
            <a:solidFill>
              <a:srgbClr val="262626"/>
            </a:solidFill>
            <a:ln>
              <a:noFill/>
            </a:ln>
            <a:extLst>
              <a:ext uri="{91240B29-F687-4F45-9708-019B960494DF}">
                <a14:hiddenLine xmlns:a14="http://schemas.microsoft.com/office/drawing/2010/main" w="12700" cap="flat" cmpd="sng">
                  <a:solidFill>
                    <a:srgbClr val="2F6583"/>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sp>
        <p:nvSpPr>
          <p:cNvPr id="12298" name="椭圆 10"/>
          <p:cNvSpPr>
            <a:spLocks noChangeArrowheads="1"/>
          </p:cNvSpPr>
          <p:nvPr/>
        </p:nvSpPr>
        <p:spPr bwMode="auto">
          <a:xfrm>
            <a:off x="1314450" y="3238500"/>
            <a:ext cx="304800" cy="304800"/>
          </a:xfrm>
          <a:prstGeom prst="ellipse">
            <a:avLst/>
          </a:prstGeom>
          <a:solidFill>
            <a:schemeClr val="bg1"/>
          </a:solidFill>
          <a:ln w="57150" cap="flat" cmpd="sng">
            <a:solidFill>
              <a:srgbClr val="595959"/>
            </a:solidFill>
            <a:bevel/>
            <a:headEnd/>
            <a:tailEnd/>
          </a:ln>
        </p:spPr>
        <p:txBody>
          <a:bodyPr anchor="ctr"/>
          <a:lstStyle/>
          <a:p>
            <a:pPr algn="ctr"/>
            <a:endParaRPr lang="zh-CN" altLang="zh-CN">
              <a:solidFill>
                <a:srgbClr val="FFFFFF"/>
              </a:solidFill>
              <a:latin typeface="宋体" pitchFamily="2" charset="-122"/>
              <a:sym typeface="宋体" pitchFamily="2" charset="-122"/>
            </a:endParaRPr>
          </a:p>
        </p:txBody>
      </p:sp>
      <p:grpSp>
        <p:nvGrpSpPr>
          <p:cNvPr id="12299" name="组合 51"/>
          <p:cNvGrpSpPr>
            <a:grpSpLocks/>
          </p:cNvGrpSpPr>
          <p:nvPr/>
        </p:nvGrpSpPr>
        <p:grpSpPr bwMode="auto">
          <a:xfrm>
            <a:off x="9666288" y="1981200"/>
            <a:ext cx="1447800" cy="671513"/>
            <a:chOff x="0" y="0"/>
            <a:chExt cx="1447800" cy="671179"/>
          </a:xfrm>
        </p:grpSpPr>
        <p:sp>
          <p:nvSpPr>
            <p:cNvPr id="12300" name="文本框 20"/>
            <p:cNvSpPr>
              <a:spLocks noChangeArrowheads="1"/>
            </p:cNvSpPr>
            <p:nvPr/>
          </p:nvSpPr>
          <p:spPr bwMode="auto">
            <a:xfrm>
              <a:off x="0" y="0"/>
              <a:ext cx="1447800" cy="461665"/>
            </a:xfrm>
            <a:prstGeom prst="rect">
              <a:avLst/>
            </a:pr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sz="2400">
                  <a:solidFill>
                    <a:schemeClr val="bg1"/>
                  </a:solidFill>
                  <a:sym typeface="Arial" pitchFamily="34" charset="0"/>
                </a:rPr>
                <a:t>Step 05</a:t>
              </a:r>
            </a:p>
          </p:txBody>
        </p:sp>
        <p:sp>
          <p:nvSpPr>
            <p:cNvPr id="12301" name="等腰三角形 21"/>
            <p:cNvSpPr>
              <a:spLocks noChangeArrowheads="1"/>
            </p:cNvSpPr>
            <p:nvPr/>
          </p:nvSpPr>
          <p:spPr bwMode="auto">
            <a:xfrm flipV="1">
              <a:off x="525018" y="461665"/>
              <a:ext cx="370332" cy="209514"/>
            </a:xfrm>
            <a:prstGeom prst="triangle">
              <a:avLst>
                <a:gd name="adj" fmla="val 50000"/>
              </a:avLst>
            </a:prstGeom>
            <a:solidFill>
              <a:srgbClr val="262626"/>
            </a:solidFill>
            <a:ln>
              <a:noFill/>
            </a:ln>
            <a:extLst>
              <a:ext uri="{91240B29-F687-4F45-9708-019B960494DF}">
                <a14:hiddenLine xmlns:a14="http://schemas.microsoft.com/office/drawing/2010/main" w="12700" cap="flat" cmpd="sng">
                  <a:solidFill>
                    <a:srgbClr val="2F6583"/>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sp>
        <p:nvSpPr>
          <p:cNvPr id="12302" name="椭圆 19"/>
          <p:cNvSpPr>
            <a:spLocks noChangeArrowheads="1"/>
          </p:cNvSpPr>
          <p:nvPr/>
        </p:nvSpPr>
        <p:spPr bwMode="auto">
          <a:xfrm>
            <a:off x="10237788" y="3233738"/>
            <a:ext cx="304800" cy="304800"/>
          </a:xfrm>
          <a:prstGeom prst="ellipse">
            <a:avLst/>
          </a:prstGeom>
          <a:solidFill>
            <a:srgbClr val="FFCF01"/>
          </a:solidFill>
          <a:ln w="57150" cap="flat" cmpd="sng">
            <a:solidFill>
              <a:srgbClr val="595959"/>
            </a:solidFill>
            <a:prstDash val="sysDot"/>
            <a:bevel/>
            <a:headEnd/>
            <a:tailEnd/>
          </a:ln>
        </p:spPr>
        <p:txBody>
          <a:bodyPr anchor="ctr"/>
          <a:lstStyle/>
          <a:p>
            <a:pPr algn="ctr"/>
            <a:endParaRPr lang="zh-CN" altLang="zh-CN">
              <a:solidFill>
                <a:srgbClr val="FFFFFF"/>
              </a:solidFill>
              <a:latin typeface="宋体" pitchFamily="2" charset="-122"/>
              <a:sym typeface="宋体" pitchFamily="2" charset="-122"/>
            </a:endParaRPr>
          </a:p>
        </p:txBody>
      </p:sp>
      <p:grpSp>
        <p:nvGrpSpPr>
          <p:cNvPr id="12303" name="组合 22"/>
          <p:cNvGrpSpPr>
            <a:grpSpLocks/>
          </p:cNvGrpSpPr>
          <p:nvPr/>
        </p:nvGrpSpPr>
        <p:grpSpPr bwMode="auto">
          <a:xfrm rot="10800000">
            <a:off x="3182938" y="3271838"/>
            <a:ext cx="1447800" cy="1557337"/>
            <a:chOff x="0" y="0"/>
            <a:chExt cx="1447800" cy="1557382"/>
          </a:xfrm>
        </p:grpSpPr>
        <p:grpSp>
          <p:nvGrpSpPr>
            <p:cNvPr id="12304" name="组合 23"/>
            <p:cNvGrpSpPr>
              <a:grpSpLocks/>
            </p:cNvGrpSpPr>
            <p:nvPr/>
          </p:nvGrpSpPr>
          <p:grpSpPr bwMode="auto">
            <a:xfrm>
              <a:off x="0" y="0"/>
              <a:ext cx="1447800" cy="671179"/>
              <a:chOff x="0" y="0"/>
              <a:chExt cx="1447800" cy="671179"/>
            </a:xfrm>
          </p:grpSpPr>
          <p:sp>
            <p:nvSpPr>
              <p:cNvPr id="12305" name="文本框 25"/>
              <p:cNvSpPr>
                <a:spLocks noChangeArrowheads="1"/>
              </p:cNvSpPr>
              <p:nvPr/>
            </p:nvSpPr>
            <p:spPr bwMode="auto">
              <a:xfrm rot="10800000">
                <a:off x="0" y="0"/>
                <a:ext cx="1447800" cy="461665"/>
              </a:xfrm>
              <a:prstGeom prst="rect">
                <a:avLst/>
              </a:prstGeom>
              <a:solidFill>
                <a:srgbClr val="FFCF0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sz="2400">
                    <a:solidFill>
                      <a:srgbClr val="000000"/>
                    </a:solidFill>
                    <a:sym typeface="Arial" pitchFamily="34" charset="0"/>
                  </a:rPr>
                  <a:t>Step 02</a:t>
                </a:r>
              </a:p>
            </p:txBody>
          </p:sp>
          <p:sp>
            <p:nvSpPr>
              <p:cNvPr id="12306" name="等腰三角形 26"/>
              <p:cNvSpPr>
                <a:spLocks noChangeArrowheads="1"/>
              </p:cNvSpPr>
              <p:nvPr/>
            </p:nvSpPr>
            <p:spPr bwMode="auto">
              <a:xfrm flipV="1">
                <a:off x="525018" y="461665"/>
                <a:ext cx="370332" cy="209514"/>
              </a:xfrm>
              <a:prstGeom prst="triangle">
                <a:avLst>
                  <a:gd name="adj" fmla="val 50000"/>
                </a:avLst>
              </a:prstGeom>
              <a:solidFill>
                <a:srgbClr val="FFCF01">
                  <a:alpha val="79999"/>
                </a:srgbClr>
              </a:solidFill>
              <a:ln>
                <a:noFill/>
              </a:ln>
              <a:extLst>
                <a:ext uri="{91240B29-F687-4F45-9708-019B960494DF}">
                  <a14:hiddenLine xmlns:a14="http://schemas.microsoft.com/office/drawing/2010/main" w="12700" cap="flat" cmpd="sng">
                    <a:solidFill>
                      <a:srgbClr val="2F6583"/>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sp>
          <p:nvSpPr>
            <p:cNvPr id="12307" name="椭圆 24"/>
            <p:cNvSpPr>
              <a:spLocks noChangeArrowheads="1"/>
            </p:cNvSpPr>
            <p:nvPr/>
          </p:nvSpPr>
          <p:spPr bwMode="auto">
            <a:xfrm>
              <a:off x="571500" y="1252582"/>
              <a:ext cx="304800" cy="304800"/>
            </a:xfrm>
            <a:prstGeom prst="ellipse">
              <a:avLst/>
            </a:prstGeom>
            <a:solidFill>
              <a:schemeClr val="bg1"/>
            </a:solidFill>
            <a:ln w="57150" cap="flat" cmpd="sng">
              <a:solidFill>
                <a:srgbClr val="595959"/>
              </a:solidFill>
              <a:bevel/>
              <a:headEnd/>
              <a:tailEnd/>
            </a:ln>
          </p:spPr>
          <p:txBody>
            <a:bodyPr anchor="ctr"/>
            <a:lstStyle/>
            <a:p>
              <a:pPr algn="ctr"/>
              <a:endParaRPr lang="zh-CN" altLang="zh-CN">
                <a:solidFill>
                  <a:srgbClr val="FFFFFF"/>
                </a:solidFill>
                <a:latin typeface="宋体" pitchFamily="2" charset="-122"/>
                <a:sym typeface="宋体" pitchFamily="2" charset="-122"/>
              </a:endParaRPr>
            </a:p>
          </p:txBody>
        </p:sp>
      </p:grpSp>
      <p:grpSp>
        <p:nvGrpSpPr>
          <p:cNvPr id="12308" name="组合 13"/>
          <p:cNvGrpSpPr>
            <a:grpSpLocks/>
          </p:cNvGrpSpPr>
          <p:nvPr/>
        </p:nvGrpSpPr>
        <p:grpSpPr bwMode="auto">
          <a:xfrm>
            <a:off x="5407025" y="1981200"/>
            <a:ext cx="1447800" cy="671513"/>
            <a:chOff x="0" y="0"/>
            <a:chExt cx="1447800" cy="671179"/>
          </a:xfrm>
        </p:grpSpPr>
        <p:sp>
          <p:nvSpPr>
            <p:cNvPr id="12309" name="文本框 15"/>
            <p:cNvSpPr>
              <a:spLocks noChangeArrowheads="1"/>
            </p:cNvSpPr>
            <p:nvPr/>
          </p:nvSpPr>
          <p:spPr bwMode="auto">
            <a:xfrm>
              <a:off x="0" y="0"/>
              <a:ext cx="1447800" cy="461665"/>
            </a:xfrm>
            <a:prstGeom prst="rect">
              <a:avLst/>
            </a:pr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sz="2400">
                  <a:solidFill>
                    <a:schemeClr val="bg1"/>
                  </a:solidFill>
                  <a:sym typeface="Arial" pitchFamily="34" charset="0"/>
                </a:rPr>
                <a:t>Step 03</a:t>
              </a:r>
            </a:p>
          </p:txBody>
        </p:sp>
        <p:sp>
          <p:nvSpPr>
            <p:cNvPr id="12310" name="等腰三角形 16"/>
            <p:cNvSpPr>
              <a:spLocks noChangeArrowheads="1"/>
            </p:cNvSpPr>
            <p:nvPr/>
          </p:nvSpPr>
          <p:spPr bwMode="auto">
            <a:xfrm flipV="1">
              <a:off x="525018" y="461665"/>
              <a:ext cx="370332" cy="209514"/>
            </a:xfrm>
            <a:prstGeom prst="triangle">
              <a:avLst>
                <a:gd name="adj" fmla="val 50000"/>
              </a:avLst>
            </a:prstGeom>
            <a:solidFill>
              <a:srgbClr val="262626"/>
            </a:solidFill>
            <a:ln>
              <a:noFill/>
            </a:ln>
            <a:extLst>
              <a:ext uri="{91240B29-F687-4F45-9708-019B960494DF}">
                <a14:hiddenLine xmlns:a14="http://schemas.microsoft.com/office/drawing/2010/main" w="12700" cap="flat" cmpd="sng">
                  <a:solidFill>
                    <a:srgbClr val="2F6583"/>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sp>
        <p:nvSpPr>
          <p:cNvPr id="12311" name="椭圆 14"/>
          <p:cNvSpPr>
            <a:spLocks noChangeArrowheads="1"/>
          </p:cNvSpPr>
          <p:nvPr/>
        </p:nvSpPr>
        <p:spPr bwMode="auto">
          <a:xfrm>
            <a:off x="5978525" y="3233738"/>
            <a:ext cx="304800" cy="304800"/>
          </a:xfrm>
          <a:prstGeom prst="ellipse">
            <a:avLst/>
          </a:prstGeom>
          <a:solidFill>
            <a:schemeClr val="bg1"/>
          </a:solidFill>
          <a:ln w="57150" cap="flat" cmpd="sng">
            <a:solidFill>
              <a:srgbClr val="595959"/>
            </a:solidFill>
            <a:bevel/>
            <a:headEnd/>
            <a:tailEnd/>
          </a:ln>
        </p:spPr>
        <p:txBody>
          <a:bodyPr anchor="ctr"/>
          <a:lstStyle/>
          <a:p>
            <a:pPr algn="ctr"/>
            <a:endParaRPr lang="zh-CN" altLang="zh-CN">
              <a:solidFill>
                <a:srgbClr val="FFFFFF"/>
              </a:solidFill>
              <a:latin typeface="宋体" pitchFamily="2" charset="-122"/>
              <a:sym typeface="宋体" pitchFamily="2" charset="-122"/>
            </a:endParaRPr>
          </a:p>
        </p:txBody>
      </p:sp>
      <p:grpSp>
        <p:nvGrpSpPr>
          <p:cNvPr id="12312" name="组合 32"/>
          <p:cNvGrpSpPr>
            <a:grpSpLocks/>
          </p:cNvGrpSpPr>
          <p:nvPr/>
        </p:nvGrpSpPr>
        <p:grpSpPr bwMode="auto">
          <a:xfrm rot="10800000">
            <a:off x="7715250" y="3281363"/>
            <a:ext cx="1447800" cy="1557337"/>
            <a:chOff x="0" y="0"/>
            <a:chExt cx="1447800" cy="1557382"/>
          </a:xfrm>
        </p:grpSpPr>
        <p:grpSp>
          <p:nvGrpSpPr>
            <p:cNvPr id="12313" name="组合 33"/>
            <p:cNvGrpSpPr>
              <a:grpSpLocks/>
            </p:cNvGrpSpPr>
            <p:nvPr/>
          </p:nvGrpSpPr>
          <p:grpSpPr bwMode="auto">
            <a:xfrm>
              <a:off x="0" y="0"/>
              <a:ext cx="1447800" cy="671179"/>
              <a:chOff x="0" y="0"/>
              <a:chExt cx="1447800" cy="671179"/>
            </a:xfrm>
          </p:grpSpPr>
          <p:sp>
            <p:nvSpPr>
              <p:cNvPr id="12314" name="文本框 35"/>
              <p:cNvSpPr>
                <a:spLocks noChangeArrowheads="1"/>
              </p:cNvSpPr>
              <p:nvPr/>
            </p:nvSpPr>
            <p:spPr bwMode="auto">
              <a:xfrm rot="10800000">
                <a:off x="0" y="0"/>
                <a:ext cx="1447800" cy="461665"/>
              </a:xfrm>
              <a:prstGeom prst="rect">
                <a:avLst/>
              </a:prstGeom>
              <a:solidFill>
                <a:srgbClr val="FFCF0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sz="2400">
                    <a:solidFill>
                      <a:srgbClr val="000000"/>
                    </a:solidFill>
                    <a:sym typeface="Arial" pitchFamily="34" charset="0"/>
                  </a:rPr>
                  <a:t>Step 04</a:t>
                </a:r>
              </a:p>
            </p:txBody>
          </p:sp>
          <p:sp>
            <p:nvSpPr>
              <p:cNvPr id="12315" name="等腰三角形 36"/>
              <p:cNvSpPr>
                <a:spLocks noChangeArrowheads="1"/>
              </p:cNvSpPr>
              <p:nvPr/>
            </p:nvSpPr>
            <p:spPr bwMode="auto">
              <a:xfrm flipV="1">
                <a:off x="525018" y="461665"/>
                <a:ext cx="370332" cy="209514"/>
              </a:xfrm>
              <a:prstGeom prst="triangle">
                <a:avLst>
                  <a:gd name="adj" fmla="val 50000"/>
                </a:avLst>
              </a:prstGeom>
              <a:solidFill>
                <a:srgbClr val="FFCF01">
                  <a:alpha val="79999"/>
                </a:srgbClr>
              </a:solidFill>
              <a:ln>
                <a:noFill/>
              </a:ln>
              <a:extLst>
                <a:ext uri="{91240B29-F687-4F45-9708-019B960494DF}">
                  <a14:hiddenLine xmlns:a14="http://schemas.microsoft.com/office/drawing/2010/main" w="12700" cap="flat" cmpd="sng">
                    <a:solidFill>
                      <a:srgbClr val="2F6583"/>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sp>
          <p:nvSpPr>
            <p:cNvPr id="12316" name="椭圆 34"/>
            <p:cNvSpPr>
              <a:spLocks noChangeArrowheads="1"/>
            </p:cNvSpPr>
            <p:nvPr/>
          </p:nvSpPr>
          <p:spPr bwMode="auto">
            <a:xfrm>
              <a:off x="571500" y="1252582"/>
              <a:ext cx="304800" cy="304800"/>
            </a:xfrm>
            <a:prstGeom prst="ellipse">
              <a:avLst/>
            </a:prstGeom>
            <a:solidFill>
              <a:schemeClr val="bg1"/>
            </a:solidFill>
            <a:ln w="57150" cap="flat" cmpd="sng">
              <a:solidFill>
                <a:srgbClr val="595959"/>
              </a:solidFill>
              <a:bevel/>
              <a:headEnd/>
              <a:tailEnd/>
            </a:ln>
          </p:spPr>
          <p:txBody>
            <a:bodyPr anchor="ctr"/>
            <a:lstStyle/>
            <a:p>
              <a:pPr algn="ctr"/>
              <a:endParaRPr lang="zh-CN" altLang="zh-CN">
                <a:solidFill>
                  <a:srgbClr val="FFFFFF"/>
                </a:solidFill>
                <a:latin typeface="宋体" pitchFamily="2" charset="-122"/>
                <a:sym typeface="宋体" pitchFamily="2" charset="-122"/>
              </a:endParaRPr>
            </a:p>
          </p:txBody>
        </p:sp>
      </p:grpSp>
      <p:sp>
        <p:nvSpPr>
          <p:cNvPr id="12317" name="矩形 45"/>
          <p:cNvSpPr>
            <a:spLocks noChangeArrowheads="1"/>
          </p:cNvSpPr>
          <p:nvPr/>
        </p:nvSpPr>
        <p:spPr bwMode="auto">
          <a:xfrm>
            <a:off x="9407525" y="3886200"/>
            <a:ext cx="1938338"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solidFill>
                  <a:srgbClr val="0C0C0C"/>
                </a:solidFill>
                <a:latin typeface="Open Sans" pitchFamily="2" charset="0"/>
                <a:ea typeface="Open Sans" pitchFamily="2" charset="0"/>
                <a:cs typeface="Open Sans" pitchFamily="2" charset="0"/>
                <a:sym typeface="Open Sans" pitchFamily="2" charset="0"/>
              </a:rPr>
              <a:t>Lorem ipsum dolor sit amet, consec.</a:t>
            </a:r>
            <a:endParaRPr lang="zh-CN" altLang="en-US">
              <a:solidFill>
                <a:srgbClr val="0C0C0C"/>
              </a:solidFill>
              <a:latin typeface="Open Sans" pitchFamily="2" charset="0"/>
              <a:sym typeface="Open Sans" pitchFamily="2" charset="0"/>
            </a:endParaRPr>
          </a:p>
        </p:txBody>
      </p:sp>
      <p:sp>
        <p:nvSpPr>
          <p:cNvPr id="12318" name="矩形 46"/>
          <p:cNvSpPr>
            <a:spLocks noChangeArrowheads="1"/>
          </p:cNvSpPr>
          <p:nvPr/>
        </p:nvSpPr>
        <p:spPr bwMode="auto">
          <a:xfrm>
            <a:off x="5181600" y="3914775"/>
            <a:ext cx="1938338"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solidFill>
                  <a:srgbClr val="0C0C0C"/>
                </a:solidFill>
                <a:latin typeface="Open Sans" pitchFamily="2" charset="0"/>
                <a:ea typeface="Open Sans" pitchFamily="2" charset="0"/>
                <a:cs typeface="Open Sans" pitchFamily="2" charset="0"/>
                <a:sym typeface="Open Sans" pitchFamily="2" charset="0"/>
              </a:rPr>
              <a:t>Lorem ipsum dolor sit amet, consec.</a:t>
            </a:r>
            <a:endParaRPr lang="zh-CN" altLang="en-US">
              <a:solidFill>
                <a:srgbClr val="0C0C0C"/>
              </a:solidFill>
              <a:latin typeface="Open Sans" pitchFamily="2" charset="0"/>
              <a:sym typeface="Open Sans" pitchFamily="2" charset="0"/>
            </a:endParaRPr>
          </a:p>
        </p:txBody>
      </p:sp>
      <p:sp>
        <p:nvSpPr>
          <p:cNvPr id="12319" name="矩形 47"/>
          <p:cNvSpPr>
            <a:spLocks noChangeArrowheads="1"/>
          </p:cNvSpPr>
          <p:nvPr/>
        </p:nvSpPr>
        <p:spPr bwMode="auto">
          <a:xfrm>
            <a:off x="515938" y="3887788"/>
            <a:ext cx="1938337"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solidFill>
                  <a:srgbClr val="0C0C0C"/>
                </a:solidFill>
                <a:latin typeface="Open Sans" pitchFamily="2" charset="0"/>
                <a:ea typeface="Open Sans" pitchFamily="2" charset="0"/>
                <a:cs typeface="Open Sans" pitchFamily="2" charset="0"/>
                <a:sym typeface="Open Sans" pitchFamily="2" charset="0"/>
              </a:rPr>
              <a:t>Lorem ipsum dolor sit amet, consec.</a:t>
            </a:r>
            <a:endParaRPr lang="zh-CN" altLang="en-US">
              <a:solidFill>
                <a:srgbClr val="0C0C0C"/>
              </a:solidFill>
              <a:latin typeface="Open Sans" pitchFamily="2" charset="0"/>
              <a:sym typeface="Open Sans" pitchFamily="2" charset="0"/>
            </a:endParaRPr>
          </a:p>
        </p:txBody>
      </p:sp>
      <p:sp>
        <p:nvSpPr>
          <p:cNvPr id="12320" name="矩形 48"/>
          <p:cNvSpPr>
            <a:spLocks noChangeArrowheads="1"/>
          </p:cNvSpPr>
          <p:nvPr/>
        </p:nvSpPr>
        <p:spPr bwMode="auto">
          <a:xfrm>
            <a:off x="2932113" y="1927225"/>
            <a:ext cx="1938337"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solidFill>
                  <a:srgbClr val="0C0C0C"/>
                </a:solidFill>
                <a:latin typeface="Open Sans" pitchFamily="2" charset="0"/>
                <a:ea typeface="Open Sans" pitchFamily="2" charset="0"/>
                <a:cs typeface="Open Sans" pitchFamily="2" charset="0"/>
                <a:sym typeface="Open Sans" pitchFamily="2" charset="0"/>
              </a:rPr>
              <a:t>Lorem ipsum dolor sit amet, consec.</a:t>
            </a:r>
            <a:endParaRPr lang="zh-CN" altLang="en-US">
              <a:solidFill>
                <a:srgbClr val="0C0C0C"/>
              </a:solidFill>
              <a:latin typeface="Open Sans" pitchFamily="2" charset="0"/>
              <a:sym typeface="Open Sans" pitchFamily="2" charset="0"/>
            </a:endParaRPr>
          </a:p>
        </p:txBody>
      </p:sp>
      <p:sp>
        <p:nvSpPr>
          <p:cNvPr id="12321" name="矩形 49"/>
          <p:cNvSpPr>
            <a:spLocks noChangeArrowheads="1"/>
          </p:cNvSpPr>
          <p:nvPr/>
        </p:nvSpPr>
        <p:spPr bwMode="auto">
          <a:xfrm>
            <a:off x="7516813" y="1930400"/>
            <a:ext cx="1938337"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solidFill>
                  <a:srgbClr val="0C0C0C"/>
                </a:solidFill>
                <a:latin typeface="Open Sans" pitchFamily="2" charset="0"/>
                <a:ea typeface="Open Sans" pitchFamily="2" charset="0"/>
                <a:cs typeface="Open Sans" pitchFamily="2" charset="0"/>
                <a:sym typeface="Open Sans" pitchFamily="2" charset="0"/>
              </a:rPr>
              <a:t>Lorem ipsum dolor sit amet, consec.</a:t>
            </a:r>
            <a:endParaRPr lang="zh-CN" altLang="en-US">
              <a:solidFill>
                <a:srgbClr val="0C0C0C"/>
              </a:solidFill>
              <a:latin typeface="Open Sans" pitchFamily="2" charset="0"/>
              <a:sym typeface="Open Sans" pitchFamily="2" charset="0"/>
            </a:endParaRPr>
          </a:p>
        </p:txBody>
      </p:sp>
      <p:sp>
        <p:nvSpPr>
          <p:cNvPr id="12322" name="文本框 55"/>
          <p:cNvSpPr>
            <a:spLocks noChangeArrowheads="1"/>
          </p:cNvSpPr>
          <p:nvPr/>
        </p:nvSpPr>
        <p:spPr bwMode="auto">
          <a:xfrm>
            <a:off x="9323388" y="5749925"/>
            <a:ext cx="2724150" cy="1004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6000" b="1">
                <a:solidFill>
                  <a:srgbClr val="FFCF01"/>
                </a:solidFill>
                <a:sym typeface="Arial" pitchFamily="34" charset="0"/>
              </a:rPr>
              <a:t>92% </a:t>
            </a:r>
            <a:r>
              <a:rPr lang="en-US" sz="2800">
                <a:solidFill>
                  <a:schemeClr val="bg1"/>
                </a:solidFill>
                <a:sym typeface="Arial" pitchFamily="34" charset="0"/>
              </a:rPr>
              <a:t>done</a:t>
            </a:r>
            <a:endParaRPr lang="zh-CN" altLang="en-US" sz="2800">
              <a:solidFill>
                <a:schemeClr val="bg1"/>
              </a:solidFill>
              <a:sym typeface="Arial" pitchFamily="34" charset="0"/>
            </a:endParaRPr>
          </a:p>
        </p:txBody>
      </p:sp>
    </p:spTree>
  </p:cSld>
  <p:clrMapOvr>
    <a:masterClrMapping/>
  </p:clrMapOvr>
  <p:transition spd="slow">
    <p:push dir="u"/>
  </p:transition>
</p:sld>
</file>

<file path=ppt/theme/theme1.xml><?xml version="1.0" encoding="utf-8"?>
<a:theme xmlns:a="http://schemas.openxmlformats.org/drawingml/2006/main" name="Office 主题">
  <a:themeElements>
    <a:clrScheme name="">
      <a:dk1>
        <a:srgbClr val="000000"/>
      </a:dk1>
      <a:lt1>
        <a:srgbClr val="FFFFFF"/>
      </a:lt1>
      <a:dk2>
        <a:srgbClr val="5E5E5E"/>
      </a:dk2>
      <a:lt2>
        <a:srgbClr val="DDDDDD"/>
      </a:lt2>
      <a:accent1>
        <a:srgbClr val="418AB3"/>
      </a:accent1>
      <a:accent2>
        <a:srgbClr val="A6B727"/>
      </a:accent2>
      <a:accent3>
        <a:srgbClr val="FFFFFF"/>
      </a:accent3>
      <a:accent4>
        <a:srgbClr val="000000"/>
      </a:accent4>
      <a:accent5>
        <a:srgbClr val="B0C4D6"/>
      </a:accent5>
      <a:accent6>
        <a:srgbClr val="96A622"/>
      </a:accent6>
      <a:hlink>
        <a:srgbClr val="F59E00"/>
      </a:hlink>
      <a:folHlink>
        <a:srgbClr val="B2B2B2"/>
      </a:folHlink>
    </a:clrScheme>
    <a:fontScheme name="Office 主题">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theme>
</file>

<file path=ppt/theme/theme2.xml><?xml version="1.0" encoding="utf-8"?>
<a:theme xmlns:a="http://schemas.openxmlformats.org/drawingml/2006/main" name="Office 主题​​">
  <a:themeElements>
    <a:clrScheme name="">
      <a:dk1>
        <a:srgbClr val="000000"/>
      </a:dk1>
      <a:lt1>
        <a:srgbClr val="FFFFFF"/>
      </a:lt1>
      <a:dk2>
        <a:srgbClr val="5E5E5E"/>
      </a:dk2>
      <a:lt2>
        <a:srgbClr val="DDDDDD"/>
      </a:lt2>
      <a:accent1>
        <a:srgbClr val="418AB3"/>
      </a:accent1>
      <a:accent2>
        <a:srgbClr val="A6B727"/>
      </a:accent2>
      <a:accent3>
        <a:srgbClr val="FFFFFF"/>
      </a:accent3>
      <a:accent4>
        <a:srgbClr val="000000"/>
      </a:accent4>
      <a:accent5>
        <a:srgbClr val="B0C4D6"/>
      </a:accent5>
      <a:accent6>
        <a:srgbClr val="96A622"/>
      </a:accent6>
      <a:hlink>
        <a:srgbClr val="F59E00"/>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TotalTime>
  <Pages>0</Pages>
  <Words>845</Words>
  <Characters>0</Characters>
  <Application>Microsoft Office PowerPoint</Application>
  <DocSecurity>0</DocSecurity>
  <PresentationFormat>自定义</PresentationFormat>
  <Lines>0</Lines>
  <Paragraphs>154</Paragraphs>
  <Slides>22</Slides>
  <Notes>0</Notes>
  <HiddenSlides>0</HiddenSlides>
  <MMClips>1</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22</vt:i4>
      </vt:variant>
    </vt:vector>
  </HeadingPairs>
  <TitlesOfParts>
    <vt:vector size="31" baseType="lpstr">
      <vt:lpstr>Arial</vt:lpstr>
      <vt:lpstr>宋体</vt:lpstr>
      <vt:lpstr>Fira Sans</vt:lpstr>
      <vt:lpstr>Calibri Light</vt:lpstr>
      <vt:lpstr>Open Sans</vt:lpstr>
      <vt:lpstr>Segoe UI</vt:lpstr>
      <vt:lpstr>Segoe UI Light</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四川大学商学院</Company>
  <LinksUpToDate>false</LinksUpToDate>
  <CharactersWithSpaces>0</CharactersWithSpaces>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贺镕庄</dc:creator>
  <cp:lastModifiedBy>许敏斌</cp:lastModifiedBy>
  <cp:revision>52</cp:revision>
  <dcterms:created xsi:type="dcterms:W3CDTF">2015-03-05T13:13:00Z</dcterms:created>
  <dcterms:modified xsi:type="dcterms:W3CDTF">2016-03-27T02:39:07Z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2052-9.1.0.4953</vt:lpwstr>
  </property>
</Properties>
</file>