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58" r:id="rId5"/>
    <p:sldId id="260" r:id="rId6"/>
    <p:sldId id="261" r:id="rId7"/>
    <p:sldId id="262" r:id="rId8"/>
    <p:sldId id="259" r:id="rId9"/>
    <p:sldId id="263" r:id="rId10"/>
    <p:sldId id="270" r:id="rId11"/>
    <p:sldId id="271" r:id="rId12"/>
    <p:sldId id="272" r:id="rId13"/>
    <p:sldId id="282" r:id="rId14"/>
    <p:sldId id="269" r:id="rId15"/>
    <p:sldId id="274" r:id="rId16"/>
    <p:sldId id="275" r:id="rId17"/>
    <p:sldId id="277" r:id="rId18"/>
    <p:sldId id="283" r:id="rId19"/>
    <p:sldId id="278" r:id="rId20"/>
    <p:sldId id="279" r:id="rId21"/>
    <p:sldId id="280" r:id="rId22"/>
    <p:sldId id="284" r:id="rId23"/>
    <p:sldId id="285" r:id="rId24"/>
    <p:sldId id="286" r:id="rId25"/>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6BBC2"/>
    <a:srgbClr val="1E6991"/>
    <a:srgbClr val="DCDFE2"/>
    <a:srgbClr val="183D67"/>
    <a:srgbClr val="132F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884" y="-600"/>
      </p:cViewPr>
      <p:guideLst>
        <p:guide orient="horz" pos="2137"/>
        <p:guide orient="horz" pos="550"/>
        <p:guide orient="horz" pos="4065"/>
        <p:guide orient="horz" pos="777"/>
        <p:guide pos="257"/>
        <p:guide pos="74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9393CE0-6944-42F0-BD96-FCD74F48FD7B}"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3F3358D-4F02-4B89-8038-9A2E3AE7FFE0}" type="slidenum">
              <a:rPr lang="zh-CN" altLang="en-US"/>
              <a:pPr>
                <a:defRPr/>
              </a:pPr>
              <a:t>‹#›</a:t>
            </a:fld>
            <a:endParaRPr lang="zh-CN" altLang="en-US"/>
          </a:p>
        </p:txBody>
      </p:sp>
    </p:spTree>
    <p:extLst>
      <p:ext uri="{BB962C8B-B14F-4D97-AF65-F5344CB8AC3E}">
        <p14:creationId xmlns:p14="http://schemas.microsoft.com/office/powerpoint/2010/main" val="4243065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E14A7D8-0639-4F38-886F-18F6A6E8B2F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B9C8FD4-6137-40E2-A093-915B3ACE7DEA}" type="slidenum">
              <a:rPr lang="zh-CN" altLang="en-US"/>
              <a:pPr>
                <a:defRPr/>
              </a:pPr>
              <a:t>‹#›</a:t>
            </a:fld>
            <a:endParaRPr lang="zh-CN" altLang="en-US"/>
          </a:p>
        </p:txBody>
      </p:sp>
    </p:spTree>
    <p:extLst>
      <p:ext uri="{BB962C8B-B14F-4D97-AF65-F5344CB8AC3E}">
        <p14:creationId xmlns:p14="http://schemas.microsoft.com/office/powerpoint/2010/main" val="3361616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283334D-AF10-4E51-92D5-DE9552D5FA4A}"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FB045F8-43F1-4578-BF87-488FF41F12E3}" type="slidenum">
              <a:rPr lang="zh-CN" altLang="en-US"/>
              <a:pPr>
                <a:defRPr/>
              </a:pPr>
              <a:t>‹#›</a:t>
            </a:fld>
            <a:endParaRPr lang="zh-CN" altLang="en-US"/>
          </a:p>
        </p:txBody>
      </p:sp>
    </p:spTree>
    <p:extLst>
      <p:ext uri="{BB962C8B-B14F-4D97-AF65-F5344CB8AC3E}">
        <p14:creationId xmlns:p14="http://schemas.microsoft.com/office/powerpoint/2010/main" val="18683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37D4B43-B0C9-4B55-B38D-35185D53E677}"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A278BC8-E021-45D5-9E1B-6DE19516B38E}" type="slidenum">
              <a:rPr lang="zh-CN" altLang="en-US"/>
              <a:pPr>
                <a:defRPr/>
              </a:pPr>
              <a:t>‹#›</a:t>
            </a:fld>
            <a:endParaRPr lang="zh-CN" altLang="en-US"/>
          </a:p>
        </p:txBody>
      </p:sp>
    </p:spTree>
    <p:extLst>
      <p:ext uri="{BB962C8B-B14F-4D97-AF65-F5344CB8AC3E}">
        <p14:creationId xmlns:p14="http://schemas.microsoft.com/office/powerpoint/2010/main" val="1983803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A1C3521-9446-46E8-AD0E-064D2C4EE82E}"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FDBEA39-72CA-45AD-AECF-ADD0ACB3773A}" type="slidenum">
              <a:rPr lang="zh-CN" altLang="en-US"/>
              <a:pPr>
                <a:defRPr/>
              </a:pPr>
              <a:t>‹#›</a:t>
            </a:fld>
            <a:endParaRPr lang="zh-CN" altLang="en-US"/>
          </a:p>
        </p:txBody>
      </p:sp>
    </p:spTree>
    <p:extLst>
      <p:ext uri="{BB962C8B-B14F-4D97-AF65-F5344CB8AC3E}">
        <p14:creationId xmlns:p14="http://schemas.microsoft.com/office/powerpoint/2010/main" val="2549819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8E8246E-2DB3-4B46-9252-97906552793C}"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706417C-7E7A-4190-BEB9-EB44339CF59E}" type="slidenum">
              <a:rPr lang="zh-CN" altLang="en-US"/>
              <a:pPr>
                <a:defRPr/>
              </a:pPr>
              <a:t>‹#›</a:t>
            </a:fld>
            <a:endParaRPr lang="zh-CN" altLang="en-US"/>
          </a:p>
        </p:txBody>
      </p:sp>
    </p:spTree>
    <p:extLst>
      <p:ext uri="{BB962C8B-B14F-4D97-AF65-F5344CB8AC3E}">
        <p14:creationId xmlns:p14="http://schemas.microsoft.com/office/powerpoint/2010/main" val="3557607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BAB975A3-303C-4D66-8829-05354E4A5A39}"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72895A8-8548-4907-8E76-23DB3C6864E5}" type="slidenum">
              <a:rPr lang="zh-CN" altLang="en-US"/>
              <a:pPr>
                <a:defRPr/>
              </a:pPr>
              <a:t>‹#›</a:t>
            </a:fld>
            <a:endParaRPr lang="zh-CN" altLang="en-US"/>
          </a:p>
        </p:txBody>
      </p:sp>
    </p:spTree>
    <p:extLst>
      <p:ext uri="{BB962C8B-B14F-4D97-AF65-F5344CB8AC3E}">
        <p14:creationId xmlns:p14="http://schemas.microsoft.com/office/powerpoint/2010/main" val="2929026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EDD2C97-ACC3-40FA-807B-029433C01C7E}"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C12F3D30-48ED-476A-A115-24D4A64301F3}" type="slidenum">
              <a:rPr lang="zh-CN" altLang="en-US"/>
              <a:pPr>
                <a:defRPr/>
              </a:pPr>
              <a:t>‹#›</a:t>
            </a:fld>
            <a:endParaRPr lang="zh-CN" altLang="en-US"/>
          </a:p>
        </p:txBody>
      </p:sp>
    </p:spTree>
    <p:extLst>
      <p:ext uri="{BB962C8B-B14F-4D97-AF65-F5344CB8AC3E}">
        <p14:creationId xmlns:p14="http://schemas.microsoft.com/office/powerpoint/2010/main" val="3447477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1E14A49-419B-47F6-964D-398F3FF2155B}"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1219609-7F21-47C5-9E60-23924740A594}" type="slidenum">
              <a:rPr lang="zh-CN" altLang="en-US"/>
              <a:pPr>
                <a:defRPr/>
              </a:pPr>
              <a:t>‹#›</a:t>
            </a:fld>
            <a:endParaRPr lang="zh-CN" altLang="en-US"/>
          </a:p>
        </p:txBody>
      </p:sp>
    </p:spTree>
    <p:extLst>
      <p:ext uri="{BB962C8B-B14F-4D97-AF65-F5344CB8AC3E}">
        <p14:creationId xmlns:p14="http://schemas.microsoft.com/office/powerpoint/2010/main" val="2656804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BA7F3DF-15B4-4843-995C-46B5B2D9961D}"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E06BC3-8462-4D84-8BCE-E18B7A62AA0C}" type="slidenum">
              <a:rPr lang="zh-CN" altLang="en-US"/>
              <a:pPr>
                <a:defRPr/>
              </a:pPr>
              <a:t>‹#›</a:t>
            </a:fld>
            <a:endParaRPr lang="zh-CN" altLang="en-US"/>
          </a:p>
        </p:txBody>
      </p:sp>
    </p:spTree>
    <p:extLst>
      <p:ext uri="{BB962C8B-B14F-4D97-AF65-F5344CB8AC3E}">
        <p14:creationId xmlns:p14="http://schemas.microsoft.com/office/powerpoint/2010/main" val="1743569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DE6F47C-9429-40D6-8E64-34CFCD3F086E}"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1FB7A13-743A-49F9-9E38-C3B9AAC185D1}" type="slidenum">
              <a:rPr lang="zh-CN" altLang="en-US"/>
              <a:pPr>
                <a:defRPr/>
              </a:pPr>
              <a:t>‹#›</a:t>
            </a:fld>
            <a:endParaRPr lang="zh-CN" altLang="en-US"/>
          </a:p>
        </p:txBody>
      </p:sp>
    </p:spTree>
    <p:extLst>
      <p:ext uri="{BB962C8B-B14F-4D97-AF65-F5344CB8AC3E}">
        <p14:creationId xmlns:p14="http://schemas.microsoft.com/office/powerpoint/2010/main" val="352300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85DE7405-BAEE-4BA3-9197-B45260B401DC}" type="datetimeFigureOut">
              <a:rPr lang="zh-CN" altLang="en-US"/>
              <a:pPr>
                <a:defRPr/>
              </a:pPr>
              <a:t>2016/9/26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46F8ED80-8CB5-4192-8C77-3000C76A341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2.png"/><Relationship Id="rId7" Type="http://schemas.openxmlformats.org/officeDocument/2006/relationships/image" Target="../media/image4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13.png"/><Relationship Id="rId9" Type="http://schemas.openxmlformats.org/officeDocument/2006/relationships/image" Target="../media/image44.png"/></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2.png"/><Relationship Id="rId7" Type="http://schemas.openxmlformats.org/officeDocument/2006/relationships/image" Target="../media/image48.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2.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13.png"/><Relationship Id="rId9"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12.png"/><Relationship Id="rId7" Type="http://schemas.openxmlformats.org/officeDocument/2006/relationships/image" Target="../media/image6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13.png"/><Relationship Id="rId9" Type="http://schemas.openxmlformats.org/officeDocument/2006/relationships/image" Target="../media/image6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12.png"/><Relationship Id="rId7" Type="http://schemas.openxmlformats.org/officeDocument/2006/relationships/image" Target="../media/image6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12.png"/><Relationship Id="rId7" Type="http://schemas.openxmlformats.org/officeDocument/2006/relationships/image" Target="../media/image70.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13.png"/><Relationship Id="rId9" Type="http://schemas.openxmlformats.org/officeDocument/2006/relationships/image" Target="../media/image72.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75.png"/></Relationships>
</file>

<file path=ppt/slides/_rels/slide2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13.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2.png"/><Relationship Id="rId7" Type="http://schemas.openxmlformats.org/officeDocument/2006/relationships/image" Target="../media/image34.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13.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5" name="等腰三角形 4"/>
          <p:cNvSpPr>
            <a:spLocks noChangeArrowheads="1"/>
          </p:cNvSpPr>
          <p:nvPr/>
        </p:nvSpPr>
        <p:spPr bwMode="auto">
          <a:xfrm rot="-2751984">
            <a:off x="-52387" y="5568950"/>
            <a:ext cx="1447800" cy="495300"/>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76"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8"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9"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0" name="等腰三角形 9"/>
          <p:cNvSpPr>
            <a:spLocks noChangeArrowheads="1"/>
          </p:cNvSpPr>
          <p:nvPr/>
        </p:nvSpPr>
        <p:spPr bwMode="auto">
          <a:xfrm rot="-3362199">
            <a:off x="10520363" y="3857625"/>
            <a:ext cx="306387" cy="163513"/>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81" name="等腰三角形 14"/>
          <p:cNvSpPr>
            <a:spLocks noChangeArrowheads="1"/>
          </p:cNvSpPr>
          <p:nvPr/>
        </p:nvSpPr>
        <p:spPr bwMode="auto">
          <a:xfrm rot="-1766089">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082" name="组合 20"/>
          <p:cNvGrpSpPr>
            <a:grpSpLocks/>
          </p:cNvGrpSpPr>
          <p:nvPr/>
        </p:nvGrpSpPr>
        <p:grpSpPr bwMode="auto">
          <a:xfrm>
            <a:off x="3173624" y="896371"/>
            <a:ext cx="5810646" cy="3443854"/>
            <a:chOff x="-683895" y="-264074"/>
            <a:chExt cx="5809739" cy="3443607"/>
          </a:xfrm>
        </p:grpSpPr>
        <p:pic>
          <p:nvPicPr>
            <p:cNvPr id="2071" name="文本框 1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83895" y="-264074"/>
              <a:ext cx="5809739" cy="3443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2" name="矩形 19"/>
            <p:cNvSpPr>
              <a:spLocks noChangeArrowheads="1"/>
            </p:cNvSpPr>
            <p:nvPr/>
          </p:nvSpPr>
          <p:spPr bwMode="auto">
            <a:xfrm>
              <a:off x="69839" y="184137"/>
              <a:ext cx="4309390" cy="1892164"/>
            </a:xfrm>
            <a:prstGeom prst="rect">
              <a:avLst/>
            </a:prstGeom>
            <a:noFill/>
            <a:ln w="12700">
              <a:solidFill>
                <a:schemeClr val="bg1">
                  <a:alpha val="50195"/>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grpSp>
      <p:sp>
        <p:nvSpPr>
          <p:cNvPr id="3085" name="矩形 21"/>
          <p:cNvSpPr>
            <a:spLocks noChangeArrowheads="1"/>
          </p:cNvSpPr>
          <p:nvPr/>
        </p:nvSpPr>
        <p:spPr bwMode="auto">
          <a:xfrm>
            <a:off x="3797300" y="3355975"/>
            <a:ext cx="45974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defRPr/>
            </a:pPr>
            <a:r>
              <a:rPr lang="en-US" sz="3600" b="1">
                <a:solidFill>
                  <a:schemeClr val="bg1"/>
                </a:solidFill>
                <a:effectLst>
                  <a:outerShdw blurRad="38100" dist="38100" dir="2700000" algn="tl">
                    <a:srgbClr val="C0C0C0"/>
                  </a:outerShdw>
                </a:effectLst>
                <a:latin typeface="Arial" pitchFamily="34" charset="0"/>
              </a:rPr>
              <a:t>BUSINESS REPORT</a:t>
            </a:r>
          </a:p>
          <a:p>
            <a:pPr algn="ctr" eaLnBrk="1" hangingPunct="1">
              <a:defRPr/>
            </a:pPr>
            <a:r>
              <a:rPr lang="en-US" sz="2800">
                <a:solidFill>
                  <a:schemeClr val="bg1"/>
                </a:solidFill>
                <a:effectLst>
                  <a:outerShdw blurRad="38100" dist="38100" dir="2700000" algn="tl">
                    <a:srgbClr val="C0C0C0"/>
                  </a:outerShdw>
                </a:effectLst>
                <a:latin typeface="Arial" pitchFamily="34" charset="0"/>
              </a:rPr>
              <a:t>POWERPOINT TEMPLATE</a:t>
            </a:r>
            <a:endParaRPr lang="zh-CN" altLang="en-US" sz="2800">
              <a:solidFill>
                <a:schemeClr val="bg1"/>
              </a:solidFill>
              <a:effectLst>
                <a:outerShdw blurRad="38100" dist="38100" dir="2700000" algn="tl">
                  <a:srgbClr val="C0C0C0"/>
                </a:outerShdw>
              </a:effectLst>
            </a:endParaRPr>
          </a:p>
        </p:txBody>
      </p:sp>
      <p:cxnSp>
        <p:nvCxnSpPr>
          <p:cNvPr id="3086" name="直接连接符 23"/>
          <p:cNvCxnSpPr>
            <a:cxnSpLocks noChangeShapeType="1"/>
          </p:cNvCxnSpPr>
          <p:nvPr/>
        </p:nvCxnSpPr>
        <p:spPr bwMode="auto">
          <a:xfrm>
            <a:off x="3927475" y="4516438"/>
            <a:ext cx="4367213" cy="0"/>
          </a:xfrm>
          <a:prstGeom prst="line">
            <a:avLst/>
          </a:prstGeom>
          <a:noFill/>
          <a:ln w="12700">
            <a:solidFill>
              <a:schemeClr val="bg1">
                <a:alpha val="50195"/>
              </a:schemeClr>
            </a:solidFill>
            <a:round/>
            <a:headEnd type="oval" w="sm" len="sm"/>
            <a:tailEnd type="oval" w="sm" len="sm"/>
          </a:ln>
          <a:extLst>
            <a:ext uri="{909E8E84-426E-40DD-AFC4-6F175D3DCCD1}">
              <a14:hiddenFill xmlns:a14="http://schemas.microsoft.com/office/drawing/2010/main">
                <a:noFill/>
              </a14:hiddenFill>
            </a:ext>
          </a:extLst>
        </p:spPr>
      </p:cxnSp>
      <p:sp>
        <p:nvSpPr>
          <p:cNvPr id="3087"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pic>
        <p:nvPicPr>
          <p:cNvPr id="3088" name="图片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图片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91"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092" name="文本框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fltVal val="0"/>
                                          </p:val>
                                        </p:tav>
                                        <p:tav tm="100000">
                                          <p:val>
                                            <p:strVal val="#ppt_w"/>
                                          </p:val>
                                        </p:tav>
                                      </p:tavLst>
                                    </p:anim>
                                    <p:anim calcmode="lin" valueType="num">
                                      <p:cBhvr>
                                        <p:cTn id="8" dur="500" fill="hold"/>
                                        <p:tgtEl>
                                          <p:spTgt spid="3077"/>
                                        </p:tgtEl>
                                        <p:attrNameLst>
                                          <p:attrName>ppt_h</p:attrName>
                                        </p:attrNameLst>
                                      </p:cBhvr>
                                      <p:tavLst>
                                        <p:tav tm="0">
                                          <p:val>
                                            <p:fltVal val="0"/>
                                          </p:val>
                                        </p:tav>
                                        <p:tav tm="100000">
                                          <p:val>
                                            <p:strVal val="#ppt_h"/>
                                          </p:val>
                                        </p:tav>
                                      </p:tavLst>
                                    </p:anim>
                                    <p:anim calcmode="lin" valueType="num">
                                      <p:cBhvr>
                                        <p:cTn id="9" dur="500" fill="hold"/>
                                        <p:tgtEl>
                                          <p:spTgt spid="3077"/>
                                        </p:tgtEl>
                                        <p:attrNameLst>
                                          <p:attrName>ppt_x</p:attrName>
                                        </p:attrNameLst>
                                      </p:cBhvr>
                                      <p:tavLst>
                                        <p:tav tm="0">
                                          <p:val>
                                            <p:fltVal val="0.5"/>
                                          </p:val>
                                        </p:tav>
                                        <p:tav tm="100000">
                                          <p:val>
                                            <p:strVal val="#ppt_x"/>
                                          </p:val>
                                        </p:tav>
                                      </p:tavLst>
                                    </p:anim>
                                    <p:anim calcmode="lin" valueType="num">
                                      <p:cBhvr>
                                        <p:cTn id="10" dur="500" fill="hold"/>
                                        <p:tgtEl>
                                          <p:spTgt spid="307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p:cTn id="13" dur="500" fill="hold"/>
                                        <p:tgtEl>
                                          <p:spTgt spid="3075"/>
                                        </p:tgtEl>
                                        <p:attrNameLst>
                                          <p:attrName>ppt_w</p:attrName>
                                        </p:attrNameLst>
                                      </p:cBhvr>
                                      <p:tavLst>
                                        <p:tav tm="0">
                                          <p:val>
                                            <p:fltVal val="0"/>
                                          </p:val>
                                        </p:tav>
                                        <p:tav tm="100000">
                                          <p:val>
                                            <p:strVal val="#ppt_w"/>
                                          </p:val>
                                        </p:tav>
                                      </p:tavLst>
                                    </p:anim>
                                    <p:anim calcmode="lin" valueType="num">
                                      <p:cBhvr>
                                        <p:cTn id="14" dur="500" fill="hold"/>
                                        <p:tgtEl>
                                          <p:spTgt spid="3075"/>
                                        </p:tgtEl>
                                        <p:attrNameLst>
                                          <p:attrName>ppt_h</p:attrName>
                                        </p:attrNameLst>
                                      </p:cBhvr>
                                      <p:tavLst>
                                        <p:tav tm="0">
                                          <p:val>
                                            <p:fltVal val="0"/>
                                          </p:val>
                                        </p:tav>
                                        <p:tav tm="100000">
                                          <p:val>
                                            <p:strVal val="#ppt_h"/>
                                          </p:val>
                                        </p:tav>
                                      </p:tavLst>
                                    </p:anim>
                                    <p:anim calcmode="lin" valueType="num">
                                      <p:cBhvr>
                                        <p:cTn id="15" dur="500" fill="hold"/>
                                        <p:tgtEl>
                                          <p:spTgt spid="3075"/>
                                        </p:tgtEl>
                                        <p:attrNameLst>
                                          <p:attrName>ppt_x</p:attrName>
                                        </p:attrNameLst>
                                      </p:cBhvr>
                                      <p:tavLst>
                                        <p:tav tm="0">
                                          <p:val>
                                            <p:fltVal val="0.5"/>
                                          </p:val>
                                        </p:tav>
                                        <p:tav tm="100000">
                                          <p:val>
                                            <p:strVal val="#ppt_x"/>
                                          </p:val>
                                        </p:tav>
                                      </p:tavLst>
                                    </p:anim>
                                    <p:anim calcmode="lin" valueType="num">
                                      <p:cBhvr>
                                        <p:cTn id="16" dur="500" fill="hold"/>
                                        <p:tgtEl>
                                          <p:spTgt spid="307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3090"/>
                                        </p:tgtEl>
                                        <p:attrNameLst>
                                          <p:attrName>style.visibility</p:attrName>
                                        </p:attrNameLst>
                                      </p:cBhvr>
                                      <p:to>
                                        <p:strVal val="visible"/>
                                      </p:to>
                                    </p:set>
                                    <p:anim calcmode="lin" valueType="num">
                                      <p:cBhvr>
                                        <p:cTn id="19" dur="500" fill="hold"/>
                                        <p:tgtEl>
                                          <p:spTgt spid="3090"/>
                                        </p:tgtEl>
                                        <p:attrNameLst>
                                          <p:attrName>ppt_w</p:attrName>
                                        </p:attrNameLst>
                                      </p:cBhvr>
                                      <p:tavLst>
                                        <p:tav tm="0">
                                          <p:val>
                                            <p:fltVal val="0"/>
                                          </p:val>
                                        </p:tav>
                                        <p:tav tm="100000">
                                          <p:val>
                                            <p:strVal val="#ppt_w"/>
                                          </p:val>
                                        </p:tav>
                                      </p:tavLst>
                                    </p:anim>
                                    <p:anim calcmode="lin" valueType="num">
                                      <p:cBhvr>
                                        <p:cTn id="20" dur="500" fill="hold"/>
                                        <p:tgtEl>
                                          <p:spTgt spid="3090"/>
                                        </p:tgtEl>
                                        <p:attrNameLst>
                                          <p:attrName>ppt_h</p:attrName>
                                        </p:attrNameLst>
                                      </p:cBhvr>
                                      <p:tavLst>
                                        <p:tav tm="0">
                                          <p:val>
                                            <p:fltVal val="0"/>
                                          </p:val>
                                        </p:tav>
                                        <p:tav tm="100000">
                                          <p:val>
                                            <p:strVal val="#ppt_h"/>
                                          </p:val>
                                        </p:tav>
                                      </p:tavLst>
                                    </p:anim>
                                    <p:anim calcmode="lin" valueType="num">
                                      <p:cBhvr>
                                        <p:cTn id="21" dur="500" fill="hold"/>
                                        <p:tgtEl>
                                          <p:spTgt spid="3090"/>
                                        </p:tgtEl>
                                        <p:attrNameLst>
                                          <p:attrName>ppt_x</p:attrName>
                                        </p:attrNameLst>
                                      </p:cBhvr>
                                      <p:tavLst>
                                        <p:tav tm="0">
                                          <p:val>
                                            <p:fltVal val="0.5"/>
                                          </p:val>
                                        </p:tav>
                                        <p:tav tm="100000">
                                          <p:val>
                                            <p:strVal val="#ppt_x"/>
                                          </p:val>
                                        </p:tav>
                                      </p:tavLst>
                                    </p:anim>
                                    <p:anim calcmode="lin" valueType="num">
                                      <p:cBhvr>
                                        <p:cTn id="22" dur="500" fill="hold"/>
                                        <p:tgtEl>
                                          <p:spTgt spid="309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ppt_w</p:attrName>
                                        </p:attrNameLst>
                                      </p:cBhvr>
                                      <p:tavLst>
                                        <p:tav tm="0">
                                          <p:val>
                                            <p:fltVal val="0"/>
                                          </p:val>
                                        </p:tav>
                                        <p:tav tm="100000">
                                          <p:val>
                                            <p:strVal val="#ppt_w"/>
                                          </p:val>
                                        </p:tav>
                                      </p:tavLst>
                                    </p:anim>
                                    <p:anim calcmode="lin" valueType="num">
                                      <p:cBhvr>
                                        <p:cTn id="26" dur="500" fill="hold"/>
                                        <p:tgtEl>
                                          <p:spTgt spid="3080"/>
                                        </p:tgtEl>
                                        <p:attrNameLst>
                                          <p:attrName>ppt_h</p:attrName>
                                        </p:attrNameLst>
                                      </p:cBhvr>
                                      <p:tavLst>
                                        <p:tav tm="0">
                                          <p:val>
                                            <p:fltVal val="0"/>
                                          </p:val>
                                        </p:tav>
                                        <p:tav tm="100000">
                                          <p:val>
                                            <p:strVal val="#ppt_h"/>
                                          </p:val>
                                        </p:tav>
                                      </p:tavLst>
                                    </p:anim>
                                    <p:anim calcmode="lin" valueType="num">
                                      <p:cBhvr>
                                        <p:cTn id="27" dur="500" fill="hold"/>
                                        <p:tgtEl>
                                          <p:spTgt spid="3080"/>
                                        </p:tgtEl>
                                        <p:attrNameLst>
                                          <p:attrName>ppt_x</p:attrName>
                                        </p:attrNameLst>
                                      </p:cBhvr>
                                      <p:tavLst>
                                        <p:tav tm="0">
                                          <p:val>
                                            <p:fltVal val="0.5"/>
                                          </p:val>
                                        </p:tav>
                                        <p:tav tm="100000">
                                          <p:val>
                                            <p:strVal val="#ppt_x"/>
                                          </p:val>
                                        </p:tav>
                                      </p:tavLst>
                                    </p:anim>
                                    <p:anim calcmode="lin" valueType="num">
                                      <p:cBhvr>
                                        <p:cTn id="28" dur="500" fill="hold"/>
                                        <p:tgtEl>
                                          <p:spTgt spid="3080"/>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3088"/>
                                        </p:tgtEl>
                                        <p:attrNameLst>
                                          <p:attrName>style.visibility</p:attrName>
                                        </p:attrNameLst>
                                      </p:cBhvr>
                                      <p:to>
                                        <p:strVal val="visible"/>
                                      </p:to>
                                    </p:set>
                                    <p:anim calcmode="lin" valueType="num">
                                      <p:cBhvr>
                                        <p:cTn id="31" dur="500" fill="hold"/>
                                        <p:tgtEl>
                                          <p:spTgt spid="3088"/>
                                        </p:tgtEl>
                                        <p:attrNameLst>
                                          <p:attrName>ppt_w</p:attrName>
                                        </p:attrNameLst>
                                      </p:cBhvr>
                                      <p:tavLst>
                                        <p:tav tm="0">
                                          <p:val>
                                            <p:fltVal val="0"/>
                                          </p:val>
                                        </p:tav>
                                        <p:tav tm="100000">
                                          <p:val>
                                            <p:strVal val="#ppt_w"/>
                                          </p:val>
                                        </p:tav>
                                      </p:tavLst>
                                    </p:anim>
                                    <p:anim calcmode="lin" valueType="num">
                                      <p:cBhvr>
                                        <p:cTn id="32" dur="500" fill="hold"/>
                                        <p:tgtEl>
                                          <p:spTgt spid="3088"/>
                                        </p:tgtEl>
                                        <p:attrNameLst>
                                          <p:attrName>ppt_h</p:attrName>
                                        </p:attrNameLst>
                                      </p:cBhvr>
                                      <p:tavLst>
                                        <p:tav tm="0">
                                          <p:val>
                                            <p:fltVal val="0"/>
                                          </p:val>
                                        </p:tav>
                                        <p:tav tm="100000">
                                          <p:val>
                                            <p:strVal val="#ppt_h"/>
                                          </p:val>
                                        </p:tav>
                                      </p:tavLst>
                                    </p:anim>
                                    <p:anim calcmode="lin" valueType="num">
                                      <p:cBhvr>
                                        <p:cTn id="33" dur="500" fill="hold"/>
                                        <p:tgtEl>
                                          <p:spTgt spid="3088"/>
                                        </p:tgtEl>
                                        <p:attrNameLst>
                                          <p:attrName>ppt_x</p:attrName>
                                        </p:attrNameLst>
                                      </p:cBhvr>
                                      <p:tavLst>
                                        <p:tav tm="0">
                                          <p:val>
                                            <p:fltVal val="0.5"/>
                                          </p:val>
                                        </p:tav>
                                        <p:tav tm="100000">
                                          <p:val>
                                            <p:strVal val="#ppt_x"/>
                                          </p:val>
                                        </p:tav>
                                      </p:tavLst>
                                    </p:anim>
                                    <p:anim calcmode="lin" valueType="num">
                                      <p:cBhvr>
                                        <p:cTn id="34" dur="500" fill="hold"/>
                                        <p:tgtEl>
                                          <p:spTgt spid="308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3081"/>
                                        </p:tgtEl>
                                        <p:attrNameLst>
                                          <p:attrName>style.visibility</p:attrName>
                                        </p:attrNameLst>
                                      </p:cBhvr>
                                      <p:to>
                                        <p:strVal val="visible"/>
                                      </p:to>
                                    </p:set>
                                    <p:anim calcmode="lin" valueType="num">
                                      <p:cBhvr>
                                        <p:cTn id="37" dur="500" fill="hold"/>
                                        <p:tgtEl>
                                          <p:spTgt spid="3081"/>
                                        </p:tgtEl>
                                        <p:attrNameLst>
                                          <p:attrName>ppt_w</p:attrName>
                                        </p:attrNameLst>
                                      </p:cBhvr>
                                      <p:tavLst>
                                        <p:tav tm="0">
                                          <p:val>
                                            <p:fltVal val="0"/>
                                          </p:val>
                                        </p:tav>
                                        <p:tav tm="100000">
                                          <p:val>
                                            <p:strVal val="#ppt_w"/>
                                          </p:val>
                                        </p:tav>
                                      </p:tavLst>
                                    </p:anim>
                                    <p:anim calcmode="lin" valueType="num">
                                      <p:cBhvr>
                                        <p:cTn id="38" dur="500" fill="hold"/>
                                        <p:tgtEl>
                                          <p:spTgt spid="3081"/>
                                        </p:tgtEl>
                                        <p:attrNameLst>
                                          <p:attrName>ppt_h</p:attrName>
                                        </p:attrNameLst>
                                      </p:cBhvr>
                                      <p:tavLst>
                                        <p:tav tm="0">
                                          <p:val>
                                            <p:fltVal val="0"/>
                                          </p:val>
                                        </p:tav>
                                        <p:tav tm="100000">
                                          <p:val>
                                            <p:strVal val="#ppt_h"/>
                                          </p:val>
                                        </p:tav>
                                      </p:tavLst>
                                    </p:anim>
                                    <p:anim calcmode="lin" valueType="num">
                                      <p:cBhvr>
                                        <p:cTn id="39" dur="500" fill="hold"/>
                                        <p:tgtEl>
                                          <p:spTgt spid="3081"/>
                                        </p:tgtEl>
                                        <p:attrNameLst>
                                          <p:attrName>ppt_x</p:attrName>
                                        </p:attrNameLst>
                                      </p:cBhvr>
                                      <p:tavLst>
                                        <p:tav tm="0">
                                          <p:val>
                                            <p:fltVal val="0.5"/>
                                          </p:val>
                                        </p:tav>
                                        <p:tav tm="100000">
                                          <p:val>
                                            <p:strVal val="#ppt_x"/>
                                          </p:val>
                                        </p:tav>
                                      </p:tavLst>
                                    </p:anim>
                                    <p:anim calcmode="lin" valueType="num">
                                      <p:cBhvr>
                                        <p:cTn id="40" dur="500" fill="hold"/>
                                        <p:tgtEl>
                                          <p:spTgt spid="3081"/>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3091"/>
                                        </p:tgtEl>
                                        <p:attrNameLst>
                                          <p:attrName>style.visibility</p:attrName>
                                        </p:attrNameLst>
                                      </p:cBhvr>
                                      <p:to>
                                        <p:strVal val="visible"/>
                                      </p:to>
                                    </p:set>
                                    <p:anim calcmode="lin" valueType="num">
                                      <p:cBhvr>
                                        <p:cTn id="43" dur="500" fill="hold"/>
                                        <p:tgtEl>
                                          <p:spTgt spid="3091"/>
                                        </p:tgtEl>
                                        <p:attrNameLst>
                                          <p:attrName>ppt_w</p:attrName>
                                        </p:attrNameLst>
                                      </p:cBhvr>
                                      <p:tavLst>
                                        <p:tav tm="0">
                                          <p:val>
                                            <p:fltVal val="0"/>
                                          </p:val>
                                        </p:tav>
                                        <p:tav tm="100000">
                                          <p:val>
                                            <p:strVal val="#ppt_w"/>
                                          </p:val>
                                        </p:tav>
                                      </p:tavLst>
                                    </p:anim>
                                    <p:anim calcmode="lin" valueType="num">
                                      <p:cBhvr>
                                        <p:cTn id="44" dur="500" fill="hold"/>
                                        <p:tgtEl>
                                          <p:spTgt spid="3091"/>
                                        </p:tgtEl>
                                        <p:attrNameLst>
                                          <p:attrName>ppt_h</p:attrName>
                                        </p:attrNameLst>
                                      </p:cBhvr>
                                      <p:tavLst>
                                        <p:tav tm="0">
                                          <p:val>
                                            <p:fltVal val="0"/>
                                          </p:val>
                                        </p:tav>
                                        <p:tav tm="100000">
                                          <p:val>
                                            <p:strVal val="#ppt_h"/>
                                          </p:val>
                                        </p:tav>
                                      </p:tavLst>
                                    </p:anim>
                                    <p:anim calcmode="lin" valueType="num">
                                      <p:cBhvr>
                                        <p:cTn id="45" dur="500" fill="hold"/>
                                        <p:tgtEl>
                                          <p:spTgt spid="3091"/>
                                        </p:tgtEl>
                                        <p:attrNameLst>
                                          <p:attrName>ppt_x</p:attrName>
                                        </p:attrNameLst>
                                      </p:cBhvr>
                                      <p:tavLst>
                                        <p:tav tm="0">
                                          <p:val>
                                            <p:fltVal val="0.5"/>
                                          </p:val>
                                        </p:tav>
                                        <p:tav tm="100000">
                                          <p:val>
                                            <p:strVal val="#ppt_x"/>
                                          </p:val>
                                        </p:tav>
                                      </p:tavLst>
                                    </p:anim>
                                    <p:anim calcmode="lin" valueType="num">
                                      <p:cBhvr>
                                        <p:cTn id="46" dur="500" fill="hold"/>
                                        <p:tgtEl>
                                          <p:spTgt spid="3091"/>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3089"/>
                                        </p:tgtEl>
                                        <p:attrNameLst>
                                          <p:attrName>style.visibility</p:attrName>
                                        </p:attrNameLst>
                                      </p:cBhvr>
                                      <p:to>
                                        <p:strVal val="visible"/>
                                      </p:to>
                                    </p:set>
                                    <p:anim calcmode="lin" valueType="num">
                                      <p:cBhvr>
                                        <p:cTn id="49" dur="500" fill="hold"/>
                                        <p:tgtEl>
                                          <p:spTgt spid="3089"/>
                                        </p:tgtEl>
                                        <p:attrNameLst>
                                          <p:attrName>ppt_w</p:attrName>
                                        </p:attrNameLst>
                                      </p:cBhvr>
                                      <p:tavLst>
                                        <p:tav tm="0">
                                          <p:val>
                                            <p:fltVal val="0"/>
                                          </p:val>
                                        </p:tav>
                                        <p:tav tm="100000">
                                          <p:val>
                                            <p:strVal val="#ppt_w"/>
                                          </p:val>
                                        </p:tav>
                                      </p:tavLst>
                                    </p:anim>
                                    <p:anim calcmode="lin" valueType="num">
                                      <p:cBhvr>
                                        <p:cTn id="50" dur="500" fill="hold"/>
                                        <p:tgtEl>
                                          <p:spTgt spid="3089"/>
                                        </p:tgtEl>
                                        <p:attrNameLst>
                                          <p:attrName>ppt_h</p:attrName>
                                        </p:attrNameLst>
                                      </p:cBhvr>
                                      <p:tavLst>
                                        <p:tav tm="0">
                                          <p:val>
                                            <p:fltVal val="0"/>
                                          </p:val>
                                        </p:tav>
                                        <p:tav tm="100000">
                                          <p:val>
                                            <p:strVal val="#ppt_h"/>
                                          </p:val>
                                        </p:tav>
                                      </p:tavLst>
                                    </p:anim>
                                    <p:anim calcmode="lin" valueType="num">
                                      <p:cBhvr>
                                        <p:cTn id="51" dur="500" fill="hold"/>
                                        <p:tgtEl>
                                          <p:spTgt spid="3089"/>
                                        </p:tgtEl>
                                        <p:attrNameLst>
                                          <p:attrName>ppt_x</p:attrName>
                                        </p:attrNameLst>
                                      </p:cBhvr>
                                      <p:tavLst>
                                        <p:tav tm="0">
                                          <p:val>
                                            <p:fltVal val="0.5"/>
                                          </p:val>
                                        </p:tav>
                                        <p:tav tm="100000">
                                          <p:val>
                                            <p:strVal val="#ppt_x"/>
                                          </p:val>
                                        </p:tav>
                                      </p:tavLst>
                                    </p:anim>
                                    <p:anim calcmode="lin" valueType="num">
                                      <p:cBhvr>
                                        <p:cTn id="52" dur="500" fill="hold"/>
                                        <p:tgtEl>
                                          <p:spTgt spid="308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3079"/>
                                        </p:tgtEl>
                                        <p:attrNameLst>
                                          <p:attrName>style.visibility</p:attrName>
                                        </p:attrNameLst>
                                      </p:cBhvr>
                                      <p:to>
                                        <p:strVal val="visible"/>
                                      </p:to>
                                    </p:set>
                                    <p:anim calcmode="lin" valueType="num">
                                      <p:cBhvr>
                                        <p:cTn id="55" dur="500" fill="hold"/>
                                        <p:tgtEl>
                                          <p:spTgt spid="3079"/>
                                        </p:tgtEl>
                                        <p:attrNameLst>
                                          <p:attrName>ppt_w</p:attrName>
                                        </p:attrNameLst>
                                      </p:cBhvr>
                                      <p:tavLst>
                                        <p:tav tm="0">
                                          <p:val>
                                            <p:fltVal val="0"/>
                                          </p:val>
                                        </p:tav>
                                        <p:tav tm="100000">
                                          <p:val>
                                            <p:strVal val="#ppt_w"/>
                                          </p:val>
                                        </p:tav>
                                      </p:tavLst>
                                    </p:anim>
                                    <p:anim calcmode="lin" valueType="num">
                                      <p:cBhvr>
                                        <p:cTn id="56" dur="500" fill="hold"/>
                                        <p:tgtEl>
                                          <p:spTgt spid="3079"/>
                                        </p:tgtEl>
                                        <p:attrNameLst>
                                          <p:attrName>ppt_h</p:attrName>
                                        </p:attrNameLst>
                                      </p:cBhvr>
                                      <p:tavLst>
                                        <p:tav tm="0">
                                          <p:val>
                                            <p:fltVal val="0"/>
                                          </p:val>
                                        </p:tav>
                                        <p:tav tm="100000">
                                          <p:val>
                                            <p:strVal val="#ppt_h"/>
                                          </p:val>
                                        </p:tav>
                                      </p:tavLst>
                                    </p:anim>
                                    <p:anim calcmode="lin" valueType="num">
                                      <p:cBhvr>
                                        <p:cTn id="57" dur="500" fill="hold"/>
                                        <p:tgtEl>
                                          <p:spTgt spid="3079"/>
                                        </p:tgtEl>
                                        <p:attrNameLst>
                                          <p:attrName>ppt_x</p:attrName>
                                        </p:attrNameLst>
                                      </p:cBhvr>
                                      <p:tavLst>
                                        <p:tav tm="0">
                                          <p:val>
                                            <p:fltVal val="0.5"/>
                                          </p:val>
                                        </p:tav>
                                        <p:tav tm="100000">
                                          <p:val>
                                            <p:strVal val="#ppt_x"/>
                                          </p:val>
                                        </p:tav>
                                      </p:tavLst>
                                    </p:anim>
                                    <p:anim calcmode="lin" valueType="num">
                                      <p:cBhvr>
                                        <p:cTn id="58" dur="500" fill="hold"/>
                                        <p:tgtEl>
                                          <p:spTgt spid="3079"/>
                                        </p:tgtEl>
                                        <p:attrNameLst>
                                          <p:attrName>ppt_y</p:attrName>
                                        </p:attrNameLst>
                                      </p:cBhvr>
                                      <p:tavLst>
                                        <p:tav tm="0">
                                          <p:val>
                                            <p:fltVal val="0.5"/>
                                          </p:val>
                                        </p:tav>
                                        <p:tav tm="100000">
                                          <p:val>
                                            <p:strVal val="#ppt_y"/>
                                          </p:val>
                                        </p:tav>
                                      </p:tavLst>
                                    </p:anim>
                                  </p:childTnLst>
                                </p:cTn>
                              </p:par>
                              <p:par>
                                <p:cTn id="59" presetID="22" presetClass="entr" presetSubtype="4" fill="hold" nodeType="withEffect">
                                  <p:stCondLst>
                                    <p:cond delay="1250"/>
                                  </p:stCondLst>
                                  <p:childTnLst>
                                    <p:set>
                                      <p:cBhvr>
                                        <p:cTn id="60" dur="1" fill="hold">
                                          <p:stCondLst>
                                            <p:cond delay="0"/>
                                          </p:stCondLst>
                                        </p:cTn>
                                        <p:tgtEl>
                                          <p:spTgt spid="3078"/>
                                        </p:tgtEl>
                                        <p:attrNameLst>
                                          <p:attrName>style.visibility</p:attrName>
                                        </p:attrNameLst>
                                      </p:cBhvr>
                                      <p:to>
                                        <p:strVal val="visible"/>
                                      </p:to>
                                    </p:set>
                                    <p:animEffect transition="in" filter="wipe(down)">
                                      <p:cBhvr>
                                        <p:cTn id="61" dur="500"/>
                                        <p:tgtEl>
                                          <p:spTgt spid="3078"/>
                                        </p:tgtEl>
                                      </p:cBhvr>
                                    </p:animEffect>
                                  </p:childTnLst>
                                </p:cTn>
                              </p:par>
                              <p:par>
                                <p:cTn id="62" presetID="22" presetClass="entr" presetSubtype="4" fill="hold" nodeType="withEffect">
                                  <p:stCondLst>
                                    <p:cond delay="1500"/>
                                  </p:stCondLst>
                                  <p:childTnLst>
                                    <p:set>
                                      <p:cBhvr>
                                        <p:cTn id="63" dur="1" fill="hold">
                                          <p:stCondLst>
                                            <p:cond delay="0"/>
                                          </p:stCondLst>
                                        </p:cTn>
                                        <p:tgtEl>
                                          <p:spTgt spid="3074"/>
                                        </p:tgtEl>
                                        <p:attrNameLst>
                                          <p:attrName>style.visibility</p:attrName>
                                        </p:attrNameLst>
                                      </p:cBhvr>
                                      <p:to>
                                        <p:strVal val="visible"/>
                                      </p:to>
                                    </p:set>
                                    <p:animEffect transition="in" filter="wipe(down)">
                                      <p:cBhvr>
                                        <p:cTn id="64" dur="500"/>
                                        <p:tgtEl>
                                          <p:spTgt spid="3074"/>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3092"/>
                                        </p:tgtEl>
                                        <p:attrNameLst>
                                          <p:attrName>style.visibility</p:attrName>
                                        </p:attrNameLst>
                                      </p:cBhvr>
                                      <p:to>
                                        <p:strVal val="visible"/>
                                      </p:to>
                                    </p:set>
                                    <p:anim calcmode="lin" valueType="num">
                                      <p:cBhvr additive="base">
                                        <p:cTn id="68" dur="500"/>
                                        <p:tgtEl>
                                          <p:spTgt spid="3092"/>
                                        </p:tgtEl>
                                        <p:attrNameLst>
                                          <p:attrName>ppt_y</p:attrName>
                                        </p:attrNameLst>
                                      </p:cBhvr>
                                      <p:tavLst>
                                        <p:tav tm="0">
                                          <p:val>
                                            <p:strVal val="#ppt_y+#ppt_h*1.125000"/>
                                          </p:val>
                                        </p:tav>
                                        <p:tav tm="100000">
                                          <p:val>
                                            <p:strVal val="#ppt_y"/>
                                          </p:val>
                                        </p:tav>
                                      </p:tavLst>
                                    </p:anim>
                                    <p:animEffect transition="in" filter="wipe(up)">
                                      <p:cBhvr>
                                        <p:cTn id="69" dur="500"/>
                                        <p:tgtEl>
                                          <p:spTgt spid="3092"/>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3076"/>
                                        </p:tgtEl>
                                        <p:attrNameLst>
                                          <p:attrName>style.visibility</p:attrName>
                                        </p:attrNameLst>
                                      </p:cBhvr>
                                      <p:to>
                                        <p:strVal val="visible"/>
                                      </p:to>
                                    </p:set>
                                    <p:animEffect transition="in" filter="fade">
                                      <p:cBhvr>
                                        <p:cTn id="73" dur="500"/>
                                        <p:tgtEl>
                                          <p:spTgt spid="3076"/>
                                        </p:tgtEl>
                                      </p:cBhvr>
                                    </p:animEffect>
                                  </p:childTnLst>
                                </p:cTn>
                              </p:par>
                            </p:childTnLst>
                          </p:cTn>
                        </p:par>
                        <p:par>
                          <p:cTn id="74" fill="hold" nodeType="afterGroup">
                            <p:stCondLst>
                              <p:cond delay="3000"/>
                            </p:stCondLst>
                            <p:childTnLst>
                              <p:par>
                                <p:cTn id="75" presetID="23" presetClass="entr" presetSubtype="16" fill="hold" nodeType="afterEffect">
                                  <p:stCondLst>
                                    <p:cond delay="0"/>
                                  </p:stCondLst>
                                  <p:childTnLst>
                                    <p:set>
                                      <p:cBhvr>
                                        <p:cTn id="76" dur="1" fill="hold">
                                          <p:stCondLst>
                                            <p:cond delay="0"/>
                                          </p:stCondLst>
                                        </p:cTn>
                                        <p:tgtEl>
                                          <p:spTgt spid="3082"/>
                                        </p:tgtEl>
                                        <p:attrNameLst>
                                          <p:attrName>style.visibility</p:attrName>
                                        </p:attrNameLst>
                                      </p:cBhvr>
                                      <p:to>
                                        <p:strVal val="visible"/>
                                      </p:to>
                                    </p:set>
                                    <p:anim calcmode="lin" valueType="num">
                                      <p:cBhvr>
                                        <p:cTn id="77" dur="500" fill="hold"/>
                                        <p:tgtEl>
                                          <p:spTgt spid="3082"/>
                                        </p:tgtEl>
                                        <p:attrNameLst>
                                          <p:attrName>ppt_w</p:attrName>
                                        </p:attrNameLst>
                                      </p:cBhvr>
                                      <p:tavLst>
                                        <p:tav tm="0">
                                          <p:val>
                                            <p:fltVal val="0"/>
                                          </p:val>
                                        </p:tav>
                                        <p:tav tm="100000">
                                          <p:val>
                                            <p:strVal val="#ppt_w"/>
                                          </p:val>
                                        </p:tav>
                                      </p:tavLst>
                                    </p:anim>
                                    <p:anim calcmode="lin" valueType="num">
                                      <p:cBhvr>
                                        <p:cTn id="78" dur="500" fill="hold"/>
                                        <p:tgtEl>
                                          <p:spTgt spid="3082"/>
                                        </p:tgtEl>
                                        <p:attrNameLst>
                                          <p:attrName>ppt_h</p:attrName>
                                        </p:attrNameLst>
                                      </p:cBhvr>
                                      <p:tavLst>
                                        <p:tav tm="0">
                                          <p:val>
                                            <p:fltVal val="0"/>
                                          </p:val>
                                        </p:tav>
                                        <p:tav tm="100000">
                                          <p:val>
                                            <p:strVal val="#ppt_h"/>
                                          </p:val>
                                        </p:tav>
                                      </p:tavLst>
                                    </p:anim>
                                  </p:childTnLst>
                                </p:cTn>
                              </p:par>
                            </p:childTnLst>
                          </p:cTn>
                        </p:par>
                        <p:par>
                          <p:cTn id="79" fill="hold" nodeType="afterGroup">
                            <p:stCondLst>
                              <p:cond delay="3500"/>
                            </p:stCondLst>
                            <p:childTnLst>
                              <p:par>
                                <p:cTn id="80" presetID="22" presetClass="entr" presetSubtype="1" fill="hold" grpId="0" nodeType="afterEffect">
                                  <p:stCondLst>
                                    <p:cond delay="0"/>
                                  </p:stCondLst>
                                  <p:iterate type="lt">
                                    <p:tmPct val="10000"/>
                                  </p:iterate>
                                  <p:childTnLst>
                                    <p:set>
                                      <p:cBhvr>
                                        <p:cTn id="81" dur="1" fill="hold">
                                          <p:stCondLst>
                                            <p:cond delay="0"/>
                                          </p:stCondLst>
                                        </p:cTn>
                                        <p:tgtEl>
                                          <p:spTgt spid="3085"/>
                                        </p:tgtEl>
                                        <p:attrNameLst>
                                          <p:attrName>style.visibility</p:attrName>
                                        </p:attrNameLst>
                                      </p:cBhvr>
                                      <p:to>
                                        <p:strVal val="visible"/>
                                      </p:to>
                                    </p:set>
                                    <p:animEffect transition="in" filter="wipe(up)">
                                      <p:cBhvr>
                                        <p:cTn id="82" dur="500"/>
                                        <p:tgtEl>
                                          <p:spTgt spid="3085"/>
                                        </p:tgtEl>
                                      </p:cBhvr>
                                    </p:animEffect>
                                  </p:childTnLst>
                                </p:cTn>
                              </p:par>
                            </p:childTnLst>
                          </p:cTn>
                        </p:par>
                        <p:par>
                          <p:cTn id="83" fill="hold" nodeType="afterGroup">
                            <p:stCondLst>
                              <p:cond delay="5650"/>
                            </p:stCondLst>
                            <p:childTnLst>
                              <p:par>
                                <p:cTn id="84" presetID="16" presetClass="entr" presetSubtype="37" fill="hold" nodeType="afterEffect">
                                  <p:stCondLst>
                                    <p:cond delay="0"/>
                                  </p:stCondLst>
                                  <p:childTnLst>
                                    <p:set>
                                      <p:cBhvr>
                                        <p:cTn id="85" dur="1" fill="hold">
                                          <p:stCondLst>
                                            <p:cond delay="0"/>
                                          </p:stCondLst>
                                        </p:cTn>
                                        <p:tgtEl>
                                          <p:spTgt spid="3086"/>
                                        </p:tgtEl>
                                        <p:attrNameLst>
                                          <p:attrName>style.visibility</p:attrName>
                                        </p:attrNameLst>
                                      </p:cBhvr>
                                      <p:to>
                                        <p:strVal val="visible"/>
                                      </p:to>
                                    </p:set>
                                    <p:animEffect transition="in" filter="barn(outVertical)">
                                      <p:cBhvr>
                                        <p:cTn id="86" dur="500"/>
                                        <p:tgtEl>
                                          <p:spTgt spid="3086"/>
                                        </p:tgtEl>
                                      </p:cBhvr>
                                    </p:animEffect>
                                  </p:childTnLst>
                                </p:cTn>
                              </p:par>
                            </p:childTnLst>
                          </p:cTn>
                        </p:par>
                        <p:par>
                          <p:cTn id="87" fill="hold" nodeType="afterGroup">
                            <p:stCondLst>
                              <p:cond delay="6150"/>
                            </p:stCondLst>
                            <p:childTnLst>
                              <p:par>
                                <p:cTn id="88" presetID="12" presetClass="entr" presetSubtype="4" fill="hold" grpId="0" nodeType="afterEffect">
                                  <p:stCondLst>
                                    <p:cond delay="0"/>
                                  </p:stCondLst>
                                  <p:childTnLst>
                                    <p:set>
                                      <p:cBhvr>
                                        <p:cTn id="89" dur="1" fill="hold">
                                          <p:stCondLst>
                                            <p:cond delay="0"/>
                                          </p:stCondLst>
                                        </p:cTn>
                                        <p:tgtEl>
                                          <p:spTgt spid="3087"/>
                                        </p:tgtEl>
                                        <p:attrNameLst>
                                          <p:attrName>style.visibility</p:attrName>
                                        </p:attrNameLst>
                                      </p:cBhvr>
                                      <p:to>
                                        <p:strVal val="visible"/>
                                      </p:to>
                                    </p:set>
                                    <p:anim calcmode="lin" valueType="num">
                                      <p:cBhvr additive="base">
                                        <p:cTn id="90" dur="500"/>
                                        <p:tgtEl>
                                          <p:spTgt spid="3087"/>
                                        </p:tgtEl>
                                        <p:attrNameLst>
                                          <p:attrName>ppt_y</p:attrName>
                                        </p:attrNameLst>
                                      </p:cBhvr>
                                      <p:tavLst>
                                        <p:tav tm="0">
                                          <p:val>
                                            <p:strVal val="#ppt_y+#ppt_h*1.125000"/>
                                          </p:val>
                                        </p:tav>
                                        <p:tav tm="100000">
                                          <p:val>
                                            <p:strVal val="#ppt_y"/>
                                          </p:val>
                                        </p:tav>
                                      </p:tavLst>
                                    </p:anim>
                                    <p:animEffect transition="in" filter="wipe(up)">
                                      <p:cBhvr>
                                        <p:cTn id="91" dur="500"/>
                                        <p:tgtEl>
                                          <p:spTgt spid="3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autoUpdateAnimBg="0"/>
      <p:bldP spid="3077" grpId="0" animBg="1" autoUpdateAnimBg="0"/>
      <p:bldP spid="3079" grpId="0" animBg="1" autoUpdateAnimBg="0"/>
      <p:bldP spid="3080" grpId="0" animBg="1" autoUpdateAnimBg="0"/>
      <p:bldP spid="3081" grpId="0" animBg="1" autoUpdateAnimBg="0"/>
      <p:bldP spid="3085" grpId="0" autoUpdateAnimBg="0"/>
      <p:bldP spid="3087" grpId="0" autoUpdateAnimBg="0"/>
      <p:bldP spid="3090" grpId="0" animBg="1" autoUpdateAnimBg="0"/>
      <p:bldP spid="3091"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1266"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126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1269"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127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1271"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0" name="组合 7"/>
          <p:cNvGrpSpPr>
            <a:grpSpLocks/>
          </p:cNvGrpSpPr>
          <p:nvPr/>
        </p:nvGrpSpPr>
        <p:grpSpPr bwMode="auto">
          <a:xfrm>
            <a:off x="506413" y="1668463"/>
            <a:ext cx="1943100" cy="1943100"/>
            <a:chOff x="0" y="0"/>
            <a:chExt cx="1944000" cy="1944000"/>
          </a:xfrm>
        </p:grpSpPr>
        <p:grpSp>
          <p:nvGrpSpPr>
            <p:cNvPr id="11307" name="组合 8"/>
            <p:cNvGrpSpPr>
              <a:grpSpLocks/>
            </p:cNvGrpSpPr>
            <p:nvPr/>
          </p:nvGrpSpPr>
          <p:grpSpPr bwMode="auto">
            <a:xfrm>
              <a:off x="0" y="0"/>
              <a:ext cx="1944000" cy="1944000"/>
              <a:chOff x="0" y="0"/>
              <a:chExt cx="1944000" cy="1944000"/>
            </a:xfrm>
          </p:grpSpPr>
          <p:sp>
            <p:nvSpPr>
              <p:cNvPr id="11312" name="椭圆 18"/>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headEnd/>
                <a:tailEnd/>
              </a:ln>
            </p:spPr>
            <p:txBody>
              <a:bodyPr anchor="ctr"/>
              <a:lstStyle/>
              <a:p>
                <a:pPr algn="ctr" eaLnBrk="1" hangingPunct="1"/>
                <a:endParaRPr lang="zh-CN" altLang="en-US">
                  <a:solidFill>
                    <a:srgbClr val="FFFFFF"/>
                  </a:solidFill>
                </a:endParaRPr>
              </a:p>
            </p:txBody>
          </p:sp>
          <p:sp>
            <p:nvSpPr>
              <p:cNvPr id="11313"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308" name="组合 10"/>
            <p:cNvGrpSpPr>
              <a:grpSpLocks/>
            </p:cNvGrpSpPr>
            <p:nvPr/>
          </p:nvGrpSpPr>
          <p:grpSpPr bwMode="auto">
            <a:xfrm>
              <a:off x="400573" y="356857"/>
              <a:ext cx="1128741" cy="1249058"/>
              <a:chOff x="0" y="0"/>
              <a:chExt cx="1128741" cy="1249058"/>
            </a:xfrm>
          </p:grpSpPr>
          <p:sp>
            <p:nvSpPr>
              <p:cNvPr id="11309" name="文本框 13"/>
              <p:cNvSpPr txBox="1">
                <a:spLocks noChangeArrowheads="1"/>
              </p:cNvSpPr>
              <p:nvPr/>
            </p:nvSpPr>
            <p:spPr bwMode="auto">
              <a:xfrm>
                <a:off x="70391" y="848948"/>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E6991"/>
                    </a:solidFill>
                    <a:latin typeface="Arial" pitchFamily="34" charset="0"/>
                    <a:cs typeface="Arial" pitchFamily="34" charset="0"/>
                  </a:rPr>
                  <a:t>75%</a:t>
                </a:r>
                <a:endParaRPr lang="zh-CN" altLang="en-US" sz="2000">
                  <a:solidFill>
                    <a:srgbClr val="1E6991"/>
                  </a:solidFill>
                  <a:latin typeface="Arial" pitchFamily="34" charset="0"/>
                  <a:cs typeface="Arial" pitchFamily="34" charset="0"/>
                </a:endParaRPr>
              </a:p>
            </p:txBody>
          </p:sp>
          <p:cxnSp>
            <p:nvCxnSpPr>
              <p:cNvPr id="11310" name="直接连接符 16"/>
              <p:cNvCxnSpPr>
                <a:cxnSpLocks noChangeShapeType="1"/>
              </p:cNvCxnSpPr>
              <p:nvPr/>
            </p:nvCxnSpPr>
            <p:spPr bwMode="auto">
              <a:xfrm>
                <a:off x="-338" y="716790"/>
                <a:ext cx="1129235" cy="0"/>
              </a:xfrm>
              <a:prstGeom prst="line">
                <a:avLst/>
              </a:prstGeom>
              <a:noFill/>
              <a:ln w="22225" cap="rnd">
                <a:solidFill>
                  <a:srgbClr val="183D67"/>
                </a:solidFill>
                <a:round/>
                <a:headEnd/>
                <a:tailEnd/>
              </a:ln>
              <a:extLst>
                <a:ext uri="{909E8E84-426E-40DD-AFC4-6F175D3DCCD1}">
                  <a14:hiddenFill xmlns:a14="http://schemas.microsoft.com/office/drawing/2010/main">
                    <a:noFill/>
                  </a14:hiddenFill>
                </a:ext>
              </a:extLst>
            </p:spPr>
          </p:cxnSp>
          <p:sp>
            <p:nvSpPr>
              <p:cNvPr id="11311" name="Freeform 311"/>
              <p:cNvSpPr>
                <a:spLocks noEditPoints="1"/>
              </p:cNvSpPr>
              <p:nvPr/>
            </p:nvSpPr>
            <p:spPr bwMode="auto">
              <a:xfrm>
                <a:off x="257982" y="0"/>
                <a:ext cx="612775" cy="527748"/>
              </a:xfrm>
              <a:custGeom>
                <a:avLst/>
                <a:gdLst>
                  <a:gd name="T0" fmla="*/ 26076 w 94"/>
                  <a:gd name="T1" fmla="*/ 123793 h 81"/>
                  <a:gd name="T2" fmla="*/ 299869 w 94"/>
                  <a:gd name="T3" fmla="*/ 123793 h 81"/>
                  <a:gd name="T4" fmla="*/ 325944 w 94"/>
                  <a:gd name="T5" fmla="*/ 110762 h 81"/>
                  <a:gd name="T6" fmla="*/ 475878 w 94"/>
                  <a:gd name="T7" fmla="*/ 0 h 81"/>
                  <a:gd name="T8" fmla="*/ 475878 w 94"/>
                  <a:gd name="T9" fmla="*/ 215008 h 81"/>
                  <a:gd name="T10" fmla="*/ 475878 w 94"/>
                  <a:gd name="T11" fmla="*/ 430017 h 81"/>
                  <a:gd name="T12" fmla="*/ 325944 w 94"/>
                  <a:gd name="T13" fmla="*/ 325770 h 81"/>
                  <a:gd name="T14" fmla="*/ 299869 w 94"/>
                  <a:gd name="T15" fmla="*/ 306224 h 81"/>
                  <a:gd name="T16" fmla="*/ 221642 w 94"/>
                  <a:gd name="T17" fmla="*/ 306224 h 81"/>
                  <a:gd name="T18" fmla="*/ 260755 w 94"/>
                  <a:gd name="T19" fmla="*/ 456079 h 81"/>
                  <a:gd name="T20" fmla="*/ 293350 w 94"/>
                  <a:gd name="T21" fmla="*/ 456079 h 81"/>
                  <a:gd name="T22" fmla="*/ 293350 w 94"/>
                  <a:gd name="T23" fmla="*/ 527748 h 81"/>
                  <a:gd name="T24" fmla="*/ 280312 w 94"/>
                  <a:gd name="T25" fmla="*/ 527748 h 81"/>
                  <a:gd name="T26" fmla="*/ 136897 w 94"/>
                  <a:gd name="T27" fmla="*/ 527748 h 81"/>
                  <a:gd name="T28" fmla="*/ 71708 w 94"/>
                  <a:gd name="T29" fmla="*/ 306224 h 81"/>
                  <a:gd name="T30" fmla="*/ 26076 w 94"/>
                  <a:gd name="T31" fmla="*/ 306224 h 81"/>
                  <a:gd name="T32" fmla="*/ 26076 w 94"/>
                  <a:gd name="T33" fmla="*/ 123793 h 81"/>
                  <a:gd name="T34" fmla="*/ 567143 w 94"/>
                  <a:gd name="T35" fmla="*/ 149854 h 81"/>
                  <a:gd name="T36" fmla="*/ 612775 w 94"/>
                  <a:gd name="T37" fmla="*/ 215008 h 81"/>
                  <a:gd name="T38" fmla="*/ 567143 w 94"/>
                  <a:gd name="T39" fmla="*/ 286678 h 81"/>
                  <a:gd name="T40" fmla="*/ 567143 w 94"/>
                  <a:gd name="T41" fmla="*/ 430017 h 81"/>
                  <a:gd name="T42" fmla="*/ 508473 w 94"/>
                  <a:gd name="T43" fmla="*/ 430017 h 81"/>
                  <a:gd name="T44" fmla="*/ 508473 w 94"/>
                  <a:gd name="T45" fmla="*/ 6515 h 81"/>
                  <a:gd name="T46" fmla="*/ 567143 w 94"/>
                  <a:gd name="T47" fmla="*/ 6515 h 81"/>
                  <a:gd name="T48" fmla="*/ 567143 w 94"/>
                  <a:gd name="T49" fmla="*/ 149854 h 81"/>
                  <a:gd name="T50" fmla="*/ 299869 w 94"/>
                  <a:gd name="T51" fmla="*/ 319255 h 81"/>
                  <a:gd name="T52" fmla="*/ 241199 w 94"/>
                  <a:gd name="T53" fmla="*/ 319255 h 81"/>
                  <a:gd name="T54" fmla="*/ 260755 w 94"/>
                  <a:gd name="T55" fmla="*/ 397440 h 81"/>
                  <a:gd name="T56" fmla="*/ 280312 w 94"/>
                  <a:gd name="T57" fmla="*/ 397440 h 81"/>
                  <a:gd name="T58" fmla="*/ 280312 w 94"/>
                  <a:gd name="T59" fmla="*/ 371378 h 81"/>
                  <a:gd name="T60" fmla="*/ 299869 w 94"/>
                  <a:gd name="T61" fmla="*/ 319255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3328" name="矩形 20"/>
          <p:cNvSpPr>
            <a:spLocks noChangeArrowheads="1"/>
          </p:cNvSpPr>
          <p:nvPr/>
        </p:nvSpPr>
        <p:spPr bwMode="auto">
          <a:xfrm>
            <a:off x="2614613"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29" name="文本框 21"/>
          <p:cNvSpPr txBox="1">
            <a:spLocks noChangeArrowheads="1"/>
          </p:cNvSpPr>
          <p:nvPr/>
        </p:nvSpPr>
        <p:spPr bwMode="auto">
          <a:xfrm>
            <a:off x="2614613" y="1998663"/>
            <a:ext cx="2455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0" name="矩形 22"/>
          <p:cNvSpPr>
            <a:spLocks noChangeArrowheads="1"/>
          </p:cNvSpPr>
          <p:nvPr/>
        </p:nvSpPr>
        <p:spPr bwMode="auto">
          <a:xfrm>
            <a:off x="2614613"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1" name="文本框 23"/>
          <p:cNvSpPr txBox="1">
            <a:spLocks noChangeArrowheads="1"/>
          </p:cNvSpPr>
          <p:nvPr/>
        </p:nvSpPr>
        <p:spPr bwMode="auto">
          <a:xfrm>
            <a:off x="2614613" y="4541838"/>
            <a:ext cx="2455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2" name="矩形 24"/>
          <p:cNvSpPr>
            <a:spLocks noChangeArrowheads="1"/>
          </p:cNvSpPr>
          <p:nvPr/>
        </p:nvSpPr>
        <p:spPr bwMode="auto">
          <a:xfrm>
            <a:off x="8632825" y="2265363"/>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3" name="文本框 25"/>
          <p:cNvSpPr txBox="1">
            <a:spLocks noChangeArrowheads="1"/>
          </p:cNvSpPr>
          <p:nvPr/>
        </p:nvSpPr>
        <p:spPr bwMode="auto">
          <a:xfrm>
            <a:off x="8632825" y="1998663"/>
            <a:ext cx="24542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13334" name="矩形 26"/>
          <p:cNvSpPr>
            <a:spLocks noChangeArrowheads="1"/>
          </p:cNvSpPr>
          <p:nvPr/>
        </p:nvSpPr>
        <p:spPr bwMode="auto">
          <a:xfrm>
            <a:off x="8632825" y="4808538"/>
            <a:ext cx="321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200">
                <a:solidFill>
                  <a:schemeClr val="bg1"/>
                </a:solidFill>
                <a:latin typeface="Arial" pitchFamily="34" charset="0"/>
              </a:rPr>
              <a:t>Happiness is not about being immortal nor having food or rights in one's hand. It’s about having each tiny wish come true, or having something to eat when you are hungry or having someone's love when you need love. </a:t>
            </a:r>
            <a:r>
              <a:rPr lang="zh-CN" altLang="en-US" sz="1200">
                <a:solidFill>
                  <a:schemeClr val="bg1"/>
                </a:solidFill>
                <a:latin typeface="Arial" pitchFamily="34" charset="0"/>
              </a:rPr>
              <a:t>　</a:t>
            </a:r>
            <a:endParaRPr lang="zh-CN" altLang="en-US" sz="1200">
              <a:solidFill>
                <a:schemeClr val="bg1"/>
              </a:solidFill>
              <a:latin typeface="Arial" pitchFamily="34" charset="0"/>
              <a:cs typeface="Arial" pitchFamily="34" charset="0"/>
            </a:endParaRPr>
          </a:p>
        </p:txBody>
      </p:sp>
      <p:sp>
        <p:nvSpPr>
          <p:cNvPr id="13335" name="文本框 27"/>
          <p:cNvSpPr txBox="1">
            <a:spLocks noChangeArrowheads="1"/>
          </p:cNvSpPr>
          <p:nvPr/>
        </p:nvSpPr>
        <p:spPr bwMode="auto">
          <a:xfrm>
            <a:off x="8632825" y="454183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grpSp>
        <p:nvGrpSpPr>
          <p:cNvPr id="13336" name="组合 28"/>
          <p:cNvGrpSpPr>
            <a:grpSpLocks/>
          </p:cNvGrpSpPr>
          <p:nvPr/>
        </p:nvGrpSpPr>
        <p:grpSpPr bwMode="auto">
          <a:xfrm>
            <a:off x="6523038" y="1668463"/>
            <a:ext cx="1944687" cy="1943100"/>
            <a:chOff x="0" y="0"/>
            <a:chExt cx="1944000" cy="1944000"/>
          </a:xfrm>
        </p:grpSpPr>
        <p:grpSp>
          <p:nvGrpSpPr>
            <p:cNvPr id="11299" name="组合 29"/>
            <p:cNvGrpSpPr>
              <a:grpSpLocks/>
            </p:cNvGrpSpPr>
            <p:nvPr/>
          </p:nvGrpSpPr>
          <p:grpSpPr bwMode="auto">
            <a:xfrm>
              <a:off x="0" y="0"/>
              <a:ext cx="1944000" cy="1944000"/>
              <a:chOff x="0" y="0"/>
              <a:chExt cx="1944000" cy="1944000"/>
            </a:xfrm>
          </p:grpSpPr>
          <p:grpSp>
            <p:nvGrpSpPr>
              <p:cNvPr id="11301" name="组合 31"/>
              <p:cNvGrpSpPr>
                <a:grpSpLocks/>
              </p:cNvGrpSpPr>
              <p:nvPr/>
            </p:nvGrpSpPr>
            <p:grpSpPr bwMode="auto">
              <a:xfrm>
                <a:off x="0" y="0"/>
                <a:ext cx="1944000" cy="1944000"/>
                <a:chOff x="0" y="0"/>
                <a:chExt cx="1944000" cy="1944000"/>
              </a:xfrm>
            </p:grpSpPr>
            <p:sp>
              <p:nvSpPr>
                <p:cNvPr id="11305" name="椭圆 35"/>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headEnd/>
                  <a:tailEnd/>
                </a:ln>
              </p:spPr>
              <p:txBody>
                <a:bodyPr anchor="ctr"/>
                <a:lstStyle/>
                <a:p>
                  <a:pPr algn="ctr" eaLnBrk="1" hangingPunct="1"/>
                  <a:endParaRPr lang="zh-CN" altLang="en-US">
                    <a:solidFill>
                      <a:srgbClr val="FFFFFF"/>
                    </a:solidFill>
                  </a:endParaRPr>
                </a:p>
              </p:txBody>
            </p:sp>
            <p:sp>
              <p:nvSpPr>
                <p:cNvPr id="11306"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302" name="组合 32"/>
              <p:cNvGrpSpPr>
                <a:grpSpLocks/>
              </p:cNvGrpSpPr>
              <p:nvPr/>
            </p:nvGrpSpPr>
            <p:grpSpPr bwMode="auto">
              <a:xfrm>
                <a:off x="400573" y="1074071"/>
                <a:ext cx="1128741" cy="531844"/>
                <a:chOff x="0" y="0"/>
                <a:chExt cx="1128741" cy="531844"/>
              </a:xfrm>
            </p:grpSpPr>
            <p:sp>
              <p:nvSpPr>
                <p:cNvPr id="11303" name="文本框 33"/>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E6991"/>
                      </a:solidFill>
                      <a:latin typeface="Arial" pitchFamily="34" charset="0"/>
                      <a:cs typeface="Arial" pitchFamily="34" charset="0"/>
                    </a:rPr>
                    <a:t>15%</a:t>
                  </a:r>
                  <a:endParaRPr lang="zh-CN" altLang="en-US" sz="2000">
                    <a:solidFill>
                      <a:srgbClr val="1E6991"/>
                    </a:solidFill>
                    <a:latin typeface="Arial" pitchFamily="34" charset="0"/>
                    <a:cs typeface="Arial" pitchFamily="34" charset="0"/>
                  </a:endParaRPr>
                </a:p>
              </p:txBody>
            </p:sp>
            <p:cxnSp>
              <p:nvCxnSpPr>
                <p:cNvPr id="11304" name="直接连接符 34"/>
                <p:cNvCxnSpPr>
                  <a:cxnSpLocks noChangeShapeType="1"/>
                </p:cNvCxnSpPr>
                <p:nvPr/>
              </p:nvCxnSpPr>
              <p:spPr bwMode="auto">
                <a:xfrm>
                  <a:off x="-665" y="-424"/>
                  <a:ext cx="1129901" cy="0"/>
                </a:xfrm>
                <a:prstGeom prst="line">
                  <a:avLst/>
                </a:prstGeom>
                <a:noFill/>
                <a:ln w="22225" cap="rnd">
                  <a:solidFill>
                    <a:srgbClr val="1E6991"/>
                  </a:solidFill>
                  <a:round/>
                  <a:headEnd/>
                  <a:tailEnd/>
                </a:ln>
                <a:extLst>
                  <a:ext uri="{909E8E84-426E-40DD-AFC4-6F175D3DCCD1}">
                    <a14:hiddenFill xmlns:a14="http://schemas.microsoft.com/office/drawing/2010/main">
                      <a:noFill/>
                    </a14:hiddenFill>
                  </a:ext>
                </a:extLst>
              </p:spPr>
            </p:cxnSp>
          </p:grpSp>
        </p:grpSp>
        <p:sp>
          <p:nvSpPr>
            <p:cNvPr id="11300" name="Freeform 253"/>
            <p:cNvSpPr>
              <a:spLocks noEditPoints="1"/>
            </p:cNvSpPr>
            <p:nvPr/>
          </p:nvSpPr>
          <p:spPr bwMode="auto">
            <a:xfrm>
              <a:off x="682269" y="380683"/>
              <a:ext cx="657385" cy="536360"/>
            </a:xfrm>
            <a:custGeom>
              <a:avLst/>
              <a:gdLst>
                <a:gd name="T0" fmla="*/ 523473 w 108"/>
                <a:gd name="T1" fmla="*/ 536360 h 88"/>
                <a:gd name="T2" fmla="*/ 505213 w 108"/>
                <a:gd name="T3" fmla="*/ 268180 h 88"/>
                <a:gd name="T4" fmla="*/ 480865 w 108"/>
                <a:gd name="T5" fmla="*/ 426650 h 88"/>
                <a:gd name="T6" fmla="*/ 657385 w 108"/>
                <a:gd name="T7" fmla="*/ 0 h 88"/>
                <a:gd name="T8" fmla="*/ 553908 w 108"/>
                <a:gd name="T9" fmla="*/ 201135 h 88"/>
                <a:gd name="T10" fmla="*/ 486952 w 108"/>
                <a:gd name="T11" fmla="*/ 146280 h 88"/>
                <a:gd name="T12" fmla="*/ 407822 w 108"/>
                <a:gd name="T13" fmla="*/ 408365 h 88"/>
                <a:gd name="T14" fmla="*/ 219128 w 108"/>
                <a:gd name="T15" fmla="*/ 438840 h 88"/>
                <a:gd name="T16" fmla="*/ 115651 w 108"/>
                <a:gd name="T17" fmla="*/ 377890 h 88"/>
                <a:gd name="T18" fmla="*/ 0 w 108"/>
                <a:gd name="T19" fmla="*/ 335225 h 88"/>
                <a:gd name="T20" fmla="*/ 146086 w 108"/>
                <a:gd name="T21" fmla="*/ 292560 h 88"/>
                <a:gd name="T22" fmla="*/ 182607 w 108"/>
                <a:gd name="T23" fmla="*/ 347415 h 88"/>
                <a:gd name="T24" fmla="*/ 261737 w 108"/>
                <a:gd name="T25" fmla="*/ 176755 h 88"/>
                <a:gd name="T26" fmla="*/ 395648 w 108"/>
                <a:gd name="T27" fmla="*/ 304750 h 88"/>
                <a:gd name="T28" fmla="*/ 413909 w 108"/>
                <a:gd name="T29" fmla="*/ 109710 h 88"/>
                <a:gd name="T30" fmla="*/ 468691 w 108"/>
                <a:gd name="T31" fmla="*/ 67045 h 88"/>
                <a:gd name="T32" fmla="*/ 547821 w 108"/>
                <a:gd name="T33" fmla="*/ 0 h 88"/>
                <a:gd name="T34" fmla="*/ 133912 w 108"/>
                <a:gd name="T35" fmla="*/ 536360 h 88"/>
                <a:gd name="T36" fmla="*/ 170433 w 108"/>
                <a:gd name="T37" fmla="*/ 487600 h 88"/>
                <a:gd name="T38" fmla="*/ 133912 w 108"/>
                <a:gd name="T39" fmla="*/ 475410 h 88"/>
                <a:gd name="T40" fmla="*/ 60869 w 108"/>
                <a:gd name="T41" fmla="*/ 536360 h 88"/>
                <a:gd name="T42" fmla="*/ 103477 w 108"/>
                <a:gd name="T43" fmla="*/ 432745 h 88"/>
                <a:gd name="T44" fmla="*/ 60869 w 108"/>
                <a:gd name="T45" fmla="*/ 438840 h 88"/>
                <a:gd name="T46" fmla="*/ 200868 w 108"/>
                <a:gd name="T47" fmla="*/ 536360 h 88"/>
                <a:gd name="T48" fmla="*/ 243476 w 108"/>
                <a:gd name="T49" fmla="*/ 475410 h 88"/>
                <a:gd name="T50" fmla="*/ 200868 w 108"/>
                <a:gd name="T51" fmla="*/ 487600 h 88"/>
                <a:gd name="T52" fmla="*/ 273910 w 108"/>
                <a:gd name="T53" fmla="*/ 536360 h 88"/>
                <a:gd name="T54" fmla="*/ 310432 w 108"/>
                <a:gd name="T55" fmla="*/ 377890 h 88"/>
                <a:gd name="T56" fmla="*/ 273910 w 108"/>
                <a:gd name="T57" fmla="*/ 414460 h 88"/>
                <a:gd name="T58" fmla="*/ 340866 w 108"/>
                <a:gd name="T59" fmla="*/ 536360 h 88"/>
                <a:gd name="T60" fmla="*/ 383475 w 108"/>
                <a:gd name="T61" fmla="*/ 444935 h 88"/>
                <a:gd name="T62" fmla="*/ 340866 w 108"/>
                <a:gd name="T63" fmla="*/ 536360 h 88"/>
                <a:gd name="T64" fmla="*/ 450430 w 108"/>
                <a:gd name="T65" fmla="*/ 536360 h 88"/>
                <a:gd name="T66" fmla="*/ 413909 w 108"/>
                <a:gd name="T67" fmla="*/ 45712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37"/>
          <p:cNvGrpSpPr>
            <a:grpSpLocks/>
          </p:cNvGrpSpPr>
          <p:nvPr/>
        </p:nvGrpSpPr>
        <p:grpSpPr bwMode="auto">
          <a:xfrm>
            <a:off x="6523038" y="4211638"/>
            <a:ext cx="1944687" cy="1943100"/>
            <a:chOff x="0" y="0"/>
            <a:chExt cx="1944000" cy="1944000"/>
          </a:xfrm>
        </p:grpSpPr>
        <p:grpSp>
          <p:nvGrpSpPr>
            <p:cNvPr id="11292" name="组合 38"/>
            <p:cNvGrpSpPr>
              <a:grpSpLocks/>
            </p:cNvGrpSpPr>
            <p:nvPr/>
          </p:nvGrpSpPr>
          <p:grpSpPr bwMode="auto">
            <a:xfrm>
              <a:off x="0" y="0"/>
              <a:ext cx="1944000" cy="1944000"/>
              <a:chOff x="0" y="0"/>
              <a:chExt cx="1944000" cy="1944000"/>
            </a:xfrm>
          </p:grpSpPr>
          <p:sp>
            <p:nvSpPr>
              <p:cNvPr id="11297" name="椭圆 43"/>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headEnd/>
                <a:tailEnd/>
              </a:ln>
            </p:spPr>
            <p:txBody>
              <a:bodyPr anchor="ctr"/>
              <a:lstStyle/>
              <a:p>
                <a:pPr algn="ctr" eaLnBrk="1" hangingPunct="1"/>
                <a:endParaRPr lang="zh-CN" altLang="en-US">
                  <a:solidFill>
                    <a:srgbClr val="FFFFFF"/>
                  </a:solidFill>
                </a:endParaRPr>
              </a:p>
            </p:txBody>
          </p:sp>
          <p:sp>
            <p:nvSpPr>
              <p:cNvPr id="11298"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293" name="组合 39"/>
            <p:cNvGrpSpPr>
              <a:grpSpLocks/>
            </p:cNvGrpSpPr>
            <p:nvPr/>
          </p:nvGrpSpPr>
          <p:grpSpPr bwMode="auto">
            <a:xfrm>
              <a:off x="400573" y="1074071"/>
              <a:ext cx="1128741" cy="531844"/>
              <a:chOff x="0" y="0"/>
              <a:chExt cx="1128741" cy="531844"/>
            </a:xfrm>
          </p:grpSpPr>
          <p:sp>
            <p:nvSpPr>
              <p:cNvPr id="11295" name="文本框 41"/>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E6991"/>
                    </a:solidFill>
                    <a:latin typeface="Arial" pitchFamily="34" charset="0"/>
                    <a:cs typeface="Arial" pitchFamily="34" charset="0"/>
                  </a:rPr>
                  <a:t>60%</a:t>
                </a:r>
                <a:endParaRPr lang="zh-CN" altLang="en-US" sz="2000">
                  <a:solidFill>
                    <a:srgbClr val="1E6991"/>
                  </a:solidFill>
                  <a:latin typeface="Arial" pitchFamily="34" charset="0"/>
                  <a:cs typeface="Arial" pitchFamily="34" charset="0"/>
                </a:endParaRPr>
              </a:p>
            </p:txBody>
          </p:sp>
          <p:cxnSp>
            <p:nvCxnSpPr>
              <p:cNvPr id="11296" name="直接连接符 42"/>
              <p:cNvCxnSpPr>
                <a:cxnSpLocks noChangeShapeType="1"/>
              </p:cNvCxnSpPr>
              <p:nvPr/>
            </p:nvCxnSpPr>
            <p:spPr bwMode="auto">
              <a:xfrm>
                <a:off x="-665" y="-424"/>
                <a:ext cx="1129901" cy="0"/>
              </a:xfrm>
              <a:prstGeom prst="line">
                <a:avLst/>
              </a:prstGeom>
              <a:noFill/>
              <a:ln w="22225" cap="rnd">
                <a:solidFill>
                  <a:srgbClr val="1E6991"/>
                </a:solidFill>
                <a:round/>
                <a:headEnd/>
                <a:tailEnd/>
              </a:ln>
              <a:extLst>
                <a:ext uri="{909E8E84-426E-40DD-AFC4-6F175D3DCCD1}">
                  <a14:hiddenFill xmlns:a14="http://schemas.microsoft.com/office/drawing/2010/main">
                    <a:noFill/>
                  </a14:hiddenFill>
                </a:ext>
              </a:extLst>
            </p:spPr>
          </p:cxnSp>
        </p:grpSp>
        <p:sp>
          <p:nvSpPr>
            <p:cNvPr id="11294" name="Freeform 298"/>
            <p:cNvSpPr>
              <a:spLocks noEditPoints="1"/>
            </p:cNvSpPr>
            <p:nvPr/>
          </p:nvSpPr>
          <p:spPr bwMode="auto">
            <a:xfrm>
              <a:off x="652753" y="442655"/>
              <a:ext cx="624379" cy="517106"/>
            </a:xfrm>
            <a:custGeom>
              <a:avLst/>
              <a:gdLst>
                <a:gd name="T0" fmla="*/ 116306 w 102"/>
                <a:gd name="T1" fmla="*/ 200759 h 85"/>
                <a:gd name="T2" fmla="*/ 55092 w 102"/>
                <a:gd name="T3" fmla="*/ 194675 h 85"/>
                <a:gd name="T4" fmla="*/ 110185 w 102"/>
                <a:gd name="T5" fmla="*/ 212926 h 85"/>
                <a:gd name="T6" fmla="*/ 171398 w 102"/>
                <a:gd name="T7" fmla="*/ 225093 h 85"/>
                <a:gd name="T8" fmla="*/ 538680 w 102"/>
                <a:gd name="T9" fmla="*/ 310264 h 85"/>
                <a:gd name="T10" fmla="*/ 624379 w 102"/>
                <a:gd name="T11" fmla="*/ 285929 h 85"/>
                <a:gd name="T12" fmla="*/ 538680 w 102"/>
                <a:gd name="T13" fmla="*/ 517106 h 85"/>
                <a:gd name="T14" fmla="*/ 428495 w 102"/>
                <a:gd name="T15" fmla="*/ 438019 h 85"/>
                <a:gd name="T16" fmla="*/ 18364 w 102"/>
                <a:gd name="T17" fmla="*/ 395434 h 85"/>
                <a:gd name="T18" fmla="*/ 0 w 102"/>
                <a:gd name="T19" fmla="*/ 352849 h 85"/>
                <a:gd name="T20" fmla="*/ 0 w 102"/>
                <a:gd name="T21" fmla="*/ 310264 h 85"/>
                <a:gd name="T22" fmla="*/ 189762 w 102"/>
                <a:gd name="T23" fmla="*/ 322431 h 85"/>
                <a:gd name="T24" fmla="*/ 330554 w 102"/>
                <a:gd name="T25" fmla="*/ 273762 h 85"/>
                <a:gd name="T26" fmla="*/ 244855 w 102"/>
                <a:gd name="T27" fmla="*/ 225093 h 85"/>
                <a:gd name="T28" fmla="*/ 526437 w 102"/>
                <a:gd name="T29" fmla="*/ 304180 h 85"/>
                <a:gd name="T30" fmla="*/ 116306 w 102"/>
                <a:gd name="T31" fmla="*/ 194675 h 85"/>
                <a:gd name="T32" fmla="*/ 189762 w 102"/>
                <a:gd name="T33" fmla="*/ 225093 h 85"/>
                <a:gd name="T34" fmla="*/ 183641 w 102"/>
                <a:gd name="T35" fmla="*/ 261595 h 85"/>
                <a:gd name="T36" fmla="*/ 30607 w 102"/>
                <a:gd name="T37" fmla="*/ 231177 h 85"/>
                <a:gd name="T38" fmla="*/ 36728 w 102"/>
                <a:gd name="T39" fmla="*/ 188592 h 85"/>
                <a:gd name="T40" fmla="*/ 67335 w 102"/>
                <a:gd name="T41" fmla="*/ 182508 h 85"/>
                <a:gd name="T42" fmla="*/ 232612 w 102"/>
                <a:gd name="T43" fmla="*/ 164257 h 85"/>
                <a:gd name="T44" fmla="*/ 189762 w 102"/>
                <a:gd name="T45" fmla="*/ 79087 h 85"/>
                <a:gd name="T46" fmla="*/ 183641 w 102"/>
                <a:gd name="T47" fmla="*/ 85170 h 85"/>
                <a:gd name="T48" fmla="*/ 226490 w 102"/>
                <a:gd name="T49" fmla="*/ 170341 h 85"/>
                <a:gd name="T50" fmla="*/ 232612 w 102"/>
                <a:gd name="T51" fmla="*/ 164257 h 85"/>
                <a:gd name="T52" fmla="*/ 244855 w 102"/>
                <a:gd name="T53" fmla="*/ 164257 h 85"/>
                <a:gd name="T54" fmla="*/ 244855 w 102"/>
                <a:gd name="T55" fmla="*/ 194675 h 85"/>
                <a:gd name="T56" fmla="*/ 208126 w 102"/>
                <a:gd name="T57" fmla="*/ 212926 h 85"/>
                <a:gd name="T58" fmla="*/ 140791 w 102"/>
                <a:gd name="T59" fmla="*/ 73003 h 85"/>
                <a:gd name="T60" fmla="*/ 177520 w 102"/>
                <a:gd name="T61" fmla="*/ 54752 h 85"/>
                <a:gd name="T62" fmla="*/ 226490 w 102"/>
                <a:gd name="T63" fmla="*/ 115588 h 85"/>
                <a:gd name="T64" fmla="*/ 275461 w 102"/>
                <a:gd name="T65" fmla="*/ 66920 h 85"/>
                <a:gd name="T66" fmla="*/ 263219 w 102"/>
                <a:gd name="T67" fmla="*/ 115588 h 85"/>
                <a:gd name="T68" fmla="*/ 287704 w 102"/>
                <a:gd name="T69" fmla="*/ 73003 h 85"/>
                <a:gd name="T70" fmla="*/ 299947 w 102"/>
                <a:gd name="T71" fmla="*/ 18251 h 85"/>
                <a:gd name="T72" fmla="*/ 263219 w 102"/>
                <a:gd name="T73" fmla="*/ 60836 h 85"/>
                <a:gd name="T74" fmla="*/ 250976 w 102"/>
                <a:gd name="T75" fmla="*/ 127756 h 85"/>
                <a:gd name="T76" fmla="*/ 281583 w 102"/>
                <a:gd name="T77" fmla="*/ 146006 h 85"/>
                <a:gd name="T78" fmla="*/ 342796 w 102"/>
                <a:gd name="T79" fmla="*/ 18251 h 85"/>
                <a:gd name="T80" fmla="*/ 306068 w 102"/>
                <a:gd name="T81" fmla="*/ 0 h 85"/>
                <a:gd name="T82" fmla="*/ 287704 w 102"/>
                <a:gd name="T83" fmla="*/ 18251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53" name="组合 45"/>
          <p:cNvGrpSpPr>
            <a:grpSpLocks/>
          </p:cNvGrpSpPr>
          <p:nvPr/>
        </p:nvGrpSpPr>
        <p:grpSpPr bwMode="auto">
          <a:xfrm>
            <a:off x="506413" y="4211638"/>
            <a:ext cx="1943100" cy="1943100"/>
            <a:chOff x="0" y="0"/>
            <a:chExt cx="1944000" cy="1944000"/>
          </a:xfrm>
        </p:grpSpPr>
        <p:grpSp>
          <p:nvGrpSpPr>
            <p:cNvPr id="11285" name="组合 46"/>
            <p:cNvGrpSpPr>
              <a:grpSpLocks/>
            </p:cNvGrpSpPr>
            <p:nvPr/>
          </p:nvGrpSpPr>
          <p:grpSpPr bwMode="auto">
            <a:xfrm>
              <a:off x="0" y="0"/>
              <a:ext cx="1944000" cy="1944000"/>
              <a:chOff x="0" y="0"/>
              <a:chExt cx="1944000" cy="1944000"/>
            </a:xfrm>
          </p:grpSpPr>
          <p:sp>
            <p:nvSpPr>
              <p:cNvPr id="11290" name="椭圆 51"/>
              <p:cNvSpPr>
                <a:spLocks noChangeArrowheads="1"/>
              </p:cNvSpPr>
              <p:nvPr/>
            </p:nvSpPr>
            <p:spPr bwMode="auto">
              <a:xfrm>
                <a:off x="0" y="0"/>
                <a:ext cx="1944000" cy="1944000"/>
              </a:xfrm>
              <a:prstGeom prst="ellipse">
                <a:avLst/>
              </a:prstGeom>
              <a:solidFill>
                <a:schemeClr val="bg1">
                  <a:alpha val="70195"/>
                </a:schemeClr>
              </a:solidFill>
              <a:ln w="63500">
                <a:solidFill>
                  <a:srgbClr val="D9D9D9"/>
                </a:solidFill>
                <a:round/>
                <a:headEnd/>
                <a:tailEnd/>
              </a:ln>
            </p:spPr>
            <p:txBody>
              <a:bodyPr anchor="ctr"/>
              <a:lstStyle/>
              <a:p>
                <a:pPr algn="ctr" eaLnBrk="1" hangingPunct="1"/>
                <a:endParaRPr lang="zh-CN" altLang="en-US">
                  <a:solidFill>
                    <a:srgbClr val="FFFFFF"/>
                  </a:solidFill>
                </a:endParaRPr>
              </a:p>
            </p:txBody>
          </p:sp>
          <p:sp>
            <p:nvSpPr>
              <p:cNvPr id="11291"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1286" name="组合 47"/>
            <p:cNvGrpSpPr>
              <a:grpSpLocks/>
            </p:cNvGrpSpPr>
            <p:nvPr/>
          </p:nvGrpSpPr>
          <p:grpSpPr bwMode="auto">
            <a:xfrm>
              <a:off x="400573" y="1074071"/>
              <a:ext cx="1128741" cy="531844"/>
              <a:chOff x="0" y="0"/>
              <a:chExt cx="1128741" cy="531844"/>
            </a:xfrm>
          </p:grpSpPr>
          <p:sp>
            <p:nvSpPr>
              <p:cNvPr id="11288" name="文本框 49"/>
              <p:cNvSpPr txBox="1">
                <a:spLocks noChangeArrowheads="1"/>
              </p:cNvSpPr>
              <p:nvPr/>
            </p:nvSpPr>
            <p:spPr bwMode="auto">
              <a:xfrm>
                <a:off x="70391" y="131734"/>
                <a:ext cx="1002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E6991"/>
                    </a:solidFill>
                    <a:latin typeface="Arial" pitchFamily="34" charset="0"/>
                    <a:cs typeface="Arial" pitchFamily="34" charset="0"/>
                  </a:rPr>
                  <a:t>50%</a:t>
                </a:r>
                <a:endParaRPr lang="zh-CN" altLang="en-US" sz="2000">
                  <a:solidFill>
                    <a:srgbClr val="1E6991"/>
                  </a:solidFill>
                  <a:latin typeface="Arial" pitchFamily="34" charset="0"/>
                  <a:cs typeface="Arial" pitchFamily="34" charset="0"/>
                </a:endParaRPr>
              </a:p>
            </p:txBody>
          </p:sp>
          <p:cxnSp>
            <p:nvCxnSpPr>
              <p:cNvPr id="11289" name="直接连接符 50"/>
              <p:cNvCxnSpPr>
                <a:cxnSpLocks noChangeShapeType="1"/>
              </p:cNvCxnSpPr>
              <p:nvPr/>
            </p:nvCxnSpPr>
            <p:spPr bwMode="auto">
              <a:xfrm>
                <a:off x="-338" y="-424"/>
                <a:ext cx="1129235" cy="0"/>
              </a:xfrm>
              <a:prstGeom prst="line">
                <a:avLst/>
              </a:prstGeom>
              <a:noFill/>
              <a:ln w="22225" cap="rnd">
                <a:solidFill>
                  <a:srgbClr val="1E6991"/>
                </a:solidFill>
                <a:round/>
                <a:headEnd/>
                <a:tailEnd/>
              </a:ln>
              <a:extLst>
                <a:ext uri="{909E8E84-426E-40DD-AFC4-6F175D3DCCD1}">
                  <a14:hiddenFill xmlns:a14="http://schemas.microsoft.com/office/drawing/2010/main">
                    <a:noFill/>
                  </a14:hiddenFill>
                </a:ext>
              </a:extLst>
            </p:spPr>
          </p:cxnSp>
        </p:grpSp>
        <p:sp>
          <p:nvSpPr>
            <p:cNvPr id="11287" name="Freeform 320"/>
            <p:cNvSpPr>
              <a:spLocks noEditPoints="1"/>
            </p:cNvSpPr>
            <p:nvPr/>
          </p:nvSpPr>
          <p:spPr bwMode="auto">
            <a:xfrm>
              <a:off x="675110" y="415113"/>
              <a:ext cx="566616" cy="506104"/>
            </a:xfrm>
            <a:custGeom>
              <a:avLst/>
              <a:gdLst>
                <a:gd name="T0" fmla="*/ 103575 w 93"/>
                <a:gd name="T1" fmla="*/ 109757 h 83"/>
                <a:gd name="T2" fmla="*/ 54834 w 93"/>
                <a:gd name="T3" fmla="*/ 170734 h 83"/>
                <a:gd name="T4" fmla="*/ 511782 w 93"/>
                <a:gd name="T5" fmla="*/ 451225 h 83"/>
                <a:gd name="T6" fmla="*/ 426485 w 93"/>
                <a:gd name="T7" fmla="*/ 170734 h 83"/>
                <a:gd name="T8" fmla="*/ 146223 w 93"/>
                <a:gd name="T9" fmla="*/ 207320 h 83"/>
                <a:gd name="T10" fmla="*/ 146223 w 93"/>
                <a:gd name="T11" fmla="*/ 109757 h 83"/>
                <a:gd name="T12" fmla="*/ 182779 w 93"/>
                <a:gd name="T13" fmla="*/ 79269 h 83"/>
                <a:gd name="T14" fmla="*/ 280262 w 93"/>
                <a:gd name="T15" fmla="*/ 0 h 83"/>
                <a:gd name="T16" fmla="*/ 383837 w 93"/>
                <a:gd name="T17" fmla="*/ 79269 h 83"/>
                <a:gd name="T18" fmla="*/ 426485 w 93"/>
                <a:gd name="T19" fmla="*/ 109757 h 83"/>
                <a:gd name="T20" fmla="*/ 566616 w 93"/>
                <a:gd name="T21" fmla="*/ 109757 h 83"/>
                <a:gd name="T22" fmla="*/ 566616 w 93"/>
                <a:gd name="T23" fmla="*/ 481713 h 83"/>
                <a:gd name="T24" fmla="*/ 542245 w 93"/>
                <a:gd name="T25" fmla="*/ 506104 h 83"/>
                <a:gd name="T26" fmla="*/ 0 w 93"/>
                <a:gd name="T27" fmla="*/ 506104 h 83"/>
                <a:gd name="T28" fmla="*/ 0 w 93"/>
                <a:gd name="T29" fmla="*/ 140246 h 83"/>
                <a:gd name="T30" fmla="*/ 30463 w 93"/>
                <a:gd name="T31" fmla="*/ 109757 h 83"/>
                <a:gd name="T32" fmla="*/ 85297 w 93"/>
                <a:gd name="T33" fmla="*/ 426835 h 83"/>
                <a:gd name="T34" fmla="*/ 237613 w 93"/>
                <a:gd name="T35" fmla="*/ 378054 h 83"/>
                <a:gd name="T36" fmla="*/ 176687 w 93"/>
                <a:gd name="T37" fmla="*/ 384151 h 83"/>
                <a:gd name="T38" fmla="*/ 176687 w 93"/>
                <a:gd name="T39" fmla="*/ 365858 h 83"/>
                <a:gd name="T40" fmla="*/ 158409 w 93"/>
                <a:gd name="T41" fmla="*/ 359761 h 83"/>
                <a:gd name="T42" fmla="*/ 158409 w 93"/>
                <a:gd name="T43" fmla="*/ 371956 h 83"/>
                <a:gd name="T44" fmla="*/ 127946 w 93"/>
                <a:gd name="T45" fmla="*/ 359761 h 83"/>
                <a:gd name="T46" fmla="*/ 213243 w 93"/>
                <a:gd name="T47" fmla="*/ 256101 h 83"/>
                <a:gd name="T48" fmla="*/ 140131 w 93"/>
                <a:gd name="T49" fmla="*/ 347565 h 83"/>
                <a:gd name="T50" fmla="*/ 146223 w 93"/>
                <a:gd name="T51" fmla="*/ 347565 h 83"/>
                <a:gd name="T52" fmla="*/ 182779 w 93"/>
                <a:gd name="T53" fmla="*/ 347565 h 83"/>
                <a:gd name="T54" fmla="*/ 182779 w 93"/>
                <a:gd name="T55" fmla="*/ 347565 h 83"/>
                <a:gd name="T56" fmla="*/ 188872 w 93"/>
                <a:gd name="T57" fmla="*/ 396347 h 83"/>
                <a:gd name="T58" fmla="*/ 219335 w 93"/>
                <a:gd name="T59" fmla="*/ 402444 h 83"/>
                <a:gd name="T60" fmla="*/ 188872 w 93"/>
                <a:gd name="T61" fmla="*/ 396347 h 83"/>
                <a:gd name="T62" fmla="*/ 268076 w 93"/>
                <a:gd name="T63" fmla="*/ 335370 h 83"/>
                <a:gd name="T64" fmla="*/ 475226 w 93"/>
                <a:gd name="T65" fmla="*/ 310980 h 83"/>
                <a:gd name="T66" fmla="*/ 268076 w 93"/>
                <a:gd name="T67" fmla="*/ 365858 h 83"/>
                <a:gd name="T68" fmla="*/ 359466 w 93"/>
                <a:gd name="T69" fmla="*/ 396347 h 83"/>
                <a:gd name="T70" fmla="*/ 268076 w 93"/>
                <a:gd name="T71" fmla="*/ 365858 h 83"/>
                <a:gd name="T72" fmla="*/ 268076 w 93"/>
                <a:gd name="T73" fmla="*/ 280491 h 83"/>
                <a:gd name="T74" fmla="*/ 475226 w 93"/>
                <a:gd name="T75" fmla="*/ 256101 h 83"/>
                <a:gd name="T76" fmla="*/ 237613 w 93"/>
                <a:gd name="T77" fmla="*/ 79269 h 83"/>
                <a:gd name="T78" fmla="*/ 316818 w 93"/>
                <a:gd name="T79" fmla="*/ 73172 h 83"/>
                <a:gd name="T80" fmla="*/ 249798 w 93"/>
                <a:gd name="T81" fmla="*/ 73172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61" name="直接连接符 53"/>
          <p:cNvCxnSpPr>
            <a:cxnSpLocks noChangeShapeType="1"/>
          </p:cNvCxnSpPr>
          <p:nvPr/>
        </p:nvCxnSpPr>
        <p:spPr bwMode="auto">
          <a:xfrm flipV="1">
            <a:off x="377825" y="3889375"/>
            <a:ext cx="11436350"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ppt_w</p:attrName>
                                        </p:attrNameLst>
                                      </p:cBhvr>
                                      <p:tavLst>
                                        <p:tav tm="0">
                                          <p:val>
                                            <p:fltVal val="0"/>
                                          </p:val>
                                        </p:tav>
                                        <p:tav tm="100000">
                                          <p:val>
                                            <p:strVal val="#ppt_w"/>
                                          </p:val>
                                        </p:tav>
                                      </p:tavLst>
                                    </p:anim>
                                    <p:anim calcmode="lin" valueType="num">
                                      <p:cBhvr>
                                        <p:cTn id="8" dur="500" fill="hold"/>
                                        <p:tgtEl>
                                          <p:spTgt spid="1332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3329"/>
                                        </p:tgtEl>
                                        <p:attrNameLst>
                                          <p:attrName>style.visibility</p:attrName>
                                        </p:attrNameLst>
                                      </p:cBhvr>
                                      <p:to>
                                        <p:strVal val="visible"/>
                                      </p:to>
                                    </p:set>
                                    <p:animEffect transition="in" filter="wipe(down)">
                                      <p:cBhvr>
                                        <p:cTn id="12" dur="500"/>
                                        <p:tgtEl>
                                          <p:spTgt spid="13329"/>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3328"/>
                                        </p:tgtEl>
                                        <p:attrNameLst>
                                          <p:attrName>style.visibility</p:attrName>
                                        </p:attrNameLst>
                                      </p:cBhvr>
                                      <p:to>
                                        <p:strVal val="visible"/>
                                      </p:to>
                                    </p:set>
                                    <p:animEffect transition="in" filter="dissolve">
                                      <p:cBhvr>
                                        <p:cTn id="16" dur="500"/>
                                        <p:tgtEl>
                                          <p:spTgt spid="13328"/>
                                        </p:tgtEl>
                                      </p:cBhvr>
                                    </p:animEffect>
                                  </p:childTnLst>
                                </p:cTn>
                              </p:par>
                            </p:childTnLst>
                          </p:cTn>
                        </p:par>
                        <p:par>
                          <p:cTn id="17" fill="hold" nodeType="afterGroup">
                            <p:stCondLst>
                              <p:cond delay="1500"/>
                            </p:stCondLst>
                            <p:childTnLst>
                              <p:par>
                                <p:cTn id="18" presetID="23" presetClass="entr" presetSubtype="16" fill="hold" nodeType="afterEffect">
                                  <p:stCondLst>
                                    <p:cond delay="0"/>
                                  </p:stCondLst>
                                  <p:childTnLst>
                                    <p:set>
                                      <p:cBhvr>
                                        <p:cTn id="19" dur="1" fill="hold">
                                          <p:stCondLst>
                                            <p:cond delay="0"/>
                                          </p:stCondLst>
                                        </p:cTn>
                                        <p:tgtEl>
                                          <p:spTgt spid="13353"/>
                                        </p:tgtEl>
                                        <p:attrNameLst>
                                          <p:attrName>style.visibility</p:attrName>
                                        </p:attrNameLst>
                                      </p:cBhvr>
                                      <p:to>
                                        <p:strVal val="visible"/>
                                      </p:to>
                                    </p:set>
                                    <p:anim calcmode="lin" valueType="num">
                                      <p:cBhvr>
                                        <p:cTn id="20" dur="500" fill="hold"/>
                                        <p:tgtEl>
                                          <p:spTgt spid="13353"/>
                                        </p:tgtEl>
                                        <p:attrNameLst>
                                          <p:attrName>ppt_w</p:attrName>
                                        </p:attrNameLst>
                                      </p:cBhvr>
                                      <p:tavLst>
                                        <p:tav tm="0">
                                          <p:val>
                                            <p:fltVal val="0"/>
                                          </p:val>
                                        </p:tav>
                                        <p:tav tm="100000">
                                          <p:val>
                                            <p:strVal val="#ppt_w"/>
                                          </p:val>
                                        </p:tav>
                                      </p:tavLst>
                                    </p:anim>
                                    <p:anim calcmode="lin" valueType="num">
                                      <p:cBhvr>
                                        <p:cTn id="21" dur="500" fill="hold"/>
                                        <p:tgtEl>
                                          <p:spTgt spid="13353"/>
                                        </p:tgtEl>
                                        <p:attrNameLst>
                                          <p:attrName>ppt_h</p:attrName>
                                        </p:attrNameLst>
                                      </p:cBhvr>
                                      <p:tavLst>
                                        <p:tav tm="0">
                                          <p:val>
                                            <p:fltVal val="0"/>
                                          </p:val>
                                        </p:tav>
                                        <p:tav tm="100000">
                                          <p:val>
                                            <p:strVal val="#ppt_h"/>
                                          </p:val>
                                        </p:tav>
                                      </p:tavLst>
                                    </p:anim>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331"/>
                                        </p:tgtEl>
                                        <p:attrNameLst>
                                          <p:attrName>style.visibility</p:attrName>
                                        </p:attrNameLst>
                                      </p:cBhvr>
                                      <p:to>
                                        <p:strVal val="visible"/>
                                      </p:to>
                                    </p:set>
                                    <p:animEffect transition="in" filter="wipe(down)">
                                      <p:cBhvr>
                                        <p:cTn id="25" dur="500"/>
                                        <p:tgtEl>
                                          <p:spTgt spid="13331"/>
                                        </p:tgtEl>
                                      </p:cBhvr>
                                    </p:animEffect>
                                  </p:childTnLst>
                                </p:cTn>
                              </p:par>
                            </p:childTnLst>
                          </p:cTn>
                        </p:par>
                        <p:par>
                          <p:cTn id="26" fill="hold" nodeType="afterGroup">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330"/>
                                        </p:tgtEl>
                                        <p:attrNameLst>
                                          <p:attrName>style.visibility</p:attrName>
                                        </p:attrNameLst>
                                      </p:cBhvr>
                                      <p:to>
                                        <p:strVal val="visible"/>
                                      </p:to>
                                    </p:set>
                                    <p:animEffect transition="in" filter="dissolve">
                                      <p:cBhvr>
                                        <p:cTn id="29" dur="500"/>
                                        <p:tgtEl>
                                          <p:spTgt spid="13330"/>
                                        </p:tgtEl>
                                      </p:cBhvr>
                                    </p:animEffect>
                                  </p:childTnLst>
                                </p:cTn>
                              </p:par>
                            </p:childTnLst>
                          </p:cTn>
                        </p:par>
                        <p:par>
                          <p:cTn id="30" fill="hold" nodeType="afterGroup">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3336"/>
                                        </p:tgtEl>
                                        <p:attrNameLst>
                                          <p:attrName>style.visibility</p:attrName>
                                        </p:attrNameLst>
                                      </p:cBhvr>
                                      <p:to>
                                        <p:strVal val="visible"/>
                                      </p:to>
                                    </p:set>
                                    <p:anim calcmode="lin" valueType="num">
                                      <p:cBhvr>
                                        <p:cTn id="33" dur="500" fill="hold"/>
                                        <p:tgtEl>
                                          <p:spTgt spid="13336"/>
                                        </p:tgtEl>
                                        <p:attrNameLst>
                                          <p:attrName>ppt_w</p:attrName>
                                        </p:attrNameLst>
                                      </p:cBhvr>
                                      <p:tavLst>
                                        <p:tav tm="0">
                                          <p:val>
                                            <p:fltVal val="0"/>
                                          </p:val>
                                        </p:tav>
                                        <p:tav tm="100000">
                                          <p:val>
                                            <p:strVal val="#ppt_w"/>
                                          </p:val>
                                        </p:tav>
                                      </p:tavLst>
                                    </p:anim>
                                    <p:anim calcmode="lin" valueType="num">
                                      <p:cBhvr>
                                        <p:cTn id="34" dur="500" fill="hold"/>
                                        <p:tgtEl>
                                          <p:spTgt spid="1333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3333"/>
                                        </p:tgtEl>
                                        <p:attrNameLst>
                                          <p:attrName>style.visibility</p:attrName>
                                        </p:attrNameLst>
                                      </p:cBhvr>
                                      <p:to>
                                        <p:strVal val="visible"/>
                                      </p:to>
                                    </p:set>
                                    <p:animEffect transition="in" filter="wipe(down)">
                                      <p:cBhvr>
                                        <p:cTn id="38" dur="500"/>
                                        <p:tgtEl>
                                          <p:spTgt spid="13333"/>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3332"/>
                                        </p:tgtEl>
                                        <p:attrNameLst>
                                          <p:attrName>style.visibility</p:attrName>
                                        </p:attrNameLst>
                                      </p:cBhvr>
                                      <p:to>
                                        <p:strVal val="visible"/>
                                      </p:to>
                                    </p:set>
                                    <p:animEffect transition="in" filter="dissolve">
                                      <p:cBhvr>
                                        <p:cTn id="42" dur="500"/>
                                        <p:tgtEl>
                                          <p:spTgt spid="13332"/>
                                        </p:tgtEl>
                                      </p:cBhvr>
                                    </p:animEffect>
                                  </p:childTnLst>
                                </p:cTn>
                              </p:par>
                            </p:childTnLst>
                          </p:cTn>
                        </p:par>
                        <p:par>
                          <p:cTn id="43" fill="hold" nodeType="afterGroup">
                            <p:stCondLst>
                              <p:cond delay="4500"/>
                            </p:stCondLst>
                            <p:childTnLst>
                              <p:par>
                                <p:cTn id="44" presetID="23" presetClass="entr" presetSubtype="16" fill="hold" nodeType="afterEffect">
                                  <p:stCondLst>
                                    <p:cond delay="0"/>
                                  </p:stCondLst>
                                  <p:childTnLst>
                                    <p:set>
                                      <p:cBhvr>
                                        <p:cTn id="45" dur="1" fill="hold">
                                          <p:stCondLst>
                                            <p:cond delay="0"/>
                                          </p:stCondLst>
                                        </p:cTn>
                                        <p:tgtEl>
                                          <p:spTgt spid="13345"/>
                                        </p:tgtEl>
                                        <p:attrNameLst>
                                          <p:attrName>style.visibility</p:attrName>
                                        </p:attrNameLst>
                                      </p:cBhvr>
                                      <p:to>
                                        <p:strVal val="visible"/>
                                      </p:to>
                                    </p:set>
                                    <p:anim calcmode="lin" valueType="num">
                                      <p:cBhvr>
                                        <p:cTn id="46" dur="500" fill="hold"/>
                                        <p:tgtEl>
                                          <p:spTgt spid="13345"/>
                                        </p:tgtEl>
                                        <p:attrNameLst>
                                          <p:attrName>ppt_w</p:attrName>
                                        </p:attrNameLst>
                                      </p:cBhvr>
                                      <p:tavLst>
                                        <p:tav tm="0">
                                          <p:val>
                                            <p:fltVal val="0"/>
                                          </p:val>
                                        </p:tav>
                                        <p:tav tm="100000">
                                          <p:val>
                                            <p:strVal val="#ppt_w"/>
                                          </p:val>
                                        </p:tav>
                                      </p:tavLst>
                                    </p:anim>
                                    <p:anim calcmode="lin" valueType="num">
                                      <p:cBhvr>
                                        <p:cTn id="47" dur="500" fill="hold"/>
                                        <p:tgtEl>
                                          <p:spTgt spid="1334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3335"/>
                                        </p:tgtEl>
                                        <p:attrNameLst>
                                          <p:attrName>style.visibility</p:attrName>
                                        </p:attrNameLst>
                                      </p:cBhvr>
                                      <p:to>
                                        <p:strVal val="visible"/>
                                      </p:to>
                                    </p:set>
                                    <p:animEffect transition="in" filter="wipe(down)">
                                      <p:cBhvr>
                                        <p:cTn id="51" dur="500"/>
                                        <p:tgtEl>
                                          <p:spTgt spid="13335"/>
                                        </p:tgtEl>
                                      </p:cBhvr>
                                    </p:animEffect>
                                  </p:childTnLst>
                                </p:cTn>
                              </p:par>
                            </p:childTnLst>
                          </p:cTn>
                        </p:par>
                        <p:par>
                          <p:cTn id="52" fill="hold" nodeType="afterGroup">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3334"/>
                                        </p:tgtEl>
                                        <p:attrNameLst>
                                          <p:attrName>style.visibility</p:attrName>
                                        </p:attrNameLst>
                                      </p:cBhvr>
                                      <p:to>
                                        <p:strVal val="visible"/>
                                      </p:to>
                                    </p:set>
                                    <p:animEffect transition="in" filter="dissolve">
                                      <p:cBhvr>
                                        <p:cTn id="55" dur="500"/>
                                        <p:tgtEl>
                                          <p:spTgt spid="13334"/>
                                        </p:tgtEl>
                                      </p:cBhvr>
                                    </p:animEffect>
                                  </p:childTnLst>
                                </p:cTn>
                              </p:par>
                            </p:childTnLst>
                          </p:cTn>
                        </p:par>
                        <p:par>
                          <p:cTn id="56" fill="hold" nodeType="afterGroup">
                            <p:stCondLst>
                              <p:cond delay="6000"/>
                            </p:stCondLst>
                            <p:childTnLst>
                              <p:par>
                                <p:cTn id="57" presetID="16" presetClass="entr" presetSubtype="37" fill="hold" nodeType="afterEffect">
                                  <p:stCondLst>
                                    <p:cond delay="0"/>
                                  </p:stCondLst>
                                  <p:childTnLst>
                                    <p:set>
                                      <p:cBhvr>
                                        <p:cTn id="58" dur="1" fill="hold">
                                          <p:stCondLst>
                                            <p:cond delay="0"/>
                                          </p:stCondLst>
                                        </p:cTn>
                                        <p:tgtEl>
                                          <p:spTgt spid="13361"/>
                                        </p:tgtEl>
                                        <p:attrNameLst>
                                          <p:attrName>style.visibility</p:attrName>
                                        </p:attrNameLst>
                                      </p:cBhvr>
                                      <p:to>
                                        <p:strVal val="visible"/>
                                      </p:to>
                                    </p:set>
                                    <p:animEffect transition="in" filter="barn(outVertical)">
                                      <p:cBhvr>
                                        <p:cTn id="59" dur="500"/>
                                        <p:tgtEl>
                                          <p:spTgt spid="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2290" name="文本框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229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229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229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2295" name="文本框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4" name="组合 7"/>
          <p:cNvGrpSpPr>
            <a:grpSpLocks/>
          </p:cNvGrpSpPr>
          <p:nvPr/>
        </p:nvGrpSpPr>
        <p:grpSpPr bwMode="auto">
          <a:xfrm>
            <a:off x="392113" y="1503363"/>
            <a:ext cx="9020175" cy="4946650"/>
            <a:chOff x="0" y="0"/>
            <a:chExt cx="9019765" cy="4894521"/>
          </a:xfrm>
        </p:grpSpPr>
        <p:sp>
          <p:nvSpPr>
            <p:cNvPr id="12301" name="矩形 8"/>
            <p:cNvSpPr>
              <a:spLocks noChangeArrowheads="1"/>
            </p:cNvSpPr>
            <p:nvPr/>
          </p:nvSpPr>
          <p:spPr bwMode="auto">
            <a:xfrm>
              <a:off x="0" y="0"/>
              <a:ext cx="9019765" cy="4894521"/>
            </a:xfrm>
            <a:prstGeom prst="rect">
              <a:avLst/>
            </a:prstGeom>
            <a:solidFill>
              <a:srgbClr val="F2F2F2">
                <a:alpha val="1294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aphicFrame>
          <p:nvGraphicFramePr>
            <p:cNvPr id="12302" name="图表 10"/>
            <p:cNvGraphicFramePr>
              <a:graphicFrameLocks/>
            </p:cNvGraphicFramePr>
            <p:nvPr/>
          </p:nvGraphicFramePr>
          <p:xfrm>
            <a:off x="27534" y="42507"/>
            <a:ext cx="8897336" cy="4872906"/>
          </p:xfrm>
          <a:graphic>
            <a:graphicData uri="http://schemas.openxmlformats.org/presentationml/2006/ole">
              <mc:AlternateContent xmlns:mc="http://schemas.openxmlformats.org/markup-compatibility/2006">
                <mc:Choice xmlns:v="urn:schemas-microsoft-com:vml" Requires="v">
                  <p:oleObj spid="_x0000_s12308" r:id="rId6" imgW="8907028" imgH="4932091" progId="Excel.Chart.8">
                    <p:embed/>
                  </p:oleObj>
                </mc:Choice>
                <mc:Fallback>
                  <p:oleObj r:id="rId6" imgW="8907028" imgH="4932091" progId="Excel.Chart.8">
                    <p:embed/>
                    <p:pic>
                      <p:nvPicPr>
                        <p:cNvPr id="0" name="图表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34" y="42507"/>
                          <a:ext cx="8897336" cy="48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4347" name="文本框 13"/>
          <p:cNvSpPr txBox="1">
            <a:spLocks noChangeArrowheads="1"/>
          </p:cNvSpPr>
          <p:nvPr/>
        </p:nvSpPr>
        <p:spPr bwMode="auto">
          <a:xfrm>
            <a:off x="600075" y="1165225"/>
            <a:ext cx="25923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solidFill>
                  <a:schemeClr val="bg1"/>
                </a:solidFill>
                <a:latin typeface="Arial" pitchFamily="34" charset="0"/>
                <a:cs typeface="Arial" pitchFamily="34" charset="0"/>
              </a:rPr>
              <a:t>ADD YOUR TITLE HERE</a:t>
            </a:r>
            <a:endParaRPr lang="zh-CN" altLang="en-US" sz="1600">
              <a:solidFill>
                <a:schemeClr val="bg1"/>
              </a:solidFill>
              <a:latin typeface="Arial" pitchFamily="34" charset="0"/>
              <a:cs typeface="Arial" pitchFamily="34" charset="0"/>
            </a:endParaRPr>
          </a:p>
        </p:txBody>
      </p:sp>
      <p:sp>
        <p:nvSpPr>
          <p:cNvPr id="12298" name="任意多边形 16"/>
          <p:cNvSpPr>
            <a:spLocks/>
          </p:cNvSpPr>
          <p:nvPr/>
        </p:nvSpPr>
        <p:spPr bwMode="auto">
          <a:xfrm>
            <a:off x="392113" y="1236663"/>
            <a:ext cx="207962" cy="207962"/>
          </a:xfrm>
          <a:custGeom>
            <a:avLst/>
            <a:gdLst>
              <a:gd name="T0" fmla="*/ 79223 w 406684"/>
              <a:gd name="T1" fmla="*/ 65142 h 406684"/>
              <a:gd name="T2" fmla="*/ 79223 w 406684"/>
              <a:gd name="T3" fmla="*/ 147944 h 406684"/>
              <a:gd name="T4" fmla="*/ 150605 w 406684"/>
              <a:gd name="T5" fmla="*/ 106543 h 406684"/>
              <a:gd name="T6" fmla="*/ 79223 w 406684"/>
              <a:gd name="T7" fmla="*/ 65142 h 406684"/>
              <a:gd name="T8" fmla="*/ 103981 w 406684"/>
              <a:gd name="T9" fmla="*/ 0 h 406684"/>
              <a:gd name="T10" fmla="*/ 207962 w 406684"/>
              <a:gd name="T11" fmla="*/ 103981 h 406684"/>
              <a:gd name="T12" fmla="*/ 103981 w 406684"/>
              <a:gd name="T13" fmla="*/ 207962 h 406684"/>
              <a:gd name="T14" fmla="*/ 0 w 406684"/>
              <a:gd name="T15" fmla="*/ 103981 h 406684"/>
              <a:gd name="T16" fmla="*/ 103981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4349" name="直接连接符 17"/>
          <p:cNvCxnSpPr>
            <a:cxnSpLocks noChangeShapeType="1"/>
          </p:cNvCxnSpPr>
          <p:nvPr/>
        </p:nvCxnSpPr>
        <p:spPr bwMode="auto">
          <a:xfrm>
            <a:off x="9571038" y="1519238"/>
            <a:ext cx="0" cy="1538287"/>
          </a:xfrm>
          <a:prstGeom prst="line">
            <a:avLst/>
          </a:prstGeom>
          <a:noFill/>
          <a:ln w="15875">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4350" name="矩形 18"/>
          <p:cNvSpPr>
            <a:spLocks noChangeArrowheads="1"/>
          </p:cNvSpPr>
          <p:nvPr/>
        </p:nvSpPr>
        <p:spPr bwMode="auto">
          <a:xfrm>
            <a:off x="9685338" y="1471613"/>
            <a:ext cx="223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Don’t forget the things you once you owned. Treasure the things you can’t get. Don't give up the things that belong to you and keep those lost things in memory. </a:t>
            </a:r>
            <a:r>
              <a:rPr lang="zh-CN" altLang="en-US" sz="1400">
                <a:solidFill>
                  <a:schemeClr val="bg1"/>
                </a:solidFill>
                <a:latin typeface="Arial" pitchFamily="34" charset="0"/>
              </a:rPr>
              <a:t>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7"/>
                                        </p:tgtEl>
                                        <p:attrNameLst>
                                          <p:attrName>style.visibility</p:attrName>
                                        </p:attrNameLst>
                                      </p:cBhvr>
                                      <p:to>
                                        <p:strVal val="visible"/>
                                      </p:to>
                                    </p:set>
                                    <p:anim calcmode="lin" valueType="num">
                                      <p:cBhvr additive="base">
                                        <p:cTn id="7" dur="500"/>
                                        <p:tgtEl>
                                          <p:spTgt spid="14347"/>
                                        </p:tgtEl>
                                        <p:attrNameLst>
                                          <p:attrName>ppt_y</p:attrName>
                                        </p:attrNameLst>
                                      </p:cBhvr>
                                      <p:tavLst>
                                        <p:tav tm="0">
                                          <p:val>
                                            <p:strVal val="#ppt_y+#ppt_h*1.125000"/>
                                          </p:val>
                                        </p:tav>
                                        <p:tav tm="100000">
                                          <p:val>
                                            <p:strVal val="#ppt_y"/>
                                          </p:val>
                                        </p:tav>
                                      </p:tavLst>
                                    </p:anim>
                                    <p:animEffect transition="in" filter="wipe(up)">
                                      <p:cBhvr>
                                        <p:cTn id="8" dur="500"/>
                                        <p:tgtEl>
                                          <p:spTgt spid="14347"/>
                                        </p:tgtEl>
                                      </p:cBhvr>
                                    </p:animEffect>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344"/>
                                        </p:tgtEl>
                                        <p:attrNameLst>
                                          <p:attrName>style.visibility</p:attrName>
                                        </p:attrNameLst>
                                      </p:cBhvr>
                                      <p:to>
                                        <p:strVal val="visible"/>
                                      </p:to>
                                    </p:set>
                                    <p:animEffect transition="in" filter="fade">
                                      <p:cBhvr>
                                        <p:cTn id="12" dur="500"/>
                                        <p:tgtEl>
                                          <p:spTgt spid="14344"/>
                                        </p:tgtEl>
                                      </p:cBhvr>
                                    </p:animEffect>
                                  </p:childTnLst>
                                </p:cTn>
                              </p:par>
                            </p:childTnLst>
                          </p:cTn>
                        </p:par>
                        <p:par>
                          <p:cTn id="13" fill="hold" nodeType="afterGroup">
                            <p:stCondLst>
                              <p:cond delay="1000"/>
                            </p:stCondLst>
                            <p:childTnLst>
                              <p:par>
                                <p:cTn id="14" presetID="22" presetClass="entr" presetSubtype="1" fill="hold" nodeType="afterEffect">
                                  <p:stCondLst>
                                    <p:cond delay="0"/>
                                  </p:stCondLst>
                                  <p:childTnLst>
                                    <p:set>
                                      <p:cBhvr>
                                        <p:cTn id="15" dur="1" fill="hold">
                                          <p:stCondLst>
                                            <p:cond delay="0"/>
                                          </p:stCondLst>
                                        </p:cTn>
                                        <p:tgtEl>
                                          <p:spTgt spid="14349"/>
                                        </p:tgtEl>
                                        <p:attrNameLst>
                                          <p:attrName>style.visibility</p:attrName>
                                        </p:attrNameLst>
                                      </p:cBhvr>
                                      <p:to>
                                        <p:strVal val="visible"/>
                                      </p:to>
                                    </p:set>
                                    <p:animEffect transition="in" filter="wipe(up)">
                                      <p:cBhvr>
                                        <p:cTn id="16" dur="500"/>
                                        <p:tgtEl>
                                          <p:spTgt spid="14349"/>
                                        </p:tgtEl>
                                      </p:cBhvr>
                                    </p:animEffect>
                                  </p:childTnLst>
                                </p:cTn>
                              </p:par>
                            </p:childTnLst>
                          </p:cTn>
                        </p:par>
                        <p:par>
                          <p:cTn id="17" fill="hold" nodeType="afterGroup">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14350"/>
                                        </p:tgtEl>
                                        <p:attrNameLst>
                                          <p:attrName>style.visibility</p:attrName>
                                        </p:attrNameLst>
                                      </p:cBhvr>
                                      <p:to>
                                        <p:strVal val="visible"/>
                                      </p:to>
                                    </p:set>
                                    <p:anim calcmode="lin" valueType="num">
                                      <p:cBhvr>
                                        <p:cTn id="20" dur="500" fill="hold"/>
                                        <p:tgtEl>
                                          <p:spTgt spid="14350"/>
                                        </p:tgtEl>
                                        <p:attrNameLst>
                                          <p:attrName>ppt_w</p:attrName>
                                        </p:attrNameLst>
                                      </p:cBhvr>
                                      <p:tavLst>
                                        <p:tav tm="0">
                                          <p:val>
                                            <p:strVal val="#ppt_w+.3"/>
                                          </p:val>
                                        </p:tav>
                                        <p:tav tm="100000">
                                          <p:val>
                                            <p:strVal val="#ppt_w"/>
                                          </p:val>
                                        </p:tav>
                                      </p:tavLst>
                                    </p:anim>
                                    <p:anim calcmode="lin" valueType="num">
                                      <p:cBhvr>
                                        <p:cTn id="21" dur="500" fill="hold"/>
                                        <p:tgtEl>
                                          <p:spTgt spid="14350"/>
                                        </p:tgtEl>
                                        <p:attrNameLst>
                                          <p:attrName>ppt_h</p:attrName>
                                        </p:attrNameLst>
                                      </p:cBhvr>
                                      <p:tavLst>
                                        <p:tav tm="0">
                                          <p:val>
                                            <p:strVal val="#ppt_h"/>
                                          </p:val>
                                        </p:tav>
                                        <p:tav tm="100000">
                                          <p:val>
                                            <p:strVal val="#ppt_h"/>
                                          </p:val>
                                        </p:tav>
                                      </p:tavLst>
                                    </p:anim>
                                    <p:animEffect transition="in" filter="fade">
                                      <p:cBhvr>
                                        <p:cTn id="2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P spid="1435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31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3316"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331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3318"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331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矩形 7"/>
          <p:cNvSpPr>
            <a:spLocks noChangeArrowheads="1"/>
          </p:cNvSpPr>
          <p:nvPr/>
        </p:nvSpPr>
        <p:spPr bwMode="auto">
          <a:xfrm>
            <a:off x="725488" y="1655763"/>
            <a:ext cx="515937" cy="1550987"/>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矩形 8"/>
          <p:cNvSpPr>
            <a:spLocks noChangeArrowheads="1"/>
          </p:cNvSpPr>
          <p:nvPr/>
        </p:nvSpPr>
        <p:spPr bwMode="auto">
          <a:xfrm>
            <a:off x="1370013" y="1314450"/>
            <a:ext cx="515937" cy="189230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0" name="矩形 10"/>
          <p:cNvSpPr>
            <a:spLocks noChangeArrowheads="1"/>
          </p:cNvSpPr>
          <p:nvPr/>
        </p:nvSpPr>
        <p:spPr bwMode="auto">
          <a:xfrm>
            <a:off x="2016125" y="1524000"/>
            <a:ext cx="515938"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1" name="矩形 13"/>
          <p:cNvSpPr>
            <a:spLocks noChangeArrowheads="1"/>
          </p:cNvSpPr>
          <p:nvPr/>
        </p:nvSpPr>
        <p:spPr bwMode="auto">
          <a:xfrm>
            <a:off x="3649663" y="2054225"/>
            <a:ext cx="515937" cy="1152525"/>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2" name="矩形 16"/>
          <p:cNvSpPr>
            <a:spLocks noChangeArrowheads="1"/>
          </p:cNvSpPr>
          <p:nvPr/>
        </p:nvSpPr>
        <p:spPr bwMode="auto">
          <a:xfrm>
            <a:off x="4295775"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3" name="矩形 17"/>
          <p:cNvSpPr>
            <a:spLocks noChangeArrowheads="1"/>
          </p:cNvSpPr>
          <p:nvPr/>
        </p:nvSpPr>
        <p:spPr bwMode="auto">
          <a:xfrm>
            <a:off x="4940300" y="1314450"/>
            <a:ext cx="515938"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4" name="矩形 18"/>
          <p:cNvSpPr>
            <a:spLocks noChangeArrowheads="1"/>
          </p:cNvSpPr>
          <p:nvPr/>
        </p:nvSpPr>
        <p:spPr bwMode="auto">
          <a:xfrm>
            <a:off x="6575425" y="1524000"/>
            <a:ext cx="515938" cy="1682750"/>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5" name="矩形 19"/>
          <p:cNvSpPr>
            <a:spLocks noChangeArrowheads="1"/>
          </p:cNvSpPr>
          <p:nvPr/>
        </p:nvSpPr>
        <p:spPr bwMode="auto">
          <a:xfrm>
            <a:off x="7219950" y="1655763"/>
            <a:ext cx="515938" cy="1550987"/>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6" name="矩形 20"/>
          <p:cNvSpPr>
            <a:spLocks noChangeArrowheads="1"/>
          </p:cNvSpPr>
          <p:nvPr/>
        </p:nvSpPr>
        <p:spPr bwMode="auto">
          <a:xfrm>
            <a:off x="7866063"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7" name="矩形 21"/>
          <p:cNvSpPr>
            <a:spLocks noChangeArrowheads="1"/>
          </p:cNvSpPr>
          <p:nvPr/>
        </p:nvSpPr>
        <p:spPr bwMode="auto">
          <a:xfrm>
            <a:off x="9499600" y="1524000"/>
            <a:ext cx="515938" cy="1682750"/>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8" name="矩形 22"/>
          <p:cNvSpPr>
            <a:spLocks noChangeArrowheads="1"/>
          </p:cNvSpPr>
          <p:nvPr/>
        </p:nvSpPr>
        <p:spPr bwMode="auto">
          <a:xfrm>
            <a:off x="10145713" y="1155700"/>
            <a:ext cx="515937" cy="2051050"/>
          </a:xfrm>
          <a:prstGeom prst="rect">
            <a:avLst/>
          </a:prstGeom>
          <a:solidFill>
            <a:srgbClr val="1E69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79" name="矩形 23"/>
          <p:cNvSpPr>
            <a:spLocks noChangeArrowheads="1"/>
          </p:cNvSpPr>
          <p:nvPr/>
        </p:nvSpPr>
        <p:spPr bwMode="auto">
          <a:xfrm>
            <a:off x="10790238" y="1314450"/>
            <a:ext cx="515937" cy="1892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5380" name="直接连接符 24"/>
          <p:cNvCxnSpPr>
            <a:cxnSpLocks noChangeShapeType="1"/>
          </p:cNvCxnSpPr>
          <p:nvPr/>
        </p:nvCxnSpPr>
        <p:spPr bwMode="auto">
          <a:xfrm>
            <a:off x="495300" y="3324225"/>
            <a:ext cx="2266950" cy="0"/>
          </a:xfrm>
          <a:prstGeom prst="line">
            <a:avLst/>
          </a:prstGeom>
          <a:noFill/>
          <a:ln w="1270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15381" name="直接连接符 25"/>
          <p:cNvCxnSpPr>
            <a:cxnSpLocks noChangeShapeType="1"/>
          </p:cNvCxnSpPr>
          <p:nvPr/>
        </p:nvCxnSpPr>
        <p:spPr bwMode="auto">
          <a:xfrm>
            <a:off x="3419475" y="3324225"/>
            <a:ext cx="2266950" cy="0"/>
          </a:xfrm>
          <a:prstGeom prst="line">
            <a:avLst/>
          </a:prstGeom>
          <a:noFill/>
          <a:ln w="1270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15382" name="直接连接符 26"/>
          <p:cNvCxnSpPr>
            <a:cxnSpLocks noChangeShapeType="1"/>
          </p:cNvCxnSpPr>
          <p:nvPr/>
        </p:nvCxnSpPr>
        <p:spPr bwMode="auto">
          <a:xfrm>
            <a:off x="6345238" y="3324225"/>
            <a:ext cx="2266950" cy="0"/>
          </a:xfrm>
          <a:prstGeom prst="line">
            <a:avLst/>
          </a:prstGeom>
          <a:noFill/>
          <a:ln w="1270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15383" name="直接连接符 27"/>
          <p:cNvCxnSpPr>
            <a:cxnSpLocks noChangeShapeType="1"/>
          </p:cNvCxnSpPr>
          <p:nvPr/>
        </p:nvCxnSpPr>
        <p:spPr bwMode="auto">
          <a:xfrm>
            <a:off x="9269413" y="3324225"/>
            <a:ext cx="2266950" cy="0"/>
          </a:xfrm>
          <a:prstGeom prst="line">
            <a:avLst/>
          </a:prstGeom>
          <a:noFill/>
          <a:ln w="12700">
            <a:solidFill>
              <a:schemeClr val="bg1">
                <a:alpha val="50195"/>
              </a:schemeClr>
            </a:solidFill>
            <a:round/>
            <a:headEnd/>
            <a:tailEnd/>
          </a:ln>
          <a:extLst>
            <a:ext uri="{909E8E84-426E-40DD-AFC4-6F175D3DCCD1}">
              <a14:hiddenFill xmlns:a14="http://schemas.microsoft.com/office/drawing/2010/main">
                <a:noFill/>
              </a14:hiddenFill>
            </a:ext>
          </a:extLst>
        </p:spPr>
      </p:cxnSp>
      <p:grpSp>
        <p:nvGrpSpPr>
          <p:cNvPr id="15384" name="组合 28"/>
          <p:cNvGrpSpPr>
            <a:grpSpLocks/>
          </p:cNvGrpSpPr>
          <p:nvPr/>
        </p:nvGrpSpPr>
        <p:grpSpPr bwMode="auto">
          <a:xfrm>
            <a:off x="412750" y="3343275"/>
            <a:ext cx="2430463" cy="1727200"/>
            <a:chOff x="0" y="0"/>
            <a:chExt cx="2430702" cy="1726112"/>
          </a:xfrm>
        </p:grpSpPr>
        <p:sp>
          <p:nvSpPr>
            <p:cNvPr id="13367" name="文本框 34"/>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3368" name="矩形 3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87" name="组合 31"/>
          <p:cNvGrpSpPr>
            <a:grpSpLocks/>
          </p:cNvGrpSpPr>
          <p:nvPr/>
        </p:nvGrpSpPr>
        <p:grpSpPr bwMode="auto">
          <a:xfrm>
            <a:off x="3317875" y="3343275"/>
            <a:ext cx="2430463" cy="1727200"/>
            <a:chOff x="0" y="0"/>
            <a:chExt cx="2430702" cy="1726112"/>
          </a:xfrm>
        </p:grpSpPr>
        <p:sp>
          <p:nvSpPr>
            <p:cNvPr id="13365" name="文本框 39"/>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3366" name="矩形 40"/>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0" name="组合 34"/>
          <p:cNvGrpSpPr>
            <a:grpSpLocks/>
          </p:cNvGrpSpPr>
          <p:nvPr/>
        </p:nvGrpSpPr>
        <p:grpSpPr bwMode="auto">
          <a:xfrm>
            <a:off x="6223000" y="3343275"/>
            <a:ext cx="2430463" cy="1727200"/>
            <a:chOff x="0" y="0"/>
            <a:chExt cx="2430702" cy="1726112"/>
          </a:xfrm>
        </p:grpSpPr>
        <p:sp>
          <p:nvSpPr>
            <p:cNvPr id="13363" name="文本框 42"/>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3364" name="矩形 43"/>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3" name="组合 37"/>
          <p:cNvGrpSpPr>
            <a:grpSpLocks/>
          </p:cNvGrpSpPr>
          <p:nvPr/>
        </p:nvGrpSpPr>
        <p:grpSpPr bwMode="auto">
          <a:xfrm>
            <a:off x="9128125" y="3343275"/>
            <a:ext cx="2430463" cy="1727200"/>
            <a:chOff x="0" y="0"/>
            <a:chExt cx="2430702" cy="1726112"/>
          </a:xfrm>
        </p:grpSpPr>
        <p:sp>
          <p:nvSpPr>
            <p:cNvPr id="13361" name="文本框 45"/>
            <p:cNvSpPr txBox="1">
              <a:spLocks noChangeArrowheads="1"/>
            </p:cNvSpPr>
            <p:nvPr/>
          </p:nvSpPr>
          <p:spPr bwMode="auto">
            <a:xfrm>
              <a:off x="278749" y="0"/>
              <a:ext cx="18732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solidFill>
                    <a:schemeClr val="bg1"/>
                  </a:solidFill>
                  <a:latin typeface="Arial" pitchFamily="34" charset="0"/>
                  <a:cs typeface="Arial" pitchFamily="34" charset="0"/>
                </a:rPr>
                <a:t>ADD YOUR TITLE</a:t>
              </a:r>
              <a:endParaRPr lang="zh-CN" altLang="en-US" sz="1600">
                <a:solidFill>
                  <a:schemeClr val="bg1"/>
                </a:solidFill>
                <a:latin typeface="Arial" pitchFamily="34" charset="0"/>
                <a:cs typeface="Arial" pitchFamily="34" charset="0"/>
              </a:endParaRPr>
            </a:p>
          </p:txBody>
        </p:sp>
        <p:sp>
          <p:nvSpPr>
            <p:cNvPr id="13362" name="矩形 46"/>
            <p:cNvSpPr>
              <a:spLocks noChangeArrowheads="1"/>
            </p:cNvSpPr>
            <p:nvPr/>
          </p:nvSpPr>
          <p:spPr bwMode="auto">
            <a:xfrm>
              <a:off x="0" y="279562"/>
              <a:ext cx="24307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100">
                  <a:solidFill>
                    <a:schemeClr val="bg1"/>
                  </a:solidFill>
                  <a:latin typeface="Arial" pitchFamily="34" charset="0"/>
                  <a:cs typeface="Arial" pitchFamily="34" charset="0"/>
                </a:rPr>
                <a:t>Always believe that good things are possible, and remember that mistakes can be lessons that lead to discoveries. Take your fear and transform it into trust; learn to rise above anxiety and doubt. Turn your "worry hours" into "productive hours". </a:t>
              </a:r>
              <a:endParaRPr lang="zh-CN" altLang="en-US" sz="1100">
                <a:solidFill>
                  <a:schemeClr val="bg1"/>
                </a:solidFill>
                <a:latin typeface="Arial" pitchFamily="34" charset="0"/>
                <a:cs typeface="Arial" pitchFamily="34" charset="0"/>
              </a:endParaRPr>
            </a:p>
          </p:txBody>
        </p:sp>
      </p:grpSp>
      <p:grpSp>
        <p:nvGrpSpPr>
          <p:cNvPr id="15396" name="组合 40"/>
          <p:cNvGrpSpPr>
            <a:grpSpLocks/>
          </p:cNvGrpSpPr>
          <p:nvPr/>
        </p:nvGrpSpPr>
        <p:grpSpPr bwMode="auto">
          <a:xfrm>
            <a:off x="0" y="5146675"/>
            <a:ext cx="12192000" cy="1314450"/>
            <a:chOff x="0" y="0"/>
            <a:chExt cx="12192000" cy="1314745"/>
          </a:xfrm>
        </p:grpSpPr>
        <p:sp>
          <p:nvSpPr>
            <p:cNvPr id="13341" name="矩形 41"/>
            <p:cNvSpPr>
              <a:spLocks noChangeArrowheads="1"/>
            </p:cNvSpPr>
            <p:nvPr/>
          </p:nvSpPr>
          <p:spPr bwMode="auto">
            <a:xfrm>
              <a:off x="0" y="0"/>
              <a:ext cx="12192000" cy="131474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404040"/>
                </a:solidFill>
              </a:endParaRPr>
            </a:p>
          </p:txBody>
        </p:sp>
        <p:grpSp>
          <p:nvGrpSpPr>
            <p:cNvPr id="13342" name="组合 67"/>
            <p:cNvGrpSpPr>
              <a:grpSpLocks/>
            </p:cNvGrpSpPr>
            <p:nvPr/>
          </p:nvGrpSpPr>
          <p:grpSpPr bwMode="auto">
            <a:xfrm>
              <a:off x="448852" y="168104"/>
              <a:ext cx="11294297" cy="897200"/>
              <a:chOff x="0" y="0"/>
              <a:chExt cx="11294297" cy="897200"/>
            </a:xfrm>
          </p:grpSpPr>
          <p:grpSp>
            <p:nvGrpSpPr>
              <p:cNvPr id="13343" name="组合 43"/>
              <p:cNvGrpSpPr>
                <a:grpSpLocks/>
              </p:cNvGrpSpPr>
              <p:nvPr/>
            </p:nvGrpSpPr>
            <p:grpSpPr bwMode="auto">
              <a:xfrm>
                <a:off x="0" y="0"/>
                <a:ext cx="897200" cy="897200"/>
                <a:chOff x="0" y="0"/>
                <a:chExt cx="897200" cy="897200"/>
              </a:xfrm>
            </p:grpSpPr>
            <p:sp>
              <p:nvSpPr>
                <p:cNvPr id="13359" name="椭圆 59"/>
                <p:cNvSpPr>
                  <a:spLocks noChangeArrowheads="1"/>
                </p:cNvSpPr>
                <p:nvPr/>
              </p:nvSpPr>
              <p:spPr bwMode="auto">
                <a:xfrm>
                  <a:off x="411" y="209"/>
                  <a:ext cx="896937" cy="897139"/>
                </a:xfrm>
                <a:prstGeom prst="ellipse">
                  <a:avLst/>
                </a:prstGeom>
                <a:solidFill>
                  <a:srgbClr val="DCDF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3360" name="Freeform 286"/>
                <p:cNvSpPr>
                  <a:spLocks noEditPoints="1"/>
                </p:cNvSpPr>
                <p:nvPr/>
              </p:nvSpPr>
              <p:spPr bwMode="auto">
                <a:xfrm>
                  <a:off x="282986" y="301902"/>
                  <a:ext cx="331787" cy="293754"/>
                </a:xfrm>
                <a:custGeom>
                  <a:avLst/>
                  <a:gdLst>
                    <a:gd name="T0" fmla="*/ 0 w 94"/>
                    <a:gd name="T1" fmla="*/ 202830 h 84"/>
                    <a:gd name="T2" fmla="*/ 84712 w 94"/>
                    <a:gd name="T3" fmla="*/ 202830 h 84"/>
                    <a:gd name="T4" fmla="*/ 84712 w 94"/>
                    <a:gd name="T5" fmla="*/ 293754 h 84"/>
                    <a:gd name="T6" fmla="*/ 0 w 94"/>
                    <a:gd name="T7" fmla="*/ 293754 h 84"/>
                    <a:gd name="T8" fmla="*/ 0 w 94"/>
                    <a:gd name="T9" fmla="*/ 202830 h 84"/>
                    <a:gd name="T10" fmla="*/ 218838 w 94"/>
                    <a:gd name="T11" fmla="*/ 24480 h 84"/>
                    <a:gd name="T12" fmla="*/ 194131 w 94"/>
                    <a:gd name="T13" fmla="*/ 69941 h 84"/>
                    <a:gd name="T14" fmla="*/ 169423 w 94"/>
                    <a:gd name="T15" fmla="*/ 111906 h 84"/>
                    <a:gd name="T16" fmla="*/ 151775 w 94"/>
                    <a:gd name="T17" fmla="*/ 83930 h 84"/>
                    <a:gd name="T18" fmla="*/ 21178 w 94"/>
                    <a:gd name="T19" fmla="*/ 160865 h 84"/>
                    <a:gd name="T20" fmla="*/ 3530 w 94"/>
                    <a:gd name="T21" fmla="*/ 132889 h 84"/>
                    <a:gd name="T22" fmla="*/ 134127 w 94"/>
                    <a:gd name="T23" fmla="*/ 55953 h 84"/>
                    <a:gd name="T24" fmla="*/ 116478 w 94"/>
                    <a:gd name="T25" fmla="*/ 27977 h 84"/>
                    <a:gd name="T26" fmla="*/ 165894 w 94"/>
                    <a:gd name="T27" fmla="*/ 27977 h 84"/>
                    <a:gd name="T28" fmla="*/ 218838 w 94"/>
                    <a:gd name="T29" fmla="*/ 24480 h 84"/>
                    <a:gd name="T30" fmla="*/ 275313 w 94"/>
                    <a:gd name="T31" fmla="*/ 0 h 84"/>
                    <a:gd name="T32" fmla="*/ 240016 w 94"/>
                    <a:gd name="T33" fmla="*/ 31474 h 84"/>
                    <a:gd name="T34" fmla="*/ 275313 w 94"/>
                    <a:gd name="T35" fmla="*/ 66444 h 84"/>
                    <a:gd name="T36" fmla="*/ 307079 w 94"/>
                    <a:gd name="T37" fmla="*/ 31474 h 84"/>
                    <a:gd name="T38" fmla="*/ 275313 w 94"/>
                    <a:gd name="T39" fmla="*/ 0 h 84"/>
                    <a:gd name="T40" fmla="*/ 215309 w 94"/>
                    <a:gd name="T41" fmla="*/ 160865 h 84"/>
                    <a:gd name="T42" fmla="*/ 236486 w 94"/>
                    <a:gd name="T43" fmla="*/ 174854 h 84"/>
                    <a:gd name="T44" fmla="*/ 232957 w 94"/>
                    <a:gd name="T45" fmla="*/ 293754 h 84"/>
                    <a:gd name="T46" fmla="*/ 261194 w 94"/>
                    <a:gd name="T47" fmla="*/ 293754 h 84"/>
                    <a:gd name="T48" fmla="*/ 268253 w 94"/>
                    <a:gd name="T49" fmla="*/ 192339 h 84"/>
                    <a:gd name="T50" fmla="*/ 278842 w 94"/>
                    <a:gd name="T51" fmla="*/ 192339 h 84"/>
                    <a:gd name="T52" fmla="*/ 285902 w 94"/>
                    <a:gd name="T53" fmla="*/ 293754 h 84"/>
                    <a:gd name="T54" fmla="*/ 314139 w 94"/>
                    <a:gd name="T55" fmla="*/ 293754 h 84"/>
                    <a:gd name="T56" fmla="*/ 310609 w 94"/>
                    <a:gd name="T57" fmla="*/ 174854 h 84"/>
                    <a:gd name="T58" fmla="*/ 331787 w 94"/>
                    <a:gd name="T59" fmla="*/ 160865 h 84"/>
                    <a:gd name="T60" fmla="*/ 314139 w 94"/>
                    <a:gd name="T61" fmla="*/ 73439 h 84"/>
                    <a:gd name="T62" fmla="*/ 232957 w 94"/>
                    <a:gd name="T63" fmla="*/ 73439 h 84"/>
                    <a:gd name="T64" fmla="*/ 215309 w 94"/>
                    <a:gd name="T65" fmla="*/ 160865 h 84"/>
                    <a:gd name="T66" fmla="*/ 112949 w 94"/>
                    <a:gd name="T67" fmla="*/ 153871 h 84"/>
                    <a:gd name="T68" fmla="*/ 112949 w 94"/>
                    <a:gd name="T69" fmla="*/ 293754 h 84"/>
                    <a:gd name="T70" fmla="*/ 194131 w 94"/>
                    <a:gd name="T71" fmla="*/ 293754 h 84"/>
                    <a:gd name="T72" fmla="*/ 194131 w 94"/>
                    <a:gd name="T73" fmla="*/ 153871 h 84"/>
                    <a:gd name="T74" fmla="*/ 112949 w 94"/>
                    <a:gd name="T75" fmla="*/ 153871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4" name="组合 54"/>
              <p:cNvGrpSpPr>
                <a:grpSpLocks/>
              </p:cNvGrpSpPr>
              <p:nvPr/>
            </p:nvGrpSpPr>
            <p:grpSpPr bwMode="auto">
              <a:xfrm>
                <a:off x="7698336" y="0"/>
                <a:ext cx="897200" cy="897200"/>
                <a:chOff x="0" y="0"/>
                <a:chExt cx="897200" cy="897200"/>
              </a:xfrm>
            </p:grpSpPr>
            <p:sp>
              <p:nvSpPr>
                <p:cNvPr id="13357" name="椭圆 57"/>
                <p:cNvSpPr>
                  <a:spLocks noChangeArrowheads="1"/>
                </p:cNvSpPr>
                <p:nvPr/>
              </p:nvSpPr>
              <p:spPr bwMode="auto">
                <a:xfrm>
                  <a:off x="-138" y="209"/>
                  <a:ext cx="896938" cy="8971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3358" name="Freeform 285"/>
                <p:cNvSpPr>
                  <a:spLocks noEditPoints="1"/>
                </p:cNvSpPr>
                <p:nvPr/>
              </p:nvSpPr>
              <p:spPr bwMode="auto">
                <a:xfrm>
                  <a:off x="269737" y="254266"/>
                  <a:ext cx="357188" cy="389025"/>
                </a:xfrm>
                <a:custGeom>
                  <a:avLst/>
                  <a:gdLst>
                    <a:gd name="T0" fmla="*/ 182096 w 102"/>
                    <a:gd name="T1" fmla="*/ 0 h 111"/>
                    <a:gd name="T2" fmla="*/ 143576 w 102"/>
                    <a:gd name="T3" fmla="*/ 38552 h 111"/>
                    <a:gd name="T4" fmla="*/ 182096 w 102"/>
                    <a:gd name="T5" fmla="*/ 77104 h 111"/>
                    <a:gd name="T6" fmla="*/ 220616 w 102"/>
                    <a:gd name="T7" fmla="*/ 38552 h 111"/>
                    <a:gd name="T8" fmla="*/ 182096 w 102"/>
                    <a:gd name="T9" fmla="*/ 0 h 111"/>
                    <a:gd name="T10" fmla="*/ 21011 w 102"/>
                    <a:gd name="T11" fmla="*/ 283883 h 111"/>
                    <a:gd name="T12" fmla="*/ 49026 w 102"/>
                    <a:gd name="T13" fmla="*/ 269864 h 111"/>
                    <a:gd name="T14" fmla="*/ 126066 w 102"/>
                    <a:gd name="T15" fmla="*/ 308416 h 111"/>
                    <a:gd name="T16" fmla="*/ 108557 w 102"/>
                    <a:gd name="T17" fmla="*/ 322435 h 111"/>
                    <a:gd name="T18" fmla="*/ 108557 w 102"/>
                    <a:gd name="T19" fmla="*/ 325940 h 111"/>
                    <a:gd name="T20" fmla="*/ 45524 w 102"/>
                    <a:gd name="T21" fmla="*/ 353978 h 111"/>
                    <a:gd name="T22" fmla="*/ 21011 w 102"/>
                    <a:gd name="T23" fmla="*/ 343464 h 111"/>
                    <a:gd name="T24" fmla="*/ 0 w 102"/>
                    <a:gd name="T25" fmla="*/ 389025 h 111"/>
                    <a:gd name="T26" fmla="*/ 115561 w 102"/>
                    <a:gd name="T27" fmla="*/ 389025 h 111"/>
                    <a:gd name="T28" fmla="*/ 84044 w 102"/>
                    <a:gd name="T29" fmla="*/ 371501 h 111"/>
                    <a:gd name="T30" fmla="*/ 143576 w 102"/>
                    <a:gd name="T31" fmla="*/ 343464 h 111"/>
                    <a:gd name="T32" fmla="*/ 182096 w 102"/>
                    <a:gd name="T33" fmla="*/ 346968 h 111"/>
                    <a:gd name="T34" fmla="*/ 210111 w 102"/>
                    <a:gd name="T35" fmla="*/ 343464 h 111"/>
                    <a:gd name="T36" fmla="*/ 269642 w 102"/>
                    <a:gd name="T37" fmla="*/ 371501 h 111"/>
                    <a:gd name="T38" fmla="*/ 234623 w 102"/>
                    <a:gd name="T39" fmla="*/ 389025 h 111"/>
                    <a:gd name="T40" fmla="*/ 353686 w 102"/>
                    <a:gd name="T41" fmla="*/ 389025 h 111"/>
                    <a:gd name="T42" fmla="*/ 329173 w 102"/>
                    <a:gd name="T43" fmla="*/ 343464 h 111"/>
                    <a:gd name="T44" fmla="*/ 304660 w 102"/>
                    <a:gd name="T45" fmla="*/ 353978 h 111"/>
                    <a:gd name="T46" fmla="*/ 248631 w 102"/>
                    <a:gd name="T47" fmla="*/ 329445 h 111"/>
                    <a:gd name="T48" fmla="*/ 252133 w 102"/>
                    <a:gd name="T49" fmla="*/ 322435 h 111"/>
                    <a:gd name="T50" fmla="*/ 231122 w 102"/>
                    <a:gd name="T51" fmla="*/ 304911 h 111"/>
                    <a:gd name="T52" fmla="*/ 308162 w 102"/>
                    <a:gd name="T53" fmla="*/ 269864 h 111"/>
                    <a:gd name="T54" fmla="*/ 336177 w 102"/>
                    <a:gd name="T55" fmla="*/ 283883 h 111"/>
                    <a:gd name="T56" fmla="*/ 357188 w 102"/>
                    <a:gd name="T57" fmla="*/ 234817 h 111"/>
                    <a:gd name="T58" fmla="*/ 238125 w 102"/>
                    <a:gd name="T59" fmla="*/ 234817 h 111"/>
                    <a:gd name="T60" fmla="*/ 273144 w 102"/>
                    <a:gd name="T61" fmla="*/ 252341 h 111"/>
                    <a:gd name="T62" fmla="*/ 227620 w 102"/>
                    <a:gd name="T63" fmla="*/ 276874 h 111"/>
                    <a:gd name="T64" fmla="*/ 224118 w 102"/>
                    <a:gd name="T65" fmla="*/ 203274 h 111"/>
                    <a:gd name="T66" fmla="*/ 248631 w 102"/>
                    <a:gd name="T67" fmla="*/ 185751 h 111"/>
                    <a:gd name="T68" fmla="*/ 227620 w 102"/>
                    <a:gd name="T69" fmla="*/ 84114 h 111"/>
                    <a:gd name="T70" fmla="*/ 185598 w 102"/>
                    <a:gd name="T71" fmla="*/ 84114 h 111"/>
                    <a:gd name="T72" fmla="*/ 189100 w 102"/>
                    <a:gd name="T73" fmla="*/ 91123 h 111"/>
                    <a:gd name="T74" fmla="*/ 185598 w 102"/>
                    <a:gd name="T75" fmla="*/ 98132 h 111"/>
                    <a:gd name="T76" fmla="*/ 196103 w 102"/>
                    <a:gd name="T77" fmla="*/ 161218 h 111"/>
                    <a:gd name="T78" fmla="*/ 182096 w 102"/>
                    <a:gd name="T79" fmla="*/ 175236 h 111"/>
                    <a:gd name="T80" fmla="*/ 182096 w 102"/>
                    <a:gd name="T81" fmla="*/ 175236 h 111"/>
                    <a:gd name="T82" fmla="*/ 182096 w 102"/>
                    <a:gd name="T83" fmla="*/ 175236 h 111"/>
                    <a:gd name="T84" fmla="*/ 182096 w 102"/>
                    <a:gd name="T85" fmla="*/ 175236 h 111"/>
                    <a:gd name="T86" fmla="*/ 182096 w 102"/>
                    <a:gd name="T87" fmla="*/ 175236 h 111"/>
                    <a:gd name="T88" fmla="*/ 168088 w 102"/>
                    <a:gd name="T89" fmla="*/ 161218 h 111"/>
                    <a:gd name="T90" fmla="*/ 175092 w 102"/>
                    <a:gd name="T91" fmla="*/ 98132 h 111"/>
                    <a:gd name="T92" fmla="*/ 171590 w 102"/>
                    <a:gd name="T93" fmla="*/ 91123 h 111"/>
                    <a:gd name="T94" fmla="*/ 175092 w 102"/>
                    <a:gd name="T95" fmla="*/ 84114 h 111"/>
                    <a:gd name="T96" fmla="*/ 133070 w 102"/>
                    <a:gd name="T97" fmla="*/ 84114 h 111"/>
                    <a:gd name="T98" fmla="*/ 115561 w 102"/>
                    <a:gd name="T99" fmla="*/ 185751 h 111"/>
                    <a:gd name="T100" fmla="*/ 140074 w 102"/>
                    <a:gd name="T101" fmla="*/ 203274 h 111"/>
                    <a:gd name="T102" fmla="*/ 136572 w 102"/>
                    <a:gd name="T103" fmla="*/ 276874 h 111"/>
                    <a:gd name="T104" fmla="*/ 84044 w 102"/>
                    <a:gd name="T105" fmla="*/ 252341 h 111"/>
                    <a:gd name="T106" fmla="*/ 119063 w 102"/>
                    <a:gd name="T107" fmla="*/ 234817 h 111"/>
                    <a:gd name="T108" fmla="*/ 0 w 102"/>
                    <a:gd name="T109" fmla="*/ 234817 h 111"/>
                    <a:gd name="T110" fmla="*/ 21011 w 102"/>
                    <a:gd name="T111" fmla="*/ 283883 h 111"/>
                    <a:gd name="T112" fmla="*/ 182096 w 102"/>
                    <a:gd name="T113" fmla="*/ 297902 h 111"/>
                    <a:gd name="T114" fmla="*/ 168088 w 102"/>
                    <a:gd name="T115" fmla="*/ 297902 h 111"/>
                    <a:gd name="T116" fmla="*/ 175092 w 102"/>
                    <a:gd name="T117" fmla="*/ 224303 h 111"/>
                    <a:gd name="T118" fmla="*/ 189100 w 102"/>
                    <a:gd name="T119" fmla="*/ 224303 h 111"/>
                    <a:gd name="T120" fmla="*/ 192601 w 102"/>
                    <a:gd name="T121" fmla="*/ 297902 h 111"/>
                    <a:gd name="T122" fmla="*/ 182096 w 102"/>
                    <a:gd name="T123" fmla="*/ 297902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5" name="组合 55"/>
              <p:cNvGrpSpPr>
                <a:grpSpLocks/>
              </p:cNvGrpSpPr>
              <p:nvPr/>
            </p:nvGrpSpPr>
            <p:grpSpPr bwMode="auto">
              <a:xfrm>
                <a:off x="3849168" y="0"/>
                <a:ext cx="897200" cy="897200"/>
                <a:chOff x="0" y="0"/>
                <a:chExt cx="897200" cy="897200"/>
              </a:xfrm>
            </p:grpSpPr>
            <p:sp>
              <p:nvSpPr>
                <p:cNvPr id="13355" name="椭圆 55"/>
                <p:cNvSpPr>
                  <a:spLocks noChangeArrowheads="1"/>
                </p:cNvSpPr>
                <p:nvPr/>
              </p:nvSpPr>
              <p:spPr bwMode="auto">
                <a:xfrm>
                  <a:off x="-657" y="209"/>
                  <a:ext cx="898525" cy="897139"/>
                </a:xfrm>
                <a:prstGeom prst="ellipse">
                  <a:avLst/>
                </a:pr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404040"/>
                    </a:solidFill>
                  </a:endParaRPr>
                </a:p>
              </p:txBody>
            </p:sp>
            <p:sp>
              <p:nvSpPr>
                <p:cNvPr id="13356" name="Freeform 295"/>
                <p:cNvSpPr>
                  <a:spLocks noEditPoints="1"/>
                </p:cNvSpPr>
                <p:nvPr/>
              </p:nvSpPr>
              <p:spPr bwMode="auto">
                <a:xfrm>
                  <a:off x="254930" y="295550"/>
                  <a:ext cx="387350" cy="306457"/>
                </a:xfrm>
                <a:custGeom>
                  <a:avLst/>
                  <a:gdLst>
                    <a:gd name="T0" fmla="*/ 315913 w 244"/>
                    <a:gd name="T1" fmla="*/ 49224 h 193"/>
                    <a:gd name="T2" fmla="*/ 373063 w 244"/>
                    <a:gd name="T3" fmla="*/ 49224 h 193"/>
                    <a:gd name="T4" fmla="*/ 387350 w 244"/>
                    <a:gd name="T5" fmla="*/ 66690 h 193"/>
                    <a:gd name="T6" fmla="*/ 387350 w 244"/>
                    <a:gd name="T7" fmla="*/ 217537 h 193"/>
                    <a:gd name="T8" fmla="*/ 373063 w 244"/>
                    <a:gd name="T9" fmla="*/ 231828 h 193"/>
                    <a:gd name="T10" fmla="*/ 144463 w 244"/>
                    <a:gd name="T11" fmla="*/ 231828 h 193"/>
                    <a:gd name="T12" fmla="*/ 130175 w 244"/>
                    <a:gd name="T13" fmla="*/ 217537 h 193"/>
                    <a:gd name="T14" fmla="*/ 130175 w 244"/>
                    <a:gd name="T15" fmla="*/ 66690 h 193"/>
                    <a:gd name="T16" fmla="*/ 133350 w 244"/>
                    <a:gd name="T17" fmla="*/ 60339 h 193"/>
                    <a:gd name="T18" fmla="*/ 101600 w 244"/>
                    <a:gd name="T19" fmla="*/ 60339 h 193"/>
                    <a:gd name="T20" fmla="*/ 95250 w 244"/>
                    <a:gd name="T21" fmla="*/ 38109 h 193"/>
                    <a:gd name="T22" fmla="*/ 312738 w 244"/>
                    <a:gd name="T23" fmla="*/ 38109 h 193"/>
                    <a:gd name="T24" fmla="*/ 315913 w 244"/>
                    <a:gd name="T25" fmla="*/ 49224 h 193"/>
                    <a:gd name="T26" fmla="*/ 0 w 244"/>
                    <a:gd name="T27" fmla="*/ 104799 h 193"/>
                    <a:gd name="T28" fmla="*/ 73025 w 244"/>
                    <a:gd name="T29" fmla="*/ 104799 h 193"/>
                    <a:gd name="T30" fmla="*/ 80963 w 244"/>
                    <a:gd name="T31" fmla="*/ 127029 h 193"/>
                    <a:gd name="T32" fmla="*/ 6350 w 244"/>
                    <a:gd name="T33" fmla="*/ 127029 h 193"/>
                    <a:gd name="T34" fmla="*/ 0 w 244"/>
                    <a:gd name="T35" fmla="*/ 104799 h 193"/>
                    <a:gd name="T36" fmla="*/ 0 w 244"/>
                    <a:gd name="T37" fmla="*/ 176252 h 193"/>
                    <a:gd name="T38" fmla="*/ 3175 w 244"/>
                    <a:gd name="T39" fmla="*/ 190543 h 193"/>
                    <a:gd name="T40" fmla="*/ 115888 w 244"/>
                    <a:gd name="T41" fmla="*/ 190543 h 193"/>
                    <a:gd name="T42" fmla="*/ 112713 w 244"/>
                    <a:gd name="T43" fmla="*/ 176252 h 193"/>
                    <a:gd name="T44" fmla="*/ 0 w 244"/>
                    <a:gd name="T45" fmla="*/ 176252 h 193"/>
                    <a:gd name="T46" fmla="*/ 119063 w 244"/>
                    <a:gd name="T47" fmla="*/ 295342 h 193"/>
                    <a:gd name="T48" fmla="*/ 231775 w 244"/>
                    <a:gd name="T49" fmla="*/ 295342 h 193"/>
                    <a:gd name="T50" fmla="*/ 234950 w 244"/>
                    <a:gd name="T51" fmla="*/ 306457 h 193"/>
                    <a:gd name="T52" fmla="*/ 122238 w 244"/>
                    <a:gd name="T53" fmla="*/ 306457 h 193"/>
                    <a:gd name="T54" fmla="*/ 119063 w 244"/>
                    <a:gd name="T55" fmla="*/ 295342 h 193"/>
                    <a:gd name="T56" fmla="*/ 9525 w 244"/>
                    <a:gd name="T57" fmla="*/ 260409 h 193"/>
                    <a:gd name="T58" fmla="*/ 225425 w 244"/>
                    <a:gd name="T59" fmla="*/ 260409 h 193"/>
                    <a:gd name="T60" fmla="*/ 231775 w 244"/>
                    <a:gd name="T61" fmla="*/ 281051 h 193"/>
                    <a:gd name="T62" fmla="*/ 14288 w 244"/>
                    <a:gd name="T63" fmla="*/ 281051 h 193"/>
                    <a:gd name="T64" fmla="*/ 9525 w 244"/>
                    <a:gd name="T65" fmla="*/ 260409 h 193"/>
                    <a:gd name="T66" fmla="*/ 14288 w 244"/>
                    <a:gd name="T67" fmla="*/ 0 h 193"/>
                    <a:gd name="T68" fmla="*/ 231775 w 244"/>
                    <a:gd name="T69" fmla="*/ 0 h 193"/>
                    <a:gd name="T70" fmla="*/ 239713 w 244"/>
                    <a:gd name="T71" fmla="*/ 23818 h 193"/>
                    <a:gd name="T72" fmla="*/ 20638 w 244"/>
                    <a:gd name="T73" fmla="*/ 23818 h 193"/>
                    <a:gd name="T74" fmla="*/ 14288 w 244"/>
                    <a:gd name="T75" fmla="*/ 0 h 193"/>
                    <a:gd name="T76" fmla="*/ 330200 w 244"/>
                    <a:gd name="T77" fmla="*/ 200070 h 193"/>
                    <a:gd name="T78" fmla="*/ 280988 w 244"/>
                    <a:gd name="T79" fmla="*/ 161962 h 193"/>
                    <a:gd name="T80" fmla="*/ 266700 w 244"/>
                    <a:gd name="T81" fmla="*/ 173077 h 193"/>
                    <a:gd name="T82" fmla="*/ 257175 w 244"/>
                    <a:gd name="T83" fmla="*/ 179428 h 193"/>
                    <a:gd name="T84" fmla="*/ 249238 w 244"/>
                    <a:gd name="T85" fmla="*/ 173077 h 193"/>
                    <a:gd name="T86" fmla="*/ 234950 w 244"/>
                    <a:gd name="T87" fmla="*/ 161962 h 193"/>
                    <a:gd name="T88" fmla="*/ 182563 w 244"/>
                    <a:gd name="T89" fmla="*/ 200070 h 193"/>
                    <a:gd name="T90" fmla="*/ 330200 w 244"/>
                    <a:gd name="T91" fmla="*/ 200070 h 193"/>
                    <a:gd name="T92" fmla="*/ 158750 w 244"/>
                    <a:gd name="T93" fmla="*/ 187367 h 193"/>
                    <a:gd name="T94" fmla="*/ 211138 w 244"/>
                    <a:gd name="T95" fmla="*/ 141320 h 193"/>
                    <a:gd name="T96" fmla="*/ 158750 w 244"/>
                    <a:gd name="T97" fmla="*/ 98447 h 193"/>
                    <a:gd name="T98" fmla="*/ 158750 w 244"/>
                    <a:gd name="T99" fmla="*/ 187367 h 193"/>
                    <a:gd name="T100" fmla="*/ 182563 w 244"/>
                    <a:gd name="T101" fmla="*/ 80981 h 193"/>
                    <a:gd name="T102" fmla="*/ 257175 w 244"/>
                    <a:gd name="T103" fmla="*/ 141320 h 193"/>
                    <a:gd name="T104" fmla="*/ 330200 w 244"/>
                    <a:gd name="T105" fmla="*/ 80981 h 193"/>
                    <a:gd name="T106" fmla="*/ 182563 w 244"/>
                    <a:gd name="T107" fmla="*/ 80981 h 193"/>
                    <a:gd name="T108" fmla="*/ 355600 w 244"/>
                    <a:gd name="T109" fmla="*/ 98447 h 193"/>
                    <a:gd name="T110" fmla="*/ 303213 w 244"/>
                    <a:gd name="T111" fmla="*/ 141320 h 193"/>
                    <a:gd name="T112" fmla="*/ 355600 w 244"/>
                    <a:gd name="T113" fmla="*/ 187367 h 193"/>
                    <a:gd name="T114" fmla="*/ 355600 w 244"/>
                    <a:gd name="T115" fmla="*/ 98447 h 19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46" name="组合 60"/>
              <p:cNvGrpSpPr>
                <a:grpSpLocks/>
              </p:cNvGrpSpPr>
              <p:nvPr/>
            </p:nvGrpSpPr>
            <p:grpSpPr bwMode="auto">
              <a:xfrm>
                <a:off x="911575" y="34938"/>
                <a:ext cx="2679604" cy="827324"/>
                <a:chOff x="0" y="0"/>
                <a:chExt cx="2679604" cy="827324"/>
              </a:xfrm>
            </p:grpSpPr>
            <p:sp>
              <p:nvSpPr>
                <p:cNvPr id="13353" name="文本框 57"/>
                <p:cNvSpPr txBox="1">
                  <a:spLocks noChangeArrowheads="1"/>
                </p:cNvSpPr>
                <p:nvPr/>
              </p:nvSpPr>
              <p:spPr bwMode="auto">
                <a:xfrm>
                  <a:off x="61"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3354" name="矩形 59"/>
                <p:cNvSpPr>
                  <a:spLocks noChangeArrowheads="1"/>
                </p:cNvSpPr>
                <p:nvPr/>
              </p:nvSpPr>
              <p:spPr bwMode="auto">
                <a:xfrm>
                  <a:off x="61"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3347" name="组合 61"/>
              <p:cNvGrpSpPr>
                <a:grpSpLocks/>
              </p:cNvGrpSpPr>
              <p:nvPr/>
            </p:nvGrpSpPr>
            <p:grpSpPr bwMode="auto">
              <a:xfrm>
                <a:off x="4782108" y="34938"/>
                <a:ext cx="2679604" cy="827324"/>
                <a:chOff x="0" y="0"/>
                <a:chExt cx="2679604" cy="827324"/>
              </a:xfrm>
            </p:grpSpPr>
            <p:sp>
              <p:nvSpPr>
                <p:cNvPr id="13351" name="文本框 62"/>
                <p:cNvSpPr txBox="1">
                  <a:spLocks noChangeArrowheads="1"/>
                </p:cNvSpPr>
                <p:nvPr/>
              </p:nvSpPr>
              <p:spPr bwMode="auto">
                <a:xfrm>
                  <a:off x="-14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3352" name="矩形 63"/>
                <p:cNvSpPr>
                  <a:spLocks noChangeArrowheads="1"/>
                </p:cNvSpPr>
                <p:nvPr/>
              </p:nvSpPr>
              <p:spPr bwMode="auto">
                <a:xfrm>
                  <a:off x="-14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nvGrpSpPr>
              <p:cNvPr id="13348" name="组合 64"/>
              <p:cNvGrpSpPr>
                <a:grpSpLocks/>
              </p:cNvGrpSpPr>
              <p:nvPr/>
            </p:nvGrpSpPr>
            <p:grpSpPr bwMode="auto">
              <a:xfrm>
                <a:off x="8614693" y="34938"/>
                <a:ext cx="2679604" cy="827324"/>
                <a:chOff x="0" y="0"/>
                <a:chExt cx="2679604" cy="827324"/>
              </a:xfrm>
            </p:grpSpPr>
            <p:sp>
              <p:nvSpPr>
                <p:cNvPr id="13349" name="文本框 65"/>
                <p:cNvSpPr txBox="1">
                  <a:spLocks noChangeArrowheads="1"/>
                </p:cNvSpPr>
                <p:nvPr/>
              </p:nvSpPr>
              <p:spPr bwMode="auto">
                <a:xfrm>
                  <a:off x="-507" y="204"/>
                  <a:ext cx="1663700" cy="3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404040"/>
                      </a:solidFill>
                      <a:latin typeface="Arial" pitchFamily="34" charset="0"/>
                      <a:cs typeface="Arial" pitchFamily="34" charset="0"/>
                    </a:rPr>
                    <a:t>ADD YOUR TITLE</a:t>
                  </a:r>
                  <a:endParaRPr lang="zh-CN" altLang="en-US" sz="1400">
                    <a:solidFill>
                      <a:srgbClr val="404040"/>
                    </a:solidFill>
                    <a:latin typeface="Arial" pitchFamily="34" charset="0"/>
                    <a:cs typeface="Arial" pitchFamily="34" charset="0"/>
                  </a:endParaRPr>
                </a:p>
              </p:txBody>
            </p:sp>
            <p:sp>
              <p:nvSpPr>
                <p:cNvPr id="13350" name="矩形 66"/>
                <p:cNvSpPr>
                  <a:spLocks noChangeArrowheads="1"/>
                </p:cNvSpPr>
                <p:nvPr/>
              </p:nvSpPr>
              <p:spPr bwMode="auto">
                <a:xfrm>
                  <a:off x="-507" y="243146"/>
                  <a:ext cx="2679700" cy="58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rgbClr val="404040"/>
                      </a:solidFill>
                      <a:latin typeface="Arial" pitchFamily="34" charset="0"/>
                      <a:cs typeface="Arial" pitchFamily="34" charset="0"/>
                    </a:rPr>
                    <a:t>Take the energy that you have wasted and direct it toward every worthwhile effort that you can be involved in. You will see beautiful things happen when you allow yourself to experience the joys of life.</a:t>
                  </a:r>
                  <a:endParaRPr lang="zh-CN" altLang="en-US" sz="800">
                    <a:solidFill>
                      <a:srgbClr val="404040"/>
                    </a:solidFill>
                    <a:latin typeface="Arial" pitchFamily="34" charset="0"/>
                    <a:cs typeface="Arial" pitchFamily="34" charset="0"/>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ipe(down)">
                                      <p:cBhvr>
                                        <p:cTn id="7" dur="500"/>
                                        <p:tgtEl>
                                          <p:spTgt spid="15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371"/>
                                        </p:tgtEl>
                                        <p:attrNameLst>
                                          <p:attrName>style.visibility</p:attrName>
                                        </p:attrNameLst>
                                      </p:cBhvr>
                                      <p:to>
                                        <p:strVal val="visible"/>
                                      </p:to>
                                    </p:set>
                                    <p:animEffect transition="in" filter="wipe(down)">
                                      <p:cBhvr>
                                        <p:cTn id="10" dur="500"/>
                                        <p:tgtEl>
                                          <p:spTgt spid="153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wipe(down)">
                                      <p:cBhvr>
                                        <p:cTn id="13" dur="500"/>
                                        <p:tgtEl>
                                          <p:spTgt spid="1537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377"/>
                                        </p:tgtEl>
                                        <p:attrNameLst>
                                          <p:attrName>style.visibility</p:attrName>
                                        </p:attrNameLst>
                                      </p:cBhvr>
                                      <p:to>
                                        <p:strVal val="visible"/>
                                      </p:to>
                                    </p:set>
                                    <p:animEffect transition="in" filter="wipe(down)">
                                      <p:cBhvr>
                                        <p:cTn id="16" dur="500"/>
                                        <p:tgtEl>
                                          <p:spTgt spid="15377"/>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5369"/>
                                        </p:tgtEl>
                                        <p:attrNameLst>
                                          <p:attrName>style.visibility</p:attrName>
                                        </p:attrNameLst>
                                      </p:cBhvr>
                                      <p:to>
                                        <p:strVal val="visible"/>
                                      </p:to>
                                    </p:set>
                                    <p:animEffect transition="in" filter="wipe(down)">
                                      <p:cBhvr>
                                        <p:cTn id="19" dur="500"/>
                                        <p:tgtEl>
                                          <p:spTgt spid="15369"/>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15372"/>
                                        </p:tgtEl>
                                        <p:attrNameLst>
                                          <p:attrName>style.visibility</p:attrName>
                                        </p:attrNameLst>
                                      </p:cBhvr>
                                      <p:to>
                                        <p:strVal val="visible"/>
                                      </p:to>
                                    </p:set>
                                    <p:animEffect transition="in" filter="wipe(down)">
                                      <p:cBhvr>
                                        <p:cTn id="22" dur="500"/>
                                        <p:tgtEl>
                                          <p:spTgt spid="15372"/>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375"/>
                                        </p:tgtEl>
                                        <p:attrNameLst>
                                          <p:attrName>style.visibility</p:attrName>
                                        </p:attrNameLst>
                                      </p:cBhvr>
                                      <p:to>
                                        <p:strVal val="visible"/>
                                      </p:to>
                                    </p:set>
                                    <p:animEffect transition="in" filter="wipe(down)">
                                      <p:cBhvr>
                                        <p:cTn id="25" dur="500"/>
                                        <p:tgtEl>
                                          <p:spTgt spid="15375"/>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15378"/>
                                        </p:tgtEl>
                                        <p:attrNameLst>
                                          <p:attrName>style.visibility</p:attrName>
                                        </p:attrNameLst>
                                      </p:cBhvr>
                                      <p:to>
                                        <p:strVal val="visible"/>
                                      </p:to>
                                    </p:set>
                                    <p:animEffect transition="in" filter="wipe(down)">
                                      <p:cBhvr>
                                        <p:cTn id="28" dur="500"/>
                                        <p:tgtEl>
                                          <p:spTgt spid="15378"/>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5370"/>
                                        </p:tgtEl>
                                        <p:attrNameLst>
                                          <p:attrName>style.visibility</p:attrName>
                                        </p:attrNameLst>
                                      </p:cBhvr>
                                      <p:to>
                                        <p:strVal val="visible"/>
                                      </p:to>
                                    </p:set>
                                    <p:animEffect transition="in" filter="wipe(down)">
                                      <p:cBhvr>
                                        <p:cTn id="31" dur="500"/>
                                        <p:tgtEl>
                                          <p:spTgt spid="1537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5373"/>
                                        </p:tgtEl>
                                        <p:attrNameLst>
                                          <p:attrName>style.visibility</p:attrName>
                                        </p:attrNameLst>
                                      </p:cBhvr>
                                      <p:to>
                                        <p:strVal val="visible"/>
                                      </p:to>
                                    </p:set>
                                    <p:animEffect transition="in" filter="wipe(down)">
                                      <p:cBhvr>
                                        <p:cTn id="34" dur="500"/>
                                        <p:tgtEl>
                                          <p:spTgt spid="15373"/>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5376"/>
                                        </p:tgtEl>
                                        <p:attrNameLst>
                                          <p:attrName>style.visibility</p:attrName>
                                        </p:attrNameLst>
                                      </p:cBhvr>
                                      <p:to>
                                        <p:strVal val="visible"/>
                                      </p:to>
                                    </p:set>
                                    <p:animEffect transition="in" filter="wipe(down)">
                                      <p:cBhvr>
                                        <p:cTn id="37" dur="500"/>
                                        <p:tgtEl>
                                          <p:spTgt spid="15376"/>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5379"/>
                                        </p:tgtEl>
                                        <p:attrNameLst>
                                          <p:attrName>style.visibility</p:attrName>
                                        </p:attrNameLst>
                                      </p:cBhvr>
                                      <p:to>
                                        <p:strVal val="visible"/>
                                      </p:to>
                                    </p:set>
                                    <p:animEffect transition="in" filter="wipe(down)">
                                      <p:cBhvr>
                                        <p:cTn id="40" dur="500"/>
                                        <p:tgtEl>
                                          <p:spTgt spid="15379"/>
                                        </p:tgtEl>
                                      </p:cBhvr>
                                    </p:animEffect>
                                  </p:childTnLst>
                                </p:cTn>
                              </p:par>
                            </p:childTnLst>
                          </p:cTn>
                        </p:par>
                        <p:par>
                          <p:cTn id="41" fill="hold" nodeType="afterGroup">
                            <p:stCondLst>
                              <p:cond delay="1000"/>
                            </p:stCondLst>
                            <p:childTnLst>
                              <p:par>
                                <p:cTn id="42" presetID="16" presetClass="entr" presetSubtype="37" fill="hold" nodeType="afterEffect">
                                  <p:stCondLst>
                                    <p:cond delay="0"/>
                                  </p:stCondLst>
                                  <p:childTnLst>
                                    <p:set>
                                      <p:cBhvr>
                                        <p:cTn id="43" dur="1" fill="hold">
                                          <p:stCondLst>
                                            <p:cond delay="0"/>
                                          </p:stCondLst>
                                        </p:cTn>
                                        <p:tgtEl>
                                          <p:spTgt spid="15380"/>
                                        </p:tgtEl>
                                        <p:attrNameLst>
                                          <p:attrName>style.visibility</p:attrName>
                                        </p:attrNameLst>
                                      </p:cBhvr>
                                      <p:to>
                                        <p:strVal val="visible"/>
                                      </p:to>
                                    </p:set>
                                    <p:animEffect transition="in" filter="barn(outVertical)">
                                      <p:cBhvr>
                                        <p:cTn id="44" dur="500"/>
                                        <p:tgtEl>
                                          <p:spTgt spid="15380"/>
                                        </p:tgtEl>
                                      </p:cBhvr>
                                    </p:animEffect>
                                  </p:childTnLst>
                                </p:cTn>
                              </p:par>
                              <p:par>
                                <p:cTn id="45" presetID="16" presetClass="entr" presetSubtype="37" fill="hold" nodeType="withEffect">
                                  <p:stCondLst>
                                    <p:cond delay="0"/>
                                  </p:stCondLst>
                                  <p:childTnLst>
                                    <p:set>
                                      <p:cBhvr>
                                        <p:cTn id="46" dur="1" fill="hold">
                                          <p:stCondLst>
                                            <p:cond delay="0"/>
                                          </p:stCondLst>
                                        </p:cTn>
                                        <p:tgtEl>
                                          <p:spTgt spid="15381"/>
                                        </p:tgtEl>
                                        <p:attrNameLst>
                                          <p:attrName>style.visibility</p:attrName>
                                        </p:attrNameLst>
                                      </p:cBhvr>
                                      <p:to>
                                        <p:strVal val="visible"/>
                                      </p:to>
                                    </p:set>
                                    <p:animEffect transition="in" filter="barn(outVertical)">
                                      <p:cBhvr>
                                        <p:cTn id="47" dur="500"/>
                                        <p:tgtEl>
                                          <p:spTgt spid="15381"/>
                                        </p:tgtEl>
                                      </p:cBhvr>
                                    </p:animEffect>
                                  </p:childTnLst>
                                </p:cTn>
                              </p:par>
                              <p:par>
                                <p:cTn id="48" presetID="16" presetClass="entr" presetSubtype="37" fill="hold" nodeType="withEffect">
                                  <p:stCondLst>
                                    <p:cond delay="0"/>
                                  </p:stCondLst>
                                  <p:childTnLst>
                                    <p:set>
                                      <p:cBhvr>
                                        <p:cTn id="49" dur="1" fill="hold">
                                          <p:stCondLst>
                                            <p:cond delay="0"/>
                                          </p:stCondLst>
                                        </p:cTn>
                                        <p:tgtEl>
                                          <p:spTgt spid="15382"/>
                                        </p:tgtEl>
                                        <p:attrNameLst>
                                          <p:attrName>style.visibility</p:attrName>
                                        </p:attrNameLst>
                                      </p:cBhvr>
                                      <p:to>
                                        <p:strVal val="visible"/>
                                      </p:to>
                                    </p:set>
                                    <p:animEffect transition="in" filter="barn(outVertical)">
                                      <p:cBhvr>
                                        <p:cTn id="50" dur="500"/>
                                        <p:tgtEl>
                                          <p:spTgt spid="15382"/>
                                        </p:tgtEl>
                                      </p:cBhvr>
                                    </p:animEffect>
                                  </p:childTnLst>
                                </p:cTn>
                              </p:par>
                              <p:par>
                                <p:cTn id="51" presetID="16" presetClass="entr" presetSubtype="37" fill="hold" nodeType="withEffect">
                                  <p:stCondLst>
                                    <p:cond delay="0"/>
                                  </p:stCondLst>
                                  <p:childTnLst>
                                    <p:set>
                                      <p:cBhvr>
                                        <p:cTn id="52" dur="1" fill="hold">
                                          <p:stCondLst>
                                            <p:cond delay="0"/>
                                          </p:stCondLst>
                                        </p:cTn>
                                        <p:tgtEl>
                                          <p:spTgt spid="15383"/>
                                        </p:tgtEl>
                                        <p:attrNameLst>
                                          <p:attrName>style.visibility</p:attrName>
                                        </p:attrNameLst>
                                      </p:cBhvr>
                                      <p:to>
                                        <p:strVal val="visible"/>
                                      </p:to>
                                    </p:set>
                                    <p:animEffect transition="in" filter="barn(outVertical)">
                                      <p:cBhvr>
                                        <p:cTn id="53" dur="500"/>
                                        <p:tgtEl>
                                          <p:spTgt spid="15383"/>
                                        </p:tgtEl>
                                      </p:cBhvr>
                                    </p:animEffect>
                                  </p:childTnLst>
                                </p:cTn>
                              </p:par>
                            </p:childTnLst>
                          </p:cTn>
                        </p:par>
                        <p:par>
                          <p:cTn id="54" fill="hold" nodeType="afterGroup">
                            <p:stCondLst>
                              <p:cond delay="1500"/>
                            </p:stCondLst>
                            <p:childTnLst>
                              <p:par>
                                <p:cTn id="55" presetID="10" presetClass="entr" presetSubtype="0" fill="hold" nodeType="afterEffect">
                                  <p:stCondLst>
                                    <p:cond delay="0"/>
                                  </p:stCondLst>
                                  <p:childTnLst>
                                    <p:set>
                                      <p:cBhvr>
                                        <p:cTn id="56" dur="1" fill="hold">
                                          <p:stCondLst>
                                            <p:cond delay="0"/>
                                          </p:stCondLst>
                                        </p:cTn>
                                        <p:tgtEl>
                                          <p:spTgt spid="15384"/>
                                        </p:tgtEl>
                                        <p:attrNameLst>
                                          <p:attrName>style.visibility</p:attrName>
                                        </p:attrNameLst>
                                      </p:cBhvr>
                                      <p:to>
                                        <p:strVal val="visible"/>
                                      </p:to>
                                    </p:set>
                                    <p:animEffect transition="in" filter="fade">
                                      <p:cBhvr>
                                        <p:cTn id="57" dur="500"/>
                                        <p:tgtEl>
                                          <p:spTgt spid="15384"/>
                                        </p:tgtEl>
                                      </p:cBhvr>
                                    </p:animEffect>
                                  </p:childTnLst>
                                </p:cTn>
                              </p:par>
                              <p:par>
                                <p:cTn id="58" presetID="10" presetClass="entr" presetSubtype="0" fill="hold" nodeType="withEffect">
                                  <p:stCondLst>
                                    <p:cond delay="0"/>
                                  </p:stCondLst>
                                  <p:childTnLst>
                                    <p:set>
                                      <p:cBhvr>
                                        <p:cTn id="59" dur="1" fill="hold">
                                          <p:stCondLst>
                                            <p:cond delay="0"/>
                                          </p:stCondLst>
                                        </p:cTn>
                                        <p:tgtEl>
                                          <p:spTgt spid="15387"/>
                                        </p:tgtEl>
                                        <p:attrNameLst>
                                          <p:attrName>style.visibility</p:attrName>
                                        </p:attrNameLst>
                                      </p:cBhvr>
                                      <p:to>
                                        <p:strVal val="visible"/>
                                      </p:to>
                                    </p:set>
                                    <p:animEffect transition="in" filter="fade">
                                      <p:cBhvr>
                                        <p:cTn id="60" dur="500"/>
                                        <p:tgtEl>
                                          <p:spTgt spid="15387"/>
                                        </p:tgtEl>
                                      </p:cBhvr>
                                    </p:animEffect>
                                  </p:childTnLst>
                                </p:cTn>
                              </p:par>
                              <p:par>
                                <p:cTn id="61" presetID="10" presetClass="entr" presetSubtype="0" fill="hold" nodeType="withEffect">
                                  <p:stCondLst>
                                    <p:cond delay="0"/>
                                  </p:stCondLst>
                                  <p:childTnLst>
                                    <p:set>
                                      <p:cBhvr>
                                        <p:cTn id="62" dur="1" fill="hold">
                                          <p:stCondLst>
                                            <p:cond delay="0"/>
                                          </p:stCondLst>
                                        </p:cTn>
                                        <p:tgtEl>
                                          <p:spTgt spid="15390"/>
                                        </p:tgtEl>
                                        <p:attrNameLst>
                                          <p:attrName>style.visibility</p:attrName>
                                        </p:attrNameLst>
                                      </p:cBhvr>
                                      <p:to>
                                        <p:strVal val="visible"/>
                                      </p:to>
                                    </p:set>
                                    <p:animEffect transition="in" filter="fade">
                                      <p:cBhvr>
                                        <p:cTn id="63" dur="500"/>
                                        <p:tgtEl>
                                          <p:spTgt spid="15390"/>
                                        </p:tgtEl>
                                      </p:cBhvr>
                                    </p:animEffect>
                                  </p:childTnLst>
                                </p:cTn>
                              </p:par>
                              <p:par>
                                <p:cTn id="64" presetID="10" presetClass="entr" presetSubtype="0" fill="hold" nodeType="withEffect">
                                  <p:stCondLst>
                                    <p:cond delay="0"/>
                                  </p:stCondLst>
                                  <p:childTnLst>
                                    <p:set>
                                      <p:cBhvr>
                                        <p:cTn id="65" dur="1" fill="hold">
                                          <p:stCondLst>
                                            <p:cond delay="0"/>
                                          </p:stCondLst>
                                        </p:cTn>
                                        <p:tgtEl>
                                          <p:spTgt spid="15393"/>
                                        </p:tgtEl>
                                        <p:attrNameLst>
                                          <p:attrName>style.visibility</p:attrName>
                                        </p:attrNameLst>
                                      </p:cBhvr>
                                      <p:to>
                                        <p:strVal val="visible"/>
                                      </p:to>
                                    </p:set>
                                    <p:animEffect transition="in" filter="fade">
                                      <p:cBhvr>
                                        <p:cTn id="66" dur="500"/>
                                        <p:tgtEl>
                                          <p:spTgt spid="15393"/>
                                        </p:tgtEl>
                                      </p:cBhvr>
                                    </p:animEffect>
                                  </p:childTnLst>
                                </p:cTn>
                              </p:par>
                            </p:childTnLst>
                          </p:cTn>
                        </p:par>
                        <p:par>
                          <p:cTn id="67" fill="hold" nodeType="afterGroup">
                            <p:stCondLst>
                              <p:cond delay="2000"/>
                            </p:stCondLst>
                            <p:childTnLst>
                              <p:par>
                                <p:cTn id="68" presetID="22" presetClass="entr" presetSubtype="1" fill="hold" nodeType="afterEffect">
                                  <p:stCondLst>
                                    <p:cond delay="0"/>
                                  </p:stCondLst>
                                  <p:childTnLst>
                                    <p:set>
                                      <p:cBhvr>
                                        <p:cTn id="69" dur="1" fill="hold">
                                          <p:stCondLst>
                                            <p:cond delay="0"/>
                                          </p:stCondLst>
                                        </p:cTn>
                                        <p:tgtEl>
                                          <p:spTgt spid="15396"/>
                                        </p:tgtEl>
                                        <p:attrNameLst>
                                          <p:attrName>style.visibility</p:attrName>
                                        </p:attrNameLst>
                                      </p:cBhvr>
                                      <p:to>
                                        <p:strVal val="visible"/>
                                      </p:to>
                                    </p:set>
                                    <p:animEffect transition="in" filter="wipe(up)">
                                      <p:cBhvr>
                                        <p:cTn id="70" dur="750"/>
                                        <p:tgtEl>
                                          <p:spTgt spid="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autoUpdateAnimBg="0"/>
      <p:bldP spid="15369" grpId="0" animBg="1" autoUpdateAnimBg="0"/>
      <p:bldP spid="15370" grpId="0" animBg="1"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4338" name="组合 40"/>
          <p:cNvGrpSpPr>
            <a:grpSpLocks/>
          </p:cNvGrpSpPr>
          <p:nvPr/>
        </p:nvGrpSpPr>
        <p:grpSpPr bwMode="auto">
          <a:xfrm>
            <a:off x="-136525" y="474663"/>
            <a:ext cx="12411075" cy="5784850"/>
            <a:chOff x="0" y="0"/>
            <a:chExt cx="12410868" cy="5784745"/>
          </a:xfrm>
        </p:grpSpPr>
        <p:sp>
          <p:nvSpPr>
            <p:cNvPr id="1435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58"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59"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6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1"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6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63"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4339"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40" name="矩形 21"/>
          <p:cNvSpPr>
            <a:spLocks noChangeArrowheads="1"/>
          </p:cNvSpPr>
          <p:nvPr/>
        </p:nvSpPr>
        <p:spPr bwMode="auto">
          <a:xfrm>
            <a:off x="0" y="2066925"/>
            <a:ext cx="12192000" cy="2949575"/>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41"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3"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4344"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4345" name="直接连接符 30"/>
          <p:cNvCxnSpPr>
            <a:cxnSpLocks noChangeShapeType="1"/>
          </p:cNvCxnSpPr>
          <p:nvPr/>
        </p:nvCxnSpPr>
        <p:spPr bwMode="auto">
          <a:xfrm>
            <a:off x="0" y="2066925"/>
            <a:ext cx="121920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14346" name="直接连接符 31"/>
          <p:cNvCxnSpPr>
            <a:cxnSpLocks noChangeShapeType="1"/>
          </p:cNvCxnSpPr>
          <p:nvPr/>
        </p:nvCxnSpPr>
        <p:spPr bwMode="auto">
          <a:xfrm>
            <a:off x="0" y="5016500"/>
            <a:ext cx="121920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grpSp>
        <p:nvGrpSpPr>
          <p:cNvPr id="16402" name="组合 5"/>
          <p:cNvGrpSpPr>
            <a:grpSpLocks/>
          </p:cNvGrpSpPr>
          <p:nvPr/>
        </p:nvGrpSpPr>
        <p:grpSpPr bwMode="auto">
          <a:xfrm>
            <a:off x="0" y="2414588"/>
            <a:ext cx="12192000" cy="1479550"/>
            <a:chOff x="0" y="0"/>
            <a:chExt cx="12192000" cy="1480457"/>
          </a:xfrm>
        </p:grpSpPr>
        <p:sp>
          <p:nvSpPr>
            <p:cNvPr id="14354"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4355" name="直接连接符 48"/>
            <p:cNvCxnSpPr>
              <a:cxnSpLocks noChangeShapeType="1"/>
            </p:cNvCxnSpPr>
            <p:nvPr/>
          </p:nvCxnSpPr>
          <p:spPr bwMode="auto">
            <a:xfrm>
              <a:off x="0" y="733875"/>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14356" name="直接连接符 49"/>
            <p:cNvCxnSpPr>
              <a:cxnSpLocks noChangeShapeType="1"/>
            </p:cNvCxnSpPr>
            <p:nvPr/>
          </p:nvCxnSpPr>
          <p:spPr bwMode="auto">
            <a:xfrm>
              <a:off x="6838950" y="733875"/>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grpSp>
      <p:grpSp>
        <p:nvGrpSpPr>
          <p:cNvPr id="16406" name="组合 74"/>
          <p:cNvGrpSpPr>
            <a:grpSpLocks/>
          </p:cNvGrpSpPr>
          <p:nvPr/>
        </p:nvGrpSpPr>
        <p:grpSpPr bwMode="auto">
          <a:xfrm>
            <a:off x="5475288" y="2524125"/>
            <a:ext cx="1247775" cy="1249363"/>
            <a:chOff x="0" y="0"/>
            <a:chExt cx="1248318" cy="1248318"/>
          </a:xfrm>
        </p:grpSpPr>
        <p:sp>
          <p:nvSpPr>
            <p:cNvPr id="14352"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16409" name="组合 4"/>
          <p:cNvGrpSpPr>
            <a:grpSpLocks/>
          </p:cNvGrpSpPr>
          <p:nvPr/>
        </p:nvGrpSpPr>
        <p:grpSpPr bwMode="auto">
          <a:xfrm>
            <a:off x="4976813" y="3844925"/>
            <a:ext cx="2260600" cy="887413"/>
            <a:chOff x="0" y="0"/>
            <a:chExt cx="2261776" cy="887718"/>
          </a:xfrm>
        </p:grpSpPr>
        <p:sp>
          <p:nvSpPr>
            <p:cNvPr id="1435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435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6406"/>
                                        </p:tgtEl>
                                        <p:attrNameLst>
                                          <p:attrName>style.visibility</p:attrName>
                                        </p:attrNameLst>
                                      </p:cBhvr>
                                      <p:to>
                                        <p:strVal val="visible"/>
                                      </p:to>
                                    </p:set>
                                    <p:anim calcmode="lin" valueType="num">
                                      <p:cBhvr>
                                        <p:cTn id="7" dur="500" fill="hold"/>
                                        <p:tgtEl>
                                          <p:spTgt spid="16406"/>
                                        </p:tgtEl>
                                        <p:attrNameLst>
                                          <p:attrName>ppt_w</p:attrName>
                                        </p:attrNameLst>
                                      </p:cBhvr>
                                      <p:tavLst>
                                        <p:tav tm="0">
                                          <p:val>
                                            <p:fltVal val="0"/>
                                          </p:val>
                                        </p:tav>
                                        <p:tav tm="100000">
                                          <p:val>
                                            <p:strVal val="#ppt_w"/>
                                          </p:val>
                                        </p:tav>
                                      </p:tavLst>
                                    </p:anim>
                                    <p:anim calcmode="lin" valueType="num">
                                      <p:cBhvr>
                                        <p:cTn id="8" dur="500" fill="hold"/>
                                        <p:tgtEl>
                                          <p:spTgt spid="1640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6409"/>
                                        </p:tgtEl>
                                        <p:attrNameLst>
                                          <p:attrName>style.visibility</p:attrName>
                                        </p:attrNameLst>
                                      </p:cBhvr>
                                      <p:to>
                                        <p:strVal val="visible"/>
                                      </p:to>
                                    </p:set>
                                    <p:anim calcmode="lin" valueType="num">
                                      <p:cBhvr additive="base">
                                        <p:cTn id="11" dur="500"/>
                                        <p:tgtEl>
                                          <p:spTgt spid="16409"/>
                                        </p:tgtEl>
                                        <p:attrNameLst>
                                          <p:attrName>ppt_y</p:attrName>
                                        </p:attrNameLst>
                                      </p:cBhvr>
                                      <p:tavLst>
                                        <p:tav tm="0">
                                          <p:val>
                                            <p:strVal val="#ppt_y-#ppt_h*1.125000"/>
                                          </p:val>
                                        </p:tav>
                                        <p:tav tm="100000">
                                          <p:val>
                                            <p:strVal val="#ppt_y"/>
                                          </p:val>
                                        </p:tav>
                                      </p:tavLst>
                                    </p:anim>
                                    <p:animEffect transition="in" filter="wipe(down)">
                                      <p:cBhvr>
                                        <p:cTn id="12" dur="500"/>
                                        <p:tgtEl>
                                          <p:spTgt spid="1640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6402"/>
                                        </p:tgtEl>
                                        <p:attrNameLst>
                                          <p:attrName>style.visibility</p:attrName>
                                        </p:attrNameLst>
                                      </p:cBhvr>
                                      <p:to>
                                        <p:strVal val="visible"/>
                                      </p:to>
                                    </p:set>
                                    <p:animEffect transition="in" filter="barn(outVertical)">
                                      <p:cBhvr>
                                        <p:cTn id="16" dur="500"/>
                                        <p:tgtEl>
                                          <p:spTgt spid="16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536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5364"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536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5366"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536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16" name="直接连接符 4"/>
          <p:cNvCxnSpPr>
            <a:cxnSpLocks noChangeShapeType="1"/>
            <a:endCxn id="17420" idx="2"/>
          </p:cNvCxnSpPr>
          <p:nvPr/>
        </p:nvCxnSpPr>
        <p:spPr bwMode="auto">
          <a:xfrm flipV="1">
            <a:off x="998538" y="4421188"/>
            <a:ext cx="2692400" cy="64770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17417" name="直接连接符 17"/>
          <p:cNvCxnSpPr>
            <a:cxnSpLocks noChangeShapeType="1"/>
          </p:cNvCxnSpPr>
          <p:nvPr/>
        </p:nvCxnSpPr>
        <p:spPr bwMode="auto">
          <a:xfrm flipV="1">
            <a:off x="3833813" y="2873375"/>
            <a:ext cx="2759075" cy="1539875"/>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cxnSp>
        <p:nvCxnSpPr>
          <p:cNvPr id="17418" name="直接连接符 21"/>
          <p:cNvCxnSpPr>
            <a:cxnSpLocks noChangeShapeType="1"/>
          </p:cNvCxnSpPr>
          <p:nvPr/>
        </p:nvCxnSpPr>
        <p:spPr bwMode="auto">
          <a:xfrm flipV="1">
            <a:off x="6759575" y="2279650"/>
            <a:ext cx="2728913" cy="533400"/>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cxnSp>
      <p:sp>
        <p:nvSpPr>
          <p:cNvPr id="17419" name="椭圆 2"/>
          <p:cNvSpPr>
            <a:spLocks noChangeArrowheads="1"/>
          </p:cNvSpPr>
          <p:nvPr/>
        </p:nvSpPr>
        <p:spPr bwMode="auto">
          <a:xfrm>
            <a:off x="819150" y="5005388"/>
            <a:ext cx="206375" cy="206375"/>
          </a:xfrm>
          <a:prstGeom prst="ellipse">
            <a:avLst/>
          </a:prstGeom>
          <a:solidFill>
            <a:srgbClr val="1E6991"/>
          </a:solidFill>
          <a:ln w="34925">
            <a:solidFill>
              <a:schemeClr val="bg1"/>
            </a:solidFill>
            <a:round/>
            <a:headEnd/>
            <a:tailEnd/>
          </a:ln>
        </p:spPr>
        <p:txBody>
          <a:bodyPr anchor="ctr"/>
          <a:lstStyle/>
          <a:p>
            <a:pPr algn="ctr" eaLnBrk="1" hangingPunct="1"/>
            <a:endParaRPr lang="zh-CN" altLang="en-US">
              <a:solidFill>
                <a:srgbClr val="FFFFFF"/>
              </a:solidFill>
            </a:endParaRPr>
          </a:p>
        </p:txBody>
      </p:sp>
      <p:sp>
        <p:nvSpPr>
          <p:cNvPr id="17420" name="椭圆 10"/>
          <p:cNvSpPr>
            <a:spLocks noChangeArrowheads="1"/>
          </p:cNvSpPr>
          <p:nvPr/>
        </p:nvSpPr>
        <p:spPr bwMode="auto">
          <a:xfrm>
            <a:off x="3690938" y="4318000"/>
            <a:ext cx="206375" cy="207963"/>
          </a:xfrm>
          <a:prstGeom prst="ellipse">
            <a:avLst/>
          </a:prstGeom>
          <a:solidFill>
            <a:srgbClr val="1E6991"/>
          </a:solidFill>
          <a:ln w="34925">
            <a:solidFill>
              <a:schemeClr val="bg1"/>
            </a:solidFill>
            <a:round/>
            <a:headEnd/>
            <a:tailEnd/>
          </a:ln>
        </p:spPr>
        <p:txBody>
          <a:bodyPr anchor="ctr"/>
          <a:lstStyle/>
          <a:p>
            <a:pPr algn="ctr" eaLnBrk="1" hangingPunct="1"/>
            <a:endParaRPr lang="zh-CN" altLang="en-US">
              <a:solidFill>
                <a:srgbClr val="FFFFFF"/>
              </a:solidFill>
            </a:endParaRPr>
          </a:p>
        </p:txBody>
      </p:sp>
      <p:sp>
        <p:nvSpPr>
          <p:cNvPr id="17421" name="椭圆 13"/>
          <p:cNvSpPr>
            <a:spLocks noChangeArrowheads="1"/>
          </p:cNvSpPr>
          <p:nvPr/>
        </p:nvSpPr>
        <p:spPr bwMode="auto">
          <a:xfrm>
            <a:off x="6562725" y="2736850"/>
            <a:ext cx="206375" cy="206375"/>
          </a:xfrm>
          <a:prstGeom prst="ellipse">
            <a:avLst/>
          </a:prstGeom>
          <a:solidFill>
            <a:srgbClr val="1E6991"/>
          </a:solidFill>
          <a:ln w="34925">
            <a:solidFill>
              <a:schemeClr val="bg1"/>
            </a:solidFill>
            <a:round/>
            <a:headEnd/>
            <a:tailEnd/>
          </a:ln>
        </p:spPr>
        <p:txBody>
          <a:bodyPr anchor="ctr"/>
          <a:lstStyle/>
          <a:p>
            <a:pPr algn="ctr" eaLnBrk="1" hangingPunct="1"/>
            <a:endParaRPr lang="zh-CN" altLang="en-US">
              <a:solidFill>
                <a:srgbClr val="FFFFFF"/>
              </a:solidFill>
            </a:endParaRPr>
          </a:p>
        </p:txBody>
      </p:sp>
      <p:sp>
        <p:nvSpPr>
          <p:cNvPr id="17422" name="椭圆 16"/>
          <p:cNvSpPr>
            <a:spLocks noChangeArrowheads="1"/>
          </p:cNvSpPr>
          <p:nvPr/>
        </p:nvSpPr>
        <p:spPr bwMode="auto">
          <a:xfrm>
            <a:off x="9434513" y="2195513"/>
            <a:ext cx="206375" cy="206375"/>
          </a:xfrm>
          <a:prstGeom prst="ellipse">
            <a:avLst/>
          </a:prstGeom>
          <a:solidFill>
            <a:srgbClr val="1E6991"/>
          </a:solidFill>
          <a:ln w="34925">
            <a:solidFill>
              <a:schemeClr val="bg1"/>
            </a:solidFill>
            <a:round/>
            <a:headEnd/>
            <a:tailEnd/>
          </a:ln>
        </p:spPr>
        <p:txBody>
          <a:bodyPr anchor="ctr"/>
          <a:lstStyle/>
          <a:p>
            <a:pPr algn="ctr" eaLnBrk="1" hangingPunct="1"/>
            <a:endParaRPr lang="zh-CN" altLang="en-US">
              <a:solidFill>
                <a:srgbClr val="FFFFFF"/>
              </a:solidFill>
            </a:endParaRPr>
          </a:p>
        </p:txBody>
      </p:sp>
      <p:sp>
        <p:nvSpPr>
          <p:cNvPr id="17423" name="任意多边形 48"/>
          <p:cNvSpPr>
            <a:spLocks/>
          </p:cNvSpPr>
          <p:nvPr/>
        </p:nvSpPr>
        <p:spPr bwMode="auto">
          <a:xfrm>
            <a:off x="998538" y="5254625"/>
            <a:ext cx="2133600" cy="347663"/>
          </a:xfrm>
          <a:custGeom>
            <a:avLst/>
            <a:gdLst>
              <a:gd name="T0" fmla="*/ 0 w 2133600"/>
              <a:gd name="T1" fmla="*/ 0 h 348343"/>
              <a:gd name="T2" fmla="*/ 348343 w 2133600"/>
              <a:gd name="T3" fmla="*/ 347663 h 348343"/>
              <a:gd name="T4" fmla="*/ 2133600 w 2133600"/>
              <a:gd name="T5" fmla="*/ 347663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4" name="任意多边形 49"/>
          <p:cNvSpPr>
            <a:spLocks/>
          </p:cNvSpPr>
          <p:nvPr/>
        </p:nvSpPr>
        <p:spPr bwMode="auto">
          <a:xfrm>
            <a:off x="3870325" y="4579938"/>
            <a:ext cx="2133600" cy="349250"/>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5" name="任意多边形 50"/>
          <p:cNvSpPr>
            <a:spLocks/>
          </p:cNvSpPr>
          <p:nvPr/>
        </p:nvSpPr>
        <p:spPr bwMode="auto">
          <a:xfrm>
            <a:off x="6769100" y="3009900"/>
            <a:ext cx="2133600" cy="349250"/>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6" name="任意多边形 51"/>
          <p:cNvSpPr>
            <a:spLocks/>
          </p:cNvSpPr>
          <p:nvPr/>
        </p:nvSpPr>
        <p:spPr bwMode="auto">
          <a:xfrm>
            <a:off x="9640888" y="2487613"/>
            <a:ext cx="2133600" cy="349250"/>
          </a:xfrm>
          <a:custGeom>
            <a:avLst/>
            <a:gdLst>
              <a:gd name="T0" fmla="*/ 0 w 2133600"/>
              <a:gd name="T1" fmla="*/ 0 h 348343"/>
              <a:gd name="T2" fmla="*/ 348343 w 2133600"/>
              <a:gd name="T3" fmla="*/ 349250 h 348343"/>
              <a:gd name="T4" fmla="*/ 2133600 w 2133600"/>
              <a:gd name="T5" fmla="*/ 349250 h 348343"/>
              <a:gd name="T6" fmla="*/ 0 60000 65536"/>
              <a:gd name="T7" fmla="*/ 0 60000 65536"/>
              <a:gd name="T8" fmla="*/ 0 60000 65536"/>
            </a:gdLst>
            <a:ahLst/>
            <a:cxnLst>
              <a:cxn ang="T6">
                <a:pos x="T0" y="T1"/>
              </a:cxn>
              <a:cxn ang="T7">
                <a:pos x="T2" y="T3"/>
              </a:cxn>
              <a:cxn ang="T8">
                <a:pos x="T4" y="T5"/>
              </a:cxn>
            </a:cxnLst>
            <a:rect l="0" t="0" r="r" b="b"/>
            <a:pathLst>
              <a:path w="2133600" h="348343">
                <a:moveTo>
                  <a:pt x="0" y="0"/>
                </a:moveTo>
                <a:lnTo>
                  <a:pt x="348343" y="348343"/>
                </a:lnTo>
                <a:lnTo>
                  <a:pt x="2133600" y="348343"/>
                </a:ln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7427" name="组合 97"/>
          <p:cNvGrpSpPr>
            <a:grpSpLocks/>
          </p:cNvGrpSpPr>
          <p:nvPr/>
        </p:nvGrpSpPr>
        <p:grpSpPr bwMode="auto">
          <a:xfrm>
            <a:off x="5962650" y="1974850"/>
            <a:ext cx="806450" cy="695325"/>
            <a:chOff x="0" y="0"/>
            <a:chExt cx="806292" cy="695970"/>
          </a:xfrm>
        </p:grpSpPr>
        <p:grpSp>
          <p:nvGrpSpPr>
            <p:cNvPr id="15419" name="组合 38"/>
            <p:cNvGrpSpPr>
              <a:grpSpLocks/>
            </p:cNvGrpSpPr>
            <p:nvPr/>
          </p:nvGrpSpPr>
          <p:grpSpPr bwMode="auto">
            <a:xfrm>
              <a:off x="0" y="0"/>
              <a:ext cx="806292" cy="695970"/>
              <a:chOff x="0" y="0"/>
              <a:chExt cx="806292" cy="695970"/>
            </a:xfrm>
          </p:grpSpPr>
          <p:sp>
            <p:nvSpPr>
              <p:cNvPr id="15421" name="矩形 39"/>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22" name="组合 4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 y="390760"/>
                <a:ext cx="804514"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420" name="组合 6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841" y="30763"/>
              <a:ext cx="341309"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32" name="组合 98"/>
          <p:cNvGrpSpPr>
            <a:grpSpLocks/>
          </p:cNvGrpSpPr>
          <p:nvPr/>
        </p:nvGrpSpPr>
        <p:grpSpPr bwMode="auto">
          <a:xfrm>
            <a:off x="8834438" y="1431925"/>
            <a:ext cx="806450" cy="695325"/>
            <a:chOff x="0" y="0"/>
            <a:chExt cx="806292" cy="695970"/>
          </a:xfrm>
        </p:grpSpPr>
        <p:grpSp>
          <p:nvGrpSpPr>
            <p:cNvPr id="15415" name="组合 43"/>
            <p:cNvGrpSpPr>
              <a:grpSpLocks/>
            </p:cNvGrpSpPr>
            <p:nvPr/>
          </p:nvGrpSpPr>
          <p:grpSpPr bwMode="auto">
            <a:xfrm>
              <a:off x="0" y="0"/>
              <a:ext cx="806292" cy="695970"/>
              <a:chOff x="0" y="0"/>
              <a:chExt cx="806292" cy="695970"/>
            </a:xfrm>
          </p:grpSpPr>
          <p:sp>
            <p:nvSpPr>
              <p:cNvPr id="15417" name="矩形 44"/>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18" name="组合 4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4" y="391141"/>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416" name="组合 6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743" y="31144"/>
              <a:ext cx="274266" cy="33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37" name="组合 95"/>
          <p:cNvGrpSpPr>
            <a:grpSpLocks/>
          </p:cNvGrpSpPr>
          <p:nvPr/>
        </p:nvGrpSpPr>
        <p:grpSpPr bwMode="auto">
          <a:xfrm>
            <a:off x="415925" y="4216400"/>
            <a:ext cx="806450" cy="695325"/>
            <a:chOff x="0" y="0"/>
            <a:chExt cx="806292" cy="695970"/>
          </a:xfrm>
        </p:grpSpPr>
        <p:grpSp>
          <p:nvGrpSpPr>
            <p:cNvPr id="15411" name="组合 32"/>
            <p:cNvGrpSpPr>
              <a:grpSpLocks/>
            </p:cNvGrpSpPr>
            <p:nvPr/>
          </p:nvGrpSpPr>
          <p:grpSpPr bwMode="auto">
            <a:xfrm>
              <a:off x="0" y="0"/>
              <a:ext cx="806292" cy="695970"/>
              <a:chOff x="0" y="0"/>
              <a:chExt cx="806292" cy="695970"/>
            </a:xfrm>
          </p:grpSpPr>
          <p:sp>
            <p:nvSpPr>
              <p:cNvPr id="15413" name="矩形 27"/>
              <p:cNvSpPr>
                <a:spLocks noChangeArrowheads="1"/>
              </p:cNvSpPr>
              <p:nvPr/>
            </p:nvSpPr>
            <p:spPr bwMode="auto">
              <a:xfrm>
                <a:off x="0" y="0"/>
                <a:ext cx="806292" cy="390887"/>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14" name="组合 3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7" y="392540"/>
                <a:ext cx="810609" cy="305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412" name="Freeform 11"/>
            <p:cNvSpPr>
              <a:spLocks noEditPoints="1"/>
            </p:cNvSpPr>
            <p:nvPr/>
          </p:nvSpPr>
          <p:spPr bwMode="auto">
            <a:xfrm>
              <a:off x="223073" y="34006"/>
              <a:ext cx="359817" cy="334186"/>
            </a:xfrm>
            <a:custGeom>
              <a:avLst/>
              <a:gdLst>
                <a:gd name="T0" fmla="*/ 314585 w 1233"/>
                <a:gd name="T1" fmla="*/ 47282 h 1145"/>
                <a:gd name="T2" fmla="*/ 189101 w 1233"/>
                <a:gd name="T3" fmla="*/ 46698 h 1145"/>
                <a:gd name="T4" fmla="*/ 180054 w 1233"/>
                <a:gd name="T5" fmla="*/ 0 h 1145"/>
                <a:gd name="T6" fmla="*/ 171008 w 1233"/>
                <a:gd name="T7" fmla="*/ 21890 h 1145"/>
                <a:gd name="T8" fmla="*/ 97760 w 1233"/>
                <a:gd name="T9" fmla="*/ 23349 h 1145"/>
                <a:gd name="T10" fmla="*/ 74998 w 1233"/>
                <a:gd name="T11" fmla="*/ 54287 h 1145"/>
                <a:gd name="T12" fmla="*/ 100971 w 1233"/>
                <a:gd name="T13" fmla="*/ 80263 h 1145"/>
                <a:gd name="T14" fmla="*/ 171008 w 1233"/>
                <a:gd name="T15" fmla="*/ 115579 h 1145"/>
                <a:gd name="T16" fmla="*/ 45524 w 1233"/>
                <a:gd name="T17" fmla="*/ 116162 h 1145"/>
                <a:gd name="T18" fmla="*/ 0 w 1233"/>
                <a:gd name="T19" fmla="*/ 144765 h 1145"/>
                <a:gd name="T20" fmla="*/ 45524 w 1233"/>
                <a:gd name="T21" fmla="*/ 173368 h 1145"/>
                <a:gd name="T22" fmla="*/ 171008 w 1233"/>
                <a:gd name="T23" fmla="*/ 173952 h 1145"/>
                <a:gd name="T24" fmla="*/ 171008 w 1233"/>
                <a:gd name="T25" fmla="*/ 325138 h 1145"/>
                <a:gd name="T26" fmla="*/ 66244 w 1233"/>
                <a:gd name="T27" fmla="*/ 329808 h 1145"/>
                <a:gd name="T28" fmla="*/ 289196 w 1233"/>
                <a:gd name="T29" fmla="*/ 334186 h 1145"/>
                <a:gd name="T30" fmla="*/ 289196 w 1233"/>
                <a:gd name="T31" fmla="*/ 325138 h 1145"/>
                <a:gd name="T32" fmla="*/ 189101 w 1233"/>
                <a:gd name="T33" fmla="*/ 324554 h 1145"/>
                <a:gd name="T34" fmla="*/ 270228 w 1233"/>
                <a:gd name="T35" fmla="*/ 204890 h 1145"/>
                <a:gd name="T36" fmla="*/ 299993 w 1233"/>
                <a:gd name="T37" fmla="*/ 179205 h 1145"/>
                <a:gd name="T38" fmla="*/ 299993 w 1233"/>
                <a:gd name="T39" fmla="*/ 172493 h 1145"/>
                <a:gd name="T40" fmla="*/ 270228 w 1233"/>
                <a:gd name="T41" fmla="*/ 146808 h 1145"/>
                <a:gd name="T42" fmla="*/ 189101 w 1233"/>
                <a:gd name="T43" fmla="*/ 104780 h 1145"/>
                <a:gd name="T44" fmla="*/ 314585 w 1233"/>
                <a:gd name="T45" fmla="*/ 104196 h 1145"/>
                <a:gd name="T46" fmla="*/ 359817 w 1233"/>
                <a:gd name="T47" fmla="*/ 75593 h 1145"/>
                <a:gd name="T48" fmla="*/ 103013 w 1233"/>
                <a:gd name="T49" fmla="*/ 71215 h 1145"/>
                <a:gd name="T50" fmla="*/ 103013 w 1233"/>
                <a:gd name="T51" fmla="*/ 30938 h 1145"/>
                <a:gd name="T52" fmla="*/ 171008 w 1233"/>
                <a:gd name="T53" fmla="*/ 71215 h 1145"/>
                <a:gd name="T54" fmla="*/ 49026 w 1233"/>
                <a:gd name="T55" fmla="*/ 164904 h 1145"/>
                <a:gd name="T56" fmla="*/ 49026 w 1233"/>
                <a:gd name="T57" fmla="*/ 124627 h 1145"/>
                <a:gd name="T58" fmla="*/ 171008 w 1233"/>
                <a:gd name="T59" fmla="*/ 164904 h 1145"/>
                <a:gd name="T60" fmla="*/ 268477 w 1233"/>
                <a:gd name="T61" fmla="*/ 155564 h 1145"/>
                <a:gd name="T62" fmla="*/ 268477 w 1233"/>
                <a:gd name="T63" fmla="*/ 195842 h 1145"/>
                <a:gd name="T64" fmla="*/ 189101 w 1233"/>
                <a:gd name="T65" fmla="*/ 155564 h 1145"/>
                <a:gd name="T66" fmla="*/ 311083 w 1233"/>
                <a:gd name="T67" fmla="*/ 95732 h 1145"/>
                <a:gd name="T68" fmla="*/ 189101 w 1233"/>
                <a:gd name="T69" fmla="*/ 55746 h 1145"/>
                <a:gd name="T70" fmla="*/ 346393 w 1233"/>
                <a:gd name="T71" fmla="*/ 75593 h 1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3" h="1145">
                  <a:moveTo>
                    <a:pt x="1225" y="246"/>
                  </a:moveTo>
                  <a:cubicBezTo>
                    <a:pt x="1078" y="162"/>
                    <a:pt x="1078" y="162"/>
                    <a:pt x="1078" y="162"/>
                  </a:cubicBezTo>
                  <a:cubicBezTo>
                    <a:pt x="1075" y="160"/>
                    <a:pt x="1073" y="160"/>
                    <a:pt x="1070" y="160"/>
                  </a:cubicBezTo>
                  <a:cubicBezTo>
                    <a:pt x="648" y="160"/>
                    <a:pt x="648" y="160"/>
                    <a:pt x="648" y="160"/>
                  </a:cubicBezTo>
                  <a:cubicBezTo>
                    <a:pt x="648" y="30"/>
                    <a:pt x="648" y="30"/>
                    <a:pt x="648" y="30"/>
                  </a:cubicBezTo>
                  <a:cubicBezTo>
                    <a:pt x="648" y="13"/>
                    <a:pt x="634" y="0"/>
                    <a:pt x="617" y="0"/>
                  </a:cubicBezTo>
                  <a:cubicBezTo>
                    <a:pt x="600" y="0"/>
                    <a:pt x="586" y="13"/>
                    <a:pt x="586" y="30"/>
                  </a:cubicBezTo>
                  <a:cubicBezTo>
                    <a:pt x="586" y="75"/>
                    <a:pt x="586" y="75"/>
                    <a:pt x="586" y="75"/>
                  </a:cubicBezTo>
                  <a:cubicBezTo>
                    <a:pt x="346" y="75"/>
                    <a:pt x="346" y="75"/>
                    <a:pt x="346" y="75"/>
                  </a:cubicBezTo>
                  <a:cubicBezTo>
                    <a:pt x="342" y="75"/>
                    <a:pt x="338" y="77"/>
                    <a:pt x="335" y="80"/>
                  </a:cubicBezTo>
                  <a:cubicBezTo>
                    <a:pt x="257" y="165"/>
                    <a:pt x="257" y="165"/>
                    <a:pt x="257" y="165"/>
                  </a:cubicBezTo>
                  <a:cubicBezTo>
                    <a:pt x="252" y="171"/>
                    <a:pt x="252" y="180"/>
                    <a:pt x="257" y="186"/>
                  </a:cubicBezTo>
                  <a:cubicBezTo>
                    <a:pt x="335" y="270"/>
                    <a:pt x="335" y="270"/>
                    <a:pt x="335" y="270"/>
                  </a:cubicBezTo>
                  <a:cubicBezTo>
                    <a:pt x="338" y="273"/>
                    <a:pt x="342" y="275"/>
                    <a:pt x="346" y="275"/>
                  </a:cubicBezTo>
                  <a:cubicBezTo>
                    <a:pt x="586" y="275"/>
                    <a:pt x="586" y="275"/>
                    <a:pt x="586" y="275"/>
                  </a:cubicBezTo>
                  <a:cubicBezTo>
                    <a:pt x="586" y="396"/>
                    <a:pt x="586" y="396"/>
                    <a:pt x="586" y="396"/>
                  </a:cubicBezTo>
                  <a:cubicBezTo>
                    <a:pt x="163" y="396"/>
                    <a:pt x="163" y="396"/>
                    <a:pt x="163" y="396"/>
                  </a:cubicBezTo>
                  <a:cubicBezTo>
                    <a:pt x="161" y="396"/>
                    <a:pt x="158" y="397"/>
                    <a:pt x="156" y="398"/>
                  </a:cubicBezTo>
                  <a:cubicBezTo>
                    <a:pt x="8" y="482"/>
                    <a:pt x="8" y="482"/>
                    <a:pt x="8" y="482"/>
                  </a:cubicBezTo>
                  <a:cubicBezTo>
                    <a:pt x="3" y="485"/>
                    <a:pt x="0" y="490"/>
                    <a:pt x="0" y="496"/>
                  </a:cubicBezTo>
                  <a:cubicBezTo>
                    <a:pt x="0" y="501"/>
                    <a:pt x="3" y="507"/>
                    <a:pt x="8" y="509"/>
                  </a:cubicBezTo>
                  <a:cubicBezTo>
                    <a:pt x="156" y="594"/>
                    <a:pt x="156" y="594"/>
                    <a:pt x="156" y="594"/>
                  </a:cubicBezTo>
                  <a:cubicBezTo>
                    <a:pt x="158" y="595"/>
                    <a:pt x="161" y="596"/>
                    <a:pt x="163" y="596"/>
                  </a:cubicBezTo>
                  <a:cubicBezTo>
                    <a:pt x="586" y="596"/>
                    <a:pt x="586" y="596"/>
                    <a:pt x="586" y="596"/>
                  </a:cubicBezTo>
                  <a:cubicBezTo>
                    <a:pt x="586" y="1112"/>
                    <a:pt x="586" y="1112"/>
                    <a:pt x="586" y="1112"/>
                  </a:cubicBezTo>
                  <a:cubicBezTo>
                    <a:pt x="586" y="1113"/>
                    <a:pt x="586" y="1113"/>
                    <a:pt x="586" y="1114"/>
                  </a:cubicBezTo>
                  <a:cubicBezTo>
                    <a:pt x="243" y="1114"/>
                    <a:pt x="243" y="1114"/>
                    <a:pt x="243" y="1114"/>
                  </a:cubicBezTo>
                  <a:cubicBezTo>
                    <a:pt x="234" y="1114"/>
                    <a:pt x="227" y="1121"/>
                    <a:pt x="227" y="1130"/>
                  </a:cubicBezTo>
                  <a:cubicBezTo>
                    <a:pt x="227" y="1138"/>
                    <a:pt x="234" y="1145"/>
                    <a:pt x="243" y="1145"/>
                  </a:cubicBezTo>
                  <a:cubicBezTo>
                    <a:pt x="991" y="1145"/>
                    <a:pt x="991" y="1145"/>
                    <a:pt x="991" y="1145"/>
                  </a:cubicBezTo>
                  <a:cubicBezTo>
                    <a:pt x="1000" y="1145"/>
                    <a:pt x="1006" y="1138"/>
                    <a:pt x="1006" y="1130"/>
                  </a:cubicBezTo>
                  <a:cubicBezTo>
                    <a:pt x="1006" y="1121"/>
                    <a:pt x="1000" y="1114"/>
                    <a:pt x="991" y="1114"/>
                  </a:cubicBezTo>
                  <a:cubicBezTo>
                    <a:pt x="647" y="1114"/>
                    <a:pt x="647" y="1114"/>
                    <a:pt x="647" y="1114"/>
                  </a:cubicBezTo>
                  <a:cubicBezTo>
                    <a:pt x="647" y="1113"/>
                    <a:pt x="648" y="1113"/>
                    <a:pt x="648" y="1112"/>
                  </a:cubicBezTo>
                  <a:cubicBezTo>
                    <a:pt x="648" y="702"/>
                    <a:pt x="648" y="702"/>
                    <a:pt x="648" y="702"/>
                  </a:cubicBezTo>
                  <a:cubicBezTo>
                    <a:pt x="926" y="702"/>
                    <a:pt x="926" y="702"/>
                    <a:pt x="926" y="702"/>
                  </a:cubicBezTo>
                  <a:cubicBezTo>
                    <a:pt x="930" y="702"/>
                    <a:pt x="933" y="701"/>
                    <a:pt x="936" y="698"/>
                  </a:cubicBezTo>
                  <a:cubicBezTo>
                    <a:pt x="1028" y="614"/>
                    <a:pt x="1028" y="614"/>
                    <a:pt x="1028" y="614"/>
                  </a:cubicBezTo>
                  <a:cubicBezTo>
                    <a:pt x="1031" y="611"/>
                    <a:pt x="1033" y="607"/>
                    <a:pt x="1033" y="602"/>
                  </a:cubicBezTo>
                  <a:cubicBezTo>
                    <a:pt x="1033" y="598"/>
                    <a:pt x="1031" y="594"/>
                    <a:pt x="1028" y="591"/>
                  </a:cubicBezTo>
                  <a:cubicBezTo>
                    <a:pt x="936" y="507"/>
                    <a:pt x="936" y="507"/>
                    <a:pt x="936" y="507"/>
                  </a:cubicBezTo>
                  <a:cubicBezTo>
                    <a:pt x="933" y="504"/>
                    <a:pt x="930" y="503"/>
                    <a:pt x="926" y="503"/>
                  </a:cubicBezTo>
                  <a:cubicBezTo>
                    <a:pt x="648" y="503"/>
                    <a:pt x="648" y="503"/>
                    <a:pt x="648" y="503"/>
                  </a:cubicBezTo>
                  <a:cubicBezTo>
                    <a:pt x="648" y="359"/>
                    <a:pt x="648" y="359"/>
                    <a:pt x="648" y="359"/>
                  </a:cubicBezTo>
                  <a:cubicBezTo>
                    <a:pt x="1070" y="359"/>
                    <a:pt x="1070" y="359"/>
                    <a:pt x="1070" y="359"/>
                  </a:cubicBezTo>
                  <a:cubicBezTo>
                    <a:pt x="1073" y="359"/>
                    <a:pt x="1075" y="359"/>
                    <a:pt x="1078" y="357"/>
                  </a:cubicBezTo>
                  <a:cubicBezTo>
                    <a:pt x="1225" y="273"/>
                    <a:pt x="1225" y="273"/>
                    <a:pt x="1225" y="273"/>
                  </a:cubicBezTo>
                  <a:cubicBezTo>
                    <a:pt x="1230" y="270"/>
                    <a:pt x="1233" y="265"/>
                    <a:pt x="1233" y="259"/>
                  </a:cubicBezTo>
                  <a:cubicBezTo>
                    <a:pt x="1233" y="254"/>
                    <a:pt x="1230" y="249"/>
                    <a:pt x="1225" y="246"/>
                  </a:cubicBezTo>
                  <a:close/>
                  <a:moveTo>
                    <a:pt x="353" y="244"/>
                  </a:moveTo>
                  <a:cubicBezTo>
                    <a:pt x="289" y="175"/>
                    <a:pt x="289" y="175"/>
                    <a:pt x="289" y="175"/>
                  </a:cubicBezTo>
                  <a:cubicBezTo>
                    <a:pt x="353" y="106"/>
                    <a:pt x="353" y="106"/>
                    <a:pt x="353" y="106"/>
                  </a:cubicBezTo>
                  <a:cubicBezTo>
                    <a:pt x="586" y="106"/>
                    <a:pt x="586" y="106"/>
                    <a:pt x="586" y="106"/>
                  </a:cubicBezTo>
                  <a:cubicBezTo>
                    <a:pt x="586" y="244"/>
                    <a:pt x="586" y="244"/>
                    <a:pt x="586" y="244"/>
                  </a:cubicBezTo>
                  <a:lnTo>
                    <a:pt x="353" y="244"/>
                  </a:lnTo>
                  <a:close/>
                  <a:moveTo>
                    <a:pt x="168" y="565"/>
                  </a:moveTo>
                  <a:cubicBezTo>
                    <a:pt x="47" y="496"/>
                    <a:pt x="47" y="496"/>
                    <a:pt x="47" y="496"/>
                  </a:cubicBezTo>
                  <a:cubicBezTo>
                    <a:pt x="168" y="427"/>
                    <a:pt x="168" y="427"/>
                    <a:pt x="168" y="427"/>
                  </a:cubicBezTo>
                  <a:cubicBezTo>
                    <a:pt x="586" y="427"/>
                    <a:pt x="586" y="427"/>
                    <a:pt x="586" y="427"/>
                  </a:cubicBezTo>
                  <a:cubicBezTo>
                    <a:pt x="586" y="565"/>
                    <a:pt x="586" y="565"/>
                    <a:pt x="586" y="565"/>
                  </a:cubicBezTo>
                  <a:lnTo>
                    <a:pt x="168" y="565"/>
                  </a:lnTo>
                  <a:close/>
                  <a:moveTo>
                    <a:pt x="920" y="533"/>
                  </a:moveTo>
                  <a:cubicBezTo>
                    <a:pt x="995" y="602"/>
                    <a:pt x="995" y="602"/>
                    <a:pt x="995" y="602"/>
                  </a:cubicBezTo>
                  <a:cubicBezTo>
                    <a:pt x="920" y="671"/>
                    <a:pt x="920" y="671"/>
                    <a:pt x="920" y="671"/>
                  </a:cubicBezTo>
                  <a:cubicBezTo>
                    <a:pt x="648" y="671"/>
                    <a:pt x="648" y="671"/>
                    <a:pt x="648" y="671"/>
                  </a:cubicBezTo>
                  <a:cubicBezTo>
                    <a:pt x="648" y="533"/>
                    <a:pt x="648" y="533"/>
                    <a:pt x="648" y="533"/>
                  </a:cubicBezTo>
                  <a:lnTo>
                    <a:pt x="920" y="533"/>
                  </a:lnTo>
                  <a:close/>
                  <a:moveTo>
                    <a:pt x="1066" y="328"/>
                  </a:moveTo>
                  <a:cubicBezTo>
                    <a:pt x="648" y="328"/>
                    <a:pt x="648" y="328"/>
                    <a:pt x="648" y="328"/>
                  </a:cubicBezTo>
                  <a:cubicBezTo>
                    <a:pt x="648" y="191"/>
                    <a:pt x="648" y="191"/>
                    <a:pt x="648" y="191"/>
                  </a:cubicBezTo>
                  <a:cubicBezTo>
                    <a:pt x="1066" y="191"/>
                    <a:pt x="1066" y="191"/>
                    <a:pt x="1066" y="191"/>
                  </a:cubicBezTo>
                  <a:cubicBezTo>
                    <a:pt x="1187" y="259"/>
                    <a:pt x="1187" y="259"/>
                    <a:pt x="1187" y="259"/>
                  </a:cubicBezTo>
                  <a:lnTo>
                    <a:pt x="1066" y="328"/>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2" name="组合 96"/>
          <p:cNvGrpSpPr>
            <a:grpSpLocks/>
          </p:cNvGrpSpPr>
          <p:nvPr/>
        </p:nvGrpSpPr>
        <p:grpSpPr bwMode="auto">
          <a:xfrm>
            <a:off x="3117850" y="3478213"/>
            <a:ext cx="806450" cy="696912"/>
            <a:chOff x="0" y="0"/>
            <a:chExt cx="806292" cy="695970"/>
          </a:xfrm>
        </p:grpSpPr>
        <p:grpSp>
          <p:nvGrpSpPr>
            <p:cNvPr id="15407" name="组合 33"/>
            <p:cNvGrpSpPr>
              <a:grpSpLocks/>
            </p:cNvGrpSpPr>
            <p:nvPr/>
          </p:nvGrpSpPr>
          <p:grpSpPr bwMode="auto">
            <a:xfrm>
              <a:off x="0" y="0"/>
              <a:ext cx="806292" cy="695970"/>
              <a:chOff x="0" y="0"/>
              <a:chExt cx="806292" cy="695970"/>
            </a:xfrm>
          </p:grpSpPr>
          <p:sp>
            <p:nvSpPr>
              <p:cNvPr id="15409" name="矩形 34"/>
              <p:cNvSpPr>
                <a:spLocks noChangeArrowheads="1"/>
              </p:cNvSpPr>
              <p:nvPr/>
            </p:nvSpPr>
            <p:spPr bwMode="auto">
              <a:xfrm>
                <a:off x="0" y="0"/>
                <a:ext cx="806292" cy="391582"/>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5410" name="组合 3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3" y="392216"/>
                <a:ext cx="810609" cy="30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408" name="Freeform 12"/>
            <p:cNvSpPr>
              <a:spLocks noEditPoints="1"/>
            </p:cNvSpPr>
            <p:nvPr/>
          </p:nvSpPr>
          <p:spPr bwMode="auto">
            <a:xfrm>
              <a:off x="217407" y="40332"/>
              <a:ext cx="371475" cy="330200"/>
            </a:xfrm>
            <a:custGeom>
              <a:avLst/>
              <a:gdLst>
                <a:gd name="T0" fmla="*/ 322251 w 1215"/>
                <a:gd name="T1" fmla="*/ 53810 h 1080"/>
                <a:gd name="T2" fmla="*/ 252542 w 1215"/>
                <a:gd name="T3" fmla="*/ 53810 h 1080"/>
                <a:gd name="T4" fmla="*/ 252542 w 1215"/>
                <a:gd name="T5" fmla="*/ 10089 h 1080"/>
                <a:gd name="T6" fmla="*/ 242452 w 1215"/>
                <a:gd name="T7" fmla="*/ 0 h 1080"/>
                <a:gd name="T8" fmla="*/ 128717 w 1215"/>
                <a:gd name="T9" fmla="*/ 0 h 1080"/>
                <a:gd name="T10" fmla="*/ 118933 w 1215"/>
                <a:gd name="T11" fmla="*/ 10089 h 1080"/>
                <a:gd name="T12" fmla="*/ 118933 w 1215"/>
                <a:gd name="T13" fmla="*/ 53810 h 1080"/>
                <a:gd name="T14" fmla="*/ 49224 w 1215"/>
                <a:gd name="T15" fmla="*/ 53810 h 1080"/>
                <a:gd name="T16" fmla="*/ 0 w 1215"/>
                <a:gd name="T17" fmla="*/ 103340 h 1080"/>
                <a:gd name="T18" fmla="*/ 0 w 1215"/>
                <a:gd name="T19" fmla="*/ 280976 h 1080"/>
                <a:gd name="T20" fmla="*/ 49224 w 1215"/>
                <a:gd name="T21" fmla="*/ 330200 h 1080"/>
                <a:gd name="T22" fmla="*/ 322251 w 1215"/>
                <a:gd name="T23" fmla="*/ 330200 h 1080"/>
                <a:gd name="T24" fmla="*/ 371475 w 1215"/>
                <a:gd name="T25" fmla="*/ 280976 h 1080"/>
                <a:gd name="T26" fmla="*/ 371475 w 1215"/>
                <a:gd name="T27" fmla="*/ 103340 h 1080"/>
                <a:gd name="T28" fmla="*/ 322251 w 1215"/>
                <a:gd name="T29" fmla="*/ 53810 h 1080"/>
                <a:gd name="T30" fmla="*/ 202400 w 1215"/>
                <a:gd name="T31" fmla="*/ 170298 h 1080"/>
                <a:gd name="T32" fmla="*/ 169075 w 1215"/>
                <a:gd name="T33" fmla="*/ 170298 h 1080"/>
                <a:gd name="T34" fmla="*/ 164183 w 1215"/>
                <a:gd name="T35" fmla="*/ 175495 h 1080"/>
                <a:gd name="T36" fmla="*/ 164183 w 1215"/>
                <a:gd name="T37" fmla="*/ 187113 h 1080"/>
                <a:gd name="T38" fmla="*/ 49224 w 1215"/>
                <a:gd name="T39" fmla="*/ 187113 h 1080"/>
                <a:gd name="T40" fmla="*/ 14676 w 1215"/>
                <a:gd name="T41" fmla="*/ 152565 h 1080"/>
                <a:gd name="T42" fmla="*/ 14676 w 1215"/>
                <a:gd name="T43" fmla="*/ 103340 h 1080"/>
                <a:gd name="T44" fmla="*/ 49224 w 1215"/>
                <a:gd name="T45" fmla="*/ 68792 h 1080"/>
                <a:gd name="T46" fmla="*/ 322251 w 1215"/>
                <a:gd name="T47" fmla="*/ 68792 h 1080"/>
                <a:gd name="T48" fmla="*/ 356799 w 1215"/>
                <a:gd name="T49" fmla="*/ 103340 h 1080"/>
                <a:gd name="T50" fmla="*/ 356799 w 1215"/>
                <a:gd name="T51" fmla="*/ 152565 h 1080"/>
                <a:gd name="T52" fmla="*/ 322251 w 1215"/>
                <a:gd name="T53" fmla="*/ 187113 h 1080"/>
                <a:gd name="T54" fmla="*/ 207292 w 1215"/>
                <a:gd name="T55" fmla="*/ 187113 h 1080"/>
                <a:gd name="T56" fmla="*/ 207292 w 1215"/>
                <a:gd name="T57" fmla="*/ 175495 h 1080"/>
                <a:gd name="T58" fmla="*/ 202400 w 1215"/>
                <a:gd name="T59" fmla="*/ 170298 h 1080"/>
                <a:gd name="T60" fmla="*/ 197509 w 1215"/>
                <a:gd name="T61" fmla="*/ 180387 h 1080"/>
                <a:gd name="T62" fmla="*/ 197509 w 1215"/>
                <a:gd name="T63" fmla="*/ 203623 h 1080"/>
                <a:gd name="T64" fmla="*/ 173966 w 1215"/>
                <a:gd name="T65" fmla="*/ 203623 h 1080"/>
                <a:gd name="T66" fmla="*/ 173966 w 1215"/>
                <a:gd name="T67" fmla="*/ 180387 h 1080"/>
                <a:gd name="T68" fmla="*/ 197509 w 1215"/>
                <a:gd name="T69" fmla="*/ 180387 h 1080"/>
                <a:gd name="T70" fmla="*/ 138806 w 1215"/>
                <a:gd name="T71" fmla="*/ 19873 h 1080"/>
                <a:gd name="T72" fmla="*/ 232669 w 1215"/>
                <a:gd name="T73" fmla="*/ 19873 h 1080"/>
                <a:gd name="T74" fmla="*/ 232669 w 1215"/>
                <a:gd name="T75" fmla="*/ 53810 h 1080"/>
                <a:gd name="T76" fmla="*/ 138806 w 1215"/>
                <a:gd name="T77" fmla="*/ 53810 h 1080"/>
                <a:gd name="T78" fmla="*/ 138806 w 1215"/>
                <a:gd name="T79" fmla="*/ 19873 h 1080"/>
                <a:gd name="T80" fmla="*/ 322251 w 1215"/>
                <a:gd name="T81" fmla="*/ 310633 h 1080"/>
                <a:gd name="T82" fmla="*/ 49224 w 1215"/>
                <a:gd name="T83" fmla="*/ 310633 h 1080"/>
                <a:gd name="T84" fmla="*/ 19567 w 1215"/>
                <a:gd name="T85" fmla="*/ 280976 h 1080"/>
                <a:gd name="T86" fmla="*/ 19567 w 1215"/>
                <a:gd name="T87" fmla="*/ 185279 h 1080"/>
                <a:gd name="T88" fmla="*/ 49224 w 1215"/>
                <a:gd name="T89" fmla="*/ 196897 h 1080"/>
                <a:gd name="T90" fmla="*/ 164183 w 1215"/>
                <a:gd name="T91" fmla="*/ 196897 h 1080"/>
                <a:gd name="T92" fmla="*/ 164183 w 1215"/>
                <a:gd name="T93" fmla="*/ 208821 h 1080"/>
                <a:gd name="T94" fmla="*/ 169075 w 1215"/>
                <a:gd name="T95" fmla="*/ 213713 h 1080"/>
                <a:gd name="T96" fmla="*/ 202400 w 1215"/>
                <a:gd name="T97" fmla="*/ 213713 h 1080"/>
                <a:gd name="T98" fmla="*/ 207292 w 1215"/>
                <a:gd name="T99" fmla="*/ 208821 h 1080"/>
                <a:gd name="T100" fmla="*/ 207292 w 1215"/>
                <a:gd name="T101" fmla="*/ 196897 h 1080"/>
                <a:gd name="T102" fmla="*/ 322251 w 1215"/>
                <a:gd name="T103" fmla="*/ 196897 h 1080"/>
                <a:gd name="T104" fmla="*/ 351908 w 1215"/>
                <a:gd name="T105" fmla="*/ 185279 h 1080"/>
                <a:gd name="T106" fmla="*/ 351908 w 1215"/>
                <a:gd name="T107" fmla="*/ 280976 h 1080"/>
                <a:gd name="T108" fmla="*/ 322251 w 1215"/>
                <a:gd name="T109" fmla="*/ 310633 h 10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15" h="1080">
                  <a:moveTo>
                    <a:pt x="1054" y="176"/>
                  </a:moveTo>
                  <a:cubicBezTo>
                    <a:pt x="826" y="176"/>
                    <a:pt x="826" y="176"/>
                    <a:pt x="826" y="176"/>
                  </a:cubicBezTo>
                  <a:cubicBezTo>
                    <a:pt x="826" y="33"/>
                    <a:pt x="826" y="33"/>
                    <a:pt x="826" y="33"/>
                  </a:cubicBezTo>
                  <a:cubicBezTo>
                    <a:pt x="826" y="15"/>
                    <a:pt x="811" y="0"/>
                    <a:pt x="793" y="0"/>
                  </a:cubicBezTo>
                  <a:cubicBezTo>
                    <a:pt x="421" y="0"/>
                    <a:pt x="421" y="0"/>
                    <a:pt x="421" y="0"/>
                  </a:cubicBezTo>
                  <a:cubicBezTo>
                    <a:pt x="404" y="0"/>
                    <a:pt x="389" y="15"/>
                    <a:pt x="389" y="33"/>
                  </a:cubicBezTo>
                  <a:cubicBezTo>
                    <a:pt x="389" y="176"/>
                    <a:pt x="389" y="176"/>
                    <a:pt x="389" y="176"/>
                  </a:cubicBezTo>
                  <a:cubicBezTo>
                    <a:pt x="161" y="176"/>
                    <a:pt x="161" y="176"/>
                    <a:pt x="161" y="176"/>
                  </a:cubicBezTo>
                  <a:cubicBezTo>
                    <a:pt x="72" y="176"/>
                    <a:pt x="0" y="248"/>
                    <a:pt x="0" y="338"/>
                  </a:cubicBezTo>
                  <a:cubicBezTo>
                    <a:pt x="0" y="919"/>
                    <a:pt x="0" y="919"/>
                    <a:pt x="0" y="919"/>
                  </a:cubicBezTo>
                  <a:cubicBezTo>
                    <a:pt x="0" y="1008"/>
                    <a:pt x="72" y="1080"/>
                    <a:pt x="161" y="1080"/>
                  </a:cubicBezTo>
                  <a:cubicBezTo>
                    <a:pt x="1054" y="1080"/>
                    <a:pt x="1054" y="1080"/>
                    <a:pt x="1054" y="1080"/>
                  </a:cubicBezTo>
                  <a:cubicBezTo>
                    <a:pt x="1143" y="1080"/>
                    <a:pt x="1215" y="1008"/>
                    <a:pt x="1215" y="919"/>
                  </a:cubicBezTo>
                  <a:cubicBezTo>
                    <a:pt x="1215" y="338"/>
                    <a:pt x="1215" y="338"/>
                    <a:pt x="1215" y="338"/>
                  </a:cubicBezTo>
                  <a:cubicBezTo>
                    <a:pt x="1215" y="248"/>
                    <a:pt x="1143" y="176"/>
                    <a:pt x="1054" y="176"/>
                  </a:cubicBezTo>
                  <a:close/>
                  <a:moveTo>
                    <a:pt x="662" y="557"/>
                  </a:moveTo>
                  <a:cubicBezTo>
                    <a:pt x="553" y="557"/>
                    <a:pt x="553" y="557"/>
                    <a:pt x="553" y="557"/>
                  </a:cubicBezTo>
                  <a:cubicBezTo>
                    <a:pt x="544" y="557"/>
                    <a:pt x="537" y="565"/>
                    <a:pt x="537" y="574"/>
                  </a:cubicBezTo>
                  <a:cubicBezTo>
                    <a:pt x="537" y="612"/>
                    <a:pt x="537" y="612"/>
                    <a:pt x="537" y="612"/>
                  </a:cubicBezTo>
                  <a:cubicBezTo>
                    <a:pt x="161" y="612"/>
                    <a:pt x="161" y="612"/>
                    <a:pt x="161" y="612"/>
                  </a:cubicBezTo>
                  <a:cubicBezTo>
                    <a:pt x="99" y="612"/>
                    <a:pt x="48" y="561"/>
                    <a:pt x="48" y="499"/>
                  </a:cubicBezTo>
                  <a:cubicBezTo>
                    <a:pt x="48" y="338"/>
                    <a:pt x="48" y="338"/>
                    <a:pt x="48" y="338"/>
                  </a:cubicBezTo>
                  <a:cubicBezTo>
                    <a:pt x="48" y="275"/>
                    <a:pt x="99" y="225"/>
                    <a:pt x="161" y="225"/>
                  </a:cubicBezTo>
                  <a:cubicBezTo>
                    <a:pt x="1054" y="225"/>
                    <a:pt x="1054" y="225"/>
                    <a:pt x="1054" y="225"/>
                  </a:cubicBezTo>
                  <a:cubicBezTo>
                    <a:pt x="1116" y="225"/>
                    <a:pt x="1167" y="275"/>
                    <a:pt x="1167" y="338"/>
                  </a:cubicBezTo>
                  <a:cubicBezTo>
                    <a:pt x="1167" y="499"/>
                    <a:pt x="1167" y="499"/>
                    <a:pt x="1167" y="499"/>
                  </a:cubicBezTo>
                  <a:cubicBezTo>
                    <a:pt x="1167" y="561"/>
                    <a:pt x="1116" y="612"/>
                    <a:pt x="1054" y="612"/>
                  </a:cubicBezTo>
                  <a:cubicBezTo>
                    <a:pt x="678" y="612"/>
                    <a:pt x="678" y="612"/>
                    <a:pt x="678" y="612"/>
                  </a:cubicBezTo>
                  <a:cubicBezTo>
                    <a:pt x="678" y="574"/>
                    <a:pt x="678" y="574"/>
                    <a:pt x="678" y="574"/>
                  </a:cubicBezTo>
                  <a:cubicBezTo>
                    <a:pt x="678" y="565"/>
                    <a:pt x="671" y="557"/>
                    <a:pt x="662" y="557"/>
                  </a:cubicBezTo>
                  <a:close/>
                  <a:moveTo>
                    <a:pt x="646" y="590"/>
                  </a:moveTo>
                  <a:cubicBezTo>
                    <a:pt x="646" y="666"/>
                    <a:pt x="646" y="666"/>
                    <a:pt x="646" y="666"/>
                  </a:cubicBezTo>
                  <a:cubicBezTo>
                    <a:pt x="569" y="666"/>
                    <a:pt x="569" y="666"/>
                    <a:pt x="569" y="666"/>
                  </a:cubicBezTo>
                  <a:cubicBezTo>
                    <a:pt x="569" y="590"/>
                    <a:pt x="569" y="590"/>
                    <a:pt x="569" y="590"/>
                  </a:cubicBezTo>
                  <a:lnTo>
                    <a:pt x="646" y="590"/>
                  </a:lnTo>
                  <a:close/>
                  <a:moveTo>
                    <a:pt x="454" y="65"/>
                  </a:moveTo>
                  <a:cubicBezTo>
                    <a:pt x="761" y="65"/>
                    <a:pt x="761" y="65"/>
                    <a:pt x="761" y="65"/>
                  </a:cubicBezTo>
                  <a:cubicBezTo>
                    <a:pt x="761" y="176"/>
                    <a:pt x="761" y="176"/>
                    <a:pt x="761" y="176"/>
                  </a:cubicBezTo>
                  <a:cubicBezTo>
                    <a:pt x="454" y="176"/>
                    <a:pt x="454" y="176"/>
                    <a:pt x="454" y="176"/>
                  </a:cubicBezTo>
                  <a:lnTo>
                    <a:pt x="454" y="65"/>
                  </a:lnTo>
                  <a:close/>
                  <a:moveTo>
                    <a:pt x="1054" y="1016"/>
                  </a:moveTo>
                  <a:cubicBezTo>
                    <a:pt x="161" y="1016"/>
                    <a:pt x="161" y="1016"/>
                    <a:pt x="161" y="1016"/>
                  </a:cubicBezTo>
                  <a:cubicBezTo>
                    <a:pt x="108" y="1016"/>
                    <a:pt x="64" y="972"/>
                    <a:pt x="64" y="919"/>
                  </a:cubicBezTo>
                  <a:cubicBezTo>
                    <a:pt x="64" y="606"/>
                    <a:pt x="64" y="606"/>
                    <a:pt x="64" y="606"/>
                  </a:cubicBezTo>
                  <a:cubicBezTo>
                    <a:pt x="90" y="630"/>
                    <a:pt x="124" y="644"/>
                    <a:pt x="161" y="644"/>
                  </a:cubicBezTo>
                  <a:cubicBezTo>
                    <a:pt x="537" y="644"/>
                    <a:pt x="537" y="644"/>
                    <a:pt x="537" y="644"/>
                  </a:cubicBezTo>
                  <a:cubicBezTo>
                    <a:pt x="537" y="683"/>
                    <a:pt x="537" y="683"/>
                    <a:pt x="537" y="683"/>
                  </a:cubicBezTo>
                  <a:cubicBezTo>
                    <a:pt x="537" y="692"/>
                    <a:pt x="544" y="699"/>
                    <a:pt x="553" y="699"/>
                  </a:cubicBezTo>
                  <a:cubicBezTo>
                    <a:pt x="662" y="699"/>
                    <a:pt x="662" y="699"/>
                    <a:pt x="662" y="699"/>
                  </a:cubicBezTo>
                  <a:cubicBezTo>
                    <a:pt x="671" y="699"/>
                    <a:pt x="678" y="692"/>
                    <a:pt x="678" y="683"/>
                  </a:cubicBezTo>
                  <a:cubicBezTo>
                    <a:pt x="678" y="644"/>
                    <a:pt x="678" y="644"/>
                    <a:pt x="678" y="644"/>
                  </a:cubicBezTo>
                  <a:cubicBezTo>
                    <a:pt x="1054" y="644"/>
                    <a:pt x="1054" y="644"/>
                    <a:pt x="1054" y="644"/>
                  </a:cubicBezTo>
                  <a:cubicBezTo>
                    <a:pt x="1091" y="644"/>
                    <a:pt x="1125" y="630"/>
                    <a:pt x="1151" y="606"/>
                  </a:cubicBezTo>
                  <a:cubicBezTo>
                    <a:pt x="1151" y="919"/>
                    <a:pt x="1151" y="919"/>
                    <a:pt x="1151" y="919"/>
                  </a:cubicBezTo>
                  <a:cubicBezTo>
                    <a:pt x="1151" y="972"/>
                    <a:pt x="1107" y="1016"/>
                    <a:pt x="1054" y="1016"/>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447" name="组合 70"/>
          <p:cNvGrpSpPr>
            <a:grpSpLocks/>
          </p:cNvGrpSpPr>
          <p:nvPr/>
        </p:nvGrpSpPr>
        <p:grpSpPr bwMode="auto">
          <a:xfrm>
            <a:off x="1585913" y="5151438"/>
            <a:ext cx="1660525" cy="452437"/>
            <a:chOff x="0" y="0"/>
            <a:chExt cx="1660395" cy="452443"/>
          </a:xfrm>
        </p:grpSpPr>
        <p:grpSp>
          <p:nvGrpSpPr>
            <p:cNvPr id="15403" name="组合 68"/>
            <p:cNvGrpSpPr>
              <a:grpSpLocks/>
            </p:cNvGrpSpPr>
            <p:nvPr/>
          </p:nvGrpSpPr>
          <p:grpSpPr bwMode="auto">
            <a:xfrm>
              <a:off x="0" y="0"/>
              <a:ext cx="433388" cy="376237"/>
              <a:chOff x="0" y="0"/>
              <a:chExt cx="433388" cy="376237"/>
            </a:xfrm>
          </p:grpSpPr>
          <p:sp>
            <p:nvSpPr>
              <p:cNvPr id="15405" name="矩形 65"/>
              <p:cNvSpPr>
                <a:spLocks noChangeArrowheads="1"/>
              </p:cNvSpPr>
              <p:nvPr/>
            </p:nvSpPr>
            <p:spPr bwMode="auto">
              <a:xfrm>
                <a:off x="28573" y="0"/>
                <a:ext cx="376207"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406" name="文本框 67"/>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1E6991"/>
                    </a:solidFill>
                    <a:latin typeface="华文细黑" pitchFamily="2" charset="-122"/>
                    <a:ea typeface="华文细黑" pitchFamily="2" charset="-122"/>
                  </a:rPr>
                  <a:t>01</a:t>
                </a:r>
                <a:endParaRPr lang="zh-CN" altLang="en-US" sz="1600">
                  <a:solidFill>
                    <a:srgbClr val="1E6991"/>
                  </a:solidFill>
                  <a:latin typeface="华文细黑" pitchFamily="2" charset="-122"/>
                  <a:ea typeface="华文细黑" pitchFamily="2" charset="-122"/>
                </a:endParaRPr>
              </a:p>
            </p:txBody>
          </p:sp>
        </p:grpSp>
        <p:sp>
          <p:nvSpPr>
            <p:cNvPr id="15404" name="文本框 69"/>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2" name="矩形 71"/>
          <p:cNvSpPr>
            <a:spLocks noChangeArrowheads="1"/>
          </p:cNvSpPr>
          <p:nvPr/>
        </p:nvSpPr>
        <p:spPr bwMode="auto">
          <a:xfrm>
            <a:off x="1271588" y="5654675"/>
            <a:ext cx="1908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3" name="组合 74"/>
          <p:cNvGrpSpPr>
            <a:grpSpLocks/>
          </p:cNvGrpSpPr>
          <p:nvPr/>
        </p:nvGrpSpPr>
        <p:grpSpPr bwMode="auto">
          <a:xfrm>
            <a:off x="4519613" y="4459288"/>
            <a:ext cx="1660525" cy="452437"/>
            <a:chOff x="0" y="0"/>
            <a:chExt cx="1660395" cy="452443"/>
          </a:xfrm>
        </p:grpSpPr>
        <p:grpSp>
          <p:nvGrpSpPr>
            <p:cNvPr id="15399" name="组合 76"/>
            <p:cNvGrpSpPr>
              <a:grpSpLocks/>
            </p:cNvGrpSpPr>
            <p:nvPr/>
          </p:nvGrpSpPr>
          <p:grpSpPr bwMode="auto">
            <a:xfrm>
              <a:off x="0" y="0"/>
              <a:ext cx="433388" cy="376237"/>
              <a:chOff x="0" y="0"/>
              <a:chExt cx="433388" cy="376237"/>
            </a:xfrm>
          </p:grpSpPr>
          <p:sp>
            <p:nvSpPr>
              <p:cNvPr id="15401" name="矩形 78"/>
              <p:cNvSpPr>
                <a:spLocks noChangeArrowheads="1"/>
              </p:cNvSpPr>
              <p:nvPr/>
            </p:nvSpPr>
            <p:spPr bwMode="auto">
              <a:xfrm>
                <a:off x="28573" y="0"/>
                <a:ext cx="376207"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402" name="文本框 79"/>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1E6991"/>
                    </a:solidFill>
                    <a:latin typeface="华文细黑" pitchFamily="2" charset="-122"/>
                    <a:ea typeface="华文细黑" pitchFamily="2" charset="-122"/>
                  </a:rPr>
                  <a:t>02</a:t>
                </a:r>
                <a:endParaRPr lang="zh-CN" altLang="en-US" sz="1600">
                  <a:solidFill>
                    <a:srgbClr val="1E6991"/>
                  </a:solidFill>
                  <a:latin typeface="华文细黑" pitchFamily="2" charset="-122"/>
                  <a:ea typeface="华文细黑" pitchFamily="2" charset="-122"/>
                </a:endParaRPr>
              </a:p>
            </p:txBody>
          </p:sp>
        </p:grpSp>
        <p:sp>
          <p:nvSpPr>
            <p:cNvPr id="15400" name="文本框 77"/>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58" name="矩形 75"/>
          <p:cNvSpPr>
            <a:spLocks noChangeArrowheads="1"/>
          </p:cNvSpPr>
          <p:nvPr/>
        </p:nvSpPr>
        <p:spPr bwMode="auto">
          <a:xfrm>
            <a:off x="4205288" y="4962525"/>
            <a:ext cx="190976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59" name="组合 81"/>
          <p:cNvGrpSpPr>
            <a:grpSpLocks/>
          </p:cNvGrpSpPr>
          <p:nvPr/>
        </p:nvGrpSpPr>
        <p:grpSpPr bwMode="auto">
          <a:xfrm>
            <a:off x="7405688" y="2886075"/>
            <a:ext cx="1660525" cy="452438"/>
            <a:chOff x="0" y="0"/>
            <a:chExt cx="1660395" cy="452443"/>
          </a:xfrm>
        </p:grpSpPr>
        <p:grpSp>
          <p:nvGrpSpPr>
            <p:cNvPr id="15395" name="组合 83"/>
            <p:cNvGrpSpPr>
              <a:grpSpLocks/>
            </p:cNvGrpSpPr>
            <p:nvPr/>
          </p:nvGrpSpPr>
          <p:grpSpPr bwMode="auto">
            <a:xfrm>
              <a:off x="0" y="0"/>
              <a:ext cx="433388" cy="376237"/>
              <a:chOff x="0" y="0"/>
              <a:chExt cx="433388" cy="376237"/>
            </a:xfrm>
          </p:grpSpPr>
          <p:sp>
            <p:nvSpPr>
              <p:cNvPr id="15397" name="矩形 85"/>
              <p:cNvSpPr>
                <a:spLocks noChangeArrowheads="1"/>
              </p:cNvSpPr>
              <p:nvPr/>
            </p:nvSpPr>
            <p:spPr bwMode="auto">
              <a:xfrm>
                <a:off x="28573" y="0"/>
                <a:ext cx="376207"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98" name="文本框 86"/>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1E6991"/>
                    </a:solidFill>
                    <a:latin typeface="华文细黑" pitchFamily="2" charset="-122"/>
                    <a:ea typeface="华文细黑" pitchFamily="2" charset="-122"/>
                  </a:rPr>
                  <a:t>03</a:t>
                </a:r>
                <a:endParaRPr lang="zh-CN" altLang="en-US" sz="1600">
                  <a:solidFill>
                    <a:srgbClr val="1E6991"/>
                  </a:solidFill>
                  <a:latin typeface="华文细黑" pitchFamily="2" charset="-122"/>
                  <a:ea typeface="华文细黑" pitchFamily="2" charset="-122"/>
                </a:endParaRPr>
              </a:p>
            </p:txBody>
          </p:sp>
        </p:grpSp>
        <p:sp>
          <p:nvSpPr>
            <p:cNvPr id="15396" name="文本框 84"/>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64" name="矩形 82"/>
          <p:cNvSpPr>
            <a:spLocks noChangeArrowheads="1"/>
          </p:cNvSpPr>
          <p:nvPr/>
        </p:nvSpPr>
        <p:spPr bwMode="auto">
          <a:xfrm>
            <a:off x="7091363" y="3389313"/>
            <a:ext cx="19081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nvGrpSpPr>
          <p:cNvPr id="17465" name="组合 88"/>
          <p:cNvGrpSpPr>
            <a:grpSpLocks/>
          </p:cNvGrpSpPr>
          <p:nvPr/>
        </p:nvGrpSpPr>
        <p:grpSpPr bwMode="auto">
          <a:xfrm>
            <a:off x="10236200" y="2368550"/>
            <a:ext cx="1660525" cy="452438"/>
            <a:chOff x="0" y="0"/>
            <a:chExt cx="1660395" cy="452443"/>
          </a:xfrm>
        </p:grpSpPr>
        <p:grpSp>
          <p:nvGrpSpPr>
            <p:cNvPr id="15391" name="组合 90"/>
            <p:cNvGrpSpPr>
              <a:grpSpLocks/>
            </p:cNvGrpSpPr>
            <p:nvPr/>
          </p:nvGrpSpPr>
          <p:grpSpPr bwMode="auto">
            <a:xfrm>
              <a:off x="0" y="0"/>
              <a:ext cx="433388" cy="376237"/>
              <a:chOff x="0" y="0"/>
              <a:chExt cx="433388" cy="376237"/>
            </a:xfrm>
          </p:grpSpPr>
          <p:sp>
            <p:nvSpPr>
              <p:cNvPr id="15393" name="矩形 92"/>
              <p:cNvSpPr>
                <a:spLocks noChangeArrowheads="1"/>
              </p:cNvSpPr>
              <p:nvPr/>
            </p:nvSpPr>
            <p:spPr bwMode="auto">
              <a:xfrm>
                <a:off x="28573" y="0"/>
                <a:ext cx="376208" cy="3762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94" name="文本框 93"/>
              <p:cNvSpPr txBox="1">
                <a:spLocks noChangeArrowheads="1"/>
              </p:cNvSpPr>
              <p:nvPr/>
            </p:nvSpPr>
            <p:spPr bwMode="auto">
              <a:xfrm>
                <a:off x="0" y="25220"/>
                <a:ext cx="433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1E6991"/>
                    </a:solidFill>
                    <a:latin typeface="华文细黑" pitchFamily="2" charset="-122"/>
                    <a:ea typeface="华文细黑" pitchFamily="2" charset="-122"/>
                  </a:rPr>
                  <a:t>04</a:t>
                </a:r>
                <a:endParaRPr lang="zh-CN" altLang="en-US" sz="1600">
                  <a:solidFill>
                    <a:srgbClr val="1E6991"/>
                  </a:solidFill>
                  <a:latin typeface="华文细黑" pitchFamily="2" charset="-122"/>
                  <a:ea typeface="华文细黑" pitchFamily="2" charset="-122"/>
                </a:endParaRPr>
              </a:p>
            </p:txBody>
          </p:sp>
        </p:grpSp>
        <p:sp>
          <p:nvSpPr>
            <p:cNvPr id="15392" name="文本框 91"/>
            <p:cNvSpPr txBox="1">
              <a:spLocks noChangeArrowheads="1"/>
            </p:cNvSpPr>
            <p:nvPr/>
          </p:nvSpPr>
          <p:spPr bwMode="auto">
            <a:xfrm>
              <a:off x="343563" y="144666"/>
              <a:ext cx="13168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solidFill>
                  <a:latin typeface="Arial" pitchFamily="34" charset="0"/>
                  <a:ea typeface="华文细黑" pitchFamily="2" charset="-122"/>
                </a:rPr>
                <a:t>ADD  TITLE</a:t>
              </a:r>
              <a:endParaRPr lang="zh-CN" altLang="en-US" sz="1400" b="1">
                <a:solidFill>
                  <a:schemeClr val="bg1"/>
                </a:solidFill>
                <a:latin typeface="Arial" pitchFamily="34" charset="0"/>
                <a:ea typeface="华文细黑" pitchFamily="2" charset="-122"/>
              </a:endParaRPr>
            </a:p>
          </p:txBody>
        </p:sp>
      </p:grpSp>
      <p:sp>
        <p:nvSpPr>
          <p:cNvPr id="17470" name="矩形 89"/>
          <p:cNvSpPr>
            <a:spLocks noChangeArrowheads="1"/>
          </p:cNvSpPr>
          <p:nvPr/>
        </p:nvSpPr>
        <p:spPr bwMode="auto">
          <a:xfrm>
            <a:off x="9921875" y="2871788"/>
            <a:ext cx="19097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17437"/>
                                        </p:tgtEl>
                                        <p:attrNameLst>
                                          <p:attrName>style.visibility</p:attrName>
                                        </p:attrNameLst>
                                      </p:cBhvr>
                                      <p:to>
                                        <p:strVal val="visible"/>
                                      </p:to>
                                    </p:set>
                                    <p:animEffect transition="in" filter="fade">
                                      <p:cBhvr>
                                        <p:cTn id="12" dur="500"/>
                                        <p:tgtEl>
                                          <p:spTgt spid="17437"/>
                                        </p:tgtEl>
                                      </p:cBhvr>
                                    </p:animEffect>
                                    <p:anim calcmode="lin" valueType="num">
                                      <p:cBhvr>
                                        <p:cTn id="13" dur="500" fill="hold"/>
                                        <p:tgtEl>
                                          <p:spTgt spid="17437"/>
                                        </p:tgtEl>
                                        <p:attrNameLst>
                                          <p:attrName>ppt_x</p:attrName>
                                        </p:attrNameLst>
                                      </p:cBhvr>
                                      <p:tavLst>
                                        <p:tav tm="0">
                                          <p:val>
                                            <p:strVal val="#ppt_x"/>
                                          </p:val>
                                        </p:tav>
                                        <p:tav tm="100000">
                                          <p:val>
                                            <p:strVal val="#ppt_x"/>
                                          </p:val>
                                        </p:tav>
                                      </p:tavLst>
                                    </p:anim>
                                    <p:anim calcmode="lin" valueType="num">
                                      <p:cBhvr>
                                        <p:cTn id="14" dur="500" fill="hold"/>
                                        <p:tgtEl>
                                          <p:spTgt spid="17437"/>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423"/>
                                        </p:tgtEl>
                                        <p:attrNameLst>
                                          <p:attrName>style.visibility</p:attrName>
                                        </p:attrNameLst>
                                      </p:cBhvr>
                                      <p:to>
                                        <p:strVal val="visible"/>
                                      </p:to>
                                    </p:set>
                                    <p:animEffect transition="in" filter="wipe(left)">
                                      <p:cBhvr>
                                        <p:cTn id="18" dur="500"/>
                                        <p:tgtEl>
                                          <p:spTgt spid="17423"/>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17447"/>
                                        </p:tgtEl>
                                        <p:attrNameLst>
                                          <p:attrName>style.visibility</p:attrName>
                                        </p:attrNameLst>
                                      </p:cBhvr>
                                      <p:to>
                                        <p:strVal val="visible"/>
                                      </p:to>
                                    </p:set>
                                    <p:animEffect transition="in" filter="wipe(down)">
                                      <p:cBhvr>
                                        <p:cTn id="22" dur="500"/>
                                        <p:tgtEl>
                                          <p:spTgt spid="17447"/>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452"/>
                                        </p:tgtEl>
                                        <p:attrNameLst>
                                          <p:attrName>style.visibility</p:attrName>
                                        </p:attrNameLst>
                                      </p:cBhvr>
                                      <p:to>
                                        <p:strVal val="visible"/>
                                      </p:to>
                                    </p:set>
                                    <p:animEffect transition="in" filter="fade">
                                      <p:cBhvr>
                                        <p:cTn id="26" dur="500"/>
                                        <p:tgtEl>
                                          <p:spTgt spid="17452"/>
                                        </p:tgtEl>
                                      </p:cBhvr>
                                    </p:animEffect>
                                  </p:childTnLst>
                                </p:cTn>
                              </p:par>
                            </p:childTnLst>
                          </p:cTn>
                        </p:par>
                        <p:par>
                          <p:cTn id="27" fill="hold" nodeType="afterGroup">
                            <p:stCondLst>
                              <p:cond delay="2500"/>
                            </p:stCondLst>
                            <p:childTnLst>
                              <p:par>
                                <p:cTn id="28" presetID="22" presetClass="entr" presetSubtype="4" fill="hold" nodeType="afterEffect">
                                  <p:stCondLst>
                                    <p:cond delay="0"/>
                                  </p:stCondLst>
                                  <p:childTnLst>
                                    <p:set>
                                      <p:cBhvr>
                                        <p:cTn id="29" dur="1" fill="hold">
                                          <p:stCondLst>
                                            <p:cond delay="0"/>
                                          </p:stCondLst>
                                        </p:cTn>
                                        <p:tgtEl>
                                          <p:spTgt spid="17416"/>
                                        </p:tgtEl>
                                        <p:attrNameLst>
                                          <p:attrName>style.visibility</p:attrName>
                                        </p:attrNameLst>
                                      </p:cBhvr>
                                      <p:to>
                                        <p:strVal val="visible"/>
                                      </p:to>
                                    </p:set>
                                    <p:animEffect transition="in" filter="wipe(down)">
                                      <p:cBhvr>
                                        <p:cTn id="30" dur="500"/>
                                        <p:tgtEl>
                                          <p:spTgt spid="17416"/>
                                        </p:tgtEl>
                                      </p:cBhvr>
                                    </p:animEffect>
                                  </p:childTnLst>
                                </p:cTn>
                              </p:par>
                            </p:childTnLst>
                          </p:cTn>
                        </p:par>
                        <p:par>
                          <p:cTn id="31" fill="hold" nodeType="afterGroup">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17420"/>
                                        </p:tgtEl>
                                        <p:attrNameLst>
                                          <p:attrName>style.visibility</p:attrName>
                                        </p:attrNameLst>
                                      </p:cBhvr>
                                      <p:to>
                                        <p:strVal val="visible"/>
                                      </p:to>
                                    </p:set>
                                    <p:anim calcmode="lin" valueType="num">
                                      <p:cBhvr>
                                        <p:cTn id="34" dur="500" fill="hold"/>
                                        <p:tgtEl>
                                          <p:spTgt spid="17420"/>
                                        </p:tgtEl>
                                        <p:attrNameLst>
                                          <p:attrName>ppt_w</p:attrName>
                                        </p:attrNameLst>
                                      </p:cBhvr>
                                      <p:tavLst>
                                        <p:tav tm="0">
                                          <p:val>
                                            <p:fltVal val="0"/>
                                          </p:val>
                                        </p:tav>
                                        <p:tav tm="100000">
                                          <p:val>
                                            <p:strVal val="#ppt_w"/>
                                          </p:val>
                                        </p:tav>
                                      </p:tavLst>
                                    </p:anim>
                                    <p:anim calcmode="lin" valueType="num">
                                      <p:cBhvr>
                                        <p:cTn id="35" dur="500" fill="hold"/>
                                        <p:tgtEl>
                                          <p:spTgt spid="17420"/>
                                        </p:tgtEl>
                                        <p:attrNameLst>
                                          <p:attrName>ppt_h</p:attrName>
                                        </p:attrNameLst>
                                      </p:cBhvr>
                                      <p:tavLst>
                                        <p:tav tm="0">
                                          <p:val>
                                            <p:fltVal val="0"/>
                                          </p:val>
                                        </p:tav>
                                        <p:tav tm="100000">
                                          <p:val>
                                            <p:strVal val="#ppt_h"/>
                                          </p:val>
                                        </p:tav>
                                      </p:tavLst>
                                    </p:anim>
                                  </p:childTnLst>
                                </p:cTn>
                              </p:par>
                            </p:childTnLst>
                          </p:cTn>
                        </p:par>
                        <p:par>
                          <p:cTn id="36" fill="hold" nodeType="afterGroup">
                            <p:stCondLst>
                              <p:cond delay="3500"/>
                            </p:stCondLst>
                            <p:childTnLst>
                              <p:par>
                                <p:cTn id="37" presetID="42" presetClass="entr" presetSubtype="0" fill="hold" nodeType="afterEffect">
                                  <p:stCondLst>
                                    <p:cond delay="0"/>
                                  </p:stCondLst>
                                  <p:childTnLst>
                                    <p:set>
                                      <p:cBhvr>
                                        <p:cTn id="38" dur="1" fill="hold">
                                          <p:stCondLst>
                                            <p:cond delay="0"/>
                                          </p:stCondLst>
                                        </p:cTn>
                                        <p:tgtEl>
                                          <p:spTgt spid="17442"/>
                                        </p:tgtEl>
                                        <p:attrNameLst>
                                          <p:attrName>style.visibility</p:attrName>
                                        </p:attrNameLst>
                                      </p:cBhvr>
                                      <p:to>
                                        <p:strVal val="visible"/>
                                      </p:to>
                                    </p:set>
                                    <p:animEffect transition="in" filter="fade">
                                      <p:cBhvr>
                                        <p:cTn id="39" dur="500"/>
                                        <p:tgtEl>
                                          <p:spTgt spid="17442"/>
                                        </p:tgtEl>
                                      </p:cBhvr>
                                    </p:animEffect>
                                    <p:anim calcmode="lin" valueType="num">
                                      <p:cBhvr>
                                        <p:cTn id="40" dur="500" fill="hold"/>
                                        <p:tgtEl>
                                          <p:spTgt spid="17442"/>
                                        </p:tgtEl>
                                        <p:attrNameLst>
                                          <p:attrName>ppt_x</p:attrName>
                                        </p:attrNameLst>
                                      </p:cBhvr>
                                      <p:tavLst>
                                        <p:tav tm="0">
                                          <p:val>
                                            <p:strVal val="#ppt_x"/>
                                          </p:val>
                                        </p:tav>
                                        <p:tav tm="100000">
                                          <p:val>
                                            <p:strVal val="#ppt_x"/>
                                          </p:val>
                                        </p:tav>
                                      </p:tavLst>
                                    </p:anim>
                                    <p:anim calcmode="lin" valueType="num">
                                      <p:cBhvr>
                                        <p:cTn id="41" dur="500" fill="hold"/>
                                        <p:tgtEl>
                                          <p:spTgt spid="17442"/>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7424"/>
                                        </p:tgtEl>
                                        <p:attrNameLst>
                                          <p:attrName>style.visibility</p:attrName>
                                        </p:attrNameLst>
                                      </p:cBhvr>
                                      <p:to>
                                        <p:strVal val="visible"/>
                                      </p:to>
                                    </p:set>
                                    <p:animEffect transition="in" filter="wipe(left)">
                                      <p:cBhvr>
                                        <p:cTn id="45" dur="500"/>
                                        <p:tgtEl>
                                          <p:spTgt spid="17424"/>
                                        </p:tgtEl>
                                      </p:cBhvr>
                                    </p:animEffect>
                                  </p:childTnLst>
                                </p:cTn>
                              </p:par>
                            </p:childTnLst>
                          </p:cTn>
                        </p:par>
                        <p:par>
                          <p:cTn id="46" fill="hold" nodeType="afterGroup">
                            <p:stCondLst>
                              <p:cond delay="4500"/>
                            </p:stCondLst>
                            <p:childTnLst>
                              <p:par>
                                <p:cTn id="47" presetID="22" presetClass="entr" presetSubtype="4" fill="hold" nodeType="afterEffect">
                                  <p:stCondLst>
                                    <p:cond delay="0"/>
                                  </p:stCondLst>
                                  <p:childTnLst>
                                    <p:set>
                                      <p:cBhvr>
                                        <p:cTn id="48" dur="1" fill="hold">
                                          <p:stCondLst>
                                            <p:cond delay="0"/>
                                          </p:stCondLst>
                                        </p:cTn>
                                        <p:tgtEl>
                                          <p:spTgt spid="17453"/>
                                        </p:tgtEl>
                                        <p:attrNameLst>
                                          <p:attrName>style.visibility</p:attrName>
                                        </p:attrNameLst>
                                      </p:cBhvr>
                                      <p:to>
                                        <p:strVal val="visible"/>
                                      </p:to>
                                    </p:set>
                                    <p:animEffect transition="in" filter="wipe(down)">
                                      <p:cBhvr>
                                        <p:cTn id="49" dur="500"/>
                                        <p:tgtEl>
                                          <p:spTgt spid="17453"/>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7458"/>
                                        </p:tgtEl>
                                        <p:attrNameLst>
                                          <p:attrName>style.visibility</p:attrName>
                                        </p:attrNameLst>
                                      </p:cBhvr>
                                      <p:to>
                                        <p:strVal val="visible"/>
                                      </p:to>
                                    </p:set>
                                    <p:animEffect transition="in" filter="fade">
                                      <p:cBhvr>
                                        <p:cTn id="53" dur="500"/>
                                        <p:tgtEl>
                                          <p:spTgt spid="17458"/>
                                        </p:tgtEl>
                                      </p:cBhvr>
                                    </p:animEffect>
                                  </p:childTnLst>
                                </p:cTn>
                              </p:par>
                            </p:childTnLst>
                          </p:cTn>
                        </p:par>
                        <p:par>
                          <p:cTn id="54" fill="hold" nodeType="afterGroup">
                            <p:stCondLst>
                              <p:cond delay="5500"/>
                            </p:stCondLst>
                            <p:childTnLst>
                              <p:par>
                                <p:cTn id="55" presetID="22" presetClass="entr" presetSubtype="4" fill="hold" nodeType="afterEffect">
                                  <p:stCondLst>
                                    <p:cond delay="0"/>
                                  </p:stCondLst>
                                  <p:childTnLst>
                                    <p:set>
                                      <p:cBhvr>
                                        <p:cTn id="56" dur="1" fill="hold">
                                          <p:stCondLst>
                                            <p:cond delay="0"/>
                                          </p:stCondLst>
                                        </p:cTn>
                                        <p:tgtEl>
                                          <p:spTgt spid="17417"/>
                                        </p:tgtEl>
                                        <p:attrNameLst>
                                          <p:attrName>style.visibility</p:attrName>
                                        </p:attrNameLst>
                                      </p:cBhvr>
                                      <p:to>
                                        <p:strVal val="visible"/>
                                      </p:to>
                                    </p:set>
                                    <p:animEffect transition="in" filter="wipe(down)">
                                      <p:cBhvr>
                                        <p:cTn id="57" dur="500"/>
                                        <p:tgtEl>
                                          <p:spTgt spid="17417"/>
                                        </p:tgtEl>
                                      </p:cBhvr>
                                    </p:animEffect>
                                  </p:childTnLst>
                                </p:cTn>
                              </p:par>
                            </p:childTnLst>
                          </p:cTn>
                        </p:par>
                        <p:par>
                          <p:cTn id="58" fill="hold" nodeType="afterGroup">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17421"/>
                                        </p:tgtEl>
                                        <p:attrNameLst>
                                          <p:attrName>style.visibility</p:attrName>
                                        </p:attrNameLst>
                                      </p:cBhvr>
                                      <p:to>
                                        <p:strVal val="visible"/>
                                      </p:to>
                                    </p:set>
                                    <p:anim calcmode="lin" valueType="num">
                                      <p:cBhvr>
                                        <p:cTn id="61" dur="500" fill="hold"/>
                                        <p:tgtEl>
                                          <p:spTgt spid="17421"/>
                                        </p:tgtEl>
                                        <p:attrNameLst>
                                          <p:attrName>ppt_w</p:attrName>
                                        </p:attrNameLst>
                                      </p:cBhvr>
                                      <p:tavLst>
                                        <p:tav tm="0">
                                          <p:val>
                                            <p:fltVal val="0"/>
                                          </p:val>
                                        </p:tav>
                                        <p:tav tm="100000">
                                          <p:val>
                                            <p:strVal val="#ppt_w"/>
                                          </p:val>
                                        </p:tav>
                                      </p:tavLst>
                                    </p:anim>
                                    <p:anim calcmode="lin" valueType="num">
                                      <p:cBhvr>
                                        <p:cTn id="62" dur="500" fill="hold"/>
                                        <p:tgtEl>
                                          <p:spTgt spid="17421"/>
                                        </p:tgtEl>
                                        <p:attrNameLst>
                                          <p:attrName>ppt_h</p:attrName>
                                        </p:attrNameLst>
                                      </p:cBhvr>
                                      <p:tavLst>
                                        <p:tav tm="0">
                                          <p:val>
                                            <p:fltVal val="0"/>
                                          </p:val>
                                        </p:tav>
                                        <p:tav tm="100000">
                                          <p:val>
                                            <p:strVal val="#ppt_h"/>
                                          </p:val>
                                        </p:tav>
                                      </p:tavLst>
                                    </p:anim>
                                  </p:childTnLst>
                                </p:cTn>
                              </p:par>
                            </p:childTnLst>
                          </p:cTn>
                        </p:par>
                        <p:par>
                          <p:cTn id="63" fill="hold" nodeType="afterGroup">
                            <p:stCondLst>
                              <p:cond delay="6500"/>
                            </p:stCondLst>
                            <p:childTnLst>
                              <p:par>
                                <p:cTn id="64" presetID="42" presetClass="entr" presetSubtype="0" fill="hold" nodeType="afterEffect">
                                  <p:stCondLst>
                                    <p:cond delay="0"/>
                                  </p:stCondLst>
                                  <p:childTnLst>
                                    <p:set>
                                      <p:cBhvr>
                                        <p:cTn id="65" dur="1" fill="hold">
                                          <p:stCondLst>
                                            <p:cond delay="0"/>
                                          </p:stCondLst>
                                        </p:cTn>
                                        <p:tgtEl>
                                          <p:spTgt spid="17427"/>
                                        </p:tgtEl>
                                        <p:attrNameLst>
                                          <p:attrName>style.visibility</p:attrName>
                                        </p:attrNameLst>
                                      </p:cBhvr>
                                      <p:to>
                                        <p:strVal val="visible"/>
                                      </p:to>
                                    </p:set>
                                    <p:animEffect transition="in" filter="fade">
                                      <p:cBhvr>
                                        <p:cTn id="66" dur="500"/>
                                        <p:tgtEl>
                                          <p:spTgt spid="17427"/>
                                        </p:tgtEl>
                                      </p:cBhvr>
                                    </p:animEffect>
                                    <p:anim calcmode="lin" valueType="num">
                                      <p:cBhvr>
                                        <p:cTn id="67" dur="500" fill="hold"/>
                                        <p:tgtEl>
                                          <p:spTgt spid="17427"/>
                                        </p:tgtEl>
                                        <p:attrNameLst>
                                          <p:attrName>ppt_x</p:attrName>
                                        </p:attrNameLst>
                                      </p:cBhvr>
                                      <p:tavLst>
                                        <p:tav tm="0">
                                          <p:val>
                                            <p:strVal val="#ppt_x"/>
                                          </p:val>
                                        </p:tav>
                                        <p:tav tm="100000">
                                          <p:val>
                                            <p:strVal val="#ppt_x"/>
                                          </p:val>
                                        </p:tav>
                                      </p:tavLst>
                                    </p:anim>
                                    <p:anim calcmode="lin" valueType="num">
                                      <p:cBhvr>
                                        <p:cTn id="68" dur="500" fill="hold"/>
                                        <p:tgtEl>
                                          <p:spTgt spid="1742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17425"/>
                                        </p:tgtEl>
                                        <p:attrNameLst>
                                          <p:attrName>style.visibility</p:attrName>
                                        </p:attrNameLst>
                                      </p:cBhvr>
                                      <p:to>
                                        <p:strVal val="visible"/>
                                      </p:to>
                                    </p:set>
                                    <p:animEffect transition="in" filter="wipe(left)">
                                      <p:cBhvr>
                                        <p:cTn id="72" dur="500"/>
                                        <p:tgtEl>
                                          <p:spTgt spid="17425"/>
                                        </p:tgtEl>
                                      </p:cBhvr>
                                    </p:animEffect>
                                  </p:childTnLst>
                                </p:cTn>
                              </p:par>
                            </p:childTnLst>
                          </p:cTn>
                        </p:par>
                        <p:par>
                          <p:cTn id="73" fill="hold" nodeType="afterGroup">
                            <p:stCondLst>
                              <p:cond delay="7500"/>
                            </p:stCondLst>
                            <p:childTnLst>
                              <p:par>
                                <p:cTn id="74" presetID="22" presetClass="entr" presetSubtype="4" fill="hold" nodeType="afterEffect">
                                  <p:stCondLst>
                                    <p:cond delay="0"/>
                                  </p:stCondLst>
                                  <p:childTnLst>
                                    <p:set>
                                      <p:cBhvr>
                                        <p:cTn id="75" dur="1" fill="hold">
                                          <p:stCondLst>
                                            <p:cond delay="0"/>
                                          </p:stCondLst>
                                        </p:cTn>
                                        <p:tgtEl>
                                          <p:spTgt spid="17459"/>
                                        </p:tgtEl>
                                        <p:attrNameLst>
                                          <p:attrName>style.visibility</p:attrName>
                                        </p:attrNameLst>
                                      </p:cBhvr>
                                      <p:to>
                                        <p:strVal val="visible"/>
                                      </p:to>
                                    </p:set>
                                    <p:animEffect transition="in" filter="wipe(down)">
                                      <p:cBhvr>
                                        <p:cTn id="76" dur="500"/>
                                        <p:tgtEl>
                                          <p:spTgt spid="17459"/>
                                        </p:tgtEl>
                                      </p:cBhvr>
                                    </p:animEffect>
                                  </p:childTnLst>
                                </p:cTn>
                              </p:par>
                            </p:childTnLst>
                          </p:cTn>
                        </p:par>
                        <p:par>
                          <p:cTn id="77" fill="hold" nodeType="afterGroup">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7464"/>
                                        </p:tgtEl>
                                        <p:attrNameLst>
                                          <p:attrName>style.visibility</p:attrName>
                                        </p:attrNameLst>
                                      </p:cBhvr>
                                      <p:to>
                                        <p:strVal val="visible"/>
                                      </p:to>
                                    </p:set>
                                    <p:animEffect transition="in" filter="fade">
                                      <p:cBhvr>
                                        <p:cTn id="80" dur="500"/>
                                        <p:tgtEl>
                                          <p:spTgt spid="17464"/>
                                        </p:tgtEl>
                                      </p:cBhvr>
                                    </p:animEffect>
                                  </p:childTnLst>
                                </p:cTn>
                              </p:par>
                            </p:childTnLst>
                          </p:cTn>
                        </p:par>
                        <p:par>
                          <p:cTn id="81" fill="hold" nodeType="afterGroup">
                            <p:stCondLst>
                              <p:cond delay="8500"/>
                            </p:stCondLst>
                            <p:childTnLst>
                              <p:par>
                                <p:cTn id="82" presetID="22" presetClass="entr" presetSubtype="4" fill="hold" nodeType="afterEffect">
                                  <p:stCondLst>
                                    <p:cond delay="0"/>
                                  </p:stCondLst>
                                  <p:childTnLst>
                                    <p:set>
                                      <p:cBhvr>
                                        <p:cTn id="83" dur="1" fill="hold">
                                          <p:stCondLst>
                                            <p:cond delay="0"/>
                                          </p:stCondLst>
                                        </p:cTn>
                                        <p:tgtEl>
                                          <p:spTgt spid="17418"/>
                                        </p:tgtEl>
                                        <p:attrNameLst>
                                          <p:attrName>style.visibility</p:attrName>
                                        </p:attrNameLst>
                                      </p:cBhvr>
                                      <p:to>
                                        <p:strVal val="visible"/>
                                      </p:to>
                                    </p:set>
                                    <p:animEffect transition="in" filter="wipe(down)">
                                      <p:cBhvr>
                                        <p:cTn id="84" dur="500"/>
                                        <p:tgtEl>
                                          <p:spTgt spid="17418"/>
                                        </p:tgtEl>
                                      </p:cBhvr>
                                    </p:animEffect>
                                  </p:childTnLst>
                                </p:cTn>
                              </p:par>
                            </p:childTnLst>
                          </p:cTn>
                        </p:par>
                        <p:par>
                          <p:cTn id="85" fill="hold" nodeType="afterGroup">
                            <p:stCondLst>
                              <p:cond delay="9000"/>
                            </p:stCondLst>
                            <p:childTnLst>
                              <p:par>
                                <p:cTn id="86" presetID="23" presetClass="entr" presetSubtype="16" fill="hold" grpId="0" nodeType="afterEffect">
                                  <p:stCondLst>
                                    <p:cond delay="0"/>
                                  </p:stCondLst>
                                  <p:childTnLst>
                                    <p:set>
                                      <p:cBhvr>
                                        <p:cTn id="87" dur="1" fill="hold">
                                          <p:stCondLst>
                                            <p:cond delay="0"/>
                                          </p:stCondLst>
                                        </p:cTn>
                                        <p:tgtEl>
                                          <p:spTgt spid="17422"/>
                                        </p:tgtEl>
                                        <p:attrNameLst>
                                          <p:attrName>style.visibility</p:attrName>
                                        </p:attrNameLst>
                                      </p:cBhvr>
                                      <p:to>
                                        <p:strVal val="visible"/>
                                      </p:to>
                                    </p:set>
                                    <p:anim calcmode="lin" valueType="num">
                                      <p:cBhvr>
                                        <p:cTn id="88" dur="500" fill="hold"/>
                                        <p:tgtEl>
                                          <p:spTgt spid="17422"/>
                                        </p:tgtEl>
                                        <p:attrNameLst>
                                          <p:attrName>ppt_w</p:attrName>
                                        </p:attrNameLst>
                                      </p:cBhvr>
                                      <p:tavLst>
                                        <p:tav tm="0">
                                          <p:val>
                                            <p:fltVal val="0"/>
                                          </p:val>
                                        </p:tav>
                                        <p:tav tm="100000">
                                          <p:val>
                                            <p:strVal val="#ppt_w"/>
                                          </p:val>
                                        </p:tav>
                                      </p:tavLst>
                                    </p:anim>
                                    <p:anim calcmode="lin" valueType="num">
                                      <p:cBhvr>
                                        <p:cTn id="89" dur="500" fill="hold"/>
                                        <p:tgtEl>
                                          <p:spTgt spid="17422"/>
                                        </p:tgtEl>
                                        <p:attrNameLst>
                                          <p:attrName>ppt_h</p:attrName>
                                        </p:attrNameLst>
                                      </p:cBhvr>
                                      <p:tavLst>
                                        <p:tav tm="0">
                                          <p:val>
                                            <p:fltVal val="0"/>
                                          </p:val>
                                        </p:tav>
                                        <p:tav tm="100000">
                                          <p:val>
                                            <p:strVal val="#ppt_h"/>
                                          </p:val>
                                        </p:tav>
                                      </p:tavLst>
                                    </p:anim>
                                  </p:childTnLst>
                                </p:cTn>
                              </p:par>
                            </p:childTnLst>
                          </p:cTn>
                        </p:par>
                        <p:par>
                          <p:cTn id="90" fill="hold" nodeType="afterGroup">
                            <p:stCondLst>
                              <p:cond delay="9500"/>
                            </p:stCondLst>
                            <p:childTnLst>
                              <p:par>
                                <p:cTn id="91" presetID="42" presetClass="entr" presetSubtype="0" fill="hold" nodeType="afterEffect">
                                  <p:stCondLst>
                                    <p:cond delay="0"/>
                                  </p:stCondLst>
                                  <p:childTnLst>
                                    <p:set>
                                      <p:cBhvr>
                                        <p:cTn id="92" dur="1" fill="hold">
                                          <p:stCondLst>
                                            <p:cond delay="0"/>
                                          </p:stCondLst>
                                        </p:cTn>
                                        <p:tgtEl>
                                          <p:spTgt spid="17432"/>
                                        </p:tgtEl>
                                        <p:attrNameLst>
                                          <p:attrName>style.visibility</p:attrName>
                                        </p:attrNameLst>
                                      </p:cBhvr>
                                      <p:to>
                                        <p:strVal val="visible"/>
                                      </p:to>
                                    </p:set>
                                    <p:animEffect transition="in" filter="fade">
                                      <p:cBhvr>
                                        <p:cTn id="93" dur="500"/>
                                        <p:tgtEl>
                                          <p:spTgt spid="17432"/>
                                        </p:tgtEl>
                                      </p:cBhvr>
                                    </p:animEffect>
                                    <p:anim calcmode="lin" valueType="num">
                                      <p:cBhvr>
                                        <p:cTn id="94" dur="500" fill="hold"/>
                                        <p:tgtEl>
                                          <p:spTgt spid="17432"/>
                                        </p:tgtEl>
                                        <p:attrNameLst>
                                          <p:attrName>ppt_x</p:attrName>
                                        </p:attrNameLst>
                                      </p:cBhvr>
                                      <p:tavLst>
                                        <p:tav tm="0">
                                          <p:val>
                                            <p:strVal val="#ppt_x"/>
                                          </p:val>
                                        </p:tav>
                                        <p:tav tm="100000">
                                          <p:val>
                                            <p:strVal val="#ppt_x"/>
                                          </p:val>
                                        </p:tav>
                                      </p:tavLst>
                                    </p:anim>
                                    <p:anim calcmode="lin" valueType="num">
                                      <p:cBhvr>
                                        <p:cTn id="95" dur="500" fill="hold"/>
                                        <p:tgtEl>
                                          <p:spTgt spid="17432"/>
                                        </p:tgtEl>
                                        <p:attrNameLst>
                                          <p:attrName>ppt_y</p:attrName>
                                        </p:attrNameLst>
                                      </p:cBhvr>
                                      <p:tavLst>
                                        <p:tav tm="0">
                                          <p:val>
                                            <p:strVal val="#ppt_y+.1"/>
                                          </p:val>
                                        </p:tav>
                                        <p:tav tm="100000">
                                          <p:val>
                                            <p:strVal val="#ppt_y"/>
                                          </p:val>
                                        </p:tav>
                                      </p:tavLst>
                                    </p:anim>
                                  </p:childTnLst>
                                </p:cTn>
                              </p:par>
                            </p:childTnLst>
                          </p:cTn>
                        </p:par>
                        <p:par>
                          <p:cTn id="96" fill="hold" nodeType="afterGroup">
                            <p:stCondLst>
                              <p:cond delay="10000"/>
                            </p:stCondLst>
                            <p:childTnLst>
                              <p:par>
                                <p:cTn id="97" presetID="22" presetClass="entr" presetSubtype="8" fill="hold" grpId="0" nodeType="afterEffect">
                                  <p:stCondLst>
                                    <p:cond delay="0"/>
                                  </p:stCondLst>
                                  <p:childTnLst>
                                    <p:set>
                                      <p:cBhvr>
                                        <p:cTn id="98" dur="1" fill="hold">
                                          <p:stCondLst>
                                            <p:cond delay="0"/>
                                          </p:stCondLst>
                                        </p:cTn>
                                        <p:tgtEl>
                                          <p:spTgt spid="17426"/>
                                        </p:tgtEl>
                                        <p:attrNameLst>
                                          <p:attrName>style.visibility</p:attrName>
                                        </p:attrNameLst>
                                      </p:cBhvr>
                                      <p:to>
                                        <p:strVal val="visible"/>
                                      </p:to>
                                    </p:set>
                                    <p:animEffect transition="in" filter="wipe(left)">
                                      <p:cBhvr>
                                        <p:cTn id="99" dur="500"/>
                                        <p:tgtEl>
                                          <p:spTgt spid="17426"/>
                                        </p:tgtEl>
                                      </p:cBhvr>
                                    </p:animEffect>
                                  </p:childTnLst>
                                </p:cTn>
                              </p:par>
                            </p:childTnLst>
                          </p:cTn>
                        </p:par>
                        <p:par>
                          <p:cTn id="100" fill="hold" nodeType="afterGroup">
                            <p:stCondLst>
                              <p:cond delay="10500"/>
                            </p:stCondLst>
                            <p:childTnLst>
                              <p:par>
                                <p:cTn id="101" presetID="22" presetClass="entr" presetSubtype="4" fill="hold" nodeType="afterEffect">
                                  <p:stCondLst>
                                    <p:cond delay="0"/>
                                  </p:stCondLst>
                                  <p:childTnLst>
                                    <p:set>
                                      <p:cBhvr>
                                        <p:cTn id="102" dur="1" fill="hold">
                                          <p:stCondLst>
                                            <p:cond delay="0"/>
                                          </p:stCondLst>
                                        </p:cTn>
                                        <p:tgtEl>
                                          <p:spTgt spid="17465"/>
                                        </p:tgtEl>
                                        <p:attrNameLst>
                                          <p:attrName>style.visibility</p:attrName>
                                        </p:attrNameLst>
                                      </p:cBhvr>
                                      <p:to>
                                        <p:strVal val="visible"/>
                                      </p:to>
                                    </p:set>
                                    <p:animEffect transition="in" filter="wipe(down)">
                                      <p:cBhvr>
                                        <p:cTn id="103" dur="500"/>
                                        <p:tgtEl>
                                          <p:spTgt spid="17465"/>
                                        </p:tgtEl>
                                      </p:cBhvr>
                                    </p:animEffect>
                                  </p:childTnLst>
                                </p:cTn>
                              </p:par>
                            </p:childTnLst>
                          </p:cTn>
                        </p:par>
                        <p:par>
                          <p:cTn id="104" fill="hold" nodeType="afterGroup">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7470"/>
                                        </p:tgtEl>
                                        <p:attrNameLst>
                                          <p:attrName>style.visibility</p:attrName>
                                        </p:attrNameLst>
                                      </p:cBhvr>
                                      <p:to>
                                        <p:strVal val="visible"/>
                                      </p:to>
                                    </p:set>
                                    <p:animEffect transition="in" filter="fade">
                                      <p:cBhvr>
                                        <p:cTn id="107" dur="500"/>
                                        <p:tgtEl>
                                          <p:spTgt spid="17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nimBg="1" autoUpdateAnimBg="0"/>
      <p:bldP spid="17420" grpId="0" animBg="1" autoUpdateAnimBg="0"/>
      <p:bldP spid="17421" grpId="0" animBg="1" autoUpdateAnimBg="0"/>
      <p:bldP spid="17422" grpId="0" animBg="1" autoUpdateAnimBg="0"/>
      <p:bldP spid="17423" grpId="0" animBg="1"/>
      <p:bldP spid="17424" grpId="0" animBg="1"/>
      <p:bldP spid="17425" grpId="0" animBg="1"/>
      <p:bldP spid="17426" grpId="0" animBg="1"/>
      <p:bldP spid="17452" grpId="0" autoUpdateAnimBg="0"/>
      <p:bldP spid="17458" grpId="0" autoUpdateAnimBg="0"/>
      <p:bldP spid="17464" grpId="0" autoUpdateAnimBg="0"/>
      <p:bldP spid="1747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6386"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638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6389"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639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6391"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Group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325" y="2073275"/>
            <a:ext cx="3668713" cy="3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弧形 8"/>
          <p:cNvSpPr>
            <a:spLocks/>
          </p:cNvSpPr>
          <p:nvPr/>
        </p:nvSpPr>
        <p:spPr bwMode="auto">
          <a:xfrm>
            <a:off x="301625" y="1682750"/>
            <a:ext cx="4451350" cy="4449763"/>
          </a:xfrm>
          <a:custGeom>
            <a:avLst/>
            <a:gdLst>
              <a:gd name="T0" fmla="*/ 585303 w 4451350"/>
              <a:gd name="T1" fmla="*/ 721155 h 4449763"/>
              <a:gd name="T2" fmla="*/ 3028648 w 4451350"/>
              <a:gd name="T3" fmla="*/ 149841 h 4449763"/>
              <a:gd name="T4" fmla="*/ 4451337 w 4451350"/>
              <a:gd name="T5" fmla="*/ 2217040 h 4449763"/>
              <a:gd name="T6" fmla="*/ 3043250 w 4451350"/>
              <a:gd name="T7" fmla="*/ 4294216 h 4449763"/>
              <a:gd name="T8" fmla="*/ 595943 w 4451350"/>
              <a:gd name="T9" fmla="*/ 3740125 h 4449763"/>
              <a:gd name="T10" fmla="*/ 2225675 w 4451350"/>
              <a:gd name="T11" fmla="*/ 2224882 h 4449763"/>
              <a:gd name="T12" fmla="*/ 585303 w 4451350"/>
              <a:gd name="T13" fmla="*/ 721155 h 4449763"/>
              <a:gd name="T14" fmla="*/ 585303 w 4451350"/>
              <a:gd name="T15" fmla="*/ 721155 h 4449763"/>
              <a:gd name="T16" fmla="*/ 3028648 w 4451350"/>
              <a:gd name="T17" fmla="*/ 149841 h 4449763"/>
              <a:gd name="T18" fmla="*/ 4451337 w 4451350"/>
              <a:gd name="T19" fmla="*/ 2217040 h 4449763"/>
              <a:gd name="T20" fmla="*/ 3043250 w 4451350"/>
              <a:gd name="T21" fmla="*/ 4294216 h 4449763"/>
              <a:gd name="T22" fmla="*/ 595943 w 4451350"/>
              <a:gd name="T23" fmla="*/ 3740125 h 44497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51350" h="4449763" stroke="0">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lnTo>
                  <a:pt x="2225675" y="2224882"/>
                </a:lnTo>
                <a:lnTo>
                  <a:pt x="585303" y="721155"/>
                </a:lnTo>
                <a:close/>
              </a:path>
              <a:path w="4451350" h="4449763" fill="none">
                <a:moveTo>
                  <a:pt x="585303" y="721155"/>
                </a:moveTo>
                <a:cubicBezTo>
                  <a:pt x="1204501" y="46171"/>
                  <a:pt x="2174197" y="-180568"/>
                  <a:pt x="3028648" y="149841"/>
                </a:cubicBezTo>
                <a:cubicBezTo>
                  <a:pt x="3883414" y="480371"/>
                  <a:pt x="4448107" y="1300883"/>
                  <a:pt x="4451337" y="2217040"/>
                </a:cubicBezTo>
                <a:cubicBezTo>
                  <a:pt x="4454567" y="3133201"/>
                  <a:pt x="3895669" y="3957674"/>
                  <a:pt x="3043250" y="4294216"/>
                </a:cubicBezTo>
                <a:cubicBezTo>
                  <a:pt x="2191151" y="4630632"/>
                  <a:pt x="1219882" y="4410729"/>
                  <a:pt x="595943" y="3740125"/>
                </a:cubicBezTo>
              </a:path>
            </a:pathLst>
          </a:custGeom>
          <a:noFill/>
          <a:ln w="146050" cap="rnd" cmpd="sng">
            <a:solidFill>
              <a:schemeClr val="bg1">
                <a:alpha val="70195"/>
              </a:schemeClr>
            </a:solidFill>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8442" name="椭圆 10"/>
          <p:cNvSpPr>
            <a:spLocks noChangeArrowheads="1"/>
          </p:cNvSpPr>
          <p:nvPr/>
        </p:nvSpPr>
        <p:spPr bwMode="auto">
          <a:xfrm>
            <a:off x="819150" y="2341563"/>
            <a:ext cx="134938"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3" name="椭圆 16"/>
          <p:cNvSpPr>
            <a:spLocks noChangeArrowheads="1"/>
          </p:cNvSpPr>
          <p:nvPr/>
        </p:nvSpPr>
        <p:spPr bwMode="auto">
          <a:xfrm>
            <a:off x="2459038" y="1614488"/>
            <a:ext cx="136525" cy="136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4" name="椭圆 17"/>
          <p:cNvSpPr>
            <a:spLocks noChangeArrowheads="1"/>
          </p:cNvSpPr>
          <p:nvPr/>
        </p:nvSpPr>
        <p:spPr bwMode="auto">
          <a:xfrm>
            <a:off x="4167188" y="241141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5" name="椭圆 18"/>
          <p:cNvSpPr>
            <a:spLocks noChangeArrowheads="1"/>
          </p:cNvSpPr>
          <p:nvPr/>
        </p:nvSpPr>
        <p:spPr bwMode="auto">
          <a:xfrm>
            <a:off x="4687888" y="3840163"/>
            <a:ext cx="134937"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6" name="椭圆 19"/>
          <p:cNvSpPr>
            <a:spLocks noChangeArrowheads="1"/>
          </p:cNvSpPr>
          <p:nvPr/>
        </p:nvSpPr>
        <p:spPr bwMode="auto">
          <a:xfrm>
            <a:off x="4224338" y="5197475"/>
            <a:ext cx="136525"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7" name="椭圆 20"/>
          <p:cNvSpPr>
            <a:spLocks noChangeArrowheads="1"/>
          </p:cNvSpPr>
          <p:nvPr/>
        </p:nvSpPr>
        <p:spPr bwMode="auto">
          <a:xfrm>
            <a:off x="2459038" y="6065838"/>
            <a:ext cx="136525" cy="1349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8" name="椭圆 21"/>
          <p:cNvSpPr>
            <a:spLocks noChangeArrowheads="1"/>
          </p:cNvSpPr>
          <p:nvPr/>
        </p:nvSpPr>
        <p:spPr bwMode="auto">
          <a:xfrm>
            <a:off x="830263" y="5353050"/>
            <a:ext cx="134937" cy="1349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49" name="Freeform 10"/>
          <p:cNvSpPr>
            <a:spLocks noEditPoints="1"/>
          </p:cNvSpPr>
          <p:nvPr/>
        </p:nvSpPr>
        <p:spPr bwMode="auto">
          <a:xfrm>
            <a:off x="2736850" y="1196975"/>
            <a:ext cx="392113" cy="330200"/>
          </a:xfrm>
          <a:custGeom>
            <a:avLst/>
            <a:gdLst>
              <a:gd name="T0" fmla="*/ 391740 w 1051"/>
              <a:gd name="T1" fmla="*/ 199091 h 884"/>
              <a:gd name="T2" fmla="*/ 390994 w 1051"/>
              <a:gd name="T3" fmla="*/ 194235 h 884"/>
              <a:gd name="T4" fmla="*/ 390248 w 1051"/>
              <a:gd name="T5" fmla="*/ 188632 h 884"/>
              <a:gd name="T6" fmla="*/ 388755 w 1051"/>
              <a:gd name="T7" fmla="*/ 182656 h 884"/>
              <a:gd name="T8" fmla="*/ 388009 w 1051"/>
              <a:gd name="T9" fmla="*/ 178921 h 884"/>
              <a:gd name="T10" fmla="*/ 385771 w 1051"/>
              <a:gd name="T11" fmla="*/ 171824 h 884"/>
              <a:gd name="T12" fmla="*/ 385771 w 1051"/>
              <a:gd name="T13" fmla="*/ 171450 h 884"/>
              <a:gd name="T14" fmla="*/ 333539 w 1051"/>
              <a:gd name="T15" fmla="*/ 107203 h 884"/>
              <a:gd name="T16" fmla="*/ 331673 w 1051"/>
              <a:gd name="T17" fmla="*/ 106082 h 884"/>
              <a:gd name="T18" fmla="*/ 325704 w 1051"/>
              <a:gd name="T19" fmla="*/ 102721 h 884"/>
              <a:gd name="T20" fmla="*/ 321973 w 1051"/>
              <a:gd name="T21" fmla="*/ 101226 h 884"/>
              <a:gd name="T22" fmla="*/ 316377 w 1051"/>
              <a:gd name="T23" fmla="*/ 98612 h 884"/>
              <a:gd name="T24" fmla="*/ 312273 w 1051"/>
              <a:gd name="T25" fmla="*/ 97118 h 884"/>
              <a:gd name="T26" fmla="*/ 306303 w 1051"/>
              <a:gd name="T27" fmla="*/ 95250 h 884"/>
              <a:gd name="T28" fmla="*/ 305557 w 1051"/>
              <a:gd name="T29" fmla="*/ 94876 h 884"/>
              <a:gd name="T30" fmla="*/ 190647 w 1051"/>
              <a:gd name="T31" fmla="*/ 0 h 884"/>
              <a:gd name="T32" fmla="*/ 73125 w 1051"/>
              <a:gd name="T33" fmla="*/ 117662 h 884"/>
              <a:gd name="T34" fmla="*/ 73498 w 1051"/>
              <a:gd name="T35" fmla="*/ 123265 h 884"/>
              <a:gd name="T36" fmla="*/ 0 w 1051"/>
              <a:gd name="T37" fmla="*/ 224118 h 884"/>
              <a:gd name="T38" fmla="*/ 105583 w 1051"/>
              <a:gd name="T39" fmla="*/ 330200 h 884"/>
              <a:gd name="T40" fmla="*/ 272353 w 1051"/>
              <a:gd name="T41" fmla="*/ 330200 h 884"/>
              <a:gd name="T42" fmla="*/ 392113 w 1051"/>
              <a:gd name="T43" fmla="*/ 209924 h 884"/>
              <a:gd name="T44" fmla="*/ 391740 w 1051"/>
              <a:gd name="T45" fmla="*/ 199091 h 884"/>
              <a:gd name="T46" fmla="*/ 272353 w 1051"/>
              <a:gd name="T47" fmla="*/ 308162 h 884"/>
              <a:gd name="T48" fmla="*/ 105583 w 1051"/>
              <a:gd name="T49" fmla="*/ 308162 h 884"/>
              <a:gd name="T50" fmla="*/ 22012 w 1051"/>
              <a:gd name="T51" fmla="*/ 224118 h 884"/>
              <a:gd name="T52" fmla="*/ 76483 w 1051"/>
              <a:gd name="T53" fmla="*/ 145303 h 884"/>
              <a:gd name="T54" fmla="*/ 98868 w 1051"/>
              <a:gd name="T55" fmla="*/ 191247 h 884"/>
              <a:gd name="T56" fmla="*/ 107449 w 1051"/>
              <a:gd name="T57" fmla="*/ 195356 h 884"/>
              <a:gd name="T58" fmla="*/ 114537 w 1051"/>
              <a:gd name="T59" fmla="*/ 192741 h 884"/>
              <a:gd name="T60" fmla="*/ 116030 w 1051"/>
              <a:gd name="T61" fmla="*/ 177426 h 884"/>
              <a:gd name="T62" fmla="*/ 95883 w 1051"/>
              <a:gd name="T63" fmla="*/ 129988 h 884"/>
              <a:gd name="T64" fmla="*/ 95883 w 1051"/>
              <a:gd name="T65" fmla="*/ 129988 h 884"/>
              <a:gd name="T66" fmla="*/ 95137 w 1051"/>
              <a:gd name="T67" fmla="*/ 123638 h 884"/>
              <a:gd name="T68" fmla="*/ 95137 w 1051"/>
              <a:gd name="T69" fmla="*/ 117662 h 884"/>
              <a:gd name="T70" fmla="*/ 190647 w 1051"/>
              <a:gd name="T71" fmla="*/ 22038 h 884"/>
              <a:gd name="T72" fmla="*/ 282053 w 1051"/>
              <a:gd name="T73" fmla="*/ 90768 h 884"/>
              <a:gd name="T74" fmla="*/ 272353 w 1051"/>
              <a:gd name="T75" fmla="*/ 90021 h 884"/>
              <a:gd name="T76" fmla="*/ 198482 w 1051"/>
              <a:gd name="T77" fmla="*/ 115794 h 884"/>
              <a:gd name="T78" fmla="*/ 196616 w 1051"/>
              <a:gd name="T79" fmla="*/ 131109 h 884"/>
              <a:gd name="T80" fmla="*/ 211913 w 1051"/>
              <a:gd name="T81" fmla="*/ 132976 h 884"/>
              <a:gd name="T82" fmla="*/ 272353 w 1051"/>
              <a:gd name="T83" fmla="*/ 112059 h 884"/>
              <a:gd name="T84" fmla="*/ 295484 w 1051"/>
              <a:gd name="T85" fmla="*/ 114674 h 884"/>
              <a:gd name="T86" fmla="*/ 315630 w 1051"/>
              <a:gd name="T87" fmla="*/ 122144 h 884"/>
              <a:gd name="T88" fmla="*/ 317496 w 1051"/>
              <a:gd name="T89" fmla="*/ 123265 h 884"/>
              <a:gd name="T90" fmla="*/ 323092 w 1051"/>
              <a:gd name="T91" fmla="*/ 126253 h 884"/>
              <a:gd name="T92" fmla="*/ 324958 w 1051"/>
              <a:gd name="T93" fmla="*/ 127374 h 884"/>
              <a:gd name="T94" fmla="*/ 330554 w 1051"/>
              <a:gd name="T95" fmla="*/ 131482 h 884"/>
              <a:gd name="T96" fmla="*/ 331300 w 1051"/>
              <a:gd name="T97" fmla="*/ 131856 h 884"/>
              <a:gd name="T98" fmla="*/ 364505 w 1051"/>
              <a:gd name="T99" fmla="*/ 176679 h 884"/>
              <a:gd name="T100" fmla="*/ 364878 w 1051"/>
              <a:gd name="T101" fmla="*/ 177800 h 884"/>
              <a:gd name="T102" fmla="*/ 366743 w 1051"/>
              <a:gd name="T103" fmla="*/ 184150 h 884"/>
              <a:gd name="T104" fmla="*/ 367489 w 1051"/>
              <a:gd name="T105" fmla="*/ 186765 h 884"/>
              <a:gd name="T106" fmla="*/ 368609 w 1051"/>
              <a:gd name="T107" fmla="*/ 192368 h 884"/>
              <a:gd name="T108" fmla="*/ 369355 w 1051"/>
              <a:gd name="T109" fmla="*/ 196850 h 884"/>
              <a:gd name="T110" fmla="*/ 369728 w 1051"/>
              <a:gd name="T111" fmla="*/ 200959 h 884"/>
              <a:gd name="T112" fmla="*/ 370474 w 1051"/>
              <a:gd name="T113" fmla="*/ 209924 h 884"/>
              <a:gd name="T114" fmla="*/ 272353 w 1051"/>
              <a:gd name="T115" fmla="*/ 308162 h 8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1"/>
          <p:cNvSpPr>
            <a:spLocks noEditPoints="1"/>
          </p:cNvSpPr>
          <p:nvPr/>
        </p:nvSpPr>
        <p:spPr bwMode="auto">
          <a:xfrm>
            <a:off x="4979988" y="3700463"/>
            <a:ext cx="385762" cy="414337"/>
          </a:xfrm>
          <a:custGeom>
            <a:avLst/>
            <a:gdLst>
              <a:gd name="T0" fmla="*/ 384265 w 1031"/>
              <a:gd name="T1" fmla="*/ 84963 h 1107"/>
              <a:gd name="T2" fmla="*/ 382769 w 1031"/>
              <a:gd name="T3" fmla="*/ 76729 h 1107"/>
              <a:gd name="T4" fmla="*/ 245077 w 1031"/>
              <a:gd name="T5" fmla="*/ 2620 h 1107"/>
              <a:gd name="T6" fmla="*/ 140685 w 1031"/>
              <a:gd name="T7" fmla="*/ 2620 h 1107"/>
              <a:gd name="T8" fmla="*/ 2993 w 1031"/>
              <a:gd name="T9" fmla="*/ 76729 h 1107"/>
              <a:gd name="T10" fmla="*/ 1122 w 1031"/>
              <a:gd name="T11" fmla="*/ 84963 h 1107"/>
              <a:gd name="T12" fmla="*/ 1122 w 1031"/>
              <a:gd name="T13" fmla="*/ 221579 h 1107"/>
              <a:gd name="T14" fmla="*/ 2993 w 1031"/>
              <a:gd name="T15" fmla="*/ 229813 h 1107"/>
              <a:gd name="T16" fmla="*/ 51260 w 1031"/>
              <a:gd name="T17" fmla="*/ 327876 h 1107"/>
              <a:gd name="T18" fmla="*/ 187456 w 1031"/>
              <a:gd name="T19" fmla="*/ 412840 h 1107"/>
              <a:gd name="T20" fmla="*/ 198306 w 1031"/>
              <a:gd name="T21" fmla="*/ 412840 h 1107"/>
              <a:gd name="T22" fmla="*/ 334502 w 1031"/>
              <a:gd name="T23" fmla="*/ 327876 h 1107"/>
              <a:gd name="T24" fmla="*/ 382769 w 1031"/>
              <a:gd name="T25" fmla="*/ 229813 h 1107"/>
              <a:gd name="T26" fmla="*/ 384265 w 1031"/>
              <a:gd name="T27" fmla="*/ 221579 h 1107"/>
              <a:gd name="T28" fmla="*/ 192694 w 1031"/>
              <a:gd name="T29" fmla="*/ 222327 h 1107"/>
              <a:gd name="T30" fmla="*/ 192694 w 1031"/>
              <a:gd name="T31" fmla="*/ 84215 h 1107"/>
              <a:gd name="T32" fmla="*/ 192694 w 1031"/>
              <a:gd name="T33" fmla="*/ 222327 h 1107"/>
              <a:gd name="T34" fmla="*/ 371544 w 1031"/>
              <a:gd name="T35" fmla="*/ 83092 h 1107"/>
              <a:gd name="T36" fmla="*/ 200926 w 1031"/>
              <a:gd name="T37" fmla="*/ 76355 h 1107"/>
              <a:gd name="T38" fmla="*/ 134699 w 1031"/>
              <a:gd name="T39" fmla="*/ 13100 h 1107"/>
              <a:gd name="T40" fmla="*/ 63608 w 1031"/>
              <a:gd name="T41" fmla="*/ 145972 h 1107"/>
              <a:gd name="T42" fmla="*/ 134699 w 1031"/>
              <a:gd name="T43" fmla="*/ 13100 h 1107"/>
              <a:gd name="T44" fmla="*/ 184462 w 1031"/>
              <a:gd name="T45" fmla="*/ 230187 h 1107"/>
              <a:gd name="T46" fmla="*/ 13844 w 1031"/>
              <a:gd name="T47" fmla="*/ 223450 h 1107"/>
              <a:gd name="T48" fmla="*/ 312426 w 1031"/>
              <a:gd name="T49" fmla="*/ 321514 h 1107"/>
              <a:gd name="T50" fmla="*/ 73336 w 1031"/>
              <a:gd name="T51" fmla="*/ 321514 h 1107"/>
              <a:gd name="T52" fmla="*/ 130583 w 1031"/>
              <a:gd name="T53" fmla="*/ 309911 h 1107"/>
              <a:gd name="T54" fmla="*/ 192694 w 1031"/>
              <a:gd name="T55" fmla="*/ 246282 h 1107"/>
              <a:gd name="T56" fmla="*/ 254805 w 1031"/>
              <a:gd name="T57" fmla="*/ 309911 h 1107"/>
              <a:gd name="T58" fmla="*/ 312426 w 1031"/>
              <a:gd name="T59" fmla="*/ 321514 h 1107"/>
              <a:gd name="T60" fmla="*/ 200926 w 1031"/>
              <a:gd name="T61" fmla="*/ 230187 h 1107"/>
              <a:gd name="T62" fmla="*/ 371544 w 1031"/>
              <a:gd name="T63" fmla="*/ 223450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8451" name="组合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6275" y="2084388"/>
            <a:ext cx="4032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组合 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6275" y="5138738"/>
            <a:ext cx="347663"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组合 3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6363" y="6291263"/>
            <a:ext cx="3952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454" name="直接连接符 41"/>
          <p:cNvCxnSpPr>
            <a:cxnSpLocks noChangeShapeType="1"/>
          </p:cNvCxnSpPr>
          <p:nvPr/>
        </p:nvCxnSpPr>
        <p:spPr bwMode="auto">
          <a:xfrm>
            <a:off x="5773738" y="1196975"/>
            <a:ext cx="0" cy="5248275"/>
          </a:xfrm>
          <a:prstGeom prst="line">
            <a:avLst/>
          </a:prstGeom>
          <a:noFill/>
          <a:ln w="9525">
            <a:solidFill>
              <a:schemeClr val="bg1">
                <a:alpha val="29803"/>
              </a:schemeClr>
            </a:solidFill>
            <a:round/>
            <a:headEnd/>
            <a:tailEnd/>
          </a:ln>
          <a:extLst>
            <a:ext uri="{909E8E84-426E-40DD-AFC4-6F175D3DCCD1}">
              <a14:hiddenFill xmlns:a14="http://schemas.microsoft.com/office/drawing/2010/main">
                <a:noFill/>
              </a14:hiddenFill>
            </a:ext>
          </a:extLst>
        </p:spPr>
      </p:cxnSp>
      <p:sp>
        <p:nvSpPr>
          <p:cNvPr id="18455" name="圆角矩形 43"/>
          <p:cNvSpPr>
            <a:spLocks noChangeArrowheads="1"/>
          </p:cNvSpPr>
          <p:nvPr/>
        </p:nvSpPr>
        <p:spPr bwMode="auto">
          <a:xfrm>
            <a:off x="6091238" y="1196975"/>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6" name="圆角矩形 44"/>
          <p:cNvSpPr>
            <a:spLocks noChangeArrowheads="1"/>
          </p:cNvSpPr>
          <p:nvPr/>
        </p:nvSpPr>
        <p:spPr bwMode="auto">
          <a:xfrm>
            <a:off x="6091238" y="2295525"/>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7" name="圆角矩形 45"/>
          <p:cNvSpPr>
            <a:spLocks noChangeArrowheads="1"/>
          </p:cNvSpPr>
          <p:nvPr/>
        </p:nvSpPr>
        <p:spPr bwMode="auto">
          <a:xfrm>
            <a:off x="6091238" y="3394075"/>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8" name="圆角矩形 46"/>
          <p:cNvSpPr>
            <a:spLocks noChangeArrowheads="1"/>
          </p:cNvSpPr>
          <p:nvPr/>
        </p:nvSpPr>
        <p:spPr bwMode="auto">
          <a:xfrm>
            <a:off x="6091238" y="4494213"/>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59" name="圆角矩形 47"/>
          <p:cNvSpPr>
            <a:spLocks noChangeArrowheads="1"/>
          </p:cNvSpPr>
          <p:nvPr/>
        </p:nvSpPr>
        <p:spPr bwMode="auto">
          <a:xfrm>
            <a:off x="6091238" y="5592763"/>
            <a:ext cx="2070100" cy="33020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sz="1600">
                <a:solidFill>
                  <a:srgbClr val="1E6991"/>
                </a:solidFill>
                <a:latin typeface="Arial" pitchFamily="34" charset="0"/>
                <a:cs typeface="Arial" pitchFamily="34" charset="0"/>
              </a:rPr>
              <a:t>ADD YOUR TITLE</a:t>
            </a:r>
            <a:endParaRPr lang="zh-CN" altLang="en-US" sz="1600">
              <a:solidFill>
                <a:srgbClr val="1E6991"/>
              </a:solidFill>
              <a:latin typeface="Arial" pitchFamily="34" charset="0"/>
              <a:cs typeface="Arial" pitchFamily="34" charset="0"/>
            </a:endParaRPr>
          </a:p>
        </p:txBody>
      </p:sp>
      <p:sp>
        <p:nvSpPr>
          <p:cNvPr id="18460" name="矩形 48"/>
          <p:cNvSpPr>
            <a:spLocks noChangeArrowheads="1"/>
          </p:cNvSpPr>
          <p:nvPr/>
        </p:nvSpPr>
        <p:spPr bwMode="auto">
          <a:xfrm>
            <a:off x="6091238" y="1589088"/>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1" name="矩形 49"/>
          <p:cNvSpPr>
            <a:spLocks noChangeArrowheads="1"/>
          </p:cNvSpPr>
          <p:nvPr/>
        </p:nvSpPr>
        <p:spPr bwMode="auto">
          <a:xfrm>
            <a:off x="6091238" y="268605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2" name="矩形 50"/>
          <p:cNvSpPr>
            <a:spLocks noChangeArrowheads="1"/>
          </p:cNvSpPr>
          <p:nvPr/>
        </p:nvSpPr>
        <p:spPr bwMode="auto">
          <a:xfrm>
            <a:off x="6091238" y="378142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3" name="矩形 51"/>
          <p:cNvSpPr>
            <a:spLocks noChangeArrowheads="1"/>
          </p:cNvSpPr>
          <p:nvPr/>
        </p:nvSpPr>
        <p:spPr bwMode="auto">
          <a:xfrm>
            <a:off x="6091238" y="4876800"/>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
        <p:nvSpPr>
          <p:cNvPr id="18464" name="矩形 52"/>
          <p:cNvSpPr>
            <a:spLocks noChangeArrowheads="1"/>
          </p:cNvSpPr>
          <p:nvPr/>
        </p:nvSpPr>
        <p:spPr bwMode="auto">
          <a:xfrm>
            <a:off x="6091238" y="5972175"/>
            <a:ext cx="56927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p:cTn id="7" dur="500" fill="hold"/>
                                        <p:tgtEl>
                                          <p:spTgt spid="18440"/>
                                        </p:tgtEl>
                                        <p:attrNameLst>
                                          <p:attrName>ppt_w</p:attrName>
                                        </p:attrNameLst>
                                      </p:cBhvr>
                                      <p:tavLst>
                                        <p:tav tm="0">
                                          <p:val>
                                            <p:fltVal val="0"/>
                                          </p:val>
                                        </p:tav>
                                        <p:tav tm="100000">
                                          <p:val>
                                            <p:strVal val="#ppt_w"/>
                                          </p:val>
                                        </p:tav>
                                      </p:tavLst>
                                    </p:anim>
                                    <p:anim calcmode="lin" valueType="num">
                                      <p:cBhvr>
                                        <p:cTn id="8" dur="500" fill="hold"/>
                                        <p:tgtEl>
                                          <p:spTgt spid="18440"/>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wheel(4)">
                                      <p:cBhvr>
                                        <p:cTn id="12" dur="500"/>
                                        <p:tgtEl>
                                          <p:spTgt spid="1844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442"/>
                                        </p:tgtEl>
                                        <p:attrNameLst>
                                          <p:attrName>style.visibility</p:attrName>
                                        </p:attrNameLst>
                                      </p:cBhvr>
                                      <p:to>
                                        <p:strVal val="visible"/>
                                      </p:to>
                                    </p:set>
                                    <p:animEffect transition="in" filter="fade">
                                      <p:cBhvr>
                                        <p:cTn id="16" dur="500"/>
                                        <p:tgtEl>
                                          <p:spTgt spid="1844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443"/>
                                        </p:tgtEl>
                                        <p:attrNameLst>
                                          <p:attrName>style.visibility</p:attrName>
                                        </p:attrNameLst>
                                      </p:cBhvr>
                                      <p:to>
                                        <p:strVal val="visible"/>
                                      </p:to>
                                    </p:set>
                                    <p:animEffect transition="in" filter="fade">
                                      <p:cBhvr>
                                        <p:cTn id="19" dur="500"/>
                                        <p:tgtEl>
                                          <p:spTgt spid="1844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444"/>
                                        </p:tgtEl>
                                        <p:attrNameLst>
                                          <p:attrName>style.visibility</p:attrName>
                                        </p:attrNameLst>
                                      </p:cBhvr>
                                      <p:to>
                                        <p:strVal val="visible"/>
                                      </p:to>
                                    </p:set>
                                    <p:animEffect transition="in" filter="fade">
                                      <p:cBhvr>
                                        <p:cTn id="22" dur="500"/>
                                        <p:tgtEl>
                                          <p:spTgt spid="184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445"/>
                                        </p:tgtEl>
                                        <p:attrNameLst>
                                          <p:attrName>style.visibility</p:attrName>
                                        </p:attrNameLst>
                                      </p:cBhvr>
                                      <p:to>
                                        <p:strVal val="visible"/>
                                      </p:to>
                                    </p:set>
                                    <p:animEffect transition="in" filter="fade">
                                      <p:cBhvr>
                                        <p:cTn id="25" dur="500"/>
                                        <p:tgtEl>
                                          <p:spTgt spid="184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446"/>
                                        </p:tgtEl>
                                        <p:attrNameLst>
                                          <p:attrName>style.visibility</p:attrName>
                                        </p:attrNameLst>
                                      </p:cBhvr>
                                      <p:to>
                                        <p:strVal val="visible"/>
                                      </p:to>
                                    </p:set>
                                    <p:animEffect transition="in" filter="fade">
                                      <p:cBhvr>
                                        <p:cTn id="28" dur="500"/>
                                        <p:tgtEl>
                                          <p:spTgt spid="184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447"/>
                                        </p:tgtEl>
                                        <p:attrNameLst>
                                          <p:attrName>style.visibility</p:attrName>
                                        </p:attrNameLst>
                                      </p:cBhvr>
                                      <p:to>
                                        <p:strVal val="visible"/>
                                      </p:to>
                                    </p:set>
                                    <p:animEffect transition="in" filter="fade">
                                      <p:cBhvr>
                                        <p:cTn id="31" dur="500"/>
                                        <p:tgtEl>
                                          <p:spTgt spid="184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448"/>
                                        </p:tgtEl>
                                        <p:attrNameLst>
                                          <p:attrName>style.visibility</p:attrName>
                                        </p:attrNameLst>
                                      </p:cBhvr>
                                      <p:to>
                                        <p:strVal val="visible"/>
                                      </p:to>
                                    </p:set>
                                    <p:animEffect transition="in" filter="fade">
                                      <p:cBhvr>
                                        <p:cTn id="34" dur="500"/>
                                        <p:tgtEl>
                                          <p:spTgt spid="18448"/>
                                        </p:tgtEl>
                                      </p:cBhvr>
                                    </p:animEffect>
                                  </p:childTnLst>
                                </p:cTn>
                              </p:par>
                            </p:childTnLst>
                          </p:cTn>
                        </p:par>
                        <p:par>
                          <p:cTn id="35" fill="hold" nodeType="afterGroup">
                            <p:stCondLst>
                              <p:cond delay="1500"/>
                            </p:stCondLst>
                            <p:childTnLst>
                              <p:par>
                                <p:cTn id="36" presetID="23" presetClass="entr" presetSubtype="16" fill="hold" nodeType="afterEffect">
                                  <p:stCondLst>
                                    <p:cond delay="0"/>
                                  </p:stCondLst>
                                  <p:childTnLst>
                                    <p:set>
                                      <p:cBhvr>
                                        <p:cTn id="37" dur="1" fill="hold">
                                          <p:stCondLst>
                                            <p:cond delay="0"/>
                                          </p:stCondLst>
                                        </p:cTn>
                                        <p:tgtEl>
                                          <p:spTgt spid="18452"/>
                                        </p:tgtEl>
                                        <p:attrNameLst>
                                          <p:attrName>style.visibility</p:attrName>
                                        </p:attrNameLst>
                                      </p:cBhvr>
                                      <p:to>
                                        <p:strVal val="visible"/>
                                      </p:to>
                                    </p:set>
                                    <p:anim calcmode="lin" valueType="num">
                                      <p:cBhvr>
                                        <p:cTn id="38" dur="500" fill="hold"/>
                                        <p:tgtEl>
                                          <p:spTgt spid="18452"/>
                                        </p:tgtEl>
                                        <p:attrNameLst>
                                          <p:attrName>ppt_w</p:attrName>
                                        </p:attrNameLst>
                                      </p:cBhvr>
                                      <p:tavLst>
                                        <p:tav tm="0">
                                          <p:val>
                                            <p:fltVal val="0"/>
                                          </p:val>
                                        </p:tav>
                                        <p:tav tm="100000">
                                          <p:val>
                                            <p:strVal val="#ppt_w"/>
                                          </p:val>
                                        </p:tav>
                                      </p:tavLst>
                                    </p:anim>
                                    <p:anim calcmode="lin" valueType="num">
                                      <p:cBhvr>
                                        <p:cTn id="39" dur="500" fill="hold"/>
                                        <p:tgtEl>
                                          <p:spTgt spid="1845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250"/>
                                  </p:stCondLst>
                                  <p:childTnLst>
                                    <p:set>
                                      <p:cBhvr>
                                        <p:cTn id="41" dur="1" fill="hold">
                                          <p:stCondLst>
                                            <p:cond delay="0"/>
                                          </p:stCondLst>
                                        </p:cTn>
                                        <p:tgtEl>
                                          <p:spTgt spid="18449"/>
                                        </p:tgtEl>
                                        <p:attrNameLst>
                                          <p:attrName>style.visibility</p:attrName>
                                        </p:attrNameLst>
                                      </p:cBhvr>
                                      <p:to>
                                        <p:strVal val="visible"/>
                                      </p:to>
                                    </p:set>
                                    <p:anim calcmode="lin" valueType="num">
                                      <p:cBhvr>
                                        <p:cTn id="42" dur="500" fill="hold"/>
                                        <p:tgtEl>
                                          <p:spTgt spid="18449"/>
                                        </p:tgtEl>
                                        <p:attrNameLst>
                                          <p:attrName>ppt_w</p:attrName>
                                        </p:attrNameLst>
                                      </p:cBhvr>
                                      <p:tavLst>
                                        <p:tav tm="0">
                                          <p:val>
                                            <p:fltVal val="0"/>
                                          </p:val>
                                        </p:tav>
                                        <p:tav tm="100000">
                                          <p:val>
                                            <p:strVal val="#ppt_w"/>
                                          </p:val>
                                        </p:tav>
                                      </p:tavLst>
                                    </p:anim>
                                    <p:anim calcmode="lin" valueType="num">
                                      <p:cBhvr>
                                        <p:cTn id="43" dur="500" fill="hold"/>
                                        <p:tgtEl>
                                          <p:spTgt spid="1844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500"/>
                                  </p:stCondLst>
                                  <p:childTnLst>
                                    <p:set>
                                      <p:cBhvr>
                                        <p:cTn id="45" dur="1" fill="hold">
                                          <p:stCondLst>
                                            <p:cond delay="0"/>
                                          </p:stCondLst>
                                        </p:cTn>
                                        <p:tgtEl>
                                          <p:spTgt spid="18451"/>
                                        </p:tgtEl>
                                        <p:attrNameLst>
                                          <p:attrName>style.visibility</p:attrName>
                                        </p:attrNameLst>
                                      </p:cBhvr>
                                      <p:to>
                                        <p:strVal val="visible"/>
                                      </p:to>
                                    </p:set>
                                    <p:anim calcmode="lin" valueType="num">
                                      <p:cBhvr>
                                        <p:cTn id="46" dur="500" fill="hold"/>
                                        <p:tgtEl>
                                          <p:spTgt spid="18451"/>
                                        </p:tgtEl>
                                        <p:attrNameLst>
                                          <p:attrName>ppt_w</p:attrName>
                                        </p:attrNameLst>
                                      </p:cBhvr>
                                      <p:tavLst>
                                        <p:tav tm="0">
                                          <p:val>
                                            <p:fltVal val="0"/>
                                          </p:val>
                                        </p:tav>
                                        <p:tav tm="100000">
                                          <p:val>
                                            <p:strVal val="#ppt_w"/>
                                          </p:val>
                                        </p:tav>
                                      </p:tavLst>
                                    </p:anim>
                                    <p:anim calcmode="lin" valueType="num">
                                      <p:cBhvr>
                                        <p:cTn id="47" dur="500" fill="hold"/>
                                        <p:tgtEl>
                                          <p:spTgt spid="18451"/>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750"/>
                                  </p:stCondLst>
                                  <p:childTnLst>
                                    <p:set>
                                      <p:cBhvr>
                                        <p:cTn id="49" dur="1" fill="hold">
                                          <p:stCondLst>
                                            <p:cond delay="0"/>
                                          </p:stCondLst>
                                        </p:cTn>
                                        <p:tgtEl>
                                          <p:spTgt spid="18450"/>
                                        </p:tgtEl>
                                        <p:attrNameLst>
                                          <p:attrName>style.visibility</p:attrName>
                                        </p:attrNameLst>
                                      </p:cBhvr>
                                      <p:to>
                                        <p:strVal val="visible"/>
                                      </p:to>
                                    </p:set>
                                    <p:anim calcmode="lin" valueType="num">
                                      <p:cBhvr>
                                        <p:cTn id="50" dur="500" fill="hold"/>
                                        <p:tgtEl>
                                          <p:spTgt spid="18450"/>
                                        </p:tgtEl>
                                        <p:attrNameLst>
                                          <p:attrName>ppt_w</p:attrName>
                                        </p:attrNameLst>
                                      </p:cBhvr>
                                      <p:tavLst>
                                        <p:tav tm="0">
                                          <p:val>
                                            <p:fltVal val="0"/>
                                          </p:val>
                                        </p:tav>
                                        <p:tav tm="100000">
                                          <p:val>
                                            <p:strVal val="#ppt_w"/>
                                          </p:val>
                                        </p:tav>
                                      </p:tavLst>
                                    </p:anim>
                                    <p:anim calcmode="lin" valueType="num">
                                      <p:cBhvr>
                                        <p:cTn id="51" dur="500" fill="hold"/>
                                        <p:tgtEl>
                                          <p:spTgt spid="18450"/>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1000"/>
                                  </p:stCondLst>
                                  <p:childTnLst>
                                    <p:set>
                                      <p:cBhvr>
                                        <p:cTn id="53" dur="1" fill="hold">
                                          <p:stCondLst>
                                            <p:cond delay="0"/>
                                          </p:stCondLst>
                                        </p:cTn>
                                        <p:tgtEl>
                                          <p:spTgt spid="18453"/>
                                        </p:tgtEl>
                                        <p:attrNameLst>
                                          <p:attrName>style.visibility</p:attrName>
                                        </p:attrNameLst>
                                      </p:cBhvr>
                                      <p:to>
                                        <p:strVal val="visible"/>
                                      </p:to>
                                    </p:set>
                                    <p:anim calcmode="lin" valueType="num">
                                      <p:cBhvr>
                                        <p:cTn id="54" dur="500" fill="hold"/>
                                        <p:tgtEl>
                                          <p:spTgt spid="18453"/>
                                        </p:tgtEl>
                                        <p:attrNameLst>
                                          <p:attrName>ppt_w</p:attrName>
                                        </p:attrNameLst>
                                      </p:cBhvr>
                                      <p:tavLst>
                                        <p:tav tm="0">
                                          <p:val>
                                            <p:fltVal val="0"/>
                                          </p:val>
                                        </p:tav>
                                        <p:tav tm="100000">
                                          <p:val>
                                            <p:strVal val="#ppt_w"/>
                                          </p:val>
                                        </p:tav>
                                      </p:tavLst>
                                    </p:anim>
                                    <p:anim calcmode="lin" valueType="num">
                                      <p:cBhvr>
                                        <p:cTn id="55" dur="500" fill="hold"/>
                                        <p:tgtEl>
                                          <p:spTgt spid="18453"/>
                                        </p:tgtEl>
                                        <p:attrNameLst>
                                          <p:attrName>ppt_h</p:attrName>
                                        </p:attrNameLst>
                                      </p:cBhvr>
                                      <p:tavLst>
                                        <p:tav tm="0">
                                          <p:val>
                                            <p:fltVal val="0"/>
                                          </p:val>
                                        </p:tav>
                                        <p:tav tm="100000">
                                          <p:val>
                                            <p:strVal val="#ppt_h"/>
                                          </p:val>
                                        </p:tav>
                                      </p:tavLst>
                                    </p:anim>
                                  </p:childTnLst>
                                </p:cTn>
                              </p:par>
                            </p:childTnLst>
                          </p:cTn>
                        </p:par>
                        <p:par>
                          <p:cTn id="56" fill="hold" nodeType="afterGroup">
                            <p:stCondLst>
                              <p:cond delay="3000"/>
                            </p:stCondLst>
                            <p:childTnLst>
                              <p:par>
                                <p:cTn id="57" presetID="22" presetClass="entr" presetSubtype="1" fill="hold" nodeType="afterEffect">
                                  <p:stCondLst>
                                    <p:cond delay="0"/>
                                  </p:stCondLst>
                                  <p:childTnLst>
                                    <p:set>
                                      <p:cBhvr>
                                        <p:cTn id="58" dur="1" fill="hold">
                                          <p:stCondLst>
                                            <p:cond delay="0"/>
                                          </p:stCondLst>
                                        </p:cTn>
                                        <p:tgtEl>
                                          <p:spTgt spid="18454"/>
                                        </p:tgtEl>
                                        <p:attrNameLst>
                                          <p:attrName>style.visibility</p:attrName>
                                        </p:attrNameLst>
                                      </p:cBhvr>
                                      <p:to>
                                        <p:strVal val="visible"/>
                                      </p:to>
                                    </p:set>
                                    <p:animEffect transition="in" filter="wipe(up)">
                                      <p:cBhvr>
                                        <p:cTn id="59" dur="500"/>
                                        <p:tgtEl>
                                          <p:spTgt spid="18454"/>
                                        </p:tgtEl>
                                      </p:cBhvr>
                                    </p:animEffect>
                                  </p:childTnLst>
                                </p:cTn>
                              </p:par>
                            </p:childTnLst>
                          </p:cTn>
                        </p:par>
                        <p:par>
                          <p:cTn id="60" fill="hold" nodeType="afterGroup">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18455"/>
                                        </p:tgtEl>
                                        <p:attrNameLst>
                                          <p:attrName>style.visibility</p:attrName>
                                        </p:attrNameLst>
                                      </p:cBhvr>
                                      <p:to>
                                        <p:strVal val="visible"/>
                                      </p:to>
                                    </p:set>
                                    <p:anim calcmode="lin" valueType="num">
                                      <p:cBhvr additive="base">
                                        <p:cTn id="63" dur="500"/>
                                        <p:tgtEl>
                                          <p:spTgt spid="18455"/>
                                        </p:tgtEl>
                                        <p:attrNameLst>
                                          <p:attrName>ppt_y</p:attrName>
                                        </p:attrNameLst>
                                      </p:cBhvr>
                                      <p:tavLst>
                                        <p:tav tm="0">
                                          <p:val>
                                            <p:strVal val="#ppt_y+#ppt_h*1.125000"/>
                                          </p:val>
                                        </p:tav>
                                        <p:tav tm="100000">
                                          <p:val>
                                            <p:strVal val="#ppt_y"/>
                                          </p:val>
                                        </p:tav>
                                      </p:tavLst>
                                    </p:anim>
                                    <p:animEffect transition="in" filter="wipe(up)">
                                      <p:cBhvr>
                                        <p:cTn id="64" dur="500"/>
                                        <p:tgtEl>
                                          <p:spTgt spid="18455"/>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8456"/>
                                        </p:tgtEl>
                                        <p:attrNameLst>
                                          <p:attrName>style.visibility</p:attrName>
                                        </p:attrNameLst>
                                      </p:cBhvr>
                                      <p:to>
                                        <p:strVal val="visible"/>
                                      </p:to>
                                    </p:set>
                                    <p:anim calcmode="lin" valueType="num">
                                      <p:cBhvr additive="base">
                                        <p:cTn id="67" dur="500"/>
                                        <p:tgtEl>
                                          <p:spTgt spid="18456"/>
                                        </p:tgtEl>
                                        <p:attrNameLst>
                                          <p:attrName>ppt_y</p:attrName>
                                        </p:attrNameLst>
                                      </p:cBhvr>
                                      <p:tavLst>
                                        <p:tav tm="0">
                                          <p:val>
                                            <p:strVal val="#ppt_y+#ppt_h*1.125000"/>
                                          </p:val>
                                        </p:tav>
                                        <p:tav tm="100000">
                                          <p:val>
                                            <p:strVal val="#ppt_y"/>
                                          </p:val>
                                        </p:tav>
                                      </p:tavLst>
                                    </p:anim>
                                    <p:animEffect transition="in" filter="wipe(up)">
                                      <p:cBhvr>
                                        <p:cTn id="68" dur="500"/>
                                        <p:tgtEl>
                                          <p:spTgt spid="18456"/>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457"/>
                                        </p:tgtEl>
                                        <p:attrNameLst>
                                          <p:attrName>style.visibility</p:attrName>
                                        </p:attrNameLst>
                                      </p:cBhvr>
                                      <p:to>
                                        <p:strVal val="visible"/>
                                      </p:to>
                                    </p:set>
                                    <p:anim calcmode="lin" valueType="num">
                                      <p:cBhvr additive="base">
                                        <p:cTn id="71" dur="500"/>
                                        <p:tgtEl>
                                          <p:spTgt spid="18457"/>
                                        </p:tgtEl>
                                        <p:attrNameLst>
                                          <p:attrName>ppt_y</p:attrName>
                                        </p:attrNameLst>
                                      </p:cBhvr>
                                      <p:tavLst>
                                        <p:tav tm="0">
                                          <p:val>
                                            <p:strVal val="#ppt_y+#ppt_h*1.125000"/>
                                          </p:val>
                                        </p:tav>
                                        <p:tav tm="100000">
                                          <p:val>
                                            <p:strVal val="#ppt_y"/>
                                          </p:val>
                                        </p:tav>
                                      </p:tavLst>
                                    </p:anim>
                                    <p:animEffect transition="in" filter="wipe(up)">
                                      <p:cBhvr>
                                        <p:cTn id="72" dur="500"/>
                                        <p:tgtEl>
                                          <p:spTgt spid="1845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8458"/>
                                        </p:tgtEl>
                                        <p:attrNameLst>
                                          <p:attrName>style.visibility</p:attrName>
                                        </p:attrNameLst>
                                      </p:cBhvr>
                                      <p:to>
                                        <p:strVal val="visible"/>
                                      </p:to>
                                    </p:set>
                                    <p:anim calcmode="lin" valueType="num">
                                      <p:cBhvr additive="base">
                                        <p:cTn id="75" dur="500"/>
                                        <p:tgtEl>
                                          <p:spTgt spid="18458"/>
                                        </p:tgtEl>
                                        <p:attrNameLst>
                                          <p:attrName>ppt_y</p:attrName>
                                        </p:attrNameLst>
                                      </p:cBhvr>
                                      <p:tavLst>
                                        <p:tav tm="0">
                                          <p:val>
                                            <p:strVal val="#ppt_y+#ppt_h*1.125000"/>
                                          </p:val>
                                        </p:tav>
                                        <p:tav tm="100000">
                                          <p:val>
                                            <p:strVal val="#ppt_y"/>
                                          </p:val>
                                        </p:tav>
                                      </p:tavLst>
                                    </p:anim>
                                    <p:animEffect transition="in" filter="wipe(up)">
                                      <p:cBhvr>
                                        <p:cTn id="76" dur="500"/>
                                        <p:tgtEl>
                                          <p:spTgt spid="18458"/>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18459"/>
                                        </p:tgtEl>
                                        <p:attrNameLst>
                                          <p:attrName>style.visibility</p:attrName>
                                        </p:attrNameLst>
                                      </p:cBhvr>
                                      <p:to>
                                        <p:strVal val="visible"/>
                                      </p:to>
                                    </p:set>
                                    <p:anim calcmode="lin" valueType="num">
                                      <p:cBhvr additive="base">
                                        <p:cTn id="79" dur="500"/>
                                        <p:tgtEl>
                                          <p:spTgt spid="18459"/>
                                        </p:tgtEl>
                                        <p:attrNameLst>
                                          <p:attrName>ppt_y</p:attrName>
                                        </p:attrNameLst>
                                      </p:cBhvr>
                                      <p:tavLst>
                                        <p:tav tm="0">
                                          <p:val>
                                            <p:strVal val="#ppt_y+#ppt_h*1.125000"/>
                                          </p:val>
                                        </p:tav>
                                        <p:tav tm="100000">
                                          <p:val>
                                            <p:strVal val="#ppt_y"/>
                                          </p:val>
                                        </p:tav>
                                      </p:tavLst>
                                    </p:anim>
                                    <p:animEffect transition="in" filter="wipe(up)">
                                      <p:cBhvr>
                                        <p:cTn id="80" dur="500"/>
                                        <p:tgtEl>
                                          <p:spTgt spid="18459"/>
                                        </p:tgtEl>
                                      </p:cBhvr>
                                    </p:animEffect>
                                  </p:childTnLst>
                                </p:cTn>
                              </p:par>
                            </p:childTnLst>
                          </p:cTn>
                        </p:par>
                        <p:par>
                          <p:cTn id="81" fill="hold" nodeType="afterGroup">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750"/>
                                        <p:tgtEl>
                                          <p:spTgt spid="1846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8461"/>
                                        </p:tgtEl>
                                        <p:attrNameLst>
                                          <p:attrName>style.visibility</p:attrName>
                                        </p:attrNameLst>
                                      </p:cBhvr>
                                      <p:to>
                                        <p:strVal val="visible"/>
                                      </p:to>
                                    </p:set>
                                    <p:animEffect transition="in" filter="wipe(left)">
                                      <p:cBhvr>
                                        <p:cTn id="87" dur="750"/>
                                        <p:tgtEl>
                                          <p:spTgt spid="1846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462"/>
                                        </p:tgtEl>
                                        <p:attrNameLst>
                                          <p:attrName>style.visibility</p:attrName>
                                        </p:attrNameLst>
                                      </p:cBhvr>
                                      <p:to>
                                        <p:strVal val="visible"/>
                                      </p:to>
                                    </p:set>
                                    <p:animEffect transition="in" filter="wipe(left)">
                                      <p:cBhvr>
                                        <p:cTn id="90" dur="750"/>
                                        <p:tgtEl>
                                          <p:spTgt spid="1846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8463"/>
                                        </p:tgtEl>
                                        <p:attrNameLst>
                                          <p:attrName>style.visibility</p:attrName>
                                        </p:attrNameLst>
                                      </p:cBhvr>
                                      <p:to>
                                        <p:strVal val="visible"/>
                                      </p:to>
                                    </p:set>
                                    <p:animEffect transition="in" filter="wipe(left)">
                                      <p:cBhvr>
                                        <p:cTn id="93" dur="750"/>
                                        <p:tgtEl>
                                          <p:spTgt spid="1846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8464"/>
                                        </p:tgtEl>
                                        <p:attrNameLst>
                                          <p:attrName>style.visibility</p:attrName>
                                        </p:attrNameLst>
                                      </p:cBhvr>
                                      <p:to>
                                        <p:strVal val="visible"/>
                                      </p:to>
                                    </p:set>
                                    <p:animEffect transition="in" filter="wipe(left)">
                                      <p:cBhvr>
                                        <p:cTn id="96" dur="750"/>
                                        <p:tgtEl>
                                          <p:spTgt spid="18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autoUpdateAnimBg="0"/>
      <p:bldP spid="18443" grpId="0" animBg="1" autoUpdateAnimBg="0"/>
      <p:bldP spid="18444" grpId="0" animBg="1" autoUpdateAnimBg="0"/>
      <p:bldP spid="18445" grpId="0" animBg="1" autoUpdateAnimBg="0"/>
      <p:bldP spid="18446" grpId="0" animBg="1" autoUpdateAnimBg="0"/>
      <p:bldP spid="18447" grpId="0" animBg="1" autoUpdateAnimBg="0"/>
      <p:bldP spid="18448" grpId="0" animBg="1" autoUpdateAnimBg="0"/>
      <p:bldP spid="18449" grpId="0" animBg="1"/>
      <p:bldP spid="18450" grpId="0" animBg="1"/>
      <p:bldP spid="18455" grpId="0" animBg="1" autoUpdateAnimBg="0"/>
      <p:bldP spid="18456" grpId="0" animBg="1" autoUpdateAnimBg="0"/>
      <p:bldP spid="18457" grpId="0" animBg="1" autoUpdateAnimBg="0"/>
      <p:bldP spid="18458" grpId="0" animBg="1" autoUpdateAnimBg="0"/>
      <p:bldP spid="18459" grpId="0" animBg="1" autoUpdateAnimBg="0"/>
      <p:bldP spid="18460" grpId="0" autoUpdateAnimBg="0"/>
      <p:bldP spid="18461" grpId="0" autoUpdateAnimBg="0"/>
      <p:bldP spid="18462" grpId="0" autoUpdateAnimBg="0"/>
      <p:bldP spid="18463" grpId="0" autoUpdateAnimBg="0"/>
      <p:bldP spid="184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741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741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741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03</a:t>
            </a:r>
            <a:endParaRPr lang="zh-CN" altLang="en-US" sz="2400" b="1">
              <a:solidFill>
                <a:srgbClr val="132F55"/>
              </a:solidFill>
              <a:latin typeface="华文细黑" pitchFamily="2" charset="-122"/>
              <a:ea typeface="华文细黑" pitchFamily="2" charset="-122"/>
            </a:endParaRPr>
          </a:p>
        </p:txBody>
      </p:sp>
      <p:cxnSp>
        <p:nvCxnSpPr>
          <p:cNvPr id="1741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741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4" name="组合 89"/>
          <p:cNvGrpSpPr>
            <a:grpSpLocks/>
          </p:cNvGrpSpPr>
          <p:nvPr/>
        </p:nvGrpSpPr>
        <p:grpSpPr bwMode="auto">
          <a:xfrm>
            <a:off x="6413500" y="4114800"/>
            <a:ext cx="2409825" cy="2409825"/>
            <a:chOff x="0" y="0"/>
            <a:chExt cx="2409371" cy="2409371"/>
          </a:xfrm>
        </p:grpSpPr>
        <p:sp>
          <p:nvSpPr>
            <p:cNvPr id="17464" name="椭圆 16"/>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7465" name="组合 29"/>
            <p:cNvGrpSpPr>
              <a:grpSpLocks/>
            </p:cNvGrpSpPr>
            <p:nvPr/>
          </p:nvGrpSpPr>
          <p:grpSpPr bwMode="auto">
            <a:xfrm>
              <a:off x="753933" y="1096448"/>
              <a:ext cx="1134989" cy="1035369"/>
              <a:chOff x="0" y="0"/>
              <a:chExt cx="1134989" cy="1035369"/>
            </a:xfrm>
          </p:grpSpPr>
          <p:sp>
            <p:nvSpPr>
              <p:cNvPr id="17467" name="文本框 30"/>
              <p:cNvSpPr txBox="1">
                <a:spLocks noChangeArrowheads="1"/>
              </p:cNvSpPr>
              <p:nvPr/>
            </p:nvSpPr>
            <p:spPr bwMode="auto">
              <a:xfrm>
                <a:off x="5773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7468" name="文本框 31"/>
              <p:cNvSpPr txBox="1">
                <a:spLocks noChangeArrowheads="1"/>
              </p:cNvSpPr>
              <p:nvPr/>
            </p:nvSpPr>
            <p:spPr bwMode="auto">
              <a:xfrm>
                <a:off x="0" y="75837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7466" name="组合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7514" y="755762"/>
              <a:ext cx="341312"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70" name="组合 90"/>
          <p:cNvGrpSpPr>
            <a:grpSpLocks/>
          </p:cNvGrpSpPr>
          <p:nvPr/>
        </p:nvGrpSpPr>
        <p:grpSpPr bwMode="auto">
          <a:xfrm>
            <a:off x="6413500" y="1309688"/>
            <a:ext cx="2409825" cy="2409825"/>
            <a:chOff x="0" y="0"/>
            <a:chExt cx="2409371" cy="2409371"/>
          </a:xfrm>
        </p:grpSpPr>
        <p:sp>
          <p:nvSpPr>
            <p:cNvPr id="17459" name="椭圆 13"/>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7460" name="组合 23"/>
            <p:cNvGrpSpPr>
              <a:grpSpLocks/>
            </p:cNvGrpSpPr>
            <p:nvPr/>
          </p:nvGrpSpPr>
          <p:grpSpPr bwMode="auto">
            <a:xfrm>
              <a:off x="782962" y="278105"/>
              <a:ext cx="1017614" cy="1001746"/>
              <a:chOff x="0" y="0"/>
              <a:chExt cx="1017614" cy="1001746"/>
            </a:xfrm>
          </p:grpSpPr>
          <p:sp>
            <p:nvSpPr>
              <p:cNvPr id="17462" name="文本框 24"/>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7463" name="文本框 2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7461" name="组合 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0471" y="1274776"/>
              <a:ext cx="475398" cy="45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76" name="组合 87"/>
          <p:cNvGrpSpPr>
            <a:grpSpLocks/>
          </p:cNvGrpSpPr>
          <p:nvPr/>
        </p:nvGrpSpPr>
        <p:grpSpPr bwMode="auto">
          <a:xfrm>
            <a:off x="3570288" y="1309688"/>
            <a:ext cx="2409825" cy="2409825"/>
            <a:chOff x="0" y="0"/>
            <a:chExt cx="2409371" cy="2409371"/>
          </a:xfrm>
        </p:grpSpPr>
        <p:sp>
          <p:nvSpPr>
            <p:cNvPr id="17454" name="椭圆 2"/>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7455" name="组合 7"/>
            <p:cNvGrpSpPr>
              <a:grpSpLocks/>
            </p:cNvGrpSpPr>
            <p:nvPr/>
          </p:nvGrpSpPr>
          <p:grpSpPr bwMode="auto">
            <a:xfrm>
              <a:off x="594280" y="278105"/>
              <a:ext cx="1017614" cy="1001746"/>
              <a:chOff x="0" y="0"/>
              <a:chExt cx="1017614" cy="1001746"/>
            </a:xfrm>
          </p:grpSpPr>
          <p:sp>
            <p:nvSpPr>
              <p:cNvPr id="17457" name="文本框 5"/>
              <p:cNvSpPr txBox="1">
                <a:spLocks noChangeArrowheads="1"/>
              </p:cNvSpPr>
              <p:nvPr/>
            </p:nvSpPr>
            <p:spPr bwMode="auto">
              <a:xfrm>
                <a:off x="28702" y="78416"/>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7458" name="文本框 22"/>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7456"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006" y="1280871"/>
              <a:ext cx="298648" cy="43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82" name="组合 88"/>
          <p:cNvGrpSpPr>
            <a:grpSpLocks/>
          </p:cNvGrpSpPr>
          <p:nvPr/>
        </p:nvGrpSpPr>
        <p:grpSpPr bwMode="auto">
          <a:xfrm>
            <a:off x="3570288" y="4114800"/>
            <a:ext cx="2409825" cy="2409825"/>
            <a:chOff x="0" y="0"/>
            <a:chExt cx="2409371" cy="2409371"/>
          </a:xfrm>
        </p:grpSpPr>
        <p:sp>
          <p:nvSpPr>
            <p:cNvPr id="17449" name="椭圆 10"/>
            <p:cNvSpPr>
              <a:spLocks noChangeArrowheads="1"/>
            </p:cNvSpPr>
            <p:nvPr/>
          </p:nvSpPr>
          <p:spPr bwMode="auto">
            <a:xfrm>
              <a:off x="0" y="0"/>
              <a:ext cx="2409371" cy="2409371"/>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17450" name="组合 26"/>
            <p:cNvGrpSpPr>
              <a:grpSpLocks/>
            </p:cNvGrpSpPr>
            <p:nvPr/>
          </p:nvGrpSpPr>
          <p:grpSpPr bwMode="auto">
            <a:xfrm>
              <a:off x="492681" y="1096448"/>
              <a:ext cx="1190979" cy="1035369"/>
              <a:chOff x="0" y="0"/>
              <a:chExt cx="1190979" cy="1035369"/>
            </a:xfrm>
          </p:grpSpPr>
          <p:sp>
            <p:nvSpPr>
              <p:cNvPr id="17452" name="文本框 27"/>
              <p:cNvSpPr txBox="1">
                <a:spLocks noChangeArrowheads="1"/>
              </p:cNvSpPr>
              <p:nvPr/>
            </p:nvSpPr>
            <p:spPr bwMode="auto">
              <a:xfrm>
                <a:off x="130301" y="0"/>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7453" name="文本框 28"/>
              <p:cNvSpPr txBox="1">
                <a:spLocks noChangeArrowheads="1"/>
              </p:cNvSpPr>
              <p:nvPr/>
            </p:nvSpPr>
            <p:spPr bwMode="auto">
              <a:xfrm>
                <a:off x="0" y="75837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7451" name="组合 5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290" y="682623"/>
              <a:ext cx="420545" cy="4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88" name="组合 86"/>
          <p:cNvGrpSpPr>
            <a:grpSpLocks/>
          </p:cNvGrpSpPr>
          <p:nvPr/>
        </p:nvGrpSpPr>
        <p:grpSpPr bwMode="auto">
          <a:xfrm>
            <a:off x="4806950" y="2527300"/>
            <a:ext cx="2779713" cy="2779713"/>
            <a:chOff x="0" y="0"/>
            <a:chExt cx="2780214" cy="2780214"/>
          </a:xfrm>
        </p:grpSpPr>
        <p:sp>
          <p:nvSpPr>
            <p:cNvPr id="17445" name="任意多边形 21"/>
            <p:cNvSpPr>
              <a:spLocks/>
            </p:cNvSpPr>
            <p:nvPr/>
          </p:nvSpPr>
          <p:spPr bwMode="auto">
            <a:xfrm rot="16200000" flipH="1">
              <a:off x="0" y="0"/>
              <a:ext cx="2780214" cy="2780214"/>
            </a:xfrm>
            <a:custGeom>
              <a:avLst/>
              <a:gdLst>
                <a:gd name="T0" fmla="*/ 0 w 2780214"/>
                <a:gd name="T1" fmla="*/ 1390107 h 2780214"/>
                <a:gd name="T2" fmla="*/ 167778 w 2780214"/>
                <a:gd name="T3" fmla="*/ 2052714 h 2780214"/>
                <a:gd name="T4" fmla="*/ 195461 w 2780214"/>
                <a:gd name="T5" fmla="*/ 2098282 h 2780214"/>
                <a:gd name="T6" fmla="*/ 195461 w 2780214"/>
                <a:gd name="T7" fmla="*/ 2518412 h 2780214"/>
                <a:gd name="T8" fmla="*/ 580264 w 2780214"/>
                <a:gd name="T9" fmla="*/ 2518412 h 2780214"/>
                <a:gd name="T10" fmla="*/ 612885 w 2780214"/>
                <a:gd name="T11" fmla="*/ 2542806 h 2780214"/>
                <a:gd name="T12" fmla="*/ 1390107 w 2780214"/>
                <a:gd name="T13" fmla="*/ 2780214 h 2780214"/>
                <a:gd name="T14" fmla="*/ 2167329 w 2780214"/>
                <a:gd name="T15" fmla="*/ 2542806 h 2780214"/>
                <a:gd name="T16" fmla="*/ 2199950 w 2780214"/>
                <a:gd name="T17" fmla="*/ 2518412 h 2780214"/>
                <a:gd name="T18" fmla="*/ 2558000 w 2780214"/>
                <a:gd name="T19" fmla="*/ 2518412 h 2780214"/>
                <a:gd name="T20" fmla="*/ 2558000 w 2780214"/>
                <a:gd name="T21" fmla="*/ 2142319 h 2780214"/>
                <a:gd name="T22" fmla="*/ 2612436 w 2780214"/>
                <a:gd name="T23" fmla="*/ 2052714 h 2780214"/>
                <a:gd name="T24" fmla="*/ 2780214 w 2780214"/>
                <a:gd name="T25" fmla="*/ 1390107 h 2780214"/>
                <a:gd name="T26" fmla="*/ 2612436 w 2780214"/>
                <a:gd name="T27" fmla="*/ 727499 h 2780214"/>
                <a:gd name="T28" fmla="*/ 2558000 w 2780214"/>
                <a:gd name="T29" fmla="*/ 637895 h 2780214"/>
                <a:gd name="T30" fmla="*/ 2558000 w 2780214"/>
                <a:gd name="T31" fmla="*/ 270725 h 2780214"/>
                <a:gd name="T32" fmla="*/ 2211883 w 2780214"/>
                <a:gd name="T33" fmla="*/ 270725 h 2780214"/>
                <a:gd name="T34" fmla="*/ 2167329 w 2780214"/>
                <a:gd name="T35" fmla="*/ 237408 h 2780214"/>
                <a:gd name="T36" fmla="*/ 1390107 w 2780214"/>
                <a:gd name="T37" fmla="*/ 0 h 2780214"/>
                <a:gd name="T38" fmla="*/ 612885 w 2780214"/>
                <a:gd name="T39" fmla="*/ 237408 h 2780214"/>
                <a:gd name="T40" fmla="*/ 568331 w 2780214"/>
                <a:gd name="T41" fmla="*/ 270725 h 2780214"/>
                <a:gd name="T42" fmla="*/ 195461 w 2780214"/>
                <a:gd name="T43" fmla="*/ 270725 h 2780214"/>
                <a:gd name="T44" fmla="*/ 195461 w 2780214"/>
                <a:gd name="T45" fmla="*/ 681932 h 2780214"/>
                <a:gd name="T46" fmla="*/ 167778 w 2780214"/>
                <a:gd name="T47" fmla="*/ 727499 h 2780214"/>
                <a:gd name="T48" fmla="*/ 0 w 2780214"/>
                <a:gd name="T49" fmla="*/ 1390107 h 278021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780214" h="2780214">
                  <a:moveTo>
                    <a:pt x="0" y="1390107"/>
                  </a:moveTo>
                  <a:cubicBezTo>
                    <a:pt x="0" y="1630024"/>
                    <a:pt x="60778" y="1855746"/>
                    <a:pt x="167778" y="2052714"/>
                  </a:cubicBezTo>
                  <a:lnTo>
                    <a:pt x="195461" y="2098282"/>
                  </a:lnTo>
                  <a:lnTo>
                    <a:pt x="195461" y="2518412"/>
                  </a:lnTo>
                  <a:lnTo>
                    <a:pt x="580264" y="2518412"/>
                  </a:lnTo>
                  <a:lnTo>
                    <a:pt x="612885" y="2542806"/>
                  </a:lnTo>
                  <a:cubicBezTo>
                    <a:pt x="834748" y="2692693"/>
                    <a:pt x="1102207" y="2780214"/>
                    <a:pt x="1390107" y="2780214"/>
                  </a:cubicBezTo>
                  <a:cubicBezTo>
                    <a:pt x="1678008" y="2780214"/>
                    <a:pt x="1945467" y="2692693"/>
                    <a:pt x="2167329" y="2542806"/>
                  </a:cubicBezTo>
                  <a:lnTo>
                    <a:pt x="2199950" y="2518412"/>
                  </a:lnTo>
                  <a:lnTo>
                    <a:pt x="2558000" y="2518412"/>
                  </a:lnTo>
                  <a:lnTo>
                    <a:pt x="2558000" y="2142319"/>
                  </a:lnTo>
                  <a:lnTo>
                    <a:pt x="2612436" y="2052714"/>
                  </a:lnTo>
                  <a:cubicBezTo>
                    <a:pt x="2719436" y="1855746"/>
                    <a:pt x="2780214" y="1630024"/>
                    <a:pt x="2780214" y="1390107"/>
                  </a:cubicBezTo>
                  <a:cubicBezTo>
                    <a:pt x="2780214" y="1150190"/>
                    <a:pt x="2719436" y="924468"/>
                    <a:pt x="2612436" y="727499"/>
                  </a:cubicBezTo>
                  <a:lnTo>
                    <a:pt x="2558000" y="637895"/>
                  </a:lnTo>
                  <a:lnTo>
                    <a:pt x="2558000" y="270725"/>
                  </a:lnTo>
                  <a:lnTo>
                    <a:pt x="2211883" y="270725"/>
                  </a:lnTo>
                  <a:lnTo>
                    <a:pt x="2167329" y="237408"/>
                  </a:lnTo>
                  <a:cubicBezTo>
                    <a:pt x="1945467" y="87521"/>
                    <a:pt x="1678008" y="0"/>
                    <a:pt x="1390107" y="0"/>
                  </a:cubicBezTo>
                  <a:cubicBezTo>
                    <a:pt x="1102207" y="0"/>
                    <a:pt x="834748" y="87521"/>
                    <a:pt x="612885" y="237408"/>
                  </a:cubicBezTo>
                  <a:lnTo>
                    <a:pt x="568331" y="270725"/>
                  </a:lnTo>
                  <a:lnTo>
                    <a:pt x="195461" y="270725"/>
                  </a:lnTo>
                  <a:lnTo>
                    <a:pt x="195461" y="681932"/>
                  </a:lnTo>
                  <a:lnTo>
                    <a:pt x="167778" y="727499"/>
                  </a:lnTo>
                  <a:cubicBezTo>
                    <a:pt x="60778" y="924468"/>
                    <a:pt x="0" y="1150190"/>
                    <a:pt x="0" y="1390107"/>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7446" name="组合 57"/>
            <p:cNvGrpSpPr>
              <a:grpSpLocks/>
            </p:cNvGrpSpPr>
            <p:nvPr/>
          </p:nvGrpSpPr>
          <p:grpSpPr bwMode="auto">
            <a:xfrm>
              <a:off x="320591" y="668371"/>
              <a:ext cx="2170649" cy="1381308"/>
              <a:chOff x="0" y="0"/>
              <a:chExt cx="2170649" cy="1381308"/>
            </a:xfrm>
          </p:grpSpPr>
          <p:sp>
            <p:nvSpPr>
              <p:cNvPr id="17447" name="Freeform 11"/>
              <p:cNvSpPr>
                <a:spLocks noEditPoints="1"/>
              </p:cNvSpPr>
              <p:nvPr/>
            </p:nvSpPr>
            <p:spPr bwMode="auto">
              <a:xfrm>
                <a:off x="679102" y="0"/>
                <a:ext cx="767194" cy="827367"/>
              </a:xfrm>
              <a:custGeom>
                <a:avLst/>
                <a:gdLst>
                  <a:gd name="T0" fmla="*/ 764217 w 1031"/>
                  <a:gd name="T1" fmla="*/ 169659 h 1107"/>
                  <a:gd name="T2" fmla="*/ 761241 w 1031"/>
                  <a:gd name="T3" fmla="*/ 153216 h 1107"/>
                  <a:gd name="T4" fmla="*/ 487403 w 1031"/>
                  <a:gd name="T5" fmla="*/ 5232 h 1107"/>
                  <a:gd name="T6" fmla="*/ 279791 w 1031"/>
                  <a:gd name="T7" fmla="*/ 5232 h 1107"/>
                  <a:gd name="T8" fmla="*/ 5953 w 1031"/>
                  <a:gd name="T9" fmla="*/ 153216 h 1107"/>
                  <a:gd name="T10" fmla="*/ 2232 w 1031"/>
                  <a:gd name="T11" fmla="*/ 169659 h 1107"/>
                  <a:gd name="T12" fmla="*/ 2232 w 1031"/>
                  <a:gd name="T13" fmla="*/ 442458 h 1107"/>
                  <a:gd name="T14" fmla="*/ 5953 w 1031"/>
                  <a:gd name="T15" fmla="*/ 458901 h 1107"/>
                  <a:gd name="T16" fmla="*/ 101945 w 1031"/>
                  <a:gd name="T17" fmla="*/ 654719 h 1107"/>
                  <a:gd name="T18" fmla="*/ 372807 w 1031"/>
                  <a:gd name="T19" fmla="*/ 824377 h 1107"/>
                  <a:gd name="T20" fmla="*/ 394387 w 1031"/>
                  <a:gd name="T21" fmla="*/ 824377 h 1107"/>
                  <a:gd name="T22" fmla="*/ 665249 w 1031"/>
                  <a:gd name="T23" fmla="*/ 654719 h 1107"/>
                  <a:gd name="T24" fmla="*/ 761241 w 1031"/>
                  <a:gd name="T25" fmla="*/ 458901 h 1107"/>
                  <a:gd name="T26" fmla="*/ 764217 w 1031"/>
                  <a:gd name="T27" fmla="*/ 442458 h 1107"/>
                  <a:gd name="T28" fmla="*/ 383225 w 1031"/>
                  <a:gd name="T29" fmla="*/ 443953 h 1107"/>
                  <a:gd name="T30" fmla="*/ 383225 w 1031"/>
                  <a:gd name="T31" fmla="*/ 168164 h 1107"/>
                  <a:gd name="T32" fmla="*/ 383225 w 1031"/>
                  <a:gd name="T33" fmla="*/ 443953 h 1107"/>
                  <a:gd name="T34" fmla="*/ 738917 w 1031"/>
                  <a:gd name="T35" fmla="*/ 165922 h 1107"/>
                  <a:gd name="T36" fmla="*/ 399596 w 1031"/>
                  <a:gd name="T37" fmla="*/ 152469 h 1107"/>
                  <a:gd name="T38" fmla="*/ 267885 w 1031"/>
                  <a:gd name="T39" fmla="*/ 26159 h 1107"/>
                  <a:gd name="T40" fmla="*/ 126501 w 1031"/>
                  <a:gd name="T41" fmla="*/ 291484 h 1107"/>
                  <a:gd name="T42" fmla="*/ 267885 w 1031"/>
                  <a:gd name="T43" fmla="*/ 26159 h 1107"/>
                  <a:gd name="T44" fmla="*/ 366854 w 1031"/>
                  <a:gd name="T45" fmla="*/ 459648 h 1107"/>
                  <a:gd name="T46" fmla="*/ 27533 w 1031"/>
                  <a:gd name="T47" fmla="*/ 446195 h 1107"/>
                  <a:gd name="T48" fmla="*/ 621345 w 1031"/>
                  <a:gd name="T49" fmla="*/ 642013 h 1107"/>
                  <a:gd name="T50" fmla="*/ 145849 w 1031"/>
                  <a:gd name="T51" fmla="*/ 642013 h 1107"/>
                  <a:gd name="T52" fmla="*/ 259700 w 1031"/>
                  <a:gd name="T53" fmla="*/ 618844 h 1107"/>
                  <a:gd name="T54" fmla="*/ 383225 w 1031"/>
                  <a:gd name="T55" fmla="*/ 491786 h 1107"/>
                  <a:gd name="T56" fmla="*/ 506750 w 1031"/>
                  <a:gd name="T57" fmla="*/ 618844 h 1107"/>
                  <a:gd name="T58" fmla="*/ 621345 w 1031"/>
                  <a:gd name="T59" fmla="*/ 642013 h 1107"/>
                  <a:gd name="T60" fmla="*/ 399596 w 1031"/>
                  <a:gd name="T61" fmla="*/ 459648 h 1107"/>
                  <a:gd name="T62" fmla="*/ 738917 w 1031"/>
                  <a:gd name="T63" fmla="*/ 446195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48" name="文本框 56"/>
              <p:cNvSpPr txBox="1">
                <a:spLocks noChangeArrowheads="1"/>
              </p:cNvSpPr>
              <p:nvPr/>
            </p:nvSpPr>
            <p:spPr bwMode="auto">
              <a:xfrm>
                <a:off x="0" y="919643"/>
                <a:ext cx="21706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E6991"/>
                    </a:solidFill>
                    <a:latin typeface="Arial" pitchFamily="34" charset="0"/>
                    <a:ea typeface="华文细黑" pitchFamily="2" charset="-122"/>
                  </a:rPr>
                  <a:t>KEY WORDS</a:t>
                </a:r>
                <a:endParaRPr lang="zh-CN" altLang="en-US" sz="2400" b="1">
                  <a:solidFill>
                    <a:srgbClr val="1E6991"/>
                  </a:solidFill>
                  <a:latin typeface="Arial" pitchFamily="34" charset="0"/>
                  <a:ea typeface="华文细黑" pitchFamily="2" charset="-122"/>
                </a:endParaRPr>
              </a:p>
            </p:txBody>
          </p:sp>
        </p:grpSp>
      </p:grpSp>
      <p:cxnSp>
        <p:nvCxnSpPr>
          <p:cNvPr id="19493" name="直接连接符 62"/>
          <p:cNvCxnSpPr>
            <a:cxnSpLocks noChangeShapeType="1"/>
          </p:cNvCxnSpPr>
          <p:nvPr/>
        </p:nvCxnSpPr>
        <p:spPr bwMode="auto">
          <a:xfrm>
            <a:off x="9028113" y="1865313"/>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4" name="直接连接符 63"/>
          <p:cNvCxnSpPr>
            <a:cxnSpLocks noChangeShapeType="1"/>
          </p:cNvCxnSpPr>
          <p:nvPr/>
        </p:nvCxnSpPr>
        <p:spPr bwMode="auto">
          <a:xfrm>
            <a:off x="407988" y="1865313"/>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5" name="直接连接符 64"/>
          <p:cNvCxnSpPr>
            <a:cxnSpLocks noChangeShapeType="1"/>
          </p:cNvCxnSpPr>
          <p:nvPr/>
        </p:nvCxnSpPr>
        <p:spPr bwMode="auto">
          <a:xfrm>
            <a:off x="9028113" y="4832350"/>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cxnSp>
        <p:nvCxnSpPr>
          <p:cNvPr id="19496" name="直接连接符 65"/>
          <p:cNvCxnSpPr>
            <a:cxnSpLocks noChangeShapeType="1"/>
          </p:cNvCxnSpPr>
          <p:nvPr/>
        </p:nvCxnSpPr>
        <p:spPr bwMode="auto">
          <a:xfrm>
            <a:off x="407988" y="4832350"/>
            <a:ext cx="2755900" cy="0"/>
          </a:xfrm>
          <a:prstGeom prst="line">
            <a:avLst/>
          </a:prstGeom>
          <a:noFill/>
          <a:ln w="6350">
            <a:solidFill>
              <a:schemeClr val="bg1">
                <a:alpha val="70195"/>
              </a:schemeClr>
            </a:solidFill>
            <a:round/>
            <a:headEnd type="oval" w="med" len="med"/>
            <a:tailEnd type="oval" w="med" len="med"/>
          </a:ln>
          <a:extLst>
            <a:ext uri="{909E8E84-426E-40DD-AFC4-6F175D3DCCD1}">
              <a14:hiddenFill xmlns:a14="http://schemas.microsoft.com/office/drawing/2010/main">
                <a:noFill/>
              </a14:hiddenFill>
            </a:ext>
          </a:extLst>
        </p:spPr>
      </p:cxnSp>
      <p:grpSp>
        <p:nvGrpSpPr>
          <p:cNvPr id="19497" name="组合 70"/>
          <p:cNvGrpSpPr>
            <a:grpSpLocks/>
          </p:cNvGrpSpPr>
          <p:nvPr/>
        </p:nvGrpSpPr>
        <p:grpSpPr bwMode="auto">
          <a:xfrm>
            <a:off x="407988" y="1431925"/>
            <a:ext cx="2798762" cy="1684338"/>
            <a:chOff x="0" y="0"/>
            <a:chExt cx="2798942" cy="1685698"/>
          </a:xfrm>
        </p:grpSpPr>
        <p:grpSp>
          <p:nvGrpSpPr>
            <p:cNvPr id="17441" name="组合 69"/>
            <p:cNvGrpSpPr>
              <a:grpSpLocks/>
            </p:cNvGrpSpPr>
            <p:nvPr/>
          </p:nvGrpSpPr>
          <p:grpSpPr bwMode="auto">
            <a:xfrm>
              <a:off x="63418" y="0"/>
              <a:ext cx="2582237" cy="338554"/>
              <a:chOff x="0" y="0"/>
              <a:chExt cx="2582237" cy="338554"/>
            </a:xfrm>
          </p:grpSpPr>
          <p:sp>
            <p:nvSpPr>
              <p:cNvPr id="17443" name="任意多边形 66"/>
              <p:cNvSpPr>
                <a:spLocks/>
              </p:cNvSpPr>
              <p:nvPr/>
            </p:nvSpPr>
            <p:spPr bwMode="auto">
              <a:xfrm>
                <a:off x="86" y="9533"/>
                <a:ext cx="320696" cy="319346"/>
              </a:xfrm>
              <a:custGeom>
                <a:avLst/>
                <a:gdLst>
                  <a:gd name="T0" fmla="*/ 122170 w 406684"/>
                  <a:gd name="T1" fmla="*/ 100031 h 406684"/>
                  <a:gd name="T2" fmla="*/ 122170 w 406684"/>
                  <a:gd name="T3" fmla="*/ 227182 h 406684"/>
                  <a:gd name="T4" fmla="*/ 232246 w 406684"/>
                  <a:gd name="T5" fmla="*/ 163607 h 406684"/>
                  <a:gd name="T6" fmla="*/ 122170 w 406684"/>
                  <a:gd name="T7" fmla="*/ 100031 h 406684"/>
                  <a:gd name="T8" fmla="*/ 160348 w 406684"/>
                  <a:gd name="T9" fmla="*/ 0 h 406684"/>
                  <a:gd name="T10" fmla="*/ 320696 w 406684"/>
                  <a:gd name="T11" fmla="*/ 159673 h 406684"/>
                  <a:gd name="T12" fmla="*/ 160348 w 406684"/>
                  <a:gd name="T13" fmla="*/ 319346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7444" name="文本框 6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508" y="-17667"/>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42" name="矩形 6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2" name="组合 71"/>
          <p:cNvGrpSpPr>
            <a:grpSpLocks/>
          </p:cNvGrpSpPr>
          <p:nvPr/>
        </p:nvGrpSpPr>
        <p:grpSpPr bwMode="auto">
          <a:xfrm>
            <a:off x="407988" y="4398963"/>
            <a:ext cx="2798762" cy="1684337"/>
            <a:chOff x="0" y="0"/>
            <a:chExt cx="2798942" cy="1685698"/>
          </a:xfrm>
        </p:grpSpPr>
        <p:grpSp>
          <p:nvGrpSpPr>
            <p:cNvPr id="17437" name="组合 72"/>
            <p:cNvGrpSpPr>
              <a:grpSpLocks/>
            </p:cNvGrpSpPr>
            <p:nvPr/>
          </p:nvGrpSpPr>
          <p:grpSpPr bwMode="auto">
            <a:xfrm>
              <a:off x="63418" y="0"/>
              <a:ext cx="2582237" cy="338554"/>
              <a:chOff x="0" y="0"/>
              <a:chExt cx="2582237" cy="338554"/>
            </a:xfrm>
          </p:grpSpPr>
          <p:sp>
            <p:nvSpPr>
              <p:cNvPr id="17439" name="任意多边形 74"/>
              <p:cNvSpPr>
                <a:spLocks/>
              </p:cNvSpPr>
              <p:nvPr/>
            </p:nvSpPr>
            <p:spPr bwMode="auto">
              <a:xfrm>
                <a:off x="86" y="9533"/>
                <a:ext cx="320696" cy="319345"/>
              </a:xfrm>
              <a:custGeom>
                <a:avLst/>
                <a:gdLst>
                  <a:gd name="T0" fmla="*/ 122170 w 406684"/>
                  <a:gd name="T1" fmla="*/ 100031 h 406684"/>
                  <a:gd name="T2" fmla="*/ 122170 w 406684"/>
                  <a:gd name="T3" fmla="*/ 227181 h 406684"/>
                  <a:gd name="T4" fmla="*/ 232246 w 406684"/>
                  <a:gd name="T5" fmla="*/ 163607 h 406684"/>
                  <a:gd name="T6" fmla="*/ 122170 w 406684"/>
                  <a:gd name="T7" fmla="*/ 100031 h 406684"/>
                  <a:gd name="T8" fmla="*/ 160348 w 406684"/>
                  <a:gd name="T9" fmla="*/ 0 h 406684"/>
                  <a:gd name="T10" fmla="*/ 320696 w 406684"/>
                  <a:gd name="T11" fmla="*/ 159673 h 406684"/>
                  <a:gd name="T12" fmla="*/ 160348 w 406684"/>
                  <a:gd name="T13" fmla="*/ 319345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7440" name="文本框 7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508" y="-15952"/>
                <a:ext cx="2109352"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8" name="矩形 7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07" name="组合 76"/>
          <p:cNvGrpSpPr>
            <a:grpSpLocks/>
          </p:cNvGrpSpPr>
          <p:nvPr/>
        </p:nvGrpSpPr>
        <p:grpSpPr bwMode="auto">
          <a:xfrm>
            <a:off x="9042400" y="1431925"/>
            <a:ext cx="2798763" cy="1684338"/>
            <a:chOff x="0" y="0"/>
            <a:chExt cx="2798942" cy="1685698"/>
          </a:xfrm>
        </p:grpSpPr>
        <p:grpSp>
          <p:nvGrpSpPr>
            <p:cNvPr id="17433" name="组合 77"/>
            <p:cNvGrpSpPr>
              <a:grpSpLocks/>
            </p:cNvGrpSpPr>
            <p:nvPr/>
          </p:nvGrpSpPr>
          <p:grpSpPr bwMode="auto">
            <a:xfrm>
              <a:off x="63418" y="0"/>
              <a:ext cx="2582237" cy="338554"/>
              <a:chOff x="0" y="0"/>
              <a:chExt cx="2582237" cy="338554"/>
            </a:xfrm>
          </p:grpSpPr>
          <p:sp>
            <p:nvSpPr>
              <p:cNvPr id="17435" name="任意多边形 79"/>
              <p:cNvSpPr>
                <a:spLocks/>
              </p:cNvSpPr>
              <p:nvPr/>
            </p:nvSpPr>
            <p:spPr bwMode="auto">
              <a:xfrm>
                <a:off x="86" y="9533"/>
                <a:ext cx="320695" cy="319346"/>
              </a:xfrm>
              <a:custGeom>
                <a:avLst/>
                <a:gdLst>
                  <a:gd name="T0" fmla="*/ 122169 w 406684"/>
                  <a:gd name="T1" fmla="*/ 100031 h 406684"/>
                  <a:gd name="T2" fmla="*/ 122169 w 406684"/>
                  <a:gd name="T3" fmla="*/ 227182 h 406684"/>
                  <a:gd name="T4" fmla="*/ 232245 w 406684"/>
                  <a:gd name="T5" fmla="*/ 163607 h 406684"/>
                  <a:gd name="T6" fmla="*/ 122169 w 406684"/>
                  <a:gd name="T7" fmla="*/ 100031 h 406684"/>
                  <a:gd name="T8" fmla="*/ 160348 w 406684"/>
                  <a:gd name="T9" fmla="*/ 0 h 406684"/>
                  <a:gd name="T10" fmla="*/ 320695 w 406684"/>
                  <a:gd name="T11" fmla="*/ 159673 h 406684"/>
                  <a:gd name="T12" fmla="*/ 160348 w 406684"/>
                  <a:gd name="T13" fmla="*/ 319346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7436" name="文本框 8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128" y="-17667"/>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4" name="矩形 78"/>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grpSp>
        <p:nvGrpSpPr>
          <p:cNvPr id="19512" name="组合 81"/>
          <p:cNvGrpSpPr>
            <a:grpSpLocks/>
          </p:cNvGrpSpPr>
          <p:nvPr/>
        </p:nvGrpSpPr>
        <p:grpSpPr bwMode="auto">
          <a:xfrm>
            <a:off x="9042400" y="4398963"/>
            <a:ext cx="2798763" cy="1684337"/>
            <a:chOff x="0" y="0"/>
            <a:chExt cx="2798942" cy="1685698"/>
          </a:xfrm>
        </p:grpSpPr>
        <p:grpSp>
          <p:nvGrpSpPr>
            <p:cNvPr id="17429" name="组合 82"/>
            <p:cNvGrpSpPr>
              <a:grpSpLocks/>
            </p:cNvGrpSpPr>
            <p:nvPr/>
          </p:nvGrpSpPr>
          <p:grpSpPr bwMode="auto">
            <a:xfrm>
              <a:off x="63418" y="0"/>
              <a:ext cx="2582237" cy="338554"/>
              <a:chOff x="0" y="0"/>
              <a:chExt cx="2582237" cy="338554"/>
            </a:xfrm>
          </p:grpSpPr>
          <p:sp>
            <p:nvSpPr>
              <p:cNvPr id="17431" name="任意多边形 84"/>
              <p:cNvSpPr>
                <a:spLocks/>
              </p:cNvSpPr>
              <p:nvPr/>
            </p:nvSpPr>
            <p:spPr bwMode="auto">
              <a:xfrm>
                <a:off x="86" y="9533"/>
                <a:ext cx="320695" cy="319345"/>
              </a:xfrm>
              <a:custGeom>
                <a:avLst/>
                <a:gdLst>
                  <a:gd name="T0" fmla="*/ 122169 w 406684"/>
                  <a:gd name="T1" fmla="*/ 100031 h 406684"/>
                  <a:gd name="T2" fmla="*/ 122169 w 406684"/>
                  <a:gd name="T3" fmla="*/ 227181 h 406684"/>
                  <a:gd name="T4" fmla="*/ 232245 w 406684"/>
                  <a:gd name="T5" fmla="*/ 163607 h 406684"/>
                  <a:gd name="T6" fmla="*/ 122169 w 406684"/>
                  <a:gd name="T7" fmla="*/ 100031 h 406684"/>
                  <a:gd name="T8" fmla="*/ 160348 w 406684"/>
                  <a:gd name="T9" fmla="*/ 0 h 406684"/>
                  <a:gd name="T10" fmla="*/ 320695 w 406684"/>
                  <a:gd name="T11" fmla="*/ 159673 h 406684"/>
                  <a:gd name="T12" fmla="*/ 160348 w 406684"/>
                  <a:gd name="T13" fmla="*/ 319345 h 406684"/>
                  <a:gd name="T14" fmla="*/ 0 w 406684"/>
                  <a:gd name="T15" fmla="*/ 159673 h 406684"/>
                  <a:gd name="T16" fmla="*/ 16034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7432" name="文本框 8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7128" y="-15952"/>
                <a:ext cx="2103254" cy="43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30" name="矩形 83"/>
            <p:cNvSpPr>
              <a:spLocks noChangeArrowheads="1"/>
            </p:cNvSpPr>
            <p:nvPr/>
          </p:nvSpPr>
          <p:spPr bwMode="auto">
            <a:xfrm>
              <a:off x="0" y="485369"/>
              <a:ext cx="27989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9488"/>
                                        </p:tgtEl>
                                        <p:attrNameLst>
                                          <p:attrName>style.visibility</p:attrName>
                                        </p:attrNameLst>
                                      </p:cBhvr>
                                      <p:to>
                                        <p:strVal val="visible"/>
                                      </p:to>
                                    </p:set>
                                    <p:anim calcmode="lin" valueType="num">
                                      <p:cBhvr>
                                        <p:cTn id="7" dur="500" fill="hold"/>
                                        <p:tgtEl>
                                          <p:spTgt spid="19488"/>
                                        </p:tgtEl>
                                        <p:attrNameLst>
                                          <p:attrName>ppt_w</p:attrName>
                                        </p:attrNameLst>
                                      </p:cBhvr>
                                      <p:tavLst>
                                        <p:tav tm="0">
                                          <p:val>
                                            <p:fltVal val="0"/>
                                          </p:val>
                                        </p:tav>
                                        <p:tav tm="100000">
                                          <p:val>
                                            <p:strVal val="#ppt_w"/>
                                          </p:val>
                                        </p:tav>
                                      </p:tavLst>
                                    </p:anim>
                                    <p:anim calcmode="lin" valueType="num">
                                      <p:cBhvr>
                                        <p:cTn id="8" dur="500" fill="hold"/>
                                        <p:tgtEl>
                                          <p:spTgt spid="19488"/>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9476"/>
                                        </p:tgtEl>
                                        <p:attrNameLst>
                                          <p:attrName>style.visibility</p:attrName>
                                        </p:attrNameLst>
                                      </p:cBhvr>
                                      <p:to>
                                        <p:strVal val="visible"/>
                                      </p:to>
                                    </p:set>
                                    <p:anim calcmode="lin" valueType="num">
                                      <p:cBhvr>
                                        <p:cTn id="12" dur="500" fill="hold"/>
                                        <p:tgtEl>
                                          <p:spTgt spid="19476"/>
                                        </p:tgtEl>
                                        <p:attrNameLst>
                                          <p:attrName>ppt_w</p:attrName>
                                        </p:attrNameLst>
                                      </p:cBhvr>
                                      <p:tavLst>
                                        <p:tav tm="0">
                                          <p:val>
                                            <p:fltVal val="0"/>
                                          </p:val>
                                        </p:tav>
                                        <p:tav tm="100000">
                                          <p:val>
                                            <p:strVal val="#ppt_w"/>
                                          </p:val>
                                        </p:tav>
                                      </p:tavLst>
                                    </p:anim>
                                    <p:anim calcmode="lin" valueType="num">
                                      <p:cBhvr>
                                        <p:cTn id="13" dur="500" fill="hold"/>
                                        <p:tgtEl>
                                          <p:spTgt spid="19476"/>
                                        </p:tgtEl>
                                        <p:attrNameLst>
                                          <p:attrName>ppt_h</p:attrName>
                                        </p:attrNameLst>
                                      </p:cBhvr>
                                      <p:tavLst>
                                        <p:tav tm="0">
                                          <p:val>
                                            <p:fltVal val="0"/>
                                          </p:val>
                                        </p:tav>
                                        <p:tav tm="100000">
                                          <p:val>
                                            <p:strVal val="#ppt_h"/>
                                          </p:val>
                                        </p:tav>
                                      </p:tavLst>
                                    </p:anim>
                                    <p:anim calcmode="lin" valueType="num">
                                      <p:cBhvr>
                                        <p:cTn id="14" dur="500" fill="hold"/>
                                        <p:tgtEl>
                                          <p:spTgt spid="19476"/>
                                        </p:tgtEl>
                                        <p:attrNameLst>
                                          <p:attrName>ppt_x</p:attrName>
                                        </p:attrNameLst>
                                      </p:cBhvr>
                                      <p:tavLst>
                                        <p:tav tm="0">
                                          <p:val>
                                            <p:fltVal val="0.5"/>
                                          </p:val>
                                        </p:tav>
                                        <p:tav tm="100000">
                                          <p:val>
                                            <p:strVal val="#ppt_x"/>
                                          </p:val>
                                        </p:tav>
                                      </p:tavLst>
                                    </p:anim>
                                    <p:anim calcmode="lin" valueType="num">
                                      <p:cBhvr>
                                        <p:cTn id="15" dur="500" fill="hold"/>
                                        <p:tgtEl>
                                          <p:spTgt spid="1947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19470"/>
                                        </p:tgtEl>
                                        <p:attrNameLst>
                                          <p:attrName>style.visibility</p:attrName>
                                        </p:attrNameLst>
                                      </p:cBhvr>
                                      <p:to>
                                        <p:strVal val="visible"/>
                                      </p:to>
                                    </p:set>
                                    <p:anim calcmode="lin" valueType="num">
                                      <p:cBhvr>
                                        <p:cTn id="18" dur="500" fill="hold"/>
                                        <p:tgtEl>
                                          <p:spTgt spid="19470"/>
                                        </p:tgtEl>
                                        <p:attrNameLst>
                                          <p:attrName>ppt_w</p:attrName>
                                        </p:attrNameLst>
                                      </p:cBhvr>
                                      <p:tavLst>
                                        <p:tav tm="0">
                                          <p:val>
                                            <p:fltVal val="0"/>
                                          </p:val>
                                        </p:tav>
                                        <p:tav tm="100000">
                                          <p:val>
                                            <p:strVal val="#ppt_w"/>
                                          </p:val>
                                        </p:tav>
                                      </p:tavLst>
                                    </p:anim>
                                    <p:anim calcmode="lin" valueType="num">
                                      <p:cBhvr>
                                        <p:cTn id="19" dur="500" fill="hold"/>
                                        <p:tgtEl>
                                          <p:spTgt spid="19470"/>
                                        </p:tgtEl>
                                        <p:attrNameLst>
                                          <p:attrName>ppt_h</p:attrName>
                                        </p:attrNameLst>
                                      </p:cBhvr>
                                      <p:tavLst>
                                        <p:tav tm="0">
                                          <p:val>
                                            <p:fltVal val="0"/>
                                          </p:val>
                                        </p:tav>
                                        <p:tav tm="100000">
                                          <p:val>
                                            <p:strVal val="#ppt_h"/>
                                          </p:val>
                                        </p:tav>
                                      </p:tavLst>
                                    </p:anim>
                                    <p:anim calcmode="lin" valueType="num">
                                      <p:cBhvr>
                                        <p:cTn id="20" dur="500" fill="hold"/>
                                        <p:tgtEl>
                                          <p:spTgt spid="19470"/>
                                        </p:tgtEl>
                                        <p:attrNameLst>
                                          <p:attrName>ppt_x</p:attrName>
                                        </p:attrNameLst>
                                      </p:cBhvr>
                                      <p:tavLst>
                                        <p:tav tm="0">
                                          <p:val>
                                            <p:fltVal val="0.5"/>
                                          </p:val>
                                        </p:tav>
                                        <p:tav tm="100000">
                                          <p:val>
                                            <p:strVal val="#ppt_x"/>
                                          </p:val>
                                        </p:tav>
                                      </p:tavLst>
                                    </p:anim>
                                    <p:anim calcmode="lin" valueType="num">
                                      <p:cBhvr>
                                        <p:cTn id="21" dur="500" fill="hold"/>
                                        <p:tgtEl>
                                          <p:spTgt spid="1947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9482"/>
                                        </p:tgtEl>
                                        <p:attrNameLst>
                                          <p:attrName>style.visibility</p:attrName>
                                        </p:attrNameLst>
                                      </p:cBhvr>
                                      <p:to>
                                        <p:strVal val="visible"/>
                                      </p:to>
                                    </p:set>
                                    <p:anim calcmode="lin" valueType="num">
                                      <p:cBhvr>
                                        <p:cTn id="24" dur="500" fill="hold"/>
                                        <p:tgtEl>
                                          <p:spTgt spid="19482"/>
                                        </p:tgtEl>
                                        <p:attrNameLst>
                                          <p:attrName>ppt_w</p:attrName>
                                        </p:attrNameLst>
                                      </p:cBhvr>
                                      <p:tavLst>
                                        <p:tav tm="0">
                                          <p:val>
                                            <p:fltVal val="0"/>
                                          </p:val>
                                        </p:tav>
                                        <p:tav tm="100000">
                                          <p:val>
                                            <p:strVal val="#ppt_w"/>
                                          </p:val>
                                        </p:tav>
                                      </p:tavLst>
                                    </p:anim>
                                    <p:anim calcmode="lin" valueType="num">
                                      <p:cBhvr>
                                        <p:cTn id="25" dur="500" fill="hold"/>
                                        <p:tgtEl>
                                          <p:spTgt spid="19482"/>
                                        </p:tgtEl>
                                        <p:attrNameLst>
                                          <p:attrName>ppt_h</p:attrName>
                                        </p:attrNameLst>
                                      </p:cBhvr>
                                      <p:tavLst>
                                        <p:tav tm="0">
                                          <p:val>
                                            <p:fltVal val="0"/>
                                          </p:val>
                                        </p:tav>
                                        <p:tav tm="100000">
                                          <p:val>
                                            <p:strVal val="#ppt_h"/>
                                          </p:val>
                                        </p:tav>
                                      </p:tavLst>
                                    </p:anim>
                                    <p:anim calcmode="lin" valueType="num">
                                      <p:cBhvr>
                                        <p:cTn id="26" dur="500" fill="hold"/>
                                        <p:tgtEl>
                                          <p:spTgt spid="19482"/>
                                        </p:tgtEl>
                                        <p:attrNameLst>
                                          <p:attrName>ppt_x</p:attrName>
                                        </p:attrNameLst>
                                      </p:cBhvr>
                                      <p:tavLst>
                                        <p:tav tm="0">
                                          <p:val>
                                            <p:fltVal val="0.5"/>
                                          </p:val>
                                        </p:tav>
                                        <p:tav tm="100000">
                                          <p:val>
                                            <p:strVal val="#ppt_x"/>
                                          </p:val>
                                        </p:tav>
                                      </p:tavLst>
                                    </p:anim>
                                    <p:anim calcmode="lin" valueType="num">
                                      <p:cBhvr>
                                        <p:cTn id="27" dur="500" fill="hold"/>
                                        <p:tgtEl>
                                          <p:spTgt spid="1948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19464"/>
                                        </p:tgtEl>
                                        <p:attrNameLst>
                                          <p:attrName>style.visibility</p:attrName>
                                        </p:attrNameLst>
                                      </p:cBhvr>
                                      <p:to>
                                        <p:strVal val="visible"/>
                                      </p:to>
                                    </p:set>
                                    <p:anim calcmode="lin" valueType="num">
                                      <p:cBhvr>
                                        <p:cTn id="30" dur="500" fill="hold"/>
                                        <p:tgtEl>
                                          <p:spTgt spid="19464"/>
                                        </p:tgtEl>
                                        <p:attrNameLst>
                                          <p:attrName>ppt_w</p:attrName>
                                        </p:attrNameLst>
                                      </p:cBhvr>
                                      <p:tavLst>
                                        <p:tav tm="0">
                                          <p:val>
                                            <p:fltVal val="0"/>
                                          </p:val>
                                        </p:tav>
                                        <p:tav tm="100000">
                                          <p:val>
                                            <p:strVal val="#ppt_w"/>
                                          </p:val>
                                        </p:tav>
                                      </p:tavLst>
                                    </p:anim>
                                    <p:anim calcmode="lin" valueType="num">
                                      <p:cBhvr>
                                        <p:cTn id="31" dur="500" fill="hold"/>
                                        <p:tgtEl>
                                          <p:spTgt spid="19464"/>
                                        </p:tgtEl>
                                        <p:attrNameLst>
                                          <p:attrName>ppt_h</p:attrName>
                                        </p:attrNameLst>
                                      </p:cBhvr>
                                      <p:tavLst>
                                        <p:tav tm="0">
                                          <p:val>
                                            <p:fltVal val="0"/>
                                          </p:val>
                                        </p:tav>
                                        <p:tav tm="100000">
                                          <p:val>
                                            <p:strVal val="#ppt_h"/>
                                          </p:val>
                                        </p:tav>
                                      </p:tavLst>
                                    </p:anim>
                                    <p:anim calcmode="lin" valueType="num">
                                      <p:cBhvr>
                                        <p:cTn id="32" dur="500" fill="hold"/>
                                        <p:tgtEl>
                                          <p:spTgt spid="19464"/>
                                        </p:tgtEl>
                                        <p:attrNameLst>
                                          <p:attrName>ppt_x</p:attrName>
                                        </p:attrNameLst>
                                      </p:cBhvr>
                                      <p:tavLst>
                                        <p:tav tm="0">
                                          <p:val>
                                            <p:fltVal val="0.5"/>
                                          </p:val>
                                        </p:tav>
                                        <p:tav tm="100000">
                                          <p:val>
                                            <p:strVal val="#ppt_x"/>
                                          </p:val>
                                        </p:tav>
                                      </p:tavLst>
                                    </p:anim>
                                    <p:anim calcmode="lin" valueType="num">
                                      <p:cBhvr>
                                        <p:cTn id="33" dur="500" fill="hold"/>
                                        <p:tgtEl>
                                          <p:spTgt spid="19464"/>
                                        </p:tgtEl>
                                        <p:attrNameLst>
                                          <p:attrName>ppt_y</p:attrName>
                                        </p:attrNameLst>
                                      </p:cBhvr>
                                      <p:tavLst>
                                        <p:tav tm="0">
                                          <p:val>
                                            <p:fltVal val="0.5"/>
                                          </p:val>
                                        </p:tav>
                                        <p:tav tm="100000">
                                          <p:val>
                                            <p:strVal val="#ppt_y"/>
                                          </p:val>
                                        </p:tav>
                                      </p:tavLst>
                                    </p:anim>
                                  </p:childTnLst>
                                </p:cTn>
                              </p:par>
                            </p:childTnLst>
                          </p:cTn>
                        </p:par>
                        <p:par>
                          <p:cTn id="34" fill="hold" nodeType="afterGroup">
                            <p:stCondLst>
                              <p:cond delay="1750"/>
                            </p:stCondLst>
                            <p:childTnLst>
                              <p:par>
                                <p:cTn id="35" presetID="22" presetClass="entr" presetSubtype="2" fill="hold" nodeType="afterEffect">
                                  <p:stCondLst>
                                    <p:cond delay="0"/>
                                  </p:stCondLst>
                                  <p:childTnLst>
                                    <p:set>
                                      <p:cBhvr>
                                        <p:cTn id="36" dur="1" fill="hold">
                                          <p:stCondLst>
                                            <p:cond delay="0"/>
                                          </p:stCondLst>
                                        </p:cTn>
                                        <p:tgtEl>
                                          <p:spTgt spid="19494"/>
                                        </p:tgtEl>
                                        <p:attrNameLst>
                                          <p:attrName>style.visibility</p:attrName>
                                        </p:attrNameLst>
                                      </p:cBhvr>
                                      <p:to>
                                        <p:strVal val="visible"/>
                                      </p:to>
                                    </p:set>
                                    <p:animEffect transition="in" filter="wipe(right)">
                                      <p:cBhvr>
                                        <p:cTn id="37" dur="500"/>
                                        <p:tgtEl>
                                          <p:spTgt spid="19494"/>
                                        </p:tgtEl>
                                      </p:cBhvr>
                                    </p:animEffect>
                                  </p:childTnLst>
                                </p:cTn>
                              </p:par>
                              <p:par>
                                <p:cTn id="38" presetID="22" presetClass="entr" presetSubtype="8" fill="hold" nodeType="withEffect">
                                  <p:stCondLst>
                                    <p:cond delay="0"/>
                                  </p:stCondLst>
                                  <p:childTnLst>
                                    <p:set>
                                      <p:cBhvr>
                                        <p:cTn id="39" dur="1" fill="hold">
                                          <p:stCondLst>
                                            <p:cond delay="0"/>
                                          </p:stCondLst>
                                        </p:cTn>
                                        <p:tgtEl>
                                          <p:spTgt spid="19493"/>
                                        </p:tgtEl>
                                        <p:attrNameLst>
                                          <p:attrName>style.visibility</p:attrName>
                                        </p:attrNameLst>
                                      </p:cBhvr>
                                      <p:to>
                                        <p:strVal val="visible"/>
                                      </p:to>
                                    </p:set>
                                    <p:animEffect transition="in" filter="wipe(left)">
                                      <p:cBhvr>
                                        <p:cTn id="40" dur="500"/>
                                        <p:tgtEl>
                                          <p:spTgt spid="19493"/>
                                        </p:tgtEl>
                                      </p:cBhvr>
                                    </p:animEffect>
                                  </p:childTnLst>
                                </p:cTn>
                              </p:par>
                            </p:childTnLst>
                          </p:cTn>
                        </p:par>
                        <p:par>
                          <p:cTn id="41" fill="hold" nodeType="afterGroup">
                            <p:stCondLst>
                              <p:cond delay="2250"/>
                            </p:stCondLst>
                            <p:childTnLst>
                              <p:par>
                                <p:cTn id="42" presetID="10" presetClass="entr" presetSubtype="0" fill="hold" nodeType="afterEffect">
                                  <p:stCondLst>
                                    <p:cond delay="0"/>
                                  </p:stCondLst>
                                  <p:childTnLst>
                                    <p:set>
                                      <p:cBhvr>
                                        <p:cTn id="43" dur="1" fill="hold">
                                          <p:stCondLst>
                                            <p:cond delay="0"/>
                                          </p:stCondLst>
                                        </p:cTn>
                                        <p:tgtEl>
                                          <p:spTgt spid="19497"/>
                                        </p:tgtEl>
                                        <p:attrNameLst>
                                          <p:attrName>style.visibility</p:attrName>
                                        </p:attrNameLst>
                                      </p:cBhvr>
                                      <p:to>
                                        <p:strVal val="visible"/>
                                      </p:to>
                                    </p:set>
                                    <p:animEffect transition="in" filter="fade">
                                      <p:cBhvr>
                                        <p:cTn id="44" dur="500"/>
                                        <p:tgtEl>
                                          <p:spTgt spid="19497"/>
                                        </p:tgtEl>
                                      </p:cBhvr>
                                    </p:animEffect>
                                  </p:childTnLst>
                                </p:cTn>
                              </p:par>
                              <p:par>
                                <p:cTn id="45" presetID="10" presetClass="entr" presetSubtype="0" fill="hold" nodeType="withEffect">
                                  <p:stCondLst>
                                    <p:cond delay="0"/>
                                  </p:stCondLst>
                                  <p:childTnLst>
                                    <p:set>
                                      <p:cBhvr>
                                        <p:cTn id="46" dur="1" fill="hold">
                                          <p:stCondLst>
                                            <p:cond delay="0"/>
                                          </p:stCondLst>
                                        </p:cTn>
                                        <p:tgtEl>
                                          <p:spTgt spid="19507"/>
                                        </p:tgtEl>
                                        <p:attrNameLst>
                                          <p:attrName>style.visibility</p:attrName>
                                        </p:attrNameLst>
                                      </p:cBhvr>
                                      <p:to>
                                        <p:strVal val="visible"/>
                                      </p:to>
                                    </p:set>
                                    <p:animEffect transition="in" filter="fade">
                                      <p:cBhvr>
                                        <p:cTn id="47" dur="500"/>
                                        <p:tgtEl>
                                          <p:spTgt spid="19507"/>
                                        </p:tgtEl>
                                      </p:cBhvr>
                                    </p:animEffect>
                                  </p:childTnLst>
                                </p:cTn>
                              </p:par>
                            </p:childTnLst>
                          </p:cTn>
                        </p:par>
                        <p:par>
                          <p:cTn id="48" fill="hold" nodeType="afterGroup">
                            <p:stCondLst>
                              <p:cond delay="2750"/>
                            </p:stCondLst>
                            <p:childTnLst>
                              <p:par>
                                <p:cTn id="49" presetID="22" presetClass="entr" presetSubtype="2" fill="hold" nodeType="afterEffect">
                                  <p:stCondLst>
                                    <p:cond delay="0"/>
                                  </p:stCondLst>
                                  <p:childTnLst>
                                    <p:set>
                                      <p:cBhvr>
                                        <p:cTn id="50" dur="1" fill="hold">
                                          <p:stCondLst>
                                            <p:cond delay="0"/>
                                          </p:stCondLst>
                                        </p:cTn>
                                        <p:tgtEl>
                                          <p:spTgt spid="19496"/>
                                        </p:tgtEl>
                                        <p:attrNameLst>
                                          <p:attrName>style.visibility</p:attrName>
                                        </p:attrNameLst>
                                      </p:cBhvr>
                                      <p:to>
                                        <p:strVal val="visible"/>
                                      </p:to>
                                    </p:set>
                                    <p:animEffect transition="in" filter="wipe(right)">
                                      <p:cBhvr>
                                        <p:cTn id="51" dur="500"/>
                                        <p:tgtEl>
                                          <p:spTgt spid="19496"/>
                                        </p:tgtEl>
                                      </p:cBhvr>
                                    </p:animEffect>
                                  </p:childTnLst>
                                </p:cTn>
                              </p:par>
                              <p:par>
                                <p:cTn id="52" presetID="22" presetClass="entr" presetSubtype="8" fill="hold" nodeType="withEffect">
                                  <p:stCondLst>
                                    <p:cond delay="0"/>
                                  </p:stCondLst>
                                  <p:childTnLst>
                                    <p:set>
                                      <p:cBhvr>
                                        <p:cTn id="53" dur="1" fill="hold">
                                          <p:stCondLst>
                                            <p:cond delay="0"/>
                                          </p:stCondLst>
                                        </p:cTn>
                                        <p:tgtEl>
                                          <p:spTgt spid="19495"/>
                                        </p:tgtEl>
                                        <p:attrNameLst>
                                          <p:attrName>style.visibility</p:attrName>
                                        </p:attrNameLst>
                                      </p:cBhvr>
                                      <p:to>
                                        <p:strVal val="visible"/>
                                      </p:to>
                                    </p:set>
                                    <p:animEffect transition="in" filter="wipe(left)">
                                      <p:cBhvr>
                                        <p:cTn id="54" dur="500"/>
                                        <p:tgtEl>
                                          <p:spTgt spid="19495"/>
                                        </p:tgtEl>
                                      </p:cBhvr>
                                    </p:animEffect>
                                  </p:childTnLst>
                                </p:cTn>
                              </p:par>
                            </p:childTnLst>
                          </p:cTn>
                        </p:par>
                        <p:par>
                          <p:cTn id="55" fill="hold" nodeType="afterGroup">
                            <p:stCondLst>
                              <p:cond delay="3250"/>
                            </p:stCondLst>
                            <p:childTnLst>
                              <p:par>
                                <p:cTn id="56" presetID="10" presetClass="entr" presetSubtype="0" fill="hold" nodeType="afterEffect">
                                  <p:stCondLst>
                                    <p:cond delay="0"/>
                                  </p:stCondLst>
                                  <p:childTnLst>
                                    <p:set>
                                      <p:cBhvr>
                                        <p:cTn id="57" dur="1" fill="hold">
                                          <p:stCondLst>
                                            <p:cond delay="0"/>
                                          </p:stCondLst>
                                        </p:cTn>
                                        <p:tgtEl>
                                          <p:spTgt spid="19502"/>
                                        </p:tgtEl>
                                        <p:attrNameLst>
                                          <p:attrName>style.visibility</p:attrName>
                                        </p:attrNameLst>
                                      </p:cBhvr>
                                      <p:to>
                                        <p:strVal val="visible"/>
                                      </p:to>
                                    </p:set>
                                    <p:animEffect transition="in" filter="fade">
                                      <p:cBhvr>
                                        <p:cTn id="58" dur="500"/>
                                        <p:tgtEl>
                                          <p:spTgt spid="19502"/>
                                        </p:tgtEl>
                                      </p:cBhvr>
                                    </p:animEffect>
                                  </p:childTnLst>
                                </p:cTn>
                              </p:par>
                              <p:par>
                                <p:cTn id="59" presetID="10" presetClass="entr" presetSubtype="0" fill="hold" nodeType="withEffect">
                                  <p:stCondLst>
                                    <p:cond delay="0"/>
                                  </p:stCondLst>
                                  <p:childTnLst>
                                    <p:set>
                                      <p:cBhvr>
                                        <p:cTn id="60" dur="1" fill="hold">
                                          <p:stCondLst>
                                            <p:cond delay="0"/>
                                          </p:stCondLst>
                                        </p:cTn>
                                        <p:tgtEl>
                                          <p:spTgt spid="19512"/>
                                        </p:tgtEl>
                                        <p:attrNameLst>
                                          <p:attrName>style.visibility</p:attrName>
                                        </p:attrNameLst>
                                      </p:cBhvr>
                                      <p:to>
                                        <p:strVal val="visible"/>
                                      </p:to>
                                    </p:set>
                                    <p:animEffect transition="in" filter="fade">
                                      <p:cBhvr>
                                        <p:cTn id="61" dur="500"/>
                                        <p:tgtEl>
                                          <p:spTgt spid="19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8436"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8437"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18438"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843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8" name="组合 74"/>
          <p:cNvGrpSpPr>
            <a:grpSpLocks/>
          </p:cNvGrpSpPr>
          <p:nvPr/>
        </p:nvGrpSpPr>
        <p:grpSpPr bwMode="auto">
          <a:xfrm>
            <a:off x="407988" y="1789113"/>
            <a:ext cx="2735262" cy="4127500"/>
            <a:chOff x="0" y="0"/>
            <a:chExt cx="2735895" cy="4127500"/>
          </a:xfrm>
        </p:grpSpPr>
        <p:grpSp>
          <p:nvGrpSpPr>
            <p:cNvPr id="18480" name="组合 4"/>
            <p:cNvGrpSpPr>
              <a:grpSpLocks/>
            </p:cNvGrpSpPr>
            <p:nvPr/>
          </p:nvGrpSpPr>
          <p:grpSpPr bwMode="auto">
            <a:xfrm>
              <a:off x="0" y="0"/>
              <a:ext cx="2735895" cy="4127500"/>
              <a:chOff x="0" y="0"/>
              <a:chExt cx="2735895" cy="4127500"/>
            </a:xfrm>
          </p:grpSpPr>
          <p:sp>
            <p:nvSpPr>
              <p:cNvPr id="18490" name="任意多边形 17"/>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684 h 3052049"/>
                  <a:gd name="T6" fmla="*/ 2580852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91" name="任意多边形 16"/>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4940 h 1075451"/>
                  <a:gd name="T6" fmla="*/ 2735895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8481" name="组合 70"/>
            <p:cNvGrpSpPr>
              <a:grpSpLocks/>
            </p:cNvGrpSpPr>
            <p:nvPr/>
          </p:nvGrpSpPr>
          <p:grpSpPr bwMode="auto">
            <a:xfrm>
              <a:off x="1" y="106402"/>
              <a:ext cx="2735893" cy="3834166"/>
              <a:chOff x="0" y="0"/>
              <a:chExt cx="2735893" cy="3834166"/>
            </a:xfrm>
          </p:grpSpPr>
          <p:grpSp>
            <p:nvGrpSpPr>
              <p:cNvPr id="18482" name="组合 7"/>
              <p:cNvGrpSpPr>
                <a:grpSpLocks/>
              </p:cNvGrpSpPr>
              <p:nvPr/>
            </p:nvGrpSpPr>
            <p:grpSpPr bwMode="auto">
              <a:xfrm>
                <a:off x="859139" y="0"/>
                <a:ext cx="1017614" cy="1016161"/>
                <a:chOff x="0" y="0"/>
                <a:chExt cx="1017614" cy="1016161"/>
              </a:xfrm>
            </p:grpSpPr>
            <p:sp>
              <p:nvSpPr>
                <p:cNvPr id="18488" name="文本框 34"/>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01</a:t>
                  </a:r>
                  <a:endParaRPr lang="zh-CN" altLang="en-US" sz="5400" b="1">
                    <a:solidFill>
                      <a:srgbClr val="1E6991"/>
                    </a:solidFill>
                    <a:latin typeface="华文细黑" pitchFamily="2" charset="-122"/>
                    <a:ea typeface="华文细黑" pitchFamily="2" charset="-122"/>
                  </a:endParaRPr>
                </a:p>
              </p:txBody>
            </p:sp>
            <p:sp>
              <p:nvSpPr>
                <p:cNvPr id="18489" name="文本框 35"/>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ONE</a:t>
                  </a:r>
                  <a:endParaRPr lang="zh-CN" altLang="en-US" sz="1200">
                    <a:solidFill>
                      <a:srgbClr val="1E6991"/>
                    </a:solidFill>
                    <a:latin typeface="Arial" pitchFamily="34" charset="0"/>
                    <a:ea typeface="华文细黑" pitchFamily="2" charset="-122"/>
                  </a:endParaRPr>
                </a:p>
              </p:txBody>
            </p:sp>
          </p:grpSp>
          <p:pic>
            <p:nvPicPr>
              <p:cNvPr id="18483" name="文本框 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924" y="1231733"/>
                <a:ext cx="2237750"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84" name="矩形 42"/>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18485" name="组合 65"/>
              <p:cNvGrpSpPr>
                <a:grpSpLocks/>
              </p:cNvGrpSpPr>
              <p:nvPr/>
            </p:nvGrpSpPr>
            <p:grpSpPr bwMode="auto">
              <a:xfrm>
                <a:off x="956466" y="3011206"/>
                <a:ext cx="822960" cy="822960"/>
                <a:chOff x="0" y="0"/>
                <a:chExt cx="822960" cy="822960"/>
              </a:xfrm>
            </p:grpSpPr>
            <p:sp>
              <p:nvSpPr>
                <p:cNvPr id="18486" name="Freeform 10"/>
                <p:cNvSpPr>
                  <a:spLocks noEditPoints="1"/>
                </p:cNvSpPr>
                <p:nvPr/>
              </p:nvSpPr>
              <p:spPr bwMode="auto">
                <a:xfrm>
                  <a:off x="118867" y="136387"/>
                  <a:ext cx="574680" cy="483505"/>
                </a:xfrm>
                <a:custGeom>
                  <a:avLst/>
                  <a:gdLst>
                    <a:gd name="T0" fmla="*/ 574133 w 1051"/>
                    <a:gd name="T1" fmla="*/ 291525 h 884"/>
                    <a:gd name="T2" fmla="*/ 573040 w 1051"/>
                    <a:gd name="T3" fmla="*/ 284415 h 884"/>
                    <a:gd name="T4" fmla="*/ 571946 w 1051"/>
                    <a:gd name="T5" fmla="*/ 276210 h 884"/>
                    <a:gd name="T6" fmla="*/ 569759 w 1051"/>
                    <a:gd name="T7" fmla="*/ 267459 h 884"/>
                    <a:gd name="T8" fmla="*/ 568665 w 1051"/>
                    <a:gd name="T9" fmla="*/ 261990 h 884"/>
                    <a:gd name="T10" fmla="*/ 565385 w 1051"/>
                    <a:gd name="T11" fmla="*/ 251598 h 884"/>
                    <a:gd name="T12" fmla="*/ 565385 w 1051"/>
                    <a:gd name="T13" fmla="*/ 251051 h 884"/>
                    <a:gd name="T14" fmla="*/ 488833 w 1051"/>
                    <a:gd name="T15" fmla="*/ 156975 h 884"/>
                    <a:gd name="T16" fmla="*/ 486099 w 1051"/>
                    <a:gd name="T17" fmla="*/ 155334 h 884"/>
                    <a:gd name="T18" fmla="*/ 477351 w 1051"/>
                    <a:gd name="T19" fmla="*/ 150412 h 884"/>
                    <a:gd name="T20" fmla="*/ 471883 w 1051"/>
                    <a:gd name="T21" fmla="*/ 148224 h 884"/>
                    <a:gd name="T22" fmla="*/ 463681 w 1051"/>
                    <a:gd name="T23" fmla="*/ 144395 h 884"/>
                    <a:gd name="T24" fmla="*/ 457666 w 1051"/>
                    <a:gd name="T25" fmla="*/ 142207 h 884"/>
                    <a:gd name="T26" fmla="*/ 448917 w 1051"/>
                    <a:gd name="T27" fmla="*/ 139473 h 884"/>
                    <a:gd name="T28" fmla="*/ 447824 w 1051"/>
                    <a:gd name="T29" fmla="*/ 138926 h 884"/>
                    <a:gd name="T30" fmla="*/ 279411 w 1051"/>
                    <a:gd name="T31" fmla="*/ 0 h 884"/>
                    <a:gd name="T32" fmla="*/ 107172 w 1051"/>
                    <a:gd name="T33" fmla="*/ 172290 h 884"/>
                    <a:gd name="T34" fmla="*/ 107718 w 1051"/>
                    <a:gd name="T35" fmla="*/ 180494 h 884"/>
                    <a:gd name="T36" fmla="*/ 0 w 1051"/>
                    <a:gd name="T37" fmla="*/ 328171 h 884"/>
                    <a:gd name="T38" fmla="*/ 154743 w 1051"/>
                    <a:gd name="T39" fmla="*/ 483505 h 884"/>
                    <a:gd name="T40" fmla="*/ 399159 w 1051"/>
                    <a:gd name="T41" fmla="*/ 483505 h 884"/>
                    <a:gd name="T42" fmla="*/ 574680 w 1051"/>
                    <a:gd name="T43" fmla="*/ 307387 h 884"/>
                    <a:gd name="T44" fmla="*/ 574133 w 1051"/>
                    <a:gd name="T45" fmla="*/ 291525 h 884"/>
                    <a:gd name="T46" fmla="*/ 399159 w 1051"/>
                    <a:gd name="T47" fmla="*/ 451235 h 884"/>
                    <a:gd name="T48" fmla="*/ 154743 w 1051"/>
                    <a:gd name="T49" fmla="*/ 451235 h 884"/>
                    <a:gd name="T50" fmla="*/ 32261 w 1051"/>
                    <a:gd name="T51" fmla="*/ 328171 h 884"/>
                    <a:gd name="T52" fmla="*/ 112093 w 1051"/>
                    <a:gd name="T53" fmla="*/ 212764 h 884"/>
                    <a:gd name="T54" fmla="*/ 144900 w 1051"/>
                    <a:gd name="T55" fmla="*/ 280039 h 884"/>
                    <a:gd name="T56" fmla="*/ 157477 w 1051"/>
                    <a:gd name="T57" fmla="*/ 286056 h 884"/>
                    <a:gd name="T58" fmla="*/ 167866 w 1051"/>
                    <a:gd name="T59" fmla="*/ 282227 h 884"/>
                    <a:gd name="T60" fmla="*/ 170053 w 1051"/>
                    <a:gd name="T61" fmla="*/ 259802 h 884"/>
                    <a:gd name="T62" fmla="*/ 140526 w 1051"/>
                    <a:gd name="T63" fmla="*/ 190339 h 884"/>
                    <a:gd name="T64" fmla="*/ 140526 w 1051"/>
                    <a:gd name="T65" fmla="*/ 190339 h 884"/>
                    <a:gd name="T66" fmla="*/ 139432 w 1051"/>
                    <a:gd name="T67" fmla="*/ 181041 h 884"/>
                    <a:gd name="T68" fmla="*/ 139432 w 1051"/>
                    <a:gd name="T69" fmla="*/ 172290 h 884"/>
                    <a:gd name="T70" fmla="*/ 279411 w 1051"/>
                    <a:gd name="T71" fmla="*/ 32270 h 884"/>
                    <a:gd name="T72" fmla="*/ 413376 w 1051"/>
                    <a:gd name="T73" fmla="*/ 132909 h 884"/>
                    <a:gd name="T74" fmla="*/ 399159 w 1051"/>
                    <a:gd name="T75" fmla="*/ 131815 h 884"/>
                    <a:gd name="T76" fmla="*/ 290894 w 1051"/>
                    <a:gd name="T77" fmla="*/ 169555 h 884"/>
                    <a:gd name="T78" fmla="*/ 288160 w 1051"/>
                    <a:gd name="T79" fmla="*/ 191980 h 884"/>
                    <a:gd name="T80" fmla="*/ 310579 w 1051"/>
                    <a:gd name="T81" fmla="*/ 194715 h 884"/>
                    <a:gd name="T82" fmla="*/ 399159 w 1051"/>
                    <a:gd name="T83" fmla="*/ 164085 h 884"/>
                    <a:gd name="T84" fmla="*/ 433060 w 1051"/>
                    <a:gd name="T85" fmla="*/ 167914 h 884"/>
                    <a:gd name="T86" fmla="*/ 462587 w 1051"/>
                    <a:gd name="T87" fmla="*/ 178853 h 884"/>
                    <a:gd name="T88" fmla="*/ 465321 w 1051"/>
                    <a:gd name="T89" fmla="*/ 180494 h 884"/>
                    <a:gd name="T90" fmla="*/ 473523 w 1051"/>
                    <a:gd name="T91" fmla="*/ 184870 h 884"/>
                    <a:gd name="T92" fmla="*/ 476257 w 1051"/>
                    <a:gd name="T93" fmla="*/ 186510 h 884"/>
                    <a:gd name="T94" fmla="*/ 484459 w 1051"/>
                    <a:gd name="T95" fmla="*/ 192527 h 884"/>
                    <a:gd name="T96" fmla="*/ 485553 w 1051"/>
                    <a:gd name="T97" fmla="*/ 193074 h 884"/>
                    <a:gd name="T98" fmla="*/ 534217 w 1051"/>
                    <a:gd name="T99" fmla="*/ 258708 h 884"/>
                    <a:gd name="T100" fmla="*/ 534764 w 1051"/>
                    <a:gd name="T101" fmla="*/ 260349 h 884"/>
                    <a:gd name="T102" fmla="*/ 537498 w 1051"/>
                    <a:gd name="T103" fmla="*/ 269647 h 884"/>
                    <a:gd name="T104" fmla="*/ 538592 w 1051"/>
                    <a:gd name="T105" fmla="*/ 273476 h 884"/>
                    <a:gd name="T106" fmla="*/ 540232 w 1051"/>
                    <a:gd name="T107" fmla="*/ 281680 h 884"/>
                    <a:gd name="T108" fmla="*/ 541326 w 1051"/>
                    <a:gd name="T109" fmla="*/ 288243 h 884"/>
                    <a:gd name="T110" fmla="*/ 541872 w 1051"/>
                    <a:gd name="T111" fmla="*/ 294260 h 884"/>
                    <a:gd name="T112" fmla="*/ 542966 w 1051"/>
                    <a:gd name="T113" fmla="*/ 307387 h 884"/>
                    <a:gd name="T114" fmla="*/ 399159 w 1051"/>
                    <a:gd name="T115" fmla="*/ 451235 h 8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7" name="椭圆 61"/>
                <p:cNvSpPr>
                  <a:spLocks noChangeArrowheads="1"/>
                </p:cNvSpPr>
                <p:nvPr/>
              </p:nvSpPr>
              <p:spPr bwMode="auto">
                <a:xfrm>
                  <a:off x="-571" y="242"/>
                  <a:ext cx="824102" cy="822325"/>
                </a:xfrm>
                <a:prstGeom prst="ellipse">
                  <a:avLst/>
                </a:prstGeom>
                <a:noFill/>
                <a:ln w="15875">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01" name="组合 75"/>
          <p:cNvGrpSpPr>
            <a:grpSpLocks/>
          </p:cNvGrpSpPr>
          <p:nvPr/>
        </p:nvGrpSpPr>
        <p:grpSpPr bwMode="auto">
          <a:xfrm>
            <a:off x="3287713" y="1789113"/>
            <a:ext cx="2736850" cy="4127500"/>
            <a:chOff x="0" y="0"/>
            <a:chExt cx="2735895" cy="4127500"/>
          </a:xfrm>
        </p:grpSpPr>
        <p:grpSp>
          <p:nvGrpSpPr>
            <p:cNvPr id="18468" name="组合 18"/>
            <p:cNvGrpSpPr>
              <a:grpSpLocks/>
            </p:cNvGrpSpPr>
            <p:nvPr/>
          </p:nvGrpSpPr>
          <p:grpSpPr bwMode="auto">
            <a:xfrm>
              <a:off x="0" y="0"/>
              <a:ext cx="2735895" cy="4127500"/>
              <a:chOff x="0" y="0"/>
              <a:chExt cx="2735895" cy="4127500"/>
            </a:xfrm>
          </p:grpSpPr>
          <p:sp>
            <p:nvSpPr>
              <p:cNvPr id="18478" name="任意多边形 19"/>
              <p:cNvSpPr>
                <a:spLocks/>
              </p:cNvSpPr>
              <p:nvPr/>
            </p:nvSpPr>
            <p:spPr bwMode="auto">
              <a:xfrm>
                <a:off x="0" y="1074737"/>
                <a:ext cx="2735895" cy="3052763"/>
              </a:xfrm>
              <a:custGeom>
                <a:avLst/>
                <a:gdLst>
                  <a:gd name="T0" fmla="*/ 0 w 2735895"/>
                  <a:gd name="T1" fmla="*/ 0 h 3052049"/>
                  <a:gd name="T2" fmla="*/ 2735895 w 2735895"/>
                  <a:gd name="T3" fmla="*/ 0 h 3052049"/>
                  <a:gd name="T4" fmla="*/ 2735895 w 2735895"/>
                  <a:gd name="T5" fmla="*/ 2897684 h 3052049"/>
                  <a:gd name="T6" fmla="*/ 2580852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9" name="任意多边形 20"/>
              <p:cNvSpPr>
                <a:spLocks/>
              </p:cNvSpPr>
              <p:nvPr/>
            </p:nvSpPr>
            <p:spPr bwMode="auto">
              <a:xfrm>
                <a:off x="0" y="0"/>
                <a:ext cx="2735895" cy="1074737"/>
              </a:xfrm>
              <a:custGeom>
                <a:avLst/>
                <a:gdLst>
                  <a:gd name="T0" fmla="*/ 155043 w 2735895"/>
                  <a:gd name="T1" fmla="*/ 0 h 1075451"/>
                  <a:gd name="T2" fmla="*/ 2580852 w 2735895"/>
                  <a:gd name="T3" fmla="*/ 0 h 1075451"/>
                  <a:gd name="T4" fmla="*/ 2735895 w 2735895"/>
                  <a:gd name="T5" fmla="*/ 154940 h 1075451"/>
                  <a:gd name="T6" fmla="*/ 2735895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8469" name="组合 71"/>
            <p:cNvGrpSpPr>
              <a:grpSpLocks/>
            </p:cNvGrpSpPr>
            <p:nvPr/>
          </p:nvGrpSpPr>
          <p:grpSpPr bwMode="auto">
            <a:xfrm>
              <a:off x="1" y="106402"/>
              <a:ext cx="2735893" cy="3834166"/>
              <a:chOff x="0" y="0"/>
              <a:chExt cx="2735893" cy="3834166"/>
            </a:xfrm>
          </p:grpSpPr>
          <p:grpSp>
            <p:nvGrpSpPr>
              <p:cNvPr id="18470" name="组合 8"/>
              <p:cNvGrpSpPr>
                <a:grpSpLocks/>
              </p:cNvGrpSpPr>
              <p:nvPr/>
            </p:nvGrpSpPr>
            <p:grpSpPr bwMode="auto">
              <a:xfrm>
                <a:off x="781788" y="0"/>
                <a:ext cx="1017614" cy="1016161"/>
                <a:chOff x="0" y="0"/>
                <a:chExt cx="1017614" cy="1016161"/>
              </a:xfrm>
            </p:grpSpPr>
            <p:sp>
              <p:nvSpPr>
                <p:cNvPr id="18476" name="文本框 28"/>
                <p:cNvSpPr txBox="1">
                  <a:spLocks noChangeArrowheads="1"/>
                </p:cNvSpPr>
                <p:nvPr/>
              </p:nvSpPr>
              <p:spPr bwMode="auto">
                <a:xfrm>
                  <a:off x="28702"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02</a:t>
                  </a:r>
                  <a:endParaRPr lang="zh-CN" altLang="en-US" sz="5400" b="1">
                    <a:solidFill>
                      <a:srgbClr val="1E6991"/>
                    </a:solidFill>
                    <a:latin typeface="华文细黑" pitchFamily="2" charset="-122"/>
                    <a:ea typeface="华文细黑" pitchFamily="2" charset="-122"/>
                  </a:endParaRPr>
                </a:p>
              </p:txBody>
            </p:sp>
            <p:sp>
              <p:nvSpPr>
                <p:cNvPr id="18477" name="文本框 29"/>
                <p:cNvSpPr txBox="1">
                  <a:spLocks noChangeArrowheads="1"/>
                </p:cNvSpPr>
                <p:nvPr/>
              </p:nvSpPr>
              <p:spPr bwMode="auto">
                <a:xfrm>
                  <a:off x="0" y="0"/>
                  <a:ext cx="1017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TWO</a:t>
                  </a:r>
                  <a:endParaRPr lang="zh-CN" altLang="en-US" sz="1200">
                    <a:solidFill>
                      <a:srgbClr val="1E6991"/>
                    </a:solidFill>
                    <a:latin typeface="Arial" pitchFamily="34" charset="0"/>
                    <a:ea typeface="华文细黑" pitchFamily="2" charset="-122"/>
                  </a:endParaRPr>
                </a:p>
              </p:txBody>
            </p:sp>
          </p:grpSp>
          <p:pic>
            <p:nvPicPr>
              <p:cNvPr id="18471" name="文本框 4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349" y="1231733"/>
                <a:ext cx="2242545"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72" name="矩形 44"/>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18473" name="组合 66"/>
              <p:cNvGrpSpPr>
                <a:grpSpLocks/>
              </p:cNvGrpSpPr>
              <p:nvPr/>
            </p:nvGrpSpPr>
            <p:grpSpPr bwMode="auto">
              <a:xfrm>
                <a:off x="956465" y="3011206"/>
                <a:ext cx="822960" cy="822960"/>
                <a:chOff x="0" y="0"/>
                <a:chExt cx="822960" cy="822960"/>
              </a:xfrm>
            </p:grpSpPr>
            <p:pic>
              <p:nvPicPr>
                <p:cNvPr id="18474" name="组合 5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181" y="91999"/>
                  <a:ext cx="591106"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75" name="椭圆 62"/>
                <p:cNvSpPr>
                  <a:spLocks noChangeArrowheads="1"/>
                </p:cNvSpPr>
                <p:nvPr/>
              </p:nvSpPr>
              <p:spPr bwMode="auto">
                <a:xfrm>
                  <a:off x="462" y="242"/>
                  <a:ext cx="822038" cy="822325"/>
                </a:xfrm>
                <a:prstGeom prst="ellipse">
                  <a:avLst/>
                </a:prstGeom>
                <a:noFill/>
                <a:ln w="15875">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14" name="组合 76"/>
          <p:cNvGrpSpPr>
            <a:grpSpLocks/>
          </p:cNvGrpSpPr>
          <p:nvPr/>
        </p:nvGrpSpPr>
        <p:grpSpPr bwMode="auto">
          <a:xfrm>
            <a:off x="6167438" y="1789113"/>
            <a:ext cx="2736850" cy="4127500"/>
            <a:chOff x="0" y="0"/>
            <a:chExt cx="2735896" cy="4127500"/>
          </a:xfrm>
        </p:grpSpPr>
        <p:grpSp>
          <p:nvGrpSpPr>
            <p:cNvPr id="18456" name="组合 21"/>
            <p:cNvGrpSpPr>
              <a:grpSpLocks/>
            </p:cNvGrpSpPr>
            <p:nvPr/>
          </p:nvGrpSpPr>
          <p:grpSpPr bwMode="auto">
            <a:xfrm>
              <a:off x="1" y="0"/>
              <a:ext cx="2735895" cy="4127500"/>
              <a:chOff x="0" y="0"/>
              <a:chExt cx="2735895" cy="4127500"/>
            </a:xfrm>
          </p:grpSpPr>
          <p:sp>
            <p:nvSpPr>
              <p:cNvPr id="18466" name="任意多边形 22"/>
              <p:cNvSpPr>
                <a:spLocks/>
              </p:cNvSpPr>
              <p:nvPr/>
            </p:nvSpPr>
            <p:spPr bwMode="auto">
              <a:xfrm>
                <a:off x="-1" y="1074737"/>
                <a:ext cx="2735896" cy="3052763"/>
              </a:xfrm>
              <a:custGeom>
                <a:avLst/>
                <a:gdLst>
                  <a:gd name="T0" fmla="*/ 0 w 2735895"/>
                  <a:gd name="T1" fmla="*/ 0 h 3052049"/>
                  <a:gd name="T2" fmla="*/ 2735896 w 2735895"/>
                  <a:gd name="T3" fmla="*/ 0 h 3052049"/>
                  <a:gd name="T4" fmla="*/ 2735896 w 2735895"/>
                  <a:gd name="T5" fmla="*/ 2897684 h 3052049"/>
                  <a:gd name="T6" fmla="*/ 2580853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7" name="任意多边形 23"/>
              <p:cNvSpPr>
                <a:spLocks/>
              </p:cNvSpPr>
              <p:nvPr/>
            </p:nvSpPr>
            <p:spPr bwMode="auto">
              <a:xfrm>
                <a:off x="-1" y="0"/>
                <a:ext cx="2735896" cy="1074737"/>
              </a:xfrm>
              <a:custGeom>
                <a:avLst/>
                <a:gdLst>
                  <a:gd name="T0" fmla="*/ 155043 w 2735895"/>
                  <a:gd name="T1" fmla="*/ 0 h 1075451"/>
                  <a:gd name="T2" fmla="*/ 2580853 w 2735895"/>
                  <a:gd name="T3" fmla="*/ 0 h 1075451"/>
                  <a:gd name="T4" fmla="*/ 2735896 w 2735895"/>
                  <a:gd name="T5" fmla="*/ 154940 h 1075451"/>
                  <a:gd name="T6" fmla="*/ 2735896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8457" name="组合 72"/>
            <p:cNvGrpSpPr>
              <a:grpSpLocks/>
            </p:cNvGrpSpPr>
            <p:nvPr/>
          </p:nvGrpSpPr>
          <p:grpSpPr bwMode="auto">
            <a:xfrm>
              <a:off x="0" y="106402"/>
              <a:ext cx="2735893" cy="3834166"/>
              <a:chOff x="0" y="0"/>
              <a:chExt cx="2735893" cy="3834166"/>
            </a:xfrm>
          </p:grpSpPr>
          <p:grpSp>
            <p:nvGrpSpPr>
              <p:cNvPr id="18458" name="组合 39"/>
              <p:cNvGrpSpPr>
                <a:grpSpLocks/>
              </p:cNvGrpSpPr>
              <p:nvPr/>
            </p:nvGrpSpPr>
            <p:grpSpPr bwMode="auto">
              <a:xfrm>
                <a:off x="704439" y="0"/>
                <a:ext cx="1190979" cy="1016161"/>
                <a:chOff x="0" y="0"/>
                <a:chExt cx="1190979" cy="1016161"/>
              </a:xfrm>
            </p:grpSpPr>
            <p:sp>
              <p:nvSpPr>
                <p:cNvPr id="18464" name="文本框 37"/>
                <p:cNvSpPr txBox="1">
                  <a:spLocks noChangeArrowheads="1"/>
                </p:cNvSpPr>
                <p:nvPr/>
              </p:nvSpPr>
              <p:spPr bwMode="auto">
                <a:xfrm>
                  <a:off x="13030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03</a:t>
                  </a:r>
                  <a:endParaRPr lang="zh-CN" altLang="en-US" sz="5400" b="1">
                    <a:solidFill>
                      <a:srgbClr val="1E6991"/>
                    </a:solidFill>
                    <a:latin typeface="华文细黑" pitchFamily="2" charset="-122"/>
                    <a:ea typeface="华文细黑" pitchFamily="2" charset="-122"/>
                  </a:endParaRPr>
                </a:p>
              </p:txBody>
            </p:sp>
            <p:sp>
              <p:nvSpPr>
                <p:cNvPr id="18465" name="文本框 38"/>
                <p:cNvSpPr txBox="1">
                  <a:spLocks noChangeArrowheads="1"/>
                </p:cNvSpPr>
                <p:nvPr/>
              </p:nvSpPr>
              <p:spPr bwMode="auto">
                <a:xfrm>
                  <a:off x="0" y="0"/>
                  <a:ext cx="119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THREE</a:t>
                  </a:r>
                  <a:endParaRPr lang="zh-CN" altLang="en-US" sz="1200">
                    <a:solidFill>
                      <a:srgbClr val="1E6991"/>
                    </a:solidFill>
                    <a:latin typeface="Arial" pitchFamily="34" charset="0"/>
                    <a:ea typeface="华文细黑" pitchFamily="2" charset="-122"/>
                  </a:endParaRPr>
                </a:p>
              </p:txBody>
            </p:sp>
          </p:grpSp>
          <p:pic>
            <p:nvPicPr>
              <p:cNvPr id="18459" name="文本框 4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032" y="1231733"/>
                <a:ext cx="22364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0" name="矩形 46"/>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18461" name="组合 67"/>
              <p:cNvGrpSpPr>
                <a:grpSpLocks/>
              </p:cNvGrpSpPr>
              <p:nvPr/>
            </p:nvGrpSpPr>
            <p:grpSpPr bwMode="auto">
              <a:xfrm>
                <a:off x="956466" y="3011206"/>
                <a:ext cx="822960" cy="822960"/>
                <a:chOff x="0" y="0"/>
                <a:chExt cx="822960" cy="822960"/>
              </a:xfrm>
            </p:grpSpPr>
            <p:sp>
              <p:nvSpPr>
                <p:cNvPr id="18462" name="Freeform 11"/>
                <p:cNvSpPr>
                  <a:spLocks noEditPoints="1"/>
                </p:cNvSpPr>
                <p:nvPr/>
              </p:nvSpPr>
              <p:spPr bwMode="auto">
                <a:xfrm>
                  <a:off x="144375" y="130206"/>
                  <a:ext cx="563627" cy="607834"/>
                </a:xfrm>
                <a:custGeom>
                  <a:avLst/>
                  <a:gdLst>
                    <a:gd name="T0" fmla="*/ 561440 w 1031"/>
                    <a:gd name="T1" fmla="*/ 124642 h 1107"/>
                    <a:gd name="T2" fmla="*/ 559254 w 1031"/>
                    <a:gd name="T3" fmla="*/ 112562 h 1107"/>
                    <a:gd name="T4" fmla="*/ 358075 w 1031"/>
                    <a:gd name="T5" fmla="*/ 3844 h 1107"/>
                    <a:gd name="T6" fmla="*/ 205552 w 1031"/>
                    <a:gd name="T7" fmla="*/ 3844 h 1107"/>
                    <a:gd name="T8" fmla="*/ 4373 w 1031"/>
                    <a:gd name="T9" fmla="*/ 112562 h 1107"/>
                    <a:gd name="T10" fmla="*/ 1640 w 1031"/>
                    <a:gd name="T11" fmla="*/ 124642 h 1107"/>
                    <a:gd name="T12" fmla="*/ 1640 w 1031"/>
                    <a:gd name="T13" fmla="*/ 325057 h 1107"/>
                    <a:gd name="T14" fmla="*/ 4373 w 1031"/>
                    <a:gd name="T15" fmla="*/ 337136 h 1107"/>
                    <a:gd name="T16" fmla="*/ 74895 w 1031"/>
                    <a:gd name="T17" fmla="*/ 480996 h 1107"/>
                    <a:gd name="T18" fmla="*/ 273887 w 1031"/>
                    <a:gd name="T19" fmla="*/ 605638 h 1107"/>
                    <a:gd name="T20" fmla="*/ 289740 w 1031"/>
                    <a:gd name="T21" fmla="*/ 605638 h 1107"/>
                    <a:gd name="T22" fmla="*/ 488732 w 1031"/>
                    <a:gd name="T23" fmla="*/ 480996 h 1107"/>
                    <a:gd name="T24" fmla="*/ 559254 w 1031"/>
                    <a:gd name="T25" fmla="*/ 337136 h 1107"/>
                    <a:gd name="T26" fmla="*/ 561440 w 1031"/>
                    <a:gd name="T27" fmla="*/ 325057 h 1107"/>
                    <a:gd name="T28" fmla="*/ 281540 w 1031"/>
                    <a:gd name="T29" fmla="*/ 326155 h 1107"/>
                    <a:gd name="T30" fmla="*/ 281540 w 1031"/>
                    <a:gd name="T31" fmla="*/ 123543 h 1107"/>
                    <a:gd name="T32" fmla="*/ 281540 w 1031"/>
                    <a:gd name="T33" fmla="*/ 326155 h 1107"/>
                    <a:gd name="T34" fmla="*/ 542853 w 1031"/>
                    <a:gd name="T35" fmla="*/ 121896 h 1107"/>
                    <a:gd name="T36" fmla="*/ 293567 w 1031"/>
                    <a:gd name="T37" fmla="*/ 112013 h 1107"/>
                    <a:gd name="T38" fmla="*/ 196805 w 1031"/>
                    <a:gd name="T39" fmla="*/ 19218 h 1107"/>
                    <a:gd name="T40" fmla="*/ 92936 w 1031"/>
                    <a:gd name="T41" fmla="*/ 214142 h 1107"/>
                    <a:gd name="T42" fmla="*/ 196805 w 1031"/>
                    <a:gd name="T43" fmla="*/ 19218 h 1107"/>
                    <a:gd name="T44" fmla="*/ 269513 w 1031"/>
                    <a:gd name="T45" fmla="*/ 337686 h 1107"/>
                    <a:gd name="T46" fmla="*/ 20227 w 1031"/>
                    <a:gd name="T47" fmla="*/ 327802 h 1107"/>
                    <a:gd name="T48" fmla="*/ 456478 w 1031"/>
                    <a:gd name="T49" fmla="*/ 471662 h 1107"/>
                    <a:gd name="T50" fmla="*/ 107149 w 1031"/>
                    <a:gd name="T51" fmla="*/ 471662 h 1107"/>
                    <a:gd name="T52" fmla="*/ 190791 w 1031"/>
                    <a:gd name="T53" fmla="*/ 454640 h 1107"/>
                    <a:gd name="T54" fmla="*/ 281540 w 1031"/>
                    <a:gd name="T55" fmla="*/ 361296 h 1107"/>
                    <a:gd name="T56" fmla="*/ 372289 w 1031"/>
                    <a:gd name="T57" fmla="*/ 454640 h 1107"/>
                    <a:gd name="T58" fmla="*/ 456478 w 1031"/>
                    <a:gd name="T59" fmla="*/ 471662 h 1107"/>
                    <a:gd name="T60" fmla="*/ 293567 w 1031"/>
                    <a:gd name="T61" fmla="*/ 337686 h 1107"/>
                    <a:gd name="T62" fmla="*/ 542853 w 1031"/>
                    <a:gd name="T63" fmla="*/ 327802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3" name="椭圆 63"/>
                <p:cNvSpPr>
                  <a:spLocks noChangeArrowheads="1"/>
                </p:cNvSpPr>
                <p:nvPr/>
              </p:nvSpPr>
              <p:spPr bwMode="auto">
                <a:xfrm>
                  <a:off x="462" y="242"/>
                  <a:ext cx="822038" cy="822325"/>
                </a:xfrm>
                <a:prstGeom prst="ellipse">
                  <a:avLst/>
                </a:prstGeom>
                <a:noFill/>
                <a:ln w="15875">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grpSp>
        <p:nvGrpSpPr>
          <p:cNvPr id="20527" name="组合 77"/>
          <p:cNvGrpSpPr>
            <a:grpSpLocks/>
          </p:cNvGrpSpPr>
          <p:nvPr/>
        </p:nvGrpSpPr>
        <p:grpSpPr bwMode="auto">
          <a:xfrm>
            <a:off x="9048750" y="1789113"/>
            <a:ext cx="2735263" cy="4127500"/>
            <a:chOff x="0" y="0"/>
            <a:chExt cx="2735899" cy="4127500"/>
          </a:xfrm>
        </p:grpSpPr>
        <p:grpSp>
          <p:nvGrpSpPr>
            <p:cNvPr id="18444" name="组合 24"/>
            <p:cNvGrpSpPr>
              <a:grpSpLocks/>
            </p:cNvGrpSpPr>
            <p:nvPr/>
          </p:nvGrpSpPr>
          <p:grpSpPr bwMode="auto">
            <a:xfrm>
              <a:off x="4" y="0"/>
              <a:ext cx="2735895" cy="4127500"/>
              <a:chOff x="0" y="0"/>
              <a:chExt cx="2735895" cy="4127500"/>
            </a:xfrm>
          </p:grpSpPr>
          <p:sp>
            <p:nvSpPr>
              <p:cNvPr id="18454" name="任意多边形 25"/>
              <p:cNvSpPr>
                <a:spLocks/>
              </p:cNvSpPr>
              <p:nvPr/>
            </p:nvSpPr>
            <p:spPr bwMode="auto">
              <a:xfrm>
                <a:off x="-4" y="1074737"/>
                <a:ext cx="2735899" cy="3052763"/>
              </a:xfrm>
              <a:custGeom>
                <a:avLst/>
                <a:gdLst>
                  <a:gd name="T0" fmla="*/ 0 w 2735895"/>
                  <a:gd name="T1" fmla="*/ 0 h 3052049"/>
                  <a:gd name="T2" fmla="*/ 2735899 w 2735895"/>
                  <a:gd name="T3" fmla="*/ 0 h 3052049"/>
                  <a:gd name="T4" fmla="*/ 2735899 w 2735895"/>
                  <a:gd name="T5" fmla="*/ 2897684 h 3052049"/>
                  <a:gd name="T6" fmla="*/ 2580856 w 2735895"/>
                  <a:gd name="T7" fmla="*/ 3052763 h 3052049"/>
                  <a:gd name="T8" fmla="*/ 155043 w 2735895"/>
                  <a:gd name="T9" fmla="*/ 3052763 h 3052049"/>
                  <a:gd name="T10" fmla="*/ 0 w 2735895"/>
                  <a:gd name="T11" fmla="*/ 2897684 h 3052049"/>
                  <a:gd name="T12" fmla="*/ 0 w 2735895"/>
                  <a:gd name="T13" fmla="*/ 0 h 30520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3052049">
                    <a:moveTo>
                      <a:pt x="0" y="0"/>
                    </a:moveTo>
                    <a:lnTo>
                      <a:pt x="2735895" y="0"/>
                    </a:lnTo>
                    <a:lnTo>
                      <a:pt x="2735895" y="2897006"/>
                    </a:lnTo>
                    <a:cubicBezTo>
                      <a:pt x="2735895" y="2982634"/>
                      <a:pt x="2666480" y="3052049"/>
                      <a:pt x="2580852" y="3052049"/>
                    </a:cubicBezTo>
                    <a:lnTo>
                      <a:pt x="155043" y="3052049"/>
                    </a:lnTo>
                    <a:cubicBezTo>
                      <a:pt x="69415" y="3052049"/>
                      <a:pt x="0" y="2982634"/>
                      <a:pt x="0" y="2897006"/>
                    </a:cubicBezTo>
                    <a:lnTo>
                      <a:pt x="0" y="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5" name="任意多边形 26"/>
              <p:cNvSpPr>
                <a:spLocks/>
              </p:cNvSpPr>
              <p:nvPr/>
            </p:nvSpPr>
            <p:spPr bwMode="auto">
              <a:xfrm>
                <a:off x="-4" y="0"/>
                <a:ext cx="2735899" cy="1074737"/>
              </a:xfrm>
              <a:custGeom>
                <a:avLst/>
                <a:gdLst>
                  <a:gd name="T0" fmla="*/ 155043 w 2735895"/>
                  <a:gd name="T1" fmla="*/ 0 h 1075451"/>
                  <a:gd name="T2" fmla="*/ 2580856 w 2735895"/>
                  <a:gd name="T3" fmla="*/ 0 h 1075451"/>
                  <a:gd name="T4" fmla="*/ 2735899 w 2735895"/>
                  <a:gd name="T5" fmla="*/ 154940 h 1075451"/>
                  <a:gd name="T6" fmla="*/ 2735899 w 2735895"/>
                  <a:gd name="T7" fmla="*/ 1074737 h 1075451"/>
                  <a:gd name="T8" fmla="*/ 0 w 2735895"/>
                  <a:gd name="T9" fmla="*/ 1074737 h 1075451"/>
                  <a:gd name="T10" fmla="*/ 0 w 2735895"/>
                  <a:gd name="T11" fmla="*/ 154940 h 1075451"/>
                  <a:gd name="T12" fmla="*/ 155043 w 2735895"/>
                  <a:gd name="T13" fmla="*/ 0 h 1075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5895" h="1075451">
                    <a:moveTo>
                      <a:pt x="155043" y="0"/>
                    </a:moveTo>
                    <a:lnTo>
                      <a:pt x="2580852" y="0"/>
                    </a:lnTo>
                    <a:cubicBezTo>
                      <a:pt x="2666480" y="0"/>
                      <a:pt x="2735895" y="69415"/>
                      <a:pt x="2735895" y="155043"/>
                    </a:cubicBezTo>
                    <a:lnTo>
                      <a:pt x="2735895" y="1075451"/>
                    </a:lnTo>
                    <a:lnTo>
                      <a:pt x="0" y="1075451"/>
                    </a:lnTo>
                    <a:lnTo>
                      <a:pt x="0" y="155043"/>
                    </a:lnTo>
                    <a:cubicBezTo>
                      <a:pt x="0" y="69415"/>
                      <a:pt x="69415" y="0"/>
                      <a:pt x="155043"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8445" name="组合 73"/>
            <p:cNvGrpSpPr>
              <a:grpSpLocks/>
            </p:cNvGrpSpPr>
            <p:nvPr/>
          </p:nvGrpSpPr>
          <p:grpSpPr bwMode="auto">
            <a:xfrm>
              <a:off x="0" y="106402"/>
              <a:ext cx="2735893" cy="3834166"/>
              <a:chOff x="0" y="0"/>
              <a:chExt cx="2735893" cy="3834166"/>
            </a:xfrm>
          </p:grpSpPr>
          <p:grpSp>
            <p:nvGrpSpPr>
              <p:cNvPr id="18446" name="组合 40"/>
              <p:cNvGrpSpPr>
                <a:grpSpLocks/>
              </p:cNvGrpSpPr>
              <p:nvPr/>
            </p:nvGrpSpPr>
            <p:grpSpPr bwMode="auto">
              <a:xfrm>
                <a:off x="800456" y="0"/>
                <a:ext cx="1134989" cy="1016161"/>
                <a:chOff x="0" y="0"/>
                <a:chExt cx="1134989" cy="1016161"/>
              </a:xfrm>
            </p:grpSpPr>
            <p:sp>
              <p:nvSpPr>
                <p:cNvPr id="18452" name="文本框 31"/>
                <p:cNvSpPr txBox="1">
                  <a:spLocks noChangeArrowheads="1"/>
                </p:cNvSpPr>
                <p:nvPr/>
              </p:nvSpPr>
              <p:spPr bwMode="auto">
                <a:xfrm>
                  <a:off x="57731" y="92831"/>
                  <a:ext cx="9602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5400" b="1">
                      <a:solidFill>
                        <a:srgbClr val="1E6991"/>
                      </a:solidFill>
                      <a:latin typeface="华文细黑" pitchFamily="2" charset="-122"/>
                      <a:ea typeface="华文细黑" pitchFamily="2" charset="-122"/>
                    </a:rPr>
                    <a:t>04</a:t>
                  </a:r>
                  <a:endParaRPr lang="zh-CN" altLang="en-US" sz="5400" b="1">
                    <a:solidFill>
                      <a:srgbClr val="1E6991"/>
                    </a:solidFill>
                    <a:latin typeface="华文细黑" pitchFamily="2" charset="-122"/>
                    <a:ea typeface="华文细黑" pitchFamily="2" charset="-122"/>
                  </a:endParaRPr>
                </a:p>
              </p:txBody>
            </p:sp>
            <p:sp>
              <p:nvSpPr>
                <p:cNvPr id="18453" name="文本框 32"/>
                <p:cNvSpPr txBox="1">
                  <a:spLocks noChangeArrowheads="1"/>
                </p:cNvSpPr>
                <p:nvPr/>
              </p:nvSpPr>
              <p:spPr bwMode="auto">
                <a:xfrm>
                  <a:off x="0" y="0"/>
                  <a:ext cx="11349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200">
                      <a:solidFill>
                        <a:srgbClr val="1E6991"/>
                      </a:solidFill>
                      <a:latin typeface="Arial" pitchFamily="34" charset="0"/>
                      <a:ea typeface="华文细黑" pitchFamily="2" charset="-122"/>
                    </a:rPr>
                    <a:t>PART FOUR</a:t>
                  </a:r>
                  <a:endParaRPr lang="zh-CN" altLang="en-US" sz="1200">
                    <a:solidFill>
                      <a:srgbClr val="1E6991"/>
                    </a:solidFill>
                    <a:latin typeface="Arial" pitchFamily="34" charset="0"/>
                    <a:ea typeface="华文细黑" pitchFamily="2" charset="-122"/>
                  </a:endParaRPr>
                </a:p>
              </p:txBody>
            </p:sp>
          </p:grpSp>
          <p:pic>
            <p:nvPicPr>
              <p:cNvPr id="18447" name="文本框 4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8195" y="1231733"/>
                <a:ext cx="2237752" cy="49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矩形 48"/>
              <p:cNvSpPr>
                <a:spLocks noChangeArrowheads="1"/>
              </p:cNvSpPr>
              <p:nvPr/>
            </p:nvSpPr>
            <p:spPr bwMode="auto">
              <a:xfrm>
                <a:off x="0" y="1684905"/>
                <a:ext cx="27358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1E699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rgbClr val="1E6991"/>
                  </a:solidFill>
                  <a:latin typeface="Arial" pitchFamily="34" charset="0"/>
                </a:endParaRPr>
              </a:p>
            </p:txBody>
          </p:sp>
          <p:grpSp>
            <p:nvGrpSpPr>
              <p:cNvPr id="18449" name="组合 68"/>
              <p:cNvGrpSpPr>
                <a:grpSpLocks/>
              </p:cNvGrpSpPr>
              <p:nvPr/>
            </p:nvGrpSpPr>
            <p:grpSpPr bwMode="auto">
              <a:xfrm>
                <a:off x="956466" y="3011206"/>
                <a:ext cx="822960" cy="822960"/>
                <a:chOff x="0" y="0"/>
                <a:chExt cx="822960" cy="822960"/>
              </a:xfrm>
            </p:grpSpPr>
            <p:pic>
              <p:nvPicPr>
                <p:cNvPr id="18450" name="组合 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782" y="122479"/>
                  <a:ext cx="573157" cy="57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51" name="椭圆 64"/>
                <p:cNvSpPr>
                  <a:spLocks noChangeArrowheads="1"/>
                </p:cNvSpPr>
                <p:nvPr/>
              </p:nvSpPr>
              <p:spPr bwMode="auto">
                <a:xfrm>
                  <a:off x="-569" y="242"/>
                  <a:ext cx="824104" cy="822325"/>
                </a:xfrm>
                <a:prstGeom prst="ellipse">
                  <a:avLst/>
                </a:prstGeom>
                <a:noFill/>
                <a:ln w="15875">
                  <a:solidFill>
                    <a:srgbClr val="1E699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fade">
                                      <p:cBhvr>
                                        <p:cTn id="7" dur="750"/>
                                        <p:tgtEl>
                                          <p:spTgt spid="20488"/>
                                        </p:tgtEl>
                                      </p:cBhvr>
                                    </p:animEffect>
                                    <p:anim calcmode="lin" valueType="num">
                                      <p:cBhvr>
                                        <p:cTn id="8" dur="750" fill="hold"/>
                                        <p:tgtEl>
                                          <p:spTgt spid="20488"/>
                                        </p:tgtEl>
                                        <p:attrNameLst>
                                          <p:attrName>ppt_x</p:attrName>
                                        </p:attrNameLst>
                                      </p:cBhvr>
                                      <p:tavLst>
                                        <p:tav tm="0">
                                          <p:val>
                                            <p:strVal val="#ppt_x"/>
                                          </p:val>
                                        </p:tav>
                                        <p:tav tm="100000">
                                          <p:val>
                                            <p:strVal val="#ppt_x"/>
                                          </p:val>
                                        </p:tav>
                                      </p:tavLst>
                                    </p:anim>
                                    <p:anim calcmode="lin" valueType="num">
                                      <p:cBhvr>
                                        <p:cTn id="9" dur="750" fill="hold"/>
                                        <p:tgtEl>
                                          <p:spTgt spid="2048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20501"/>
                                        </p:tgtEl>
                                        <p:attrNameLst>
                                          <p:attrName>style.visibility</p:attrName>
                                        </p:attrNameLst>
                                      </p:cBhvr>
                                      <p:to>
                                        <p:strVal val="visible"/>
                                      </p:to>
                                    </p:set>
                                    <p:animEffect transition="in" filter="fade">
                                      <p:cBhvr>
                                        <p:cTn id="12" dur="750"/>
                                        <p:tgtEl>
                                          <p:spTgt spid="20501"/>
                                        </p:tgtEl>
                                      </p:cBhvr>
                                    </p:animEffect>
                                    <p:anim calcmode="lin" valueType="num">
                                      <p:cBhvr>
                                        <p:cTn id="13" dur="750" fill="hold"/>
                                        <p:tgtEl>
                                          <p:spTgt spid="20501"/>
                                        </p:tgtEl>
                                        <p:attrNameLst>
                                          <p:attrName>ppt_x</p:attrName>
                                        </p:attrNameLst>
                                      </p:cBhvr>
                                      <p:tavLst>
                                        <p:tav tm="0">
                                          <p:val>
                                            <p:strVal val="#ppt_x"/>
                                          </p:val>
                                        </p:tav>
                                        <p:tav tm="100000">
                                          <p:val>
                                            <p:strVal val="#ppt_x"/>
                                          </p:val>
                                        </p:tav>
                                      </p:tavLst>
                                    </p:anim>
                                    <p:anim calcmode="lin" valueType="num">
                                      <p:cBhvr>
                                        <p:cTn id="14" dur="750" fill="hold"/>
                                        <p:tgtEl>
                                          <p:spTgt spid="2050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20514"/>
                                        </p:tgtEl>
                                        <p:attrNameLst>
                                          <p:attrName>style.visibility</p:attrName>
                                        </p:attrNameLst>
                                      </p:cBhvr>
                                      <p:to>
                                        <p:strVal val="visible"/>
                                      </p:to>
                                    </p:set>
                                    <p:animEffect transition="in" filter="fade">
                                      <p:cBhvr>
                                        <p:cTn id="17" dur="750"/>
                                        <p:tgtEl>
                                          <p:spTgt spid="20514"/>
                                        </p:tgtEl>
                                      </p:cBhvr>
                                    </p:animEffect>
                                    <p:anim calcmode="lin" valueType="num">
                                      <p:cBhvr>
                                        <p:cTn id="18" dur="750" fill="hold"/>
                                        <p:tgtEl>
                                          <p:spTgt spid="20514"/>
                                        </p:tgtEl>
                                        <p:attrNameLst>
                                          <p:attrName>ppt_x</p:attrName>
                                        </p:attrNameLst>
                                      </p:cBhvr>
                                      <p:tavLst>
                                        <p:tav tm="0">
                                          <p:val>
                                            <p:strVal val="#ppt_x"/>
                                          </p:val>
                                        </p:tav>
                                        <p:tav tm="100000">
                                          <p:val>
                                            <p:strVal val="#ppt_x"/>
                                          </p:val>
                                        </p:tav>
                                      </p:tavLst>
                                    </p:anim>
                                    <p:anim calcmode="lin" valueType="num">
                                      <p:cBhvr>
                                        <p:cTn id="19" dur="750" fill="hold"/>
                                        <p:tgtEl>
                                          <p:spTgt spid="205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20527"/>
                                        </p:tgtEl>
                                        <p:attrNameLst>
                                          <p:attrName>style.visibility</p:attrName>
                                        </p:attrNameLst>
                                      </p:cBhvr>
                                      <p:to>
                                        <p:strVal val="visible"/>
                                      </p:to>
                                    </p:set>
                                    <p:animEffect transition="in" filter="fade">
                                      <p:cBhvr>
                                        <p:cTn id="22" dur="750"/>
                                        <p:tgtEl>
                                          <p:spTgt spid="20527"/>
                                        </p:tgtEl>
                                      </p:cBhvr>
                                    </p:animEffect>
                                    <p:anim calcmode="lin" valueType="num">
                                      <p:cBhvr>
                                        <p:cTn id="23" dur="750" fill="hold"/>
                                        <p:tgtEl>
                                          <p:spTgt spid="20527"/>
                                        </p:tgtEl>
                                        <p:attrNameLst>
                                          <p:attrName>ppt_x</p:attrName>
                                        </p:attrNameLst>
                                      </p:cBhvr>
                                      <p:tavLst>
                                        <p:tav tm="0">
                                          <p:val>
                                            <p:strVal val="#ppt_x"/>
                                          </p:val>
                                        </p:tav>
                                        <p:tav tm="100000">
                                          <p:val>
                                            <p:strVal val="#ppt_x"/>
                                          </p:val>
                                        </p:tav>
                                      </p:tavLst>
                                    </p:anim>
                                    <p:anim calcmode="lin" valueType="num">
                                      <p:cBhvr>
                                        <p:cTn id="24" dur="750" fill="hold"/>
                                        <p:tgtEl>
                                          <p:spTgt spid="20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9458" name="组合 40"/>
          <p:cNvGrpSpPr>
            <a:grpSpLocks/>
          </p:cNvGrpSpPr>
          <p:nvPr/>
        </p:nvGrpSpPr>
        <p:grpSpPr bwMode="auto">
          <a:xfrm>
            <a:off x="-136525" y="474663"/>
            <a:ext cx="12411075" cy="5784850"/>
            <a:chOff x="0" y="0"/>
            <a:chExt cx="12410868" cy="5784745"/>
          </a:xfrm>
        </p:grpSpPr>
        <p:sp>
          <p:nvSpPr>
            <p:cNvPr id="1947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78"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79"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8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1"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8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83"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19459"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60" name="矩形 21"/>
          <p:cNvSpPr>
            <a:spLocks noChangeArrowheads="1"/>
          </p:cNvSpPr>
          <p:nvPr/>
        </p:nvSpPr>
        <p:spPr bwMode="auto">
          <a:xfrm>
            <a:off x="0" y="2066925"/>
            <a:ext cx="12192000" cy="2949575"/>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61"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463"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9464"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19465" name="直接连接符 30"/>
          <p:cNvCxnSpPr>
            <a:cxnSpLocks noChangeShapeType="1"/>
          </p:cNvCxnSpPr>
          <p:nvPr/>
        </p:nvCxnSpPr>
        <p:spPr bwMode="auto">
          <a:xfrm>
            <a:off x="0" y="2066925"/>
            <a:ext cx="121920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19466" name="直接连接符 31"/>
          <p:cNvCxnSpPr>
            <a:cxnSpLocks noChangeShapeType="1"/>
          </p:cNvCxnSpPr>
          <p:nvPr/>
        </p:nvCxnSpPr>
        <p:spPr bwMode="auto">
          <a:xfrm>
            <a:off x="0" y="5016500"/>
            <a:ext cx="121920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grpSp>
        <p:nvGrpSpPr>
          <p:cNvPr id="21522" name="组合 5"/>
          <p:cNvGrpSpPr>
            <a:grpSpLocks/>
          </p:cNvGrpSpPr>
          <p:nvPr/>
        </p:nvGrpSpPr>
        <p:grpSpPr bwMode="auto">
          <a:xfrm>
            <a:off x="0" y="2414588"/>
            <a:ext cx="12192000" cy="1479550"/>
            <a:chOff x="0" y="0"/>
            <a:chExt cx="12192000" cy="1480457"/>
          </a:xfrm>
        </p:grpSpPr>
        <p:sp>
          <p:nvSpPr>
            <p:cNvPr id="19474"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9475" name="直接连接符 48"/>
            <p:cNvCxnSpPr>
              <a:cxnSpLocks noChangeShapeType="1"/>
            </p:cNvCxnSpPr>
            <p:nvPr/>
          </p:nvCxnSpPr>
          <p:spPr bwMode="auto">
            <a:xfrm>
              <a:off x="0" y="733875"/>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19476" name="直接连接符 49"/>
            <p:cNvCxnSpPr>
              <a:cxnSpLocks noChangeShapeType="1"/>
            </p:cNvCxnSpPr>
            <p:nvPr/>
          </p:nvCxnSpPr>
          <p:spPr bwMode="auto">
            <a:xfrm>
              <a:off x="6838950" y="733875"/>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grpSp>
      <p:grpSp>
        <p:nvGrpSpPr>
          <p:cNvPr id="21526" name="组合 74"/>
          <p:cNvGrpSpPr>
            <a:grpSpLocks/>
          </p:cNvGrpSpPr>
          <p:nvPr/>
        </p:nvGrpSpPr>
        <p:grpSpPr bwMode="auto">
          <a:xfrm>
            <a:off x="5475288" y="2524125"/>
            <a:ext cx="1247775" cy="1249363"/>
            <a:chOff x="0" y="0"/>
            <a:chExt cx="1248318" cy="1248318"/>
          </a:xfrm>
        </p:grpSpPr>
        <p:sp>
          <p:nvSpPr>
            <p:cNvPr id="19472"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947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21529" name="组合 4"/>
          <p:cNvGrpSpPr>
            <a:grpSpLocks/>
          </p:cNvGrpSpPr>
          <p:nvPr/>
        </p:nvGrpSpPr>
        <p:grpSpPr bwMode="auto">
          <a:xfrm>
            <a:off x="4976813" y="3844925"/>
            <a:ext cx="2260600" cy="887413"/>
            <a:chOff x="0" y="0"/>
            <a:chExt cx="2261776" cy="887718"/>
          </a:xfrm>
        </p:grpSpPr>
        <p:sp>
          <p:nvSpPr>
            <p:cNvPr id="1947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1947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21526"/>
                                        </p:tgtEl>
                                        <p:attrNameLst>
                                          <p:attrName>style.visibility</p:attrName>
                                        </p:attrNameLst>
                                      </p:cBhvr>
                                      <p:to>
                                        <p:strVal val="visible"/>
                                      </p:to>
                                    </p:set>
                                    <p:anim calcmode="lin" valueType="num">
                                      <p:cBhvr>
                                        <p:cTn id="7" dur="500" fill="hold"/>
                                        <p:tgtEl>
                                          <p:spTgt spid="21526"/>
                                        </p:tgtEl>
                                        <p:attrNameLst>
                                          <p:attrName>ppt_w</p:attrName>
                                        </p:attrNameLst>
                                      </p:cBhvr>
                                      <p:tavLst>
                                        <p:tav tm="0">
                                          <p:val>
                                            <p:fltVal val="0"/>
                                          </p:val>
                                        </p:tav>
                                        <p:tav tm="100000">
                                          <p:val>
                                            <p:strVal val="#ppt_w"/>
                                          </p:val>
                                        </p:tav>
                                      </p:tavLst>
                                    </p:anim>
                                    <p:anim calcmode="lin" valueType="num">
                                      <p:cBhvr>
                                        <p:cTn id="8" dur="500" fill="hold"/>
                                        <p:tgtEl>
                                          <p:spTgt spid="2152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21529"/>
                                        </p:tgtEl>
                                        <p:attrNameLst>
                                          <p:attrName>style.visibility</p:attrName>
                                        </p:attrNameLst>
                                      </p:cBhvr>
                                      <p:to>
                                        <p:strVal val="visible"/>
                                      </p:to>
                                    </p:set>
                                    <p:anim calcmode="lin" valueType="num">
                                      <p:cBhvr additive="base">
                                        <p:cTn id="11" dur="500"/>
                                        <p:tgtEl>
                                          <p:spTgt spid="21529"/>
                                        </p:tgtEl>
                                        <p:attrNameLst>
                                          <p:attrName>ppt_y</p:attrName>
                                        </p:attrNameLst>
                                      </p:cBhvr>
                                      <p:tavLst>
                                        <p:tav tm="0">
                                          <p:val>
                                            <p:strVal val="#ppt_y-#ppt_h*1.125000"/>
                                          </p:val>
                                        </p:tav>
                                        <p:tav tm="100000">
                                          <p:val>
                                            <p:strVal val="#ppt_y"/>
                                          </p:val>
                                        </p:tav>
                                      </p:tavLst>
                                    </p:anim>
                                    <p:animEffect transition="in" filter="wipe(down)">
                                      <p:cBhvr>
                                        <p:cTn id="12" dur="500"/>
                                        <p:tgtEl>
                                          <p:spTgt spid="2152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21522"/>
                                        </p:tgtEl>
                                        <p:attrNameLst>
                                          <p:attrName>style.visibility</p:attrName>
                                        </p:attrNameLst>
                                      </p:cBhvr>
                                      <p:to>
                                        <p:strVal val="visible"/>
                                      </p:to>
                                    </p:set>
                                    <p:animEffect transition="in" filter="barn(outVertical)">
                                      <p:cBhvr>
                                        <p:cTn id="16"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4"/>
          <p:cNvSpPr>
            <a:spLocks noChangeArrowheads="1"/>
          </p:cNvSpPr>
          <p:nvPr/>
        </p:nvSpPr>
        <p:spPr bwMode="auto">
          <a:xfrm>
            <a:off x="0" y="5105400"/>
            <a:ext cx="12192000" cy="1752600"/>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0483"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0485"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20486"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0487"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20488"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组合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438" y="2060575"/>
            <a:ext cx="6207125"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8" name="组合 33"/>
          <p:cNvGrpSpPr>
            <a:grpSpLocks/>
          </p:cNvGrpSpPr>
          <p:nvPr/>
        </p:nvGrpSpPr>
        <p:grpSpPr bwMode="auto">
          <a:xfrm>
            <a:off x="422275" y="3148013"/>
            <a:ext cx="619125" cy="619125"/>
            <a:chOff x="0" y="0"/>
            <a:chExt cx="619264" cy="619264"/>
          </a:xfrm>
        </p:grpSpPr>
        <p:sp>
          <p:nvSpPr>
            <p:cNvPr id="20508" name="椭圆 16"/>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0509" name="Freeform 11"/>
            <p:cNvSpPr>
              <a:spLocks noEditPoints="1"/>
            </p:cNvSpPr>
            <p:nvPr/>
          </p:nvSpPr>
          <p:spPr bwMode="auto">
            <a:xfrm>
              <a:off x="117160" y="171096"/>
              <a:ext cx="384943" cy="325195"/>
            </a:xfrm>
            <a:custGeom>
              <a:avLst/>
              <a:gdLst>
                <a:gd name="T0" fmla="*/ 383450 w 1031"/>
                <a:gd name="T1" fmla="*/ 66684 h 1107"/>
                <a:gd name="T2" fmla="*/ 381956 w 1031"/>
                <a:gd name="T3" fmla="*/ 60221 h 1107"/>
                <a:gd name="T4" fmla="*/ 244556 w 1031"/>
                <a:gd name="T5" fmla="*/ 2056 h 1107"/>
                <a:gd name="T6" fmla="*/ 140387 w 1031"/>
                <a:gd name="T7" fmla="*/ 2056 h 1107"/>
                <a:gd name="T8" fmla="*/ 2987 w 1031"/>
                <a:gd name="T9" fmla="*/ 60221 h 1107"/>
                <a:gd name="T10" fmla="*/ 1120 w 1031"/>
                <a:gd name="T11" fmla="*/ 66684 h 1107"/>
                <a:gd name="T12" fmla="*/ 1120 w 1031"/>
                <a:gd name="T13" fmla="*/ 173907 h 1107"/>
                <a:gd name="T14" fmla="*/ 2987 w 1031"/>
                <a:gd name="T15" fmla="*/ 180370 h 1107"/>
                <a:gd name="T16" fmla="*/ 51151 w 1031"/>
                <a:gd name="T17" fmla="*/ 257336 h 1107"/>
                <a:gd name="T18" fmla="*/ 187058 w 1031"/>
                <a:gd name="T19" fmla="*/ 324020 h 1107"/>
                <a:gd name="T20" fmla="*/ 197885 w 1031"/>
                <a:gd name="T21" fmla="*/ 324020 h 1107"/>
                <a:gd name="T22" fmla="*/ 333792 w 1031"/>
                <a:gd name="T23" fmla="*/ 257336 h 1107"/>
                <a:gd name="T24" fmla="*/ 381956 w 1031"/>
                <a:gd name="T25" fmla="*/ 180370 h 1107"/>
                <a:gd name="T26" fmla="*/ 383450 w 1031"/>
                <a:gd name="T27" fmla="*/ 173907 h 1107"/>
                <a:gd name="T28" fmla="*/ 192285 w 1031"/>
                <a:gd name="T29" fmla="*/ 174495 h 1107"/>
                <a:gd name="T30" fmla="*/ 192285 w 1031"/>
                <a:gd name="T31" fmla="*/ 66097 h 1107"/>
                <a:gd name="T32" fmla="*/ 192285 w 1031"/>
                <a:gd name="T33" fmla="*/ 174495 h 1107"/>
                <a:gd name="T34" fmla="*/ 370755 w 1031"/>
                <a:gd name="T35" fmla="*/ 65215 h 1107"/>
                <a:gd name="T36" fmla="*/ 200499 w 1031"/>
                <a:gd name="T37" fmla="*/ 59928 h 1107"/>
                <a:gd name="T38" fmla="*/ 134413 w 1031"/>
                <a:gd name="T39" fmla="*/ 10282 h 1107"/>
                <a:gd name="T40" fmla="*/ 63473 w 1031"/>
                <a:gd name="T41" fmla="*/ 114567 h 1107"/>
                <a:gd name="T42" fmla="*/ 134413 w 1031"/>
                <a:gd name="T43" fmla="*/ 10282 h 1107"/>
                <a:gd name="T44" fmla="*/ 184071 w 1031"/>
                <a:gd name="T45" fmla="*/ 180664 h 1107"/>
                <a:gd name="T46" fmla="*/ 13815 w 1031"/>
                <a:gd name="T47" fmla="*/ 175376 h 1107"/>
                <a:gd name="T48" fmla="*/ 311763 w 1031"/>
                <a:gd name="T49" fmla="*/ 252342 h 1107"/>
                <a:gd name="T50" fmla="*/ 73180 w 1031"/>
                <a:gd name="T51" fmla="*/ 252342 h 1107"/>
                <a:gd name="T52" fmla="*/ 130306 w 1031"/>
                <a:gd name="T53" fmla="*/ 243235 h 1107"/>
                <a:gd name="T54" fmla="*/ 192285 w 1031"/>
                <a:gd name="T55" fmla="*/ 193296 h 1107"/>
                <a:gd name="T56" fmla="*/ 254264 w 1031"/>
                <a:gd name="T57" fmla="*/ 243235 h 1107"/>
                <a:gd name="T58" fmla="*/ 311763 w 1031"/>
                <a:gd name="T59" fmla="*/ 252342 h 1107"/>
                <a:gd name="T60" fmla="*/ 200499 w 1031"/>
                <a:gd name="T61" fmla="*/ 180664 h 1107"/>
                <a:gd name="T62" fmla="*/ 370755 w 1031"/>
                <a:gd name="T63" fmla="*/ 175376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541" name="组合 34"/>
          <p:cNvGrpSpPr>
            <a:grpSpLocks/>
          </p:cNvGrpSpPr>
          <p:nvPr/>
        </p:nvGrpSpPr>
        <p:grpSpPr bwMode="auto">
          <a:xfrm>
            <a:off x="422275" y="1768475"/>
            <a:ext cx="619125" cy="619125"/>
            <a:chOff x="0" y="0"/>
            <a:chExt cx="619264" cy="619264"/>
          </a:xfrm>
        </p:grpSpPr>
        <p:sp>
          <p:nvSpPr>
            <p:cNvPr id="20506" name="椭圆 5"/>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0507" name="组合 2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101" y="96923"/>
              <a:ext cx="402426" cy="384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4" name="组合 13"/>
          <p:cNvGrpSpPr>
            <a:grpSpLocks/>
          </p:cNvGrpSpPr>
          <p:nvPr/>
        </p:nvGrpSpPr>
        <p:grpSpPr bwMode="auto">
          <a:xfrm>
            <a:off x="8966200" y="1768475"/>
            <a:ext cx="619125" cy="619125"/>
            <a:chOff x="0" y="0"/>
            <a:chExt cx="619264" cy="619264"/>
          </a:xfrm>
        </p:grpSpPr>
        <p:sp>
          <p:nvSpPr>
            <p:cNvPr id="20504" name="椭圆 17"/>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0505" name="组合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158" y="133507"/>
              <a:ext cx="347550" cy="34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47" name="组合 10"/>
          <p:cNvGrpSpPr>
            <a:grpSpLocks/>
          </p:cNvGrpSpPr>
          <p:nvPr/>
        </p:nvGrpSpPr>
        <p:grpSpPr bwMode="auto">
          <a:xfrm>
            <a:off x="8966200" y="3148013"/>
            <a:ext cx="619125" cy="619125"/>
            <a:chOff x="0" y="0"/>
            <a:chExt cx="619264" cy="619264"/>
          </a:xfrm>
        </p:grpSpPr>
        <p:sp>
          <p:nvSpPr>
            <p:cNvPr id="20502" name="椭圆 18"/>
            <p:cNvSpPr>
              <a:spLocks noChangeArrowheads="1"/>
            </p:cNvSpPr>
            <p:nvPr/>
          </p:nvSpPr>
          <p:spPr bwMode="auto">
            <a:xfrm>
              <a:off x="0" y="0"/>
              <a:ext cx="619264" cy="619264"/>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20503" name="组合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69" y="162151"/>
              <a:ext cx="396329" cy="3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50" name="文本框 35"/>
          <p:cNvSpPr txBox="1">
            <a:spLocks noChangeArrowheads="1"/>
          </p:cNvSpPr>
          <p:nvPr/>
        </p:nvSpPr>
        <p:spPr bwMode="auto">
          <a:xfrm>
            <a:off x="1101725" y="17494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1" name="矩形 36"/>
          <p:cNvSpPr>
            <a:spLocks noChangeArrowheads="1"/>
          </p:cNvSpPr>
          <p:nvPr/>
        </p:nvSpPr>
        <p:spPr bwMode="auto">
          <a:xfrm>
            <a:off x="1101725"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2" name="文本框 39"/>
          <p:cNvSpPr txBox="1">
            <a:spLocks noChangeArrowheads="1"/>
          </p:cNvSpPr>
          <p:nvPr/>
        </p:nvSpPr>
        <p:spPr bwMode="auto">
          <a:xfrm>
            <a:off x="1101725" y="3125788"/>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3" name="矩形 40"/>
          <p:cNvSpPr>
            <a:spLocks noChangeArrowheads="1"/>
          </p:cNvSpPr>
          <p:nvPr/>
        </p:nvSpPr>
        <p:spPr bwMode="auto">
          <a:xfrm>
            <a:off x="1101725"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4" name="文本框 42"/>
          <p:cNvSpPr txBox="1">
            <a:spLocks noChangeArrowheads="1"/>
          </p:cNvSpPr>
          <p:nvPr/>
        </p:nvSpPr>
        <p:spPr bwMode="auto">
          <a:xfrm>
            <a:off x="9704388" y="1749425"/>
            <a:ext cx="223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5" name="矩形 43"/>
          <p:cNvSpPr>
            <a:spLocks noChangeArrowheads="1"/>
          </p:cNvSpPr>
          <p:nvPr/>
        </p:nvSpPr>
        <p:spPr bwMode="auto">
          <a:xfrm>
            <a:off x="9704388" y="2093913"/>
            <a:ext cx="217805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
        <p:nvSpPr>
          <p:cNvPr id="22556" name="文本框 45"/>
          <p:cNvSpPr txBox="1">
            <a:spLocks noChangeArrowheads="1"/>
          </p:cNvSpPr>
          <p:nvPr/>
        </p:nvSpPr>
        <p:spPr bwMode="auto">
          <a:xfrm>
            <a:off x="9704388" y="3125788"/>
            <a:ext cx="2238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b="1">
                <a:solidFill>
                  <a:schemeClr val="bg1"/>
                </a:solidFill>
                <a:latin typeface="Arial" pitchFamily="34" charset="0"/>
                <a:cs typeface="Arial" pitchFamily="34" charset="0"/>
              </a:rPr>
              <a:t>ADD YOUR TITLE</a:t>
            </a:r>
            <a:endParaRPr lang="zh-CN" altLang="en-US" b="1">
              <a:solidFill>
                <a:schemeClr val="bg1"/>
              </a:solidFill>
              <a:latin typeface="Arial" pitchFamily="34" charset="0"/>
              <a:cs typeface="Arial" pitchFamily="34" charset="0"/>
            </a:endParaRPr>
          </a:p>
        </p:txBody>
      </p:sp>
      <p:sp>
        <p:nvSpPr>
          <p:cNvPr id="22557" name="矩形 46"/>
          <p:cNvSpPr>
            <a:spLocks noChangeArrowheads="1"/>
          </p:cNvSpPr>
          <p:nvPr/>
        </p:nvSpPr>
        <p:spPr bwMode="auto">
          <a:xfrm>
            <a:off x="9704388" y="3470275"/>
            <a:ext cx="217805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rPr>
              <a:t>Just for today I will exercise my soul in three ways. I will do somebody a good turn and not get found out: If anybody knows of it, it will not count. </a:t>
            </a:r>
            <a:endParaRPr lang="zh-CN" altLang="en-US" sz="11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00"/>
                                        <p:tgtEl>
                                          <p:spTgt spid="22530"/>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22537"/>
                                        </p:tgtEl>
                                        <p:attrNameLst>
                                          <p:attrName>style.visibility</p:attrName>
                                        </p:attrNameLst>
                                      </p:cBhvr>
                                      <p:to>
                                        <p:strVal val="visible"/>
                                      </p:to>
                                    </p:set>
                                    <p:animEffect transition="in" filter="fade">
                                      <p:cBhvr>
                                        <p:cTn id="11" dur="1000"/>
                                        <p:tgtEl>
                                          <p:spTgt spid="22537"/>
                                        </p:tgtEl>
                                      </p:cBhvr>
                                    </p:animEffect>
                                    <p:anim calcmode="lin" valueType="num">
                                      <p:cBhvr>
                                        <p:cTn id="12" dur="1000" fill="hold"/>
                                        <p:tgtEl>
                                          <p:spTgt spid="22537"/>
                                        </p:tgtEl>
                                        <p:attrNameLst>
                                          <p:attrName>ppt_x</p:attrName>
                                        </p:attrNameLst>
                                      </p:cBhvr>
                                      <p:tavLst>
                                        <p:tav tm="0">
                                          <p:val>
                                            <p:strVal val="#ppt_x"/>
                                          </p:val>
                                        </p:tav>
                                        <p:tav tm="100000">
                                          <p:val>
                                            <p:strVal val="#ppt_x"/>
                                          </p:val>
                                        </p:tav>
                                      </p:tavLst>
                                    </p:anim>
                                    <p:anim calcmode="lin" valueType="num">
                                      <p:cBhvr>
                                        <p:cTn id="13" dur="1000" fill="hold"/>
                                        <p:tgtEl>
                                          <p:spTgt spid="2253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22541"/>
                                        </p:tgtEl>
                                        <p:attrNameLst>
                                          <p:attrName>style.visibility</p:attrName>
                                        </p:attrNameLst>
                                      </p:cBhvr>
                                      <p:to>
                                        <p:strVal val="visible"/>
                                      </p:to>
                                    </p:set>
                                    <p:anim calcmode="lin" valueType="num">
                                      <p:cBhvr>
                                        <p:cTn id="17" dur="500" fill="hold"/>
                                        <p:tgtEl>
                                          <p:spTgt spid="22541"/>
                                        </p:tgtEl>
                                        <p:attrNameLst>
                                          <p:attrName>ppt_w</p:attrName>
                                        </p:attrNameLst>
                                      </p:cBhvr>
                                      <p:tavLst>
                                        <p:tav tm="0">
                                          <p:val>
                                            <p:fltVal val="0"/>
                                          </p:val>
                                        </p:tav>
                                        <p:tav tm="100000">
                                          <p:val>
                                            <p:strVal val="#ppt_w"/>
                                          </p:val>
                                        </p:tav>
                                      </p:tavLst>
                                    </p:anim>
                                    <p:anim calcmode="lin" valueType="num">
                                      <p:cBhvr>
                                        <p:cTn id="18" dur="500" fill="hold"/>
                                        <p:tgtEl>
                                          <p:spTgt spid="22541"/>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22538"/>
                                        </p:tgtEl>
                                        <p:attrNameLst>
                                          <p:attrName>style.visibility</p:attrName>
                                        </p:attrNameLst>
                                      </p:cBhvr>
                                      <p:to>
                                        <p:strVal val="visible"/>
                                      </p:to>
                                    </p:set>
                                    <p:anim calcmode="lin" valueType="num">
                                      <p:cBhvr>
                                        <p:cTn id="21" dur="500" fill="hold"/>
                                        <p:tgtEl>
                                          <p:spTgt spid="22538"/>
                                        </p:tgtEl>
                                        <p:attrNameLst>
                                          <p:attrName>ppt_w</p:attrName>
                                        </p:attrNameLst>
                                      </p:cBhvr>
                                      <p:tavLst>
                                        <p:tav tm="0">
                                          <p:val>
                                            <p:fltVal val="0"/>
                                          </p:val>
                                        </p:tav>
                                        <p:tav tm="100000">
                                          <p:val>
                                            <p:strVal val="#ppt_w"/>
                                          </p:val>
                                        </p:tav>
                                      </p:tavLst>
                                    </p:anim>
                                    <p:anim calcmode="lin" valueType="num">
                                      <p:cBhvr>
                                        <p:cTn id="22" dur="500" fill="hold"/>
                                        <p:tgtEl>
                                          <p:spTgt spid="22538"/>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2550"/>
                                        </p:tgtEl>
                                        <p:attrNameLst>
                                          <p:attrName>style.visibility</p:attrName>
                                        </p:attrNameLst>
                                      </p:cBhvr>
                                      <p:to>
                                        <p:strVal val="visible"/>
                                      </p:to>
                                    </p:set>
                                    <p:animEffect transition="in" filter="wipe(down)">
                                      <p:cBhvr>
                                        <p:cTn id="26" dur="500"/>
                                        <p:tgtEl>
                                          <p:spTgt spid="22550"/>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552"/>
                                        </p:tgtEl>
                                        <p:attrNameLst>
                                          <p:attrName>style.visibility</p:attrName>
                                        </p:attrNameLst>
                                      </p:cBhvr>
                                      <p:to>
                                        <p:strVal val="visible"/>
                                      </p:to>
                                    </p:set>
                                    <p:animEffect transition="in" filter="wipe(down)">
                                      <p:cBhvr>
                                        <p:cTn id="29" dur="500"/>
                                        <p:tgtEl>
                                          <p:spTgt spid="22552"/>
                                        </p:tgtEl>
                                      </p:cBhvr>
                                    </p:animEffect>
                                  </p:childTnLst>
                                </p:cTn>
                              </p:par>
                            </p:childTnLst>
                          </p:cTn>
                        </p:par>
                        <p:par>
                          <p:cTn id="30" fill="hold" nodeType="afterGroup">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22551"/>
                                        </p:tgtEl>
                                        <p:attrNameLst>
                                          <p:attrName>style.visibility</p:attrName>
                                        </p:attrNameLst>
                                      </p:cBhvr>
                                      <p:to>
                                        <p:strVal val="visible"/>
                                      </p:to>
                                    </p:set>
                                    <p:animEffect transition="in" filter="randombar(horizontal)">
                                      <p:cBhvr>
                                        <p:cTn id="33" dur="500"/>
                                        <p:tgtEl>
                                          <p:spTgt spid="22551"/>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2553"/>
                                        </p:tgtEl>
                                        <p:attrNameLst>
                                          <p:attrName>style.visibility</p:attrName>
                                        </p:attrNameLst>
                                      </p:cBhvr>
                                      <p:to>
                                        <p:strVal val="visible"/>
                                      </p:to>
                                    </p:set>
                                    <p:animEffect transition="in" filter="randombar(horizontal)">
                                      <p:cBhvr>
                                        <p:cTn id="36" dur="500"/>
                                        <p:tgtEl>
                                          <p:spTgt spid="22553"/>
                                        </p:tgtEl>
                                      </p:cBhvr>
                                    </p:animEffect>
                                  </p:childTnLst>
                                </p:cTn>
                              </p:par>
                            </p:childTnLst>
                          </p:cTn>
                        </p:par>
                        <p:par>
                          <p:cTn id="37" fill="hold" nodeType="afterGroup">
                            <p:stCondLst>
                              <p:cond delay="3000"/>
                            </p:stCondLst>
                            <p:childTnLst>
                              <p:par>
                                <p:cTn id="38" presetID="23" presetClass="entr" presetSubtype="16" fill="hold" nodeType="afterEffect">
                                  <p:stCondLst>
                                    <p:cond delay="0"/>
                                  </p:stCondLst>
                                  <p:childTnLst>
                                    <p:set>
                                      <p:cBhvr>
                                        <p:cTn id="39" dur="1" fill="hold">
                                          <p:stCondLst>
                                            <p:cond delay="0"/>
                                          </p:stCondLst>
                                        </p:cTn>
                                        <p:tgtEl>
                                          <p:spTgt spid="22544"/>
                                        </p:tgtEl>
                                        <p:attrNameLst>
                                          <p:attrName>style.visibility</p:attrName>
                                        </p:attrNameLst>
                                      </p:cBhvr>
                                      <p:to>
                                        <p:strVal val="visible"/>
                                      </p:to>
                                    </p:set>
                                    <p:anim calcmode="lin" valueType="num">
                                      <p:cBhvr>
                                        <p:cTn id="40" dur="500" fill="hold"/>
                                        <p:tgtEl>
                                          <p:spTgt spid="22544"/>
                                        </p:tgtEl>
                                        <p:attrNameLst>
                                          <p:attrName>ppt_w</p:attrName>
                                        </p:attrNameLst>
                                      </p:cBhvr>
                                      <p:tavLst>
                                        <p:tav tm="0">
                                          <p:val>
                                            <p:fltVal val="0"/>
                                          </p:val>
                                        </p:tav>
                                        <p:tav tm="100000">
                                          <p:val>
                                            <p:strVal val="#ppt_w"/>
                                          </p:val>
                                        </p:tav>
                                      </p:tavLst>
                                    </p:anim>
                                    <p:anim calcmode="lin" valueType="num">
                                      <p:cBhvr>
                                        <p:cTn id="41" dur="500" fill="hold"/>
                                        <p:tgtEl>
                                          <p:spTgt spid="22544"/>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22547"/>
                                        </p:tgtEl>
                                        <p:attrNameLst>
                                          <p:attrName>style.visibility</p:attrName>
                                        </p:attrNameLst>
                                      </p:cBhvr>
                                      <p:to>
                                        <p:strVal val="visible"/>
                                      </p:to>
                                    </p:set>
                                    <p:anim calcmode="lin" valueType="num">
                                      <p:cBhvr>
                                        <p:cTn id="44" dur="500" fill="hold"/>
                                        <p:tgtEl>
                                          <p:spTgt spid="22547"/>
                                        </p:tgtEl>
                                        <p:attrNameLst>
                                          <p:attrName>ppt_w</p:attrName>
                                        </p:attrNameLst>
                                      </p:cBhvr>
                                      <p:tavLst>
                                        <p:tav tm="0">
                                          <p:val>
                                            <p:fltVal val="0"/>
                                          </p:val>
                                        </p:tav>
                                        <p:tav tm="100000">
                                          <p:val>
                                            <p:strVal val="#ppt_w"/>
                                          </p:val>
                                        </p:tav>
                                      </p:tavLst>
                                    </p:anim>
                                    <p:anim calcmode="lin" valueType="num">
                                      <p:cBhvr>
                                        <p:cTn id="45" dur="500" fill="hold"/>
                                        <p:tgtEl>
                                          <p:spTgt spid="22547"/>
                                        </p:tgtEl>
                                        <p:attrNameLst>
                                          <p:attrName>ppt_h</p:attrName>
                                        </p:attrNameLst>
                                      </p:cBhvr>
                                      <p:tavLst>
                                        <p:tav tm="0">
                                          <p:val>
                                            <p:fltVal val="0"/>
                                          </p:val>
                                        </p:tav>
                                        <p:tav tm="100000">
                                          <p:val>
                                            <p:strVal val="#ppt_h"/>
                                          </p:val>
                                        </p:tav>
                                      </p:tavLst>
                                    </p:anim>
                                  </p:childTnLst>
                                </p:cTn>
                              </p:par>
                            </p:childTnLst>
                          </p:cTn>
                        </p:par>
                        <p:par>
                          <p:cTn id="46" fill="hold" nodeType="afterGroup">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2554"/>
                                        </p:tgtEl>
                                        <p:attrNameLst>
                                          <p:attrName>style.visibility</p:attrName>
                                        </p:attrNameLst>
                                      </p:cBhvr>
                                      <p:to>
                                        <p:strVal val="visible"/>
                                      </p:to>
                                    </p:set>
                                    <p:animEffect transition="in" filter="wipe(down)">
                                      <p:cBhvr>
                                        <p:cTn id="49" dur="500"/>
                                        <p:tgtEl>
                                          <p:spTgt spid="22554"/>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556"/>
                                        </p:tgtEl>
                                        <p:attrNameLst>
                                          <p:attrName>style.visibility</p:attrName>
                                        </p:attrNameLst>
                                      </p:cBhvr>
                                      <p:to>
                                        <p:strVal val="visible"/>
                                      </p:to>
                                    </p:set>
                                    <p:animEffect transition="in" filter="wipe(down)">
                                      <p:cBhvr>
                                        <p:cTn id="52" dur="500"/>
                                        <p:tgtEl>
                                          <p:spTgt spid="22556"/>
                                        </p:tgtEl>
                                      </p:cBhvr>
                                    </p:animEffect>
                                  </p:childTnLst>
                                </p:cTn>
                              </p:par>
                            </p:childTnLst>
                          </p:cTn>
                        </p:par>
                        <p:par>
                          <p:cTn id="53" fill="hold" nodeType="afterGroup">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22555"/>
                                        </p:tgtEl>
                                        <p:attrNameLst>
                                          <p:attrName>style.visibility</p:attrName>
                                        </p:attrNameLst>
                                      </p:cBhvr>
                                      <p:to>
                                        <p:strVal val="visible"/>
                                      </p:to>
                                    </p:set>
                                    <p:animEffect transition="in" filter="randombar(horizontal)">
                                      <p:cBhvr>
                                        <p:cTn id="56" dur="500"/>
                                        <p:tgtEl>
                                          <p:spTgt spid="2255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2557"/>
                                        </p:tgtEl>
                                        <p:attrNameLst>
                                          <p:attrName>style.visibility</p:attrName>
                                        </p:attrNameLst>
                                      </p:cBhvr>
                                      <p:to>
                                        <p:strVal val="visible"/>
                                      </p:to>
                                    </p:set>
                                    <p:animEffect transition="in" filter="randombar(horizontal)">
                                      <p:cBhvr>
                                        <p:cTn id="59" dur="500"/>
                                        <p:tgtEl>
                                          <p:spTgt spid="22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50" grpId="0" autoUpdateAnimBg="0"/>
      <p:bldP spid="22551" grpId="0" autoUpdateAnimBg="0"/>
      <p:bldP spid="22552" grpId="0" autoUpdateAnimBg="0"/>
      <p:bldP spid="22553" grpId="0" autoUpdateAnimBg="0"/>
      <p:bldP spid="22554" grpId="0" autoUpdateAnimBg="0"/>
      <p:bldP spid="22555" grpId="0" autoUpdateAnimBg="0"/>
      <p:bldP spid="22556" grpId="0" autoUpdateAnimBg="0"/>
      <p:bldP spid="2255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122" name="组合 79"/>
          <p:cNvGrpSpPr>
            <a:grpSpLocks/>
          </p:cNvGrpSpPr>
          <p:nvPr/>
        </p:nvGrpSpPr>
        <p:grpSpPr bwMode="auto">
          <a:xfrm>
            <a:off x="0" y="2066925"/>
            <a:ext cx="12192000" cy="2949575"/>
            <a:chOff x="0" y="0"/>
            <a:chExt cx="12192001" cy="2949678"/>
          </a:xfrm>
        </p:grpSpPr>
        <p:sp>
          <p:nvSpPr>
            <p:cNvPr id="3120"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121" name="组合 78"/>
            <p:cNvGrpSpPr>
              <a:grpSpLocks/>
            </p:cNvGrpSpPr>
            <p:nvPr/>
          </p:nvGrpSpPr>
          <p:grpSpPr bwMode="auto">
            <a:xfrm>
              <a:off x="0" y="0"/>
              <a:ext cx="12192000" cy="2949678"/>
              <a:chOff x="0" y="0"/>
              <a:chExt cx="12192000" cy="2949678"/>
            </a:xfrm>
          </p:grpSpPr>
          <p:sp>
            <p:nvSpPr>
              <p:cNvPr id="3122" name="矩形 21"/>
              <p:cNvSpPr>
                <a:spLocks noChangeArrowheads="1"/>
              </p:cNvSpPr>
              <p:nvPr/>
            </p:nvSpPr>
            <p:spPr bwMode="auto">
              <a:xfrm>
                <a:off x="0" y="0"/>
                <a:ext cx="12192001" cy="2949678"/>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3123" name="直接连接符 30"/>
              <p:cNvCxnSpPr>
                <a:cxnSpLocks noChangeShapeType="1"/>
              </p:cNvCxnSpPr>
              <p:nvPr/>
            </p:nvCxnSpPr>
            <p:spPr bwMode="auto">
              <a:xfrm>
                <a:off x="0" y="0"/>
                <a:ext cx="12192001"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3124" name="直接连接符 31"/>
              <p:cNvCxnSpPr>
                <a:cxnSpLocks noChangeShapeType="1"/>
              </p:cNvCxnSpPr>
              <p:nvPr/>
            </p:nvCxnSpPr>
            <p:spPr bwMode="auto">
              <a:xfrm>
                <a:off x="0" y="2949678"/>
                <a:ext cx="12192001"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grpSp>
      </p:grpSp>
      <p:grpSp>
        <p:nvGrpSpPr>
          <p:cNvPr id="3075" name="组合 40"/>
          <p:cNvGrpSpPr>
            <a:grpSpLocks/>
          </p:cNvGrpSpPr>
          <p:nvPr/>
        </p:nvGrpSpPr>
        <p:grpSpPr bwMode="auto">
          <a:xfrm>
            <a:off x="-136525" y="474663"/>
            <a:ext cx="12411075" cy="5784850"/>
            <a:chOff x="0" y="0"/>
            <a:chExt cx="12410868" cy="5784745"/>
          </a:xfrm>
        </p:grpSpPr>
        <p:sp>
          <p:nvSpPr>
            <p:cNvPr id="3113"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4"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5"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3116"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17"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8"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19"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5136"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38"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5139"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chemeClr val="bg1"/>
                </a:solidFill>
                <a:latin typeface="Arial" pitchFamily="34" charset="0"/>
                <a:cs typeface="Arial" pitchFamily="34" charset="0"/>
              </a:rPr>
              <a:t>Your life can be enhanced, and your happiness enriched, when you choose to change your perspective. </a:t>
            </a:r>
            <a:endParaRPr lang="zh-CN" altLang="en-US" sz="1200">
              <a:solidFill>
                <a:schemeClr val="bg1"/>
              </a:solidFill>
            </a:endParaRPr>
          </a:p>
        </p:txBody>
      </p:sp>
      <p:cxnSp>
        <p:nvCxnSpPr>
          <p:cNvPr id="5140" name="直接连接符 42"/>
          <p:cNvCxnSpPr>
            <a:cxnSpLocks noChangeShapeType="1"/>
          </p:cNvCxnSpPr>
          <p:nvPr/>
        </p:nvCxnSpPr>
        <p:spPr bwMode="auto">
          <a:xfrm>
            <a:off x="-84138" y="3148013"/>
            <a:ext cx="1584326"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sp>
        <p:nvSpPr>
          <p:cNvPr id="5141" name="弧形 43"/>
          <p:cNvSpPr>
            <a:spLocks/>
          </p:cNvSpPr>
          <p:nvPr/>
        </p:nvSpPr>
        <p:spPr bwMode="auto">
          <a:xfrm>
            <a:off x="1498600" y="2414588"/>
            <a:ext cx="1481138" cy="1479550"/>
          </a:xfrm>
          <a:custGeom>
            <a:avLst/>
            <a:gdLst>
              <a:gd name="T0" fmla="*/ 0 w 1481138"/>
              <a:gd name="T1" fmla="*/ 739774 h 1479550"/>
              <a:gd name="T2" fmla="*/ 740569 w 1481138"/>
              <a:gd name="T3" fmla="*/ 0 h 1479550"/>
              <a:gd name="T4" fmla="*/ 1481138 w 1481138"/>
              <a:gd name="T5" fmla="*/ 739775 h 1479550"/>
              <a:gd name="T6" fmla="*/ 740569 w 1481138"/>
              <a:gd name="T7" fmla="*/ 739775 h 1479550"/>
              <a:gd name="T8" fmla="*/ 0 w 1481138"/>
              <a:gd name="T9" fmla="*/ 739774 h 1479550"/>
              <a:gd name="T10" fmla="*/ 0 w 1481138"/>
              <a:gd name="T11" fmla="*/ 739774 h 1479550"/>
              <a:gd name="T12" fmla="*/ 740569 w 1481138"/>
              <a:gd name="T13" fmla="*/ 0 h 1479550"/>
              <a:gd name="T14" fmla="*/ 1481138 w 1481138"/>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138"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8"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弧形 44"/>
          <p:cNvSpPr>
            <a:spLocks/>
          </p:cNvSpPr>
          <p:nvPr/>
        </p:nvSpPr>
        <p:spPr bwMode="auto">
          <a:xfrm>
            <a:off x="4065588"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弧形 45"/>
          <p:cNvSpPr>
            <a:spLocks/>
          </p:cNvSpPr>
          <p:nvPr/>
        </p:nvSpPr>
        <p:spPr bwMode="auto">
          <a:xfrm>
            <a:off x="6634163" y="2414588"/>
            <a:ext cx="1481137" cy="1479550"/>
          </a:xfrm>
          <a:custGeom>
            <a:avLst/>
            <a:gdLst>
              <a:gd name="T0" fmla="*/ 0 w 1481137"/>
              <a:gd name="T1" fmla="*/ 739774 h 1479550"/>
              <a:gd name="T2" fmla="*/ 740569 w 1481137"/>
              <a:gd name="T3" fmla="*/ 0 h 1479550"/>
              <a:gd name="T4" fmla="*/ 1481138 w 1481137"/>
              <a:gd name="T5" fmla="*/ 739775 h 1479550"/>
              <a:gd name="T6" fmla="*/ 740569 w 1481137"/>
              <a:gd name="T7" fmla="*/ 739775 h 1479550"/>
              <a:gd name="T8" fmla="*/ 0 w 1481137"/>
              <a:gd name="T9" fmla="*/ 739774 h 1479550"/>
              <a:gd name="T10" fmla="*/ 0 w 1481137"/>
              <a:gd name="T11" fmla="*/ 739774 h 1479550"/>
              <a:gd name="T12" fmla="*/ 740569 w 1481137"/>
              <a:gd name="T13" fmla="*/ 0 h 1479550"/>
              <a:gd name="T14" fmla="*/ 1481138 w 1481137"/>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137" h="1479550" stroke="0">
                <a:moveTo>
                  <a:pt x="0" y="739774"/>
                </a:moveTo>
                <a:cubicBezTo>
                  <a:pt x="0" y="331208"/>
                  <a:pt x="331565" y="0"/>
                  <a:pt x="740569" y="0"/>
                </a:cubicBezTo>
                <a:cubicBezTo>
                  <a:pt x="1149574" y="0"/>
                  <a:pt x="1481138" y="331209"/>
                  <a:pt x="1481138" y="739775"/>
                </a:cubicBezTo>
                <a:lnTo>
                  <a:pt x="740569" y="739775"/>
                </a:lnTo>
                <a:lnTo>
                  <a:pt x="0" y="739774"/>
                </a:lnTo>
                <a:close/>
              </a:path>
              <a:path w="1481137" h="1479550" fill="none">
                <a:moveTo>
                  <a:pt x="0" y="739774"/>
                </a:moveTo>
                <a:cubicBezTo>
                  <a:pt x="0" y="331208"/>
                  <a:pt x="331565" y="0"/>
                  <a:pt x="740569" y="0"/>
                </a:cubicBezTo>
                <a:cubicBezTo>
                  <a:pt x="1149574" y="0"/>
                  <a:pt x="1481138" y="331209"/>
                  <a:pt x="1481138" y="739775"/>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4" name="弧形 46"/>
          <p:cNvSpPr>
            <a:spLocks/>
          </p:cNvSpPr>
          <p:nvPr/>
        </p:nvSpPr>
        <p:spPr bwMode="auto">
          <a:xfrm>
            <a:off x="9202738" y="2414588"/>
            <a:ext cx="1479550" cy="1479550"/>
          </a:xfrm>
          <a:custGeom>
            <a:avLst/>
            <a:gdLst>
              <a:gd name="T0" fmla="*/ 0 w 1479550"/>
              <a:gd name="T1" fmla="*/ 739774 h 1479550"/>
              <a:gd name="T2" fmla="*/ 739775 w 1479550"/>
              <a:gd name="T3" fmla="*/ 0 h 1479550"/>
              <a:gd name="T4" fmla="*/ 1479550 w 1479550"/>
              <a:gd name="T5" fmla="*/ 739775 h 1479550"/>
              <a:gd name="T6" fmla="*/ 739775 w 1479550"/>
              <a:gd name="T7" fmla="*/ 739775 h 1479550"/>
              <a:gd name="T8" fmla="*/ 0 w 1479550"/>
              <a:gd name="T9" fmla="*/ 739774 h 1479550"/>
              <a:gd name="T10" fmla="*/ 0 w 1479550"/>
              <a:gd name="T11" fmla="*/ 739774 h 1479550"/>
              <a:gd name="T12" fmla="*/ 739775 w 1479550"/>
              <a:gd name="T13" fmla="*/ 0 h 1479550"/>
              <a:gd name="T14" fmla="*/ 1479550 w 1479550"/>
              <a:gd name="T15" fmla="*/ 739775 h 14795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79550" stroke="0">
                <a:moveTo>
                  <a:pt x="0" y="739774"/>
                </a:moveTo>
                <a:cubicBezTo>
                  <a:pt x="0" y="331208"/>
                  <a:pt x="331209" y="0"/>
                  <a:pt x="739775" y="0"/>
                </a:cubicBezTo>
                <a:cubicBezTo>
                  <a:pt x="1148341" y="0"/>
                  <a:pt x="1479550" y="331209"/>
                  <a:pt x="1479550" y="739775"/>
                </a:cubicBezTo>
                <a:lnTo>
                  <a:pt x="739775" y="739775"/>
                </a:lnTo>
                <a:lnTo>
                  <a:pt x="0" y="739774"/>
                </a:lnTo>
                <a:close/>
              </a:path>
              <a:path w="1479550" h="1479550" fill="none">
                <a:moveTo>
                  <a:pt x="0" y="739774"/>
                </a:moveTo>
                <a:cubicBezTo>
                  <a:pt x="0" y="331208"/>
                  <a:pt x="331209" y="0"/>
                  <a:pt x="739775" y="0"/>
                </a:cubicBezTo>
                <a:cubicBezTo>
                  <a:pt x="1148341" y="0"/>
                  <a:pt x="1479550" y="331209"/>
                  <a:pt x="1479550" y="739775"/>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5145" name="直接连接符 47"/>
          <p:cNvCxnSpPr>
            <a:cxnSpLocks noChangeShapeType="1"/>
          </p:cNvCxnSpPr>
          <p:nvPr/>
        </p:nvCxnSpPr>
        <p:spPr bwMode="auto">
          <a:xfrm>
            <a:off x="10682288" y="3148013"/>
            <a:ext cx="1528762"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5146" name="直接连接符 48"/>
          <p:cNvCxnSpPr>
            <a:cxnSpLocks noChangeShapeType="1"/>
          </p:cNvCxnSpPr>
          <p:nvPr/>
        </p:nvCxnSpPr>
        <p:spPr bwMode="auto">
          <a:xfrm>
            <a:off x="2984500" y="3148013"/>
            <a:ext cx="107950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5147" name="直接连接符 49"/>
          <p:cNvCxnSpPr>
            <a:cxnSpLocks noChangeShapeType="1"/>
          </p:cNvCxnSpPr>
          <p:nvPr/>
        </p:nvCxnSpPr>
        <p:spPr bwMode="auto">
          <a:xfrm>
            <a:off x="5549900" y="3148013"/>
            <a:ext cx="107950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5148" name="直接连接符 50"/>
          <p:cNvCxnSpPr>
            <a:cxnSpLocks noChangeShapeType="1"/>
          </p:cNvCxnSpPr>
          <p:nvPr/>
        </p:nvCxnSpPr>
        <p:spPr bwMode="auto">
          <a:xfrm>
            <a:off x="8116888" y="3148013"/>
            <a:ext cx="1081087"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grpSp>
        <p:nvGrpSpPr>
          <p:cNvPr id="5149" name="组合 73"/>
          <p:cNvGrpSpPr>
            <a:grpSpLocks/>
          </p:cNvGrpSpPr>
          <p:nvPr/>
        </p:nvGrpSpPr>
        <p:grpSpPr bwMode="auto">
          <a:xfrm>
            <a:off x="1619250" y="2524125"/>
            <a:ext cx="1249363" cy="1249363"/>
            <a:chOff x="0" y="0"/>
            <a:chExt cx="1248318" cy="1248318"/>
          </a:xfrm>
        </p:grpSpPr>
        <p:sp>
          <p:nvSpPr>
            <p:cNvPr id="3111" name="椭圆 55"/>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12"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5152" name="组合 74"/>
          <p:cNvGrpSpPr>
            <a:grpSpLocks/>
          </p:cNvGrpSpPr>
          <p:nvPr/>
        </p:nvGrpSpPr>
        <p:grpSpPr bwMode="auto">
          <a:xfrm>
            <a:off x="4186238" y="2524125"/>
            <a:ext cx="1247775" cy="1249363"/>
            <a:chOff x="0" y="0"/>
            <a:chExt cx="1248318" cy="1248318"/>
          </a:xfrm>
        </p:grpSpPr>
        <p:sp>
          <p:nvSpPr>
            <p:cNvPr id="3109"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10"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5155" name="组合 75"/>
          <p:cNvGrpSpPr>
            <a:grpSpLocks/>
          </p:cNvGrpSpPr>
          <p:nvPr/>
        </p:nvGrpSpPr>
        <p:grpSpPr bwMode="auto">
          <a:xfrm>
            <a:off x="6751638" y="2524125"/>
            <a:ext cx="1249362" cy="1249363"/>
            <a:chOff x="0" y="0"/>
            <a:chExt cx="1248318" cy="1248318"/>
          </a:xfrm>
        </p:grpSpPr>
        <p:sp>
          <p:nvSpPr>
            <p:cNvPr id="3107" name="椭圆 58"/>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08"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5158" name="组合 76"/>
          <p:cNvGrpSpPr>
            <a:grpSpLocks/>
          </p:cNvGrpSpPr>
          <p:nvPr/>
        </p:nvGrpSpPr>
        <p:grpSpPr bwMode="auto">
          <a:xfrm>
            <a:off x="9318625" y="2524125"/>
            <a:ext cx="1247775" cy="1249363"/>
            <a:chOff x="0" y="0"/>
            <a:chExt cx="1248318" cy="1248318"/>
          </a:xfrm>
        </p:grpSpPr>
        <p:sp>
          <p:nvSpPr>
            <p:cNvPr id="3105" name="椭圆 59"/>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106"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5161" name="组合 80"/>
          <p:cNvGrpSpPr>
            <a:grpSpLocks/>
          </p:cNvGrpSpPr>
          <p:nvPr/>
        </p:nvGrpSpPr>
        <p:grpSpPr bwMode="auto">
          <a:xfrm>
            <a:off x="1120775" y="3844925"/>
            <a:ext cx="2262188" cy="887413"/>
            <a:chOff x="0" y="0"/>
            <a:chExt cx="2261776" cy="887718"/>
          </a:xfrm>
        </p:grpSpPr>
        <p:sp>
          <p:nvSpPr>
            <p:cNvPr id="3103"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3104"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4" name="组合 81"/>
          <p:cNvGrpSpPr>
            <a:grpSpLocks/>
          </p:cNvGrpSpPr>
          <p:nvPr/>
        </p:nvGrpSpPr>
        <p:grpSpPr bwMode="auto">
          <a:xfrm>
            <a:off x="3686175" y="3844925"/>
            <a:ext cx="2262188" cy="887413"/>
            <a:chOff x="0" y="0"/>
            <a:chExt cx="2261776" cy="887718"/>
          </a:xfrm>
        </p:grpSpPr>
        <p:sp>
          <p:nvSpPr>
            <p:cNvPr id="3101"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3102"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67" name="组合 82"/>
          <p:cNvGrpSpPr>
            <a:grpSpLocks/>
          </p:cNvGrpSpPr>
          <p:nvPr/>
        </p:nvGrpSpPr>
        <p:grpSpPr bwMode="auto">
          <a:xfrm>
            <a:off x="6243638" y="3844925"/>
            <a:ext cx="2262187" cy="887413"/>
            <a:chOff x="0" y="0"/>
            <a:chExt cx="2261776" cy="887718"/>
          </a:xfrm>
        </p:grpSpPr>
        <p:sp>
          <p:nvSpPr>
            <p:cNvPr id="3099"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3100"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grpSp>
        <p:nvGrpSpPr>
          <p:cNvPr id="5170" name="组合 83"/>
          <p:cNvGrpSpPr>
            <a:grpSpLocks/>
          </p:cNvGrpSpPr>
          <p:nvPr/>
        </p:nvGrpSpPr>
        <p:grpSpPr bwMode="auto">
          <a:xfrm>
            <a:off x="8810625" y="3844925"/>
            <a:ext cx="2262188" cy="887413"/>
            <a:chOff x="0" y="0"/>
            <a:chExt cx="2261777" cy="887718"/>
          </a:xfrm>
        </p:grpSpPr>
        <p:sp>
          <p:nvSpPr>
            <p:cNvPr id="3097"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sp>
          <p:nvSpPr>
            <p:cNvPr id="3098"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chemeClr val="bg1"/>
                  </a:solidFill>
                  <a:latin typeface="Arial" pitchFamily="34" charset="0"/>
                </a:rPr>
                <a:t>Nothing we can do will change it. The future is before us and dynamic. Everything we do will affect it.</a:t>
              </a:r>
              <a:endParaRPr lang="zh-CN" altLang="en-US" sz="1000">
                <a:solidFill>
                  <a:schemeClr val="bg1"/>
                </a:solidFill>
                <a:latin typeface="Arial" pitchFamily="34" charset="0"/>
                <a:cs typeface="Arial" pitchFamily="34"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136"/>
                                        </p:tgtEl>
                                        <p:attrNameLst>
                                          <p:attrName>style.visibility</p:attrName>
                                        </p:attrNameLst>
                                      </p:cBhvr>
                                      <p:to>
                                        <p:strVal val="visible"/>
                                      </p:to>
                                    </p:set>
                                    <p:animEffect transition="in" filter="wipe(left)">
                                      <p:cBhvr>
                                        <p:cTn id="7" dur="500"/>
                                        <p:tgtEl>
                                          <p:spTgt spid="5136"/>
                                        </p:tgtEl>
                                      </p:cBhvr>
                                    </p:animEffect>
                                  </p:childTnLst>
                                </p:cTn>
                              </p:par>
                              <p:par>
                                <p:cTn id="8" presetID="22" presetClass="entr" presetSubtype="8" fill="hold" nodeType="withEffect">
                                  <p:stCondLst>
                                    <p:cond delay="0"/>
                                  </p:stCondLst>
                                  <p:childTnLst>
                                    <p:set>
                                      <p:cBhvr>
                                        <p:cTn id="9" dur="1" fill="hold">
                                          <p:stCondLst>
                                            <p:cond delay="0"/>
                                          </p:stCondLst>
                                        </p:cTn>
                                        <p:tgtEl>
                                          <p:spTgt spid="5137"/>
                                        </p:tgtEl>
                                        <p:attrNameLst>
                                          <p:attrName>style.visibility</p:attrName>
                                        </p:attrNameLst>
                                      </p:cBhvr>
                                      <p:to>
                                        <p:strVal val="visible"/>
                                      </p:to>
                                    </p:set>
                                    <p:animEffect transition="in" filter="wipe(left)">
                                      <p:cBhvr>
                                        <p:cTn id="10" dur="500"/>
                                        <p:tgtEl>
                                          <p:spTgt spid="5137"/>
                                        </p:tgtEl>
                                      </p:cBhvr>
                                    </p:animEffect>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5138"/>
                                        </p:tgtEl>
                                        <p:attrNameLst>
                                          <p:attrName>style.visibility</p:attrName>
                                        </p:attrNameLst>
                                      </p:cBhvr>
                                      <p:to>
                                        <p:strVal val="visible"/>
                                      </p:to>
                                    </p:set>
                                    <p:animEffect transition="in" filter="wipe(left)">
                                      <p:cBhvr>
                                        <p:cTn id="14" dur="250"/>
                                        <p:tgtEl>
                                          <p:spTgt spid="5138"/>
                                        </p:tgtEl>
                                      </p:cBhvr>
                                    </p:animEffect>
                                  </p:childTnLst>
                                </p:cTn>
                              </p:par>
                            </p:childTnLst>
                          </p:cTn>
                        </p:par>
                        <p:par>
                          <p:cTn id="15" fill="hold" nodeType="afterGroup">
                            <p:stCondLst>
                              <p:cond delay="750"/>
                            </p:stCondLst>
                            <p:childTnLst>
                              <p:par>
                                <p:cTn id="16" presetID="10" presetClass="entr" presetSubtype="0" fill="hold" nodeType="after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500"/>
                                        <p:tgtEl>
                                          <p:spTgt spid="5122"/>
                                        </p:tgtEl>
                                      </p:cBhvr>
                                    </p:animEffect>
                                  </p:childTnLst>
                                </p:cTn>
                              </p:par>
                            </p:childTnLst>
                          </p:cTn>
                        </p:par>
                        <p:par>
                          <p:cTn id="19" fill="hold" nodeType="afterGroup">
                            <p:stCondLst>
                              <p:cond delay="1250"/>
                            </p:stCondLst>
                            <p:childTnLst>
                              <p:par>
                                <p:cTn id="20" presetID="22" presetClass="entr" presetSubtype="8" fill="hold" nodeType="afterEffect">
                                  <p:stCondLst>
                                    <p:cond delay="0"/>
                                  </p:stCondLst>
                                  <p:childTnLst>
                                    <p:set>
                                      <p:cBhvr>
                                        <p:cTn id="21" dur="1" fill="hold">
                                          <p:stCondLst>
                                            <p:cond delay="0"/>
                                          </p:stCondLst>
                                        </p:cTn>
                                        <p:tgtEl>
                                          <p:spTgt spid="5140"/>
                                        </p:tgtEl>
                                        <p:attrNameLst>
                                          <p:attrName>style.visibility</p:attrName>
                                        </p:attrNameLst>
                                      </p:cBhvr>
                                      <p:to>
                                        <p:strVal val="visible"/>
                                      </p:to>
                                    </p:set>
                                    <p:animEffect transition="in" filter="wipe(left)">
                                      <p:cBhvr>
                                        <p:cTn id="22" dur="350"/>
                                        <p:tgtEl>
                                          <p:spTgt spid="5140"/>
                                        </p:tgtEl>
                                      </p:cBhvr>
                                    </p:animEffect>
                                  </p:childTnLst>
                                </p:cTn>
                              </p:par>
                            </p:childTnLst>
                          </p:cTn>
                        </p:par>
                        <p:par>
                          <p:cTn id="23" fill="hold" nodeType="afterGroup">
                            <p:stCondLst>
                              <p:cond delay="1600"/>
                            </p:stCondLst>
                            <p:childTnLst>
                              <p:par>
                                <p:cTn id="24" presetID="22" presetClass="entr" presetSubtype="8" fill="hold" grpId="0" nodeType="afterEffect">
                                  <p:stCondLst>
                                    <p:cond delay="0"/>
                                  </p:stCondLst>
                                  <p:childTnLst>
                                    <p:set>
                                      <p:cBhvr>
                                        <p:cTn id="25" dur="1" fill="hold">
                                          <p:stCondLst>
                                            <p:cond delay="0"/>
                                          </p:stCondLst>
                                        </p:cTn>
                                        <p:tgtEl>
                                          <p:spTgt spid="5141"/>
                                        </p:tgtEl>
                                        <p:attrNameLst>
                                          <p:attrName>style.visibility</p:attrName>
                                        </p:attrNameLst>
                                      </p:cBhvr>
                                      <p:to>
                                        <p:strVal val="visible"/>
                                      </p:to>
                                    </p:set>
                                    <p:animEffect transition="in" filter="wipe(left)">
                                      <p:cBhvr>
                                        <p:cTn id="26" dur="350"/>
                                        <p:tgtEl>
                                          <p:spTgt spid="5141"/>
                                        </p:tgtEl>
                                      </p:cBhvr>
                                    </p:animEffect>
                                  </p:childTnLst>
                                </p:cTn>
                              </p:par>
                            </p:childTnLst>
                          </p:cTn>
                        </p:par>
                        <p:par>
                          <p:cTn id="27" fill="hold" nodeType="afterGroup">
                            <p:stCondLst>
                              <p:cond delay="1950"/>
                            </p:stCondLst>
                            <p:childTnLst>
                              <p:par>
                                <p:cTn id="28" presetID="23" presetClass="entr" presetSubtype="16" fill="hold" nodeType="afterEffect">
                                  <p:stCondLst>
                                    <p:cond delay="0"/>
                                  </p:stCondLst>
                                  <p:childTnLst>
                                    <p:set>
                                      <p:cBhvr>
                                        <p:cTn id="29" dur="1" fill="hold">
                                          <p:stCondLst>
                                            <p:cond delay="0"/>
                                          </p:stCondLst>
                                        </p:cTn>
                                        <p:tgtEl>
                                          <p:spTgt spid="5149"/>
                                        </p:tgtEl>
                                        <p:attrNameLst>
                                          <p:attrName>style.visibility</p:attrName>
                                        </p:attrNameLst>
                                      </p:cBhvr>
                                      <p:to>
                                        <p:strVal val="visible"/>
                                      </p:to>
                                    </p:set>
                                    <p:anim calcmode="lin" valueType="num">
                                      <p:cBhvr>
                                        <p:cTn id="30" dur="500" fill="hold"/>
                                        <p:tgtEl>
                                          <p:spTgt spid="5149"/>
                                        </p:tgtEl>
                                        <p:attrNameLst>
                                          <p:attrName>ppt_w</p:attrName>
                                        </p:attrNameLst>
                                      </p:cBhvr>
                                      <p:tavLst>
                                        <p:tav tm="0">
                                          <p:val>
                                            <p:fltVal val="0"/>
                                          </p:val>
                                        </p:tav>
                                        <p:tav tm="100000">
                                          <p:val>
                                            <p:strVal val="#ppt_w"/>
                                          </p:val>
                                        </p:tav>
                                      </p:tavLst>
                                    </p:anim>
                                    <p:anim calcmode="lin" valueType="num">
                                      <p:cBhvr>
                                        <p:cTn id="31" dur="500" fill="hold"/>
                                        <p:tgtEl>
                                          <p:spTgt spid="5149"/>
                                        </p:tgtEl>
                                        <p:attrNameLst>
                                          <p:attrName>ppt_h</p:attrName>
                                        </p:attrNameLst>
                                      </p:cBhvr>
                                      <p:tavLst>
                                        <p:tav tm="0">
                                          <p:val>
                                            <p:fltVal val="0"/>
                                          </p:val>
                                        </p:tav>
                                        <p:tav tm="100000">
                                          <p:val>
                                            <p:strVal val="#ppt_h"/>
                                          </p:val>
                                        </p:tav>
                                      </p:tavLst>
                                    </p:anim>
                                  </p:childTnLst>
                                </p:cTn>
                              </p:par>
                              <p:par>
                                <p:cTn id="32" presetID="12" presetClass="entr" presetSubtype="1" fill="hold" nodeType="withEffect">
                                  <p:stCondLst>
                                    <p:cond delay="0"/>
                                  </p:stCondLst>
                                  <p:childTnLst>
                                    <p:set>
                                      <p:cBhvr>
                                        <p:cTn id="33" dur="1" fill="hold">
                                          <p:stCondLst>
                                            <p:cond delay="0"/>
                                          </p:stCondLst>
                                        </p:cTn>
                                        <p:tgtEl>
                                          <p:spTgt spid="5161"/>
                                        </p:tgtEl>
                                        <p:attrNameLst>
                                          <p:attrName>style.visibility</p:attrName>
                                        </p:attrNameLst>
                                      </p:cBhvr>
                                      <p:to>
                                        <p:strVal val="visible"/>
                                      </p:to>
                                    </p:set>
                                    <p:anim calcmode="lin" valueType="num">
                                      <p:cBhvr additive="base">
                                        <p:cTn id="34" dur="500"/>
                                        <p:tgtEl>
                                          <p:spTgt spid="5161"/>
                                        </p:tgtEl>
                                        <p:attrNameLst>
                                          <p:attrName>ppt_y</p:attrName>
                                        </p:attrNameLst>
                                      </p:cBhvr>
                                      <p:tavLst>
                                        <p:tav tm="0">
                                          <p:val>
                                            <p:strVal val="#ppt_y-#ppt_h*1.125000"/>
                                          </p:val>
                                        </p:tav>
                                        <p:tav tm="100000">
                                          <p:val>
                                            <p:strVal val="#ppt_y"/>
                                          </p:val>
                                        </p:tav>
                                      </p:tavLst>
                                    </p:anim>
                                    <p:animEffect transition="in" filter="wipe(down)">
                                      <p:cBhvr>
                                        <p:cTn id="35" dur="500"/>
                                        <p:tgtEl>
                                          <p:spTgt spid="5161"/>
                                        </p:tgtEl>
                                      </p:cBhvr>
                                    </p:animEffect>
                                  </p:childTnLst>
                                </p:cTn>
                              </p:par>
                            </p:childTnLst>
                          </p:cTn>
                        </p:par>
                        <p:par>
                          <p:cTn id="36" fill="hold" nodeType="afterGroup">
                            <p:stCondLst>
                              <p:cond delay="2450"/>
                            </p:stCondLst>
                            <p:childTnLst>
                              <p:par>
                                <p:cTn id="37" presetID="22" presetClass="entr" presetSubtype="8" fill="hold" nodeType="afterEffect">
                                  <p:stCondLst>
                                    <p:cond delay="0"/>
                                  </p:stCondLst>
                                  <p:childTnLst>
                                    <p:set>
                                      <p:cBhvr>
                                        <p:cTn id="38" dur="1" fill="hold">
                                          <p:stCondLst>
                                            <p:cond delay="0"/>
                                          </p:stCondLst>
                                        </p:cTn>
                                        <p:tgtEl>
                                          <p:spTgt spid="5146"/>
                                        </p:tgtEl>
                                        <p:attrNameLst>
                                          <p:attrName>style.visibility</p:attrName>
                                        </p:attrNameLst>
                                      </p:cBhvr>
                                      <p:to>
                                        <p:strVal val="visible"/>
                                      </p:to>
                                    </p:set>
                                    <p:animEffect transition="in" filter="wipe(left)">
                                      <p:cBhvr>
                                        <p:cTn id="39" dur="350"/>
                                        <p:tgtEl>
                                          <p:spTgt spid="5146"/>
                                        </p:tgtEl>
                                      </p:cBhvr>
                                    </p:animEffect>
                                  </p:childTnLst>
                                </p:cTn>
                              </p:par>
                            </p:childTnLst>
                          </p:cTn>
                        </p:par>
                        <p:par>
                          <p:cTn id="40" fill="hold" nodeType="afterGroup">
                            <p:stCondLst>
                              <p:cond delay="2800"/>
                            </p:stCondLst>
                            <p:childTnLst>
                              <p:par>
                                <p:cTn id="41" presetID="22" presetClass="entr" presetSubtype="8" fill="hold" grpId="0" nodeType="afterEffect">
                                  <p:stCondLst>
                                    <p:cond delay="0"/>
                                  </p:stCondLst>
                                  <p:childTnLst>
                                    <p:set>
                                      <p:cBhvr>
                                        <p:cTn id="42" dur="1" fill="hold">
                                          <p:stCondLst>
                                            <p:cond delay="0"/>
                                          </p:stCondLst>
                                        </p:cTn>
                                        <p:tgtEl>
                                          <p:spTgt spid="5142"/>
                                        </p:tgtEl>
                                        <p:attrNameLst>
                                          <p:attrName>style.visibility</p:attrName>
                                        </p:attrNameLst>
                                      </p:cBhvr>
                                      <p:to>
                                        <p:strVal val="visible"/>
                                      </p:to>
                                    </p:set>
                                    <p:animEffect transition="in" filter="wipe(left)">
                                      <p:cBhvr>
                                        <p:cTn id="43" dur="350"/>
                                        <p:tgtEl>
                                          <p:spTgt spid="5142"/>
                                        </p:tgtEl>
                                      </p:cBhvr>
                                    </p:animEffect>
                                  </p:childTnLst>
                                </p:cTn>
                              </p:par>
                            </p:childTnLst>
                          </p:cTn>
                        </p:par>
                        <p:par>
                          <p:cTn id="44" fill="hold" nodeType="afterGroup">
                            <p:stCondLst>
                              <p:cond delay="3150"/>
                            </p:stCondLst>
                            <p:childTnLst>
                              <p:par>
                                <p:cTn id="45" presetID="23" presetClass="entr" presetSubtype="16" fill="hold" nodeType="afterEffect">
                                  <p:stCondLst>
                                    <p:cond delay="0"/>
                                  </p:stCondLst>
                                  <p:childTnLst>
                                    <p:set>
                                      <p:cBhvr>
                                        <p:cTn id="46" dur="1" fill="hold">
                                          <p:stCondLst>
                                            <p:cond delay="0"/>
                                          </p:stCondLst>
                                        </p:cTn>
                                        <p:tgtEl>
                                          <p:spTgt spid="5152"/>
                                        </p:tgtEl>
                                        <p:attrNameLst>
                                          <p:attrName>style.visibility</p:attrName>
                                        </p:attrNameLst>
                                      </p:cBhvr>
                                      <p:to>
                                        <p:strVal val="visible"/>
                                      </p:to>
                                    </p:set>
                                    <p:anim calcmode="lin" valueType="num">
                                      <p:cBhvr>
                                        <p:cTn id="47" dur="500" fill="hold"/>
                                        <p:tgtEl>
                                          <p:spTgt spid="5152"/>
                                        </p:tgtEl>
                                        <p:attrNameLst>
                                          <p:attrName>ppt_w</p:attrName>
                                        </p:attrNameLst>
                                      </p:cBhvr>
                                      <p:tavLst>
                                        <p:tav tm="0">
                                          <p:val>
                                            <p:fltVal val="0"/>
                                          </p:val>
                                        </p:tav>
                                        <p:tav tm="100000">
                                          <p:val>
                                            <p:strVal val="#ppt_w"/>
                                          </p:val>
                                        </p:tav>
                                      </p:tavLst>
                                    </p:anim>
                                    <p:anim calcmode="lin" valueType="num">
                                      <p:cBhvr>
                                        <p:cTn id="48" dur="500" fill="hold"/>
                                        <p:tgtEl>
                                          <p:spTgt spid="5152"/>
                                        </p:tgtEl>
                                        <p:attrNameLst>
                                          <p:attrName>ppt_h</p:attrName>
                                        </p:attrNameLst>
                                      </p:cBhvr>
                                      <p:tavLst>
                                        <p:tav tm="0">
                                          <p:val>
                                            <p:fltVal val="0"/>
                                          </p:val>
                                        </p:tav>
                                        <p:tav tm="100000">
                                          <p:val>
                                            <p:strVal val="#ppt_h"/>
                                          </p:val>
                                        </p:tav>
                                      </p:tavLst>
                                    </p:anim>
                                  </p:childTnLst>
                                </p:cTn>
                              </p:par>
                              <p:par>
                                <p:cTn id="49" presetID="12" presetClass="entr" presetSubtype="1" fill="hold" nodeType="withEffect">
                                  <p:stCondLst>
                                    <p:cond delay="0"/>
                                  </p:stCondLst>
                                  <p:childTnLst>
                                    <p:set>
                                      <p:cBhvr>
                                        <p:cTn id="50" dur="1" fill="hold">
                                          <p:stCondLst>
                                            <p:cond delay="0"/>
                                          </p:stCondLst>
                                        </p:cTn>
                                        <p:tgtEl>
                                          <p:spTgt spid="5164"/>
                                        </p:tgtEl>
                                        <p:attrNameLst>
                                          <p:attrName>style.visibility</p:attrName>
                                        </p:attrNameLst>
                                      </p:cBhvr>
                                      <p:to>
                                        <p:strVal val="visible"/>
                                      </p:to>
                                    </p:set>
                                    <p:anim calcmode="lin" valueType="num">
                                      <p:cBhvr additive="base">
                                        <p:cTn id="51" dur="500"/>
                                        <p:tgtEl>
                                          <p:spTgt spid="5164"/>
                                        </p:tgtEl>
                                        <p:attrNameLst>
                                          <p:attrName>ppt_y</p:attrName>
                                        </p:attrNameLst>
                                      </p:cBhvr>
                                      <p:tavLst>
                                        <p:tav tm="0">
                                          <p:val>
                                            <p:strVal val="#ppt_y-#ppt_h*1.125000"/>
                                          </p:val>
                                        </p:tav>
                                        <p:tav tm="100000">
                                          <p:val>
                                            <p:strVal val="#ppt_y"/>
                                          </p:val>
                                        </p:tav>
                                      </p:tavLst>
                                    </p:anim>
                                    <p:animEffect transition="in" filter="wipe(down)">
                                      <p:cBhvr>
                                        <p:cTn id="52" dur="500"/>
                                        <p:tgtEl>
                                          <p:spTgt spid="5164"/>
                                        </p:tgtEl>
                                      </p:cBhvr>
                                    </p:animEffect>
                                  </p:childTnLst>
                                </p:cTn>
                              </p:par>
                            </p:childTnLst>
                          </p:cTn>
                        </p:par>
                        <p:par>
                          <p:cTn id="53" fill="hold" nodeType="afterGroup">
                            <p:stCondLst>
                              <p:cond delay="3650"/>
                            </p:stCondLst>
                            <p:childTnLst>
                              <p:par>
                                <p:cTn id="54" presetID="22" presetClass="entr" presetSubtype="8" fill="hold" nodeType="afterEffect">
                                  <p:stCondLst>
                                    <p:cond delay="0"/>
                                  </p:stCondLst>
                                  <p:childTnLst>
                                    <p:set>
                                      <p:cBhvr>
                                        <p:cTn id="55" dur="1" fill="hold">
                                          <p:stCondLst>
                                            <p:cond delay="0"/>
                                          </p:stCondLst>
                                        </p:cTn>
                                        <p:tgtEl>
                                          <p:spTgt spid="5147"/>
                                        </p:tgtEl>
                                        <p:attrNameLst>
                                          <p:attrName>style.visibility</p:attrName>
                                        </p:attrNameLst>
                                      </p:cBhvr>
                                      <p:to>
                                        <p:strVal val="visible"/>
                                      </p:to>
                                    </p:set>
                                    <p:animEffect transition="in" filter="wipe(left)">
                                      <p:cBhvr>
                                        <p:cTn id="56" dur="350"/>
                                        <p:tgtEl>
                                          <p:spTgt spid="514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350"/>
                                        <p:tgtEl>
                                          <p:spTgt spid="5143"/>
                                        </p:tgtEl>
                                      </p:cBhvr>
                                    </p:animEffect>
                                  </p:childTnLst>
                                </p:cTn>
                              </p:par>
                            </p:childTnLst>
                          </p:cTn>
                        </p:par>
                        <p:par>
                          <p:cTn id="61" fill="hold" nodeType="afterGroup">
                            <p:stCondLst>
                              <p:cond delay="4350"/>
                            </p:stCondLst>
                            <p:childTnLst>
                              <p:par>
                                <p:cTn id="62" presetID="23" presetClass="entr" presetSubtype="16" fill="hold" nodeType="afterEffect">
                                  <p:stCondLst>
                                    <p:cond delay="0"/>
                                  </p:stCondLst>
                                  <p:childTnLst>
                                    <p:set>
                                      <p:cBhvr>
                                        <p:cTn id="63" dur="1" fill="hold">
                                          <p:stCondLst>
                                            <p:cond delay="0"/>
                                          </p:stCondLst>
                                        </p:cTn>
                                        <p:tgtEl>
                                          <p:spTgt spid="5155"/>
                                        </p:tgtEl>
                                        <p:attrNameLst>
                                          <p:attrName>style.visibility</p:attrName>
                                        </p:attrNameLst>
                                      </p:cBhvr>
                                      <p:to>
                                        <p:strVal val="visible"/>
                                      </p:to>
                                    </p:set>
                                    <p:anim calcmode="lin" valueType="num">
                                      <p:cBhvr>
                                        <p:cTn id="64" dur="500" fill="hold"/>
                                        <p:tgtEl>
                                          <p:spTgt spid="5155"/>
                                        </p:tgtEl>
                                        <p:attrNameLst>
                                          <p:attrName>ppt_w</p:attrName>
                                        </p:attrNameLst>
                                      </p:cBhvr>
                                      <p:tavLst>
                                        <p:tav tm="0">
                                          <p:val>
                                            <p:fltVal val="0"/>
                                          </p:val>
                                        </p:tav>
                                        <p:tav tm="100000">
                                          <p:val>
                                            <p:strVal val="#ppt_w"/>
                                          </p:val>
                                        </p:tav>
                                      </p:tavLst>
                                    </p:anim>
                                    <p:anim calcmode="lin" valueType="num">
                                      <p:cBhvr>
                                        <p:cTn id="65" dur="500" fill="hold"/>
                                        <p:tgtEl>
                                          <p:spTgt spid="5155"/>
                                        </p:tgtEl>
                                        <p:attrNameLst>
                                          <p:attrName>ppt_h</p:attrName>
                                        </p:attrNameLst>
                                      </p:cBhvr>
                                      <p:tavLst>
                                        <p:tav tm="0">
                                          <p:val>
                                            <p:fltVal val="0"/>
                                          </p:val>
                                        </p:tav>
                                        <p:tav tm="100000">
                                          <p:val>
                                            <p:strVal val="#ppt_h"/>
                                          </p:val>
                                        </p:tav>
                                      </p:tavLst>
                                    </p:anim>
                                  </p:childTnLst>
                                </p:cTn>
                              </p:par>
                              <p:par>
                                <p:cTn id="66" presetID="12" presetClass="entr" presetSubtype="1" fill="hold" nodeType="withEffect">
                                  <p:stCondLst>
                                    <p:cond delay="0"/>
                                  </p:stCondLst>
                                  <p:childTnLst>
                                    <p:set>
                                      <p:cBhvr>
                                        <p:cTn id="67" dur="1" fill="hold">
                                          <p:stCondLst>
                                            <p:cond delay="0"/>
                                          </p:stCondLst>
                                        </p:cTn>
                                        <p:tgtEl>
                                          <p:spTgt spid="5167"/>
                                        </p:tgtEl>
                                        <p:attrNameLst>
                                          <p:attrName>style.visibility</p:attrName>
                                        </p:attrNameLst>
                                      </p:cBhvr>
                                      <p:to>
                                        <p:strVal val="visible"/>
                                      </p:to>
                                    </p:set>
                                    <p:anim calcmode="lin" valueType="num">
                                      <p:cBhvr additive="base">
                                        <p:cTn id="68" dur="500"/>
                                        <p:tgtEl>
                                          <p:spTgt spid="5167"/>
                                        </p:tgtEl>
                                        <p:attrNameLst>
                                          <p:attrName>ppt_y</p:attrName>
                                        </p:attrNameLst>
                                      </p:cBhvr>
                                      <p:tavLst>
                                        <p:tav tm="0">
                                          <p:val>
                                            <p:strVal val="#ppt_y-#ppt_h*1.125000"/>
                                          </p:val>
                                        </p:tav>
                                        <p:tav tm="100000">
                                          <p:val>
                                            <p:strVal val="#ppt_y"/>
                                          </p:val>
                                        </p:tav>
                                      </p:tavLst>
                                    </p:anim>
                                    <p:animEffect transition="in" filter="wipe(down)">
                                      <p:cBhvr>
                                        <p:cTn id="69" dur="500"/>
                                        <p:tgtEl>
                                          <p:spTgt spid="5167"/>
                                        </p:tgtEl>
                                      </p:cBhvr>
                                    </p:animEffect>
                                  </p:childTnLst>
                                </p:cTn>
                              </p:par>
                            </p:childTnLst>
                          </p:cTn>
                        </p:par>
                        <p:par>
                          <p:cTn id="70" fill="hold" nodeType="afterGroup">
                            <p:stCondLst>
                              <p:cond delay="4850"/>
                            </p:stCondLst>
                            <p:childTnLst>
                              <p:par>
                                <p:cTn id="71" presetID="22" presetClass="entr" presetSubtype="8" fill="hold" nodeType="afterEffect">
                                  <p:stCondLst>
                                    <p:cond delay="0"/>
                                  </p:stCondLst>
                                  <p:childTnLst>
                                    <p:set>
                                      <p:cBhvr>
                                        <p:cTn id="72" dur="1" fill="hold">
                                          <p:stCondLst>
                                            <p:cond delay="0"/>
                                          </p:stCondLst>
                                        </p:cTn>
                                        <p:tgtEl>
                                          <p:spTgt spid="5148"/>
                                        </p:tgtEl>
                                        <p:attrNameLst>
                                          <p:attrName>style.visibility</p:attrName>
                                        </p:attrNameLst>
                                      </p:cBhvr>
                                      <p:to>
                                        <p:strVal val="visible"/>
                                      </p:to>
                                    </p:set>
                                    <p:animEffect transition="in" filter="wipe(left)">
                                      <p:cBhvr>
                                        <p:cTn id="73" dur="350"/>
                                        <p:tgtEl>
                                          <p:spTgt spid="5148"/>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5144"/>
                                        </p:tgtEl>
                                        <p:attrNameLst>
                                          <p:attrName>style.visibility</p:attrName>
                                        </p:attrNameLst>
                                      </p:cBhvr>
                                      <p:to>
                                        <p:strVal val="visible"/>
                                      </p:to>
                                    </p:set>
                                    <p:animEffect transition="in" filter="wipe(left)">
                                      <p:cBhvr>
                                        <p:cTn id="77" dur="350"/>
                                        <p:tgtEl>
                                          <p:spTgt spid="5144"/>
                                        </p:tgtEl>
                                      </p:cBhvr>
                                    </p:animEffect>
                                  </p:childTnLst>
                                </p:cTn>
                              </p:par>
                            </p:childTnLst>
                          </p:cTn>
                        </p:par>
                        <p:par>
                          <p:cTn id="78" fill="hold" nodeType="afterGroup">
                            <p:stCondLst>
                              <p:cond delay="5550"/>
                            </p:stCondLst>
                            <p:childTnLst>
                              <p:par>
                                <p:cTn id="79" presetID="23" presetClass="entr" presetSubtype="16" fill="hold" nodeType="afterEffect">
                                  <p:stCondLst>
                                    <p:cond delay="0"/>
                                  </p:stCondLst>
                                  <p:childTnLst>
                                    <p:set>
                                      <p:cBhvr>
                                        <p:cTn id="80" dur="1" fill="hold">
                                          <p:stCondLst>
                                            <p:cond delay="0"/>
                                          </p:stCondLst>
                                        </p:cTn>
                                        <p:tgtEl>
                                          <p:spTgt spid="5158"/>
                                        </p:tgtEl>
                                        <p:attrNameLst>
                                          <p:attrName>style.visibility</p:attrName>
                                        </p:attrNameLst>
                                      </p:cBhvr>
                                      <p:to>
                                        <p:strVal val="visible"/>
                                      </p:to>
                                    </p:set>
                                    <p:anim calcmode="lin" valueType="num">
                                      <p:cBhvr>
                                        <p:cTn id="81" dur="500" fill="hold"/>
                                        <p:tgtEl>
                                          <p:spTgt spid="5158"/>
                                        </p:tgtEl>
                                        <p:attrNameLst>
                                          <p:attrName>ppt_w</p:attrName>
                                        </p:attrNameLst>
                                      </p:cBhvr>
                                      <p:tavLst>
                                        <p:tav tm="0">
                                          <p:val>
                                            <p:fltVal val="0"/>
                                          </p:val>
                                        </p:tav>
                                        <p:tav tm="100000">
                                          <p:val>
                                            <p:strVal val="#ppt_w"/>
                                          </p:val>
                                        </p:tav>
                                      </p:tavLst>
                                    </p:anim>
                                    <p:anim calcmode="lin" valueType="num">
                                      <p:cBhvr>
                                        <p:cTn id="82" dur="500" fill="hold"/>
                                        <p:tgtEl>
                                          <p:spTgt spid="5158"/>
                                        </p:tgtEl>
                                        <p:attrNameLst>
                                          <p:attrName>ppt_h</p:attrName>
                                        </p:attrNameLst>
                                      </p:cBhvr>
                                      <p:tavLst>
                                        <p:tav tm="0">
                                          <p:val>
                                            <p:fltVal val="0"/>
                                          </p:val>
                                        </p:tav>
                                        <p:tav tm="100000">
                                          <p:val>
                                            <p:strVal val="#ppt_h"/>
                                          </p:val>
                                        </p:tav>
                                      </p:tavLst>
                                    </p:anim>
                                  </p:childTnLst>
                                </p:cTn>
                              </p:par>
                              <p:par>
                                <p:cTn id="83" presetID="12" presetClass="entr" presetSubtype="1" fill="hold" nodeType="withEffect">
                                  <p:stCondLst>
                                    <p:cond delay="0"/>
                                  </p:stCondLst>
                                  <p:childTnLst>
                                    <p:set>
                                      <p:cBhvr>
                                        <p:cTn id="84" dur="1" fill="hold">
                                          <p:stCondLst>
                                            <p:cond delay="0"/>
                                          </p:stCondLst>
                                        </p:cTn>
                                        <p:tgtEl>
                                          <p:spTgt spid="5170"/>
                                        </p:tgtEl>
                                        <p:attrNameLst>
                                          <p:attrName>style.visibility</p:attrName>
                                        </p:attrNameLst>
                                      </p:cBhvr>
                                      <p:to>
                                        <p:strVal val="visible"/>
                                      </p:to>
                                    </p:set>
                                    <p:anim calcmode="lin" valueType="num">
                                      <p:cBhvr additive="base">
                                        <p:cTn id="85" dur="500"/>
                                        <p:tgtEl>
                                          <p:spTgt spid="5170"/>
                                        </p:tgtEl>
                                        <p:attrNameLst>
                                          <p:attrName>ppt_y</p:attrName>
                                        </p:attrNameLst>
                                      </p:cBhvr>
                                      <p:tavLst>
                                        <p:tav tm="0">
                                          <p:val>
                                            <p:strVal val="#ppt_y-#ppt_h*1.125000"/>
                                          </p:val>
                                        </p:tav>
                                        <p:tav tm="100000">
                                          <p:val>
                                            <p:strVal val="#ppt_y"/>
                                          </p:val>
                                        </p:tav>
                                      </p:tavLst>
                                    </p:anim>
                                    <p:animEffect transition="in" filter="wipe(down)">
                                      <p:cBhvr>
                                        <p:cTn id="86" dur="500"/>
                                        <p:tgtEl>
                                          <p:spTgt spid="5170"/>
                                        </p:tgtEl>
                                      </p:cBhvr>
                                    </p:animEffect>
                                  </p:childTnLst>
                                </p:cTn>
                              </p:par>
                            </p:childTnLst>
                          </p:cTn>
                        </p:par>
                        <p:par>
                          <p:cTn id="87" fill="hold" nodeType="afterGroup">
                            <p:stCondLst>
                              <p:cond delay="6050"/>
                            </p:stCondLst>
                            <p:childTnLst>
                              <p:par>
                                <p:cTn id="88" presetID="22" presetClass="entr" presetSubtype="8" fill="hold" nodeType="afterEffect">
                                  <p:stCondLst>
                                    <p:cond delay="0"/>
                                  </p:stCondLst>
                                  <p:childTnLst>
                                    <p:set>
                                      <p:cBhvr>
                                        <p:cTn id="89" dur="1" fill="hold">
                                          <p:stCondLst>
                                            <p:cond delay="0"/>
                                          </p:stCondLst>
                                        </p:cTn>
                                        <p:tgtEl>
                                          <p:spTgt spid="5145"/>
                                        </p:tgtEl>
                                        <p:attrNameLst>
                                          <p:attrName>style.visibility</p:attrName>
                                        </p:attrNameLst>
                                      </p:cBhvr>
                                      <p:to>
                                        <p:strVal val="visible"/>
                                      </p:to>
                                    </p:set>
                                    <p:animEffect transition="in" filter="wipe(left)">
                                      <p:cBhvr>
                                        <p:cTn id="90" dur="350"/>
                                        <p:tgtEl>
                                          <p:spTgt spid="5145"/>
                                        </p:tgtEl>
                                      </p:cBhvr>
                                    </p:animEffect>
                                  </p:childTnLst>
                                </p:cTn>
                              </p:par>
                            </p:childTnLst>
                          </p:cTn>
                        </p:par>
                        <p:par>
                          <p:cTn id="91" fill="hold" nodeType="afterGroup">
                            <p:stCondLst>
                              <p:cond delay="6400"/>
                            </p:stCondLst>
                            <p:childTnLst>
                              <p:par>
                                <p:cTn id="92" presetID="12" presetClass="entr" presetSubtype="4" fill="hold" grpId="0" nodeType="afterEffect">
                                  <p:stCondLst>
                                    <p:cond delay="0"/>
                                  </p:stCondLst>
                                  <p:childTnLst>
                                    <p:set>
                                      <p:cBhvr>
                                        <p:cTn id="93" dur="1" fill="hold">
                                          <p:stCondLst>
                                            <p:cond delay="0"/>
                                          </p:stCondLst>
                                        </p:cTn>
                                        <p:tgtEl>
                                          <p:spTgt spid="5139"/>
                                        </p:tgtEl>
                                        <p:attrNameLst>
                                          <p:attrName>style.visibility</p:attrName>
                                        </p:attrNameLst>
                                      </p:cBhvr>
                                      <p:to>
                                        <p:strVal val="visible"/>
                                      </p:to>
                                    </p:set>
                                    <p:anim calcmode="lin" valueType="num">
                                      <p:cBhvr additive="base">
                                        <p:cTn id="94" dur="500"/>
                                        <p:tgtEl>
                                          <p:spTgt spid="5139"/>
                                        </p:tgtEl>
                                        <p:attrNameLst>
                                          <p:attrName>ppt_y</p:attrName>
                                        </p:attrNameLst>
                                      </p:cBhvr>
                                      <p:tavLst>
                                        <p:tav tm="0">
                                          <p:val>
                                            <p:strVal val="#ppt_y+#ppt_h*1.125000"/>
                                          </p:val>
                                        </p:tav>
                                        <p:tav tm="100000">
                                          <p:val>
                                            <p:strVal val="#ppt_y"/>
                                          </p:val>
                                        </p:tav>
                                      </p:tavLst>
                                    </p:anim>
                                    <p:animEffect transition="in" filter="wipe(up)">
                                      <p:cBhvr>
                                        <p:cTn id="95" dur="500"/>
                                        <p:tgtEl>
                                          <p:spTgt spid="5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autoUpdateAnimBg="0"/>
      <p:bldP spid="5141" grpId="0" animBg="1"/>
      <p:bldP spid="5142" grpId="0" animBg="1"/>
      <p:bldP spid="5143" grpId="0" animBg="1"/>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1506"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150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21509"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151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21511"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矩形 7"/>
          <p:cNvSpPr>
            <a:spLocks noChangeArrowheads="1"/>
          </p:cNvSpPr>
          <p:nvPr/>
        </p:nvSpPr>
        <p:spPr bwMode="auto">
          <a:xfrm>
            <a:off x="0" y="5105400"/>
            <a:ext cx="12192000" cy="1752600"/>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61" name="组合 38"/>
          <p:cNvGrpSpPr>
            <a:grpSpLocks/>
          </p:cNvGrpSpPr>
          <p:nvPr/>
        </p:nvGrpSpPr>
        <p:grpSpPr bwMode="auto">
          <a:xfrm>
            <a:off x="5602288" y="2736850"/>
            <a:ext cx="941387" cy="941388"/>
            <a:chOff x="0" y="0"/>
            <a:chExt cx="941070" cy="941070"/>
          </a:xfrm>
        </p:grpSpPr>
        <p:sp>
          <p:nvSpPr>
            <p:cNvPr id="21528" name="圆角矩形 4"/>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1529" name="Freeform 10"/>
            <p:cNvSpPr>
              <a:spLocks noEditPoints="1"/>
            </p:cNvSpPr>
            <p:nvPr/>
          </p:nvSpPr>
          <p:spPr bwMode="auto">
            <a:xfrm>
              <a:off x="174430" y="206113"/>
              <a:ext cx="628568" cy="528844"/>
            </a:xfrm>
            <a:custGeom>
              <a:avLst/>
              <a:gdLst>
                <a:gd name="T0" fmla="*/ 627970 w 1051"/>
                <a:gd name="T1" fmla="*/ 318862 h 884"/>
                <a:gd name="T2" fmla="*/ 626774 w 1051"/>
                <a:gd name="T3" fmla="*/ 311085 h 884"/>
                <a:gd name="T4" fmla="*/ 625578 w 1051"/>
                <a:gd name="T5" fmla="*/ 302111 h 884"/>
                <a:gd name="T6" fmla="*/ 623185 w 1051"/>
                <a:gd name="T7" fmla="*/ 292539 h 884"/>
                <a:gd name="T8" fmla="*/ 621989 w 1051"/>
                <a:gd name="T9" fmla="*/ 286557 h 884"/>
                <a:gd name="T10" fmla="*/ 618401 w 1051"/>
                <a:gd name="T11" fmla="*/ 275190 h 884"/>
                <a:gd name="T12" fmla="*/ 618401 w 1051"/>
                <a:gd name="T13" fmla="*/ 274592 h 884"/>
                <a:gd name="T14" fmla="*/ 534672 w 1051"/>
                <a:gd name="T15" fmla="*/ 171695 h 884"/>
                <a:gd name="T16" fmla="*/ 531681 w 1051"/>
                <a:gd name="T17" fmla="*/ 169900 h 884"/>
                <a:gd name="T18" fmla="*/ 522112 w 1051"/>
                <a:gd name="T19" fmla="*/ 164516 h 884"/>
                <a:gd name="T20" fmla="*/ 516131 w 1051"/>
                <a:gd name="T21" fmla="*/ 162123 h 884"/>
                <a:gd name="T22" fmla="*/ 507160 w 1051"/>
                <a:gd name="T23" fmla="*/ 157935 h 884"/>
                <a:gd name="T24" fmla="*/ 500582 w 1051"/>
                <a:gd name="T25" fmla="*/ 155542 h 884"/>
                <a:gd name="T26" fmla="*/ 491013 w 1051"/>
                <a:gd name="T27" fmla="*/ 152551 h 884"/>
                <a:gd name="T28" fmla="*/ 489817 w 1051"/>
                <a:gd name="T29" fmla="*/ 151953 h 884"/>
                <a:gd name="T30" fmla="*/ 305612 w 1051"/>
                <a:gd name="T31" fmla="*/ 0 h 884"/>
                <a:gd name="T32" fmla="*/ 117221 w 1051"/>
                <a:gd name="T33" fmla="*/ 188446 h 884"/>
                <a:gd name="T34" fmla="*/ 117819 w 1051"/>
                <a:gd name="T35" fmla="*/ 197419 h 884"/>
                <a:gd name="T36" fmla="*/ 0 w 1051"/>
                <a:gd name="T37" fmla="*/ 358944 h 884"/>
                <a:gd name="T38" fmla="*/ 169253 w 1051"/>
                <a:gd name="T39" fmla="*/ 528844 h 884"/>
                <a:gd name="T40" fmla="*/ 436589 w 1051"/>
                <a:gd name="T41" fmla="*/ 528844 h 884"/>
                <a:gd name="T42" fmla="*/ 628568 w 1051"/>
                <a:gd name="T43" fmla="*/ 336211 h 884"/>
                <a:gd name="T44" fmla="*/ 627970 w 1051"/>
                <a:gd name="T45" fmla="*/ 318862 h 884"/>
                <a:gd name="T46" fmla="*/ 436589 w 1051"/>
                <a:gd name="T47" fmla="*/ 493548 h 884"/>
                <a:gd name="T48" fmla="*/ 169253 w 1051"/>
                <a:gd name="T49" fmla="*/ 493548 h 884"/>
                <a:gd name="T50" fmla="*/ 35286 w 1051"/>
                <a:gd name="T51" fmla="*/ 358944 h 884"/>
                <a:gd name="T52" fmla="*/ 122604 w 1051"/>
                <a:gd name="T53" fmla="*/ 232715 h 884"/>
                <a:gd name="T54" fmla="*/ 158488 w 1051"/>
                <a:gd name="T55" fmla="*/ 306299 h 884"/>
                <a:gd name="T56" fmla="*/ 172243 w 1051"/>
                <a:gd name="T57" fmla="*/ 312879 h 884"/>
                <a:gd name="T58" fmla="*/ 183606 w 1051"/>
                <a:gd name="T59" fmla="*/ 308692 h 884"/>
                <a:gd name="T60" fmla="*/ 185999 w 1051"/>
                <a:gd name="T61" fmla="*/ 284164 h 884"/>
                <a:gd name="T62" fmla="*/ 153703 w 1051"/>
                <a:gd name="T63" fmla="*/ 208187 h 884"/>
                <a:gd name="T64" fmla="*/ 153703 w 1051"/>
                <a:gd name="T65" fmla="*/ 208187 h 884"/>
                <a:gd name="T66" fmla="*/ 152507 w 1051"/>
                <a:gd name="T67" fmla="*/ 198017 h 884"/>
                <a:gd name="T68" fmla="*/ 152507 w 1051"/>
                <a:gd name="T69" fmla="*/ 188446 h 884"/>
                <a:gd name="T70" fmla="*/ 305612 w 1051"/>
                <a:gd name="T71" fmla="*/ 35296 h 884"/>
                <a:gd name="T72" fmla="*/ 452138 w 1051"/>
                <a:gd name="T73" fmla="*/ 145372 h 884"/>
                <a:gd name="T74" fmla="*/ 436589 w 1051"/>
                <a:gd name="T75" fmla="*/ 144176 h 884"/>
                <a:gd name="T76" fmla="*/ 318171 w 1051"/>
                <a:gd name="T77" fmla="*/ 185454 h 884"/>
                <a:gd name="T78" fmla="*/ 315181 w 1051"/>
                <a:gd name="T79" fmla="*/ 209982 h 884"/>
                <a:gd name="T80" fmla="*/ 339702 w 1051"/>
                <a:gd name="T81" fmla="*/ 212973 h 884"/>
                <a:gd name="T82" fmla="*/ 436589 w 1051"/>
                <a:gd name="T83" fmla="*/ 179472 h 884"/>
                <a:gd name="T84" fmla="*/ 473669 w 1051"/>
                <a:gd name="T85" fmla="*/ 183660 h 884"/>
                <a:gd name="T86" fmla="*/ 505964 w 1051"/>
                <a:gd name="T87" fmla="*/ 195624 h 884"/>
                <a:gd name="T88" fmla="*/ 508955 w 1051"/>
                <a:gd name="T89" fmla="*/ 197419 h 884"/>
                <a:gd name="T90" fmla="*/ 517926 w 1051"/>
                <a:gd name="T91" fmla="*/ 202205 h 884"/>
                <a:gd name="T92" fmla="*/ 520916 w 1051"/>
                <a:gd name="T93" fmla="*/ 204000 h 884"/>
                <a:gd name="T94" fmla="*/ 529887 w 1051"/>
                <a:gd name="T95" fmla="*/ 210580 h 884"/>
                <a:gd name="T96" fmla="*/ 531083 w 1051"/>
                <a:gd name="T97" fmla="*/ 211179 h 884"/>
                <a:gd name="T98" fmla="*/ 584311 w 1051"/>
                <a:gd name="T99" fmla="*/ 282967 h 884"/>
                <a:gd name="T100" fmla="*/ 584909 w 1051"/>
                <a:gd name="T101" fmla="*/ 284762 h 884"/>
                <a:gd name="T102" fmla="*/ 587899 w 1051"/>
                <a:gd name="T103" fmla="*/ 294932 h 884"/>
                <a:gd name="T104" fmla="*/ 589096 w 1051"/>
                <a:gd name="T105" fmla="*/ 299120 h 884"/>
                <a:gd name="T106" fmla="*/ 590890 w 1051"/>
                <a:gd name="T107" fmla="*/ 308094 h 884"/>
                <a:gd name="T108" fmla="*/ 592086 w 1051"/>
                <a:gd name="T109" fmla="*/ 315272 h 884"/>
                <a:gd name="T110" fmla="*/ 592684 w 1051"/>
                <a:gd name="T111" fmla="*/ 321853 h 884"/>
                <a:gd name="T112" fmla="*/ 593880 w 1051"/>
                <a:gd name="T113" fmla="*/ 336211 h 884"/>
                <a:gd name="T114" fmla="*/ 436589 w 1051"/>
                <a:gd name="T115" fmla="*/ 493548 h 8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4" name="组合 40"/>
          <p:cNvGrpSpPr>
            <a:grpSpLocks/>
          </p:cNvGrpSpPr>
          <p:nvPr/>
        </p:nvGrpSpPr>
        <p:grpSpPr bwMode="auto">
          <a:xfrm>
            <a:off x="8524875" y="2736850"/>
            <a:ext cx="941388" cy="941388"/>
            <a:chOff x="0" y="0"/>
            <a:chExt cx="941070" cy="941070"/>
          </a:xfrm>
        </p:grpSpPr>
        <p:sp>
          <p:nvSpPr>
            <p:cNvPr id="21526" name="圆角矩形 19"/>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1527" name="Freeform 11"/>
            <p:cNvSpPr>
              <a:spLocks noEditPoints="1"/>
            </p:cNvSpPr>
            <p:nvPr/>
          </p:nvSpPr>
          <p:spPr bwMode="auto">
            <a:xfrm>
              <a:off x="162294" y="129606"/>
              <a:ext cx="616481" cy="664833"/>
            </a:xfrm>
            <a:custGeom>
              <a:avLst/>
              <a:gdLst>
                <a:gd name="T0" fmla="*/ 614089 w 1031"/>
                <a:gd name="T1" fmla="*/ 136330 h 1107"/>
                <a:gd name="T2" fmla="*/ 611697 w 1031"/>
                <a:gd name="T3" fmla="*/ 123117 h 1107"/>
                <a:gd name="T4" fmla="*/ 391654 w 1031"/>
                <a:gd name="T5" fmla="*/ 4204 h 1107"/>
                <a:gd name="T6" fmla="*/ 224827 w 1031"/>
                <a:gd name="T7" fmla="*/ 4204 h 1107"/>
                <a:gd name="T8" fmla="*/ 4784 w 1031"/>
                <a:gd name="T9" fmla="*/ 123117 h 1107"/>
                <a:gd name="T10" fmla="*/ 1794 w 1031"/>
                <a:gd name="T11" fmla="*/ 136330 h 1107"/>
                <a:gd name="T12" fmla="*/ 1794 w 1031"/>
                <a:gd name="T13" fmla="*/ 355539 h 1107"/>
                <a:gd name="T14" fmla="*/ 4784 w 1031"/>
                <a:gd name="T15" fmla="*/ 368751 h 1107"/>
                <a:gd name="T16" fmla="*/ 81918 w 1031"/>
                <a:gd name="T17" fmla="*/ 526101 h 1107"/>
                <a:gd name="T18" fmla="*/ 299570 w 1031"/>
                <a:gd name="T19" fmla="*/ 662431 h 1107"/>
                <a:gd name="T20" fmla="*/ 316911 w 1031"/>
                <a:gd name="T21" fmla="*/ 662431 h 1107"/>
                <a:gd name="T22" fmla="*/ 534563 w 1031"/>
                <a:gd name="T23" fmla="*/ 526101 h 1107"/>
                <a:gd name="T24" fmla="*/ 611697 w 1031"/>
                <a:gd name="T25" fmla="*/ 368751 h 1107"/>
                <a:gd name="T26" fmla="*/ 614089 w 1031"/>
                <a:gd name="T27" fmla="*/ 355539 h 1107"/>
                <a:gd name="T28" fmla="*/ 307942 w 1031"/>
                <a:gd name="T29" fmla="*/ 356740 h 1107"/>
                <a:gd name="T30" fmla="*/ 307942 w 1031"/>
                <a:gd name="T31" fmla="*/ 135129 h 1107"/>
                <a:gd name="T32" fmla="*/ 307942 w 1031"/>
                <a:gd name="T33" fmla="*/ 356740 h 1107"/>
                <a:gd name="T34" fmla="*/ 593759 w 1031"/>
                <a:gd name="T35" fmla="*/ 133327 h 1107"/>
                <a:gd name="T36" fmla="*/ 321096 w 1031"/>
                <a:gd name="T37" fmla="*/ 122517 h 1107"/>
                <a:gd name="T38" fmla="*/ 215260 w 1031"/>
                <a:gd name="T39" fmla="*/ 21020 h 1107"/>
                <a:gd name="T40" fmla="*/ 101651 w 1031"/>
                <a:gd name="T41" fmla="*/ 234223 h 1107"/>
                <a:gd name="T42" fmla="*/ 215260 w 1031"/>
                <a:gd name="T43" fmla="*/ 21020 h 1107"/>
                <a:gd name="T44" fmla="*/ 294787 w 1031"/>
                <a:gd name="T45" fmla="*/ 369352 h 1107"/>
                <a:gd name="T46" fmla="*/ 22124 w 1031"/>
                <a:gd name="T47" fmla="*/ 358541 h 1107"/>
                <a:gd name="T48" fmla="*/ 499284 w 1031"/>
                <a:gd name="T49" fmla="*/ 515891 h 1107"/>
                <a:gd name="T50" fmla="*/ 117197 w 1031"/>
                <a:gd name="T51" fmla="*/ 515891 h 1107"/>
                <a:gd name="T52" fmla="*/ 208683 w 1031"/>
                <a:gd name="T53" fmla="*/ 497273 h 1107"/>
                <a:gd name="T54" fmla="*/ 307942 w 1031"/>
                <a:gd name="T55" fmla="*/ 395176 h 1107"/>
                <a:gd name="T56" fmla="*/ 407200 w 1031"/>
                <a:gd name="T57" fmla="*/ 497273 h 1107"/>
                <a:gd name="T58" fmla="*/ 499284 w 1031"/>
                <a:gd name="T59" fmla="*/ 515891 h 1107"/>
                <a:gd name="T60" fmla="*/ 321096 w 1031"/>
                <a:gd name="T61" fmla="*/ 369352 h 1107"/>
                <a:gd name="T62" fmla="*/ 593759 w 1031"/>
                <a:gd name="T63" fmla="*/ 358541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67" name="组合 39"/>
          <p:cNvGrpSpPr>
            <a:grpSpLocks/>
          </p:cNvGrpSpPr>
          <p:nvPr/>
        </p:nvGrpSpPr>
        <p:grpSpPr bwMode="auto">
          <a:xfrm>
            <a:off x="7062788" y="2736850"/>
            <a:ext cx="941387" cy="941388"/>
            <a:chOff x="0" y="0"/>
            <a:chExt cx="941070" cy="941070"/>
          </a:xfrm>
        </p:grpSpPr>
        <p:sp>
          <p:nvSpPr>
            <p:cNvPr id="21524" name="圆角矩形 18"/>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1525" name="组合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70" name="组合 41"/>
          <p:cNvGrpSpPr>
            <a:grpSpLocks/>
          </p:cNvGrpSpPr>
          <p:nvPr/>
        </p:nvGrpSpPr>
        <p:grpSpPr bwMode="auto">
          <a:xfrm>
            <a:off x="9985375" y="2736850"/>
            <a:ext cx="941388" cy="941388"/>
            <a:chOff x="0" y="0"/>
            <a:chExt cx="941070" cy="941070"/>
          </a:xfrm>
        </p:grpSpPr>
        <p:sp>
          <p:nvSpPr>
            <p:cNvPr id="21522" name="圆角矩形 20"/>
            <p:cNvSpPr>
              <a:spLocks noChangeArrowheads="1"/>
            </p:cNvSpPr>
            <p:nvPr/>
          </p:nvSpPr>
          <p:spPr bwMode="auto">
            <a:xfrm>
              <a:off x="0" y="0"/>
              <a:ext cx="941070" cy="941070"/>
            </a:xfrm>
            <a:prstGeom prst="roundRect">
              <a:avLst>
                <a:gd name="adj" fmla="val 13333"/>
              </a:avLst>
            </a:prstGeom>
            <a:noFill/>
            <a:ln w="12700">
              <a:solidFill>
                <a:schemeClr val="bg1">
                  <a:alpha val="58823"/>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pic>
          <p:nvPicPr>
            <p:cNvPr id="21523" name="组合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73" name="任意多边形 35"/>
          <p:cNvSpPr>
            <a:spLocks/>
          </p:cNvSpPr>
          <p:nvPr/>
        </p:nvSpPr>
        <p:spPr bwMode="auto">
          <a:xfrm>
            <a:off x="5529263" y="1393825"/>
            <a:ext cx="320675" cy="320675"/>
          </a:xfrm>
          <a:custGeom>
            <a:avLst/>
            <a:gdLst>
              <a:gd name="T0" fmla="*/ 122162 w 406684"/>
              <a:gd name="T1" fmla="*/ 100448 h 406684"/>
              <a:gd name="T2" fmla="*/ 122162 w 406684"/>
              <a:gd name="T3" fmla="*/ 228127 h 406684"/>
              <a:gd name="T4" fmla="*/ 232231 w 406684"/>
              <a:gd name="T5" fmla="*/ 164288 h 406684"/>
              <a:gd name="T6" fmla="*/ 122162 w 406684"/>
              <a:gd name="T7" fmla="*/ 100448 h 406684"/>
              <a:gd name="T8" fmla="*/ 160338 w 406684"/>
              <a:gd name="T9" fmla="*/ 0 h 406684"/>
              <a:gd name="T10" fmla="*/ 320675 w 406684"/>
              <a:gd name="T11" fmla="*/ 160338 h 406684"/>
              <a:gd name="T12" fmla="*/ 160338 w 406684"/>
              <a:gd name="T13" fmla="*/ 320675 h 406684"/>
              <a:gd name="T14" fmla="*/ 0 w 406684"/>
              <a:gd name="T15" fmla="*/ 160338 h 406684"/>
              <a:gd name="T16" fmla="*/ 16033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574" name="矩形 36"/>
          <p:cNvSpPr>
            <a:spLocks noChangeArrowheads="1"/>
          </p:cNvSpPr>
          <p:nvPr/>
        </p:nvSpPr>
        <p:spPr bwMode="auto">
          <a:xfrm>
            <a:off x="5878513" y="1333500"/>
            <a:ext cx="591978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6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600">
              <a:solidFill>
                <a:schemeClr val="bg1"/>
              </a:solidFill>
              <a:latin typeface="Arial" pitchFamily="34" charset="0"/>
            </a:endParaRPr>
          </a:p>
        </p:txBody>
      </p:sp>
      <p:pic>
        <p:nvPicPr>
          <p:cNvPr id="2357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663" y="1212850"/>
            <a:ext cx="4986337"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6" name="图片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400" y="4065588"/>
            <a:ext cx="3103563"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7" name="图片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36013" y="4065588"/>
            <a:ext cx="3101975"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fade">
                                      <p:cBhvr>
                                        <p:cTn id="11" dur="500"/>
                                        <p:tgtEl>
                                          <p:spTgt spid="23575"/>
                                        </p:tgtEl>
                                      </p:cBhvr>
                                    </p:animEffect>
                                  </p:childTnLst>
                                </p:cTn>
                              </p:par>
                              <p:par>
                                <p:cTn id="12" presetID="10" presetClass="entr" presetSubtype="0" fill="hold" nodeType="withEffect">
                                  <p:stCondLst>
                                    <p:cond delay="250"/>
                                  </p:stCondLst>
                                  <p:childTnLst>
                                    <p:set>
                                      <p:cBhvr>
                                        <p:cTn id="13" dur="1" fill="hold">
                                          <p:stCondLst>
                                            <p:cond delay="0"/>
                                          </p:stCondLst>
                                        </p:cTn>
                                        <p:tgtEl>
                                          <p:spTgt spid="23576"/>
                                        </p:tgtEl>
                                        <p:attrNameLst>
                                          <p:attrName>style.visibility</p:attrName>
                                        </p:attrNameLst>
                                      </p:cBhvr>
                                      <p:to>
                                        <p:strVal val="visible"/>
                                      </p:to>
                                    </p:set>
                                    <p:animEffect transition="in" filter="fade">
                                      <p:cBhvr>
                                        <p:cTn id="14" dur="500"/>
                                        <p:tgtEl>
                                          <p:spTgt spid="23576"/>
                                        </p:tgtEl>
                                      </p:cBhvr>
                                    </p:animEffect>
                                  </p:childTnLst>
                                </p:cTn>
                              </p:par>
                              <p:par>
                                <p:cTn id="15" presetID="10" presetClass="entr" presetSubtype="0" fill="hold" nodeType="withEffect">
                                  <p:stCondLst>
                                    <p:cond delay="500"/>
                                  </p:stCondLst>
                                  <p:childTnLst>
                                    <p:set>
                                      <p:cBhvr>
                                        <p:cTn id="16" dur="1" fill="hold">
                                          <p:stCondLst>
                                            <p:cond delay="0"/>
                                          </p:stCondLst>
                                        </p:cTn>
                                        <p:tgtEl>
                                          <p:spTgt spid="23577"/>
                                        </p:tgtEl>
                                        <p:attrNameLst>
                                          <p:attrName>style.visibility</p:attrName>
                                        </p:attrNameLst>
                                      </p:cBhvr>
                                      <p:to>
                                        <p:strVal val="visible"/>
                                      </p:to>
                                    </p:set>
                                    <p:animEffect transition="in" filter="fade">
                                      <p:cBhvr>
                                        <p:cTn id="17" dur="500"/>
                                        <p:tgtEl>
                                          <p:spTgt spid="23577"/>
                                        </p:tgtEl>
                                      </p:cBhvr>
                                    </p:animEffect>
                                  </p:childTnLst>
                                </p:cTn>
                              </p:par>
                            </p:childTnLst>
                          </p:cTn>
                        </p:par>
                        <p:par>
                          <p:cTn id="18" fill="hold" nodeType="after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3573"/>
                                        </p:tgtEl>
                                        <p:attrNameLst>
                                          <p:attrName>style.visibility</p:attrName>
                                        </p:attrNameLst>
                                      </p:cBhvr>
                                      <p:to>
                                        <p:strVal val="visible"/>
                                      </p:to>
                                    </p:set>
                                    <p:anim calcmode="lin" valueType="num">
                                      <p:cBhvr>
                                        <p:cTn id="21" dur="500" fill="hold"/>
                                        <p:tgtEl>
                                          <p:spTgt spid="23573"/>
                                        </p:tgtEl>
                                        <p:attrNameLst>
                                          <p:attrName>ppt_w</p:attrName>
                                        </p:attrNameLst>
                                      </p:cBhvr>
                                      <p:tavLst>
                                        <p:tav tm="0">
                                          <p:val>
                                            <p:fltVal val="0"/>
                                          </p:val>
                                        </p:tav>
                                        <p:tav tm="100000">
                                          <p:val>
                                            <p:strVal val="#ppt_w"/>
                                          </p:val>
                                        </p:tav>
                                      </p:tavLst>
                                    </p:anim>
                                    <p:anim calcmode="lin" valueType="num">
                                      <p:cBhvr>
                                        <p:cTn id="22" dur="500" fill="hold"/>
                                        <p:tgtEl>
                                          <p:spTgt spid="23573"/>
                                        </p:tgtEl>
                                        <p:attrNameLst>
                                          <p:attrName>ppt_h</p:attrName>
                                        </p:attrNameLst>
                                      </p:cBhvr>
                                      <p:tavLst>
                                        <p:tav tm="0">
                                          <p:val>
                                            <p:fltVal val="0"/>
                                          </p:val>
                                        </p:tav>
                                        <p:tav tm="100000">
                                          <p:val>
                                            <p:strVal val="#ppt_h"/>
                                          </p:val>
                                        </p:tav>
                                      </p:tavLst>
                                    </p:anim>
                                  </p:childTnLst>
                                </p:cTn>
                              </p:par>
                            </p:childTnLst>
                          </p:cTn>
                        </p:par>
                        <p:par>
                          <p:cTn id="23" fill="hold" nodeType="afterGroup">
                            <p:stCondLst>
                              <p:cond delay="2000"/>
                            </p:stCondLst>
                            <p:childTnLst>
                              <p:par>
                                <p:cTn id="24" presetID="22" presetClass="entr" presetSubtype="1" fill="hold" grpId="0" nodeType="afterEffect">
                                  <p:stCondLst>
                                    <p:cond delay="0"/>
                                  </p:stCondLst>
                                  <p:iterate type="lt">
                                    <p:tmPct val="10000"/>
                                  </p:iterate>
                                  <p:childTnLst>
                                    <p:set>
                                      <p:cBhvr>
                                        <p:cTn id="25" dur="1" fill="hold">
                                          <p:stCondLst>
                                            <p:cond delay="0"/>
                                          </p:stCondLst>
                                        </p:cTn>
                                        <p:tgtEl>
                                          <p:spTgt spid="23574"/>
                                        </p:tgtEl>
                                        <p:attrNameLst>
                                          <p:attrName>style.visibility</p:attrName>
                                        </p:attrNameLst>
                                      </p:cBhvr>
                                      <p:to>
                                        <p:strVal val="visible"/>
                                      </p:to>
                                    </p:set>
                                    <p:animEffect transition="in" filter="wipe(up)">
                                      <p:cBhvr>
                                        <p:cTn id="26" dur="500"/>
                                        <p:tgtEl>
                                          <p:spTgt spid="23574"/>
                                        </p:tgtEl>
                                      </p:cBhvr>
                                    </p:animEffect>
                                  </p:childTnLst>
                                </p:cTn>
                              </p:par>
                            </p:childTnLst>
                          </p:cTn>
                        </p:par>
                        <p:par>
                          <p:cTn id="27" fill="hold" nodeType="afterGroup">
                            <p:stCondLst>
                              <p:cond delay="13400"/>
                            </p:stCondLst>
                            <p:childTnLst>
                              <p:par>
                                <p:cTn id="28" presetID="2" presetClass="entr" presetSubtype="2" fill="hold" nodeType="afterEffect">
                                  <p:stCondLst>
                                    <p:cond delay="0"/>
                                  </p:stCondLst>
                                  <p:childTnLst>
                                    <p:set>
                                      <p:cBhvr>
                                        <p:cTn id="29" dur="1" fill="hold">
                                          <p:stCondLst>
                                            <p:cond delay="0"/>
                                          </p:stCondLst>
                                        </p:cTn>
                                        <p:tgtEl>
                                          <p:spTgt spid="23561"/>
                                        </p:tgtEl>
                                        <p:attrNameLst>
                                          <p:attrName>style.visibility</p:attrName>
                                        </p:attrNameLst>
                                      </p:cBhvr>
                                      <p:to>
                                        <p:strVal val="visible"/>
                                      </p:to>
                                    </p:set>
                                    <p:anim calcmode="lin" valueType="num">
                                      <p:cBhvr additive="base">
                                        <p:cTn id="30" dur="500" fill="hold"/>
                                        <p:tgtEl>
                                          <p:spTgt spid="23561"/>
                                        </p:tgtEl>
                                        <p:attrNameLst>
                                          <p:attrName>ppt_x</p:attrName>
                                        </p:attrNameLst>
                                      </p:cBhvr>
                                      <p:tavLst>
                                        <p:tav tm="0">
                                          <p:val>
                                            <p:strVal val="1+#ppt_w/2"/>
                                          </p:val>
                                        </p:tav>
                                        <p:tav tm="100000">
                                          <p:val>
                                            <p:strVal val="#ppt_x"/>
                                          </p:val>
                                        </p:tav>
                                      </p:tavLst>
                                    </p:anim>
                                    <p:anim calcmode="lin" valueType="num">
                                      <p:cBhvr additive="base">
                                        <p:cTn id="31" dur="500" fill="hold"/>
                                        <p:tgtEl>
                                          <p:spTgt spid="2356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23567"/>
                                        </p:tgtEl>
                                        <p:attrNameLst>
                                          <p:attrName>style.visibility</p:attrName>
                                        </p:attrNameLst>
                                      </p:cBhvr>
                                      <p:to>
                                        <p:strVal val="visible"/>
                                      </p:to>
                                    </p:set>
                                    <p:anim calcmode="lin" valueType="num">
                                      <p:cBhvr additive="base">
                                        <p:cTn id="34" dur="500" fill="hold"/>
                                        <p:tgtEl>
                                          <p:spTgt spid="23567"/>
                                        </p:tgtEl>
                                        <p:attrNameLst>
                                          <p:attrName>ppt_x</p:attrName>
                                        </p:attrNameLst>
                                      </p:cBhvr>
                                      <p:tavLst>
                                        <p:tav tm="0">
                                          <p:val>
                                            <p:strVal val="1+#ppt_w/2"/>
                                          </p:val>
                                        </p:tav>
                                        <p:tav tm="100000">
                                          <p:val>
                                            <p:strVal val="#ppt_x"/>
                                          </p:val>
                                        </p:tav>
                                      </p:tavLst>
                                    </p:anim>
                                    <p:anim calcmode="lin" valueType="num">
                                      <p:cBhvr additive="base">
                                        <p:cTn id="35" dur="500" fill="hold"/>
                                        <p:tgtEl>
                                          <p:spTgt spid="23567"/>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23564"/>
                                        </p:tgtEl>
                                        <p:attrNameLst>
                                          <p:attrName>style.visibility</p:attrName>
                                        </p:attrNameLst>
                                      </p:cBhvr>
                                      <p:to>
                                        <p:strVal val="visible"/>
                                      </p:to>
                                    </p:set>
                                    <p:anim calcmode="lin" valueType="num">
                                      <p:cBhvr additive="base">
                                        <p:cTn id="38" dur="500" fill="hold"/>
                                        <p:tgtEl>
                                          <p:spTgt spid="23564"/>
                                        </p:tgtEl>
                                        <p:attrNameLst>
                                          <p:attrName>ppt_x</p:attrName>
                                        </p:attrNameLst>
                                      </p:cBhvr>
                                      <p:tavLst>
                                        <p:tav tm="0">
                                          <p:val>
                                            <p:strVal val="1+#ppt_w/2"/>
                                          </p:val>
                                        </p:tav>
                                        <p:tav tm="100000">
                                          <p:val>
                                            <p:strVal val="#ppt_x"/>
                                          </p:val>
                                        </p:tav>
                                      </p:tavLst>
                                    </p:anim>
                                    <p:anim calcmode="lin" valueType="num">
                                      <p:cBhvr additive="base">
                                        <p:cTn id="39" dur="500" fill="hold"/>
                                        <p:tgtEl>
                                          <p:spTgt spid="2356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23570"/>
                                        </p:tgtEl>
                                        <p:attrNameLst>
                                          <p:attrName>style.visibility</p:attrName>
                                        </p:attrNameLst>
                                      </p:cBhvr>
                                      <p:to>
                                        <p:strVal val="visible"/>
                                      </p:to>
                                    </p:set>
                                    <p:anim calcmode="lin" valueType="num">
                                      <p:cBhvr additive="base">
                                        <p:cTn id="42" dur="500" fill="hold"/>
                                        <p:tgtEl>
                                          <p:spTgt spid="23570"/>
                                        </p:tgtEl>
                                        <p:attrNameLst>
                                          <p:attrName>ppt_x</p:attrName>
                                        </p:attrNameLst>
                                      </p:cBhvr>
                                      <p:tavLst>
                                        <p:tav tm="0">
                                          <p:val>
                                            <p:strVal val="1+#ppt_w/2"/>
                                          </p:val>
                                        </p:tav>
                                        <p:tav tm="100000">
                                          <p:val>
                                            <p:strVal val="#ppt_x"/>
                                          </p:val>
                                        </p:tav>
                                      </p:tavLst>
                                    </p:anim>
                                    <p:anim calcmode="lin" valueType="num">
                                      <p:cBhvr additive="base">
                                        <p:cTn id="43"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animBg="1" autoUpdateAnimBg="0"/>
      <p:bldP spid="23573" grpId="0" animBg="1"/>
      <p:bldP spid="2357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253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3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22533"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04</a:t>
            </a:r>
            <a:endParaRPr lang="zh-CN" altLang="en-US" sz="2400" b="1">
              <a:solidFill>
                <a:srgbClr val="132F55"/>
              </a:solidFill>
              <a:latin typeface="华文细黑" pitchFamily="2" charset="-122"/>
              <a:ea typeface="华文细黑" pitchFamily="2" charset="-122"/>
            </a:endParaRPr>
          </a:p>
        </p:txBody>
      </p:sp>
      <p:cxnSp>
        <p:nvCxnSpPr>
          <p:cNvPr id="2253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2253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4" name="组合 7"/>
          <p:cNvGrpSpPr>
            <a:grpSpLocks/>
          </p:cNvGrpSpPr>
          <p:nvPr/>
        </p:nvGrpSpPr>
        <p:grpSpPr bwMode="auto">
          <a:xfrm>
            <a:off x="239713" y="4962525"/>
            <a:ext cx="11707812" cy="1401763"/>
            <a:chOff x="0" y="0"/>
            <a:chExt cx="11707634" cy="1401334"/>
          </a:xfrm>
        </p:grpSpPr>
        <p:sp>
          <p:nvSpPr>
            <p:cNvPr id="22548" name="矩形 8"/>
            <p:cNvSpPr>
              <a:spLocks noChangeArrowheads="1"/>
            </p:cNvSpPr>
            <p:nvPr/>
          </p:nvSpPr>
          <p:spPr bwMode="auto">
            <a:xfrm>
              <a:off x="0" y="0"/>
              <a:ext cx="11707634" cy="1401334"/>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9" name="矩形 10"/>
            <p:cNvSpPr>
              <a:spLocks noChangeArrowheads="1"/>
            </p:cNvSpPr>
            <p:nvPr/>
          </p:nvSpPr>
          <p:spPr bwMode="auto">
            <a:xfrm>
              <a:off x="457159" y="239002"/>
              <a:ext cx="107933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a:solidFill>
                    <a:srgbClr val="1E6991"/>
                  </a:solidFill>
                  <a:latin typeface="Arial" pitchFamily="34" charset="0"/>
                </a:rPr>
                <a:t>I love and am used to keeping a distance with those changed things .Only in this way can I know what will not be abandoned by time. For example, when you love someone, changes are all around. Then I step backward and watching it silently, then I see the true feelings.</a:t>
              </a:r>
              <a:endParaRPr lang="zh-CN" altLang="en-US">
                <a:solidFill>
                  <a:srgbClr val="1E6991"/>
                </a:solidFill>
                <a:latin typeface="Arial" pitchFamily="34" charset="0"/>
                <a:cs typeface="Arial" pitchFamily="34" charset="0"/>
              </a:endParaRPr>
            </a:p>
          </p:txBody>
        </p:sp>
      </p:grpSp>
      <p:sp>
        <p:nvSpPr>
          <p:cNvPr id="24587" name="矩形 13"/>
          <p:cNvSpPr>
            <a:spLocks noChangeArrowheads="1"/>
          </p:cNvSpPr>
          <p:nvPr/>
        </p:nvSpPr>
        <p:spPr bwMode="auto">
          <a:xfrm>
            <a:off x="244475" y="1382713"/>
            <a:ext cx="2854325" cy="350043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8" name="矩形 16"/>
          <p:cNvSpPr>
            <a:spLocks noChangeArrowheads="1"/>
          </p:cNvSpPr>
          <p:nvPr/>
        </p:nvSpPr>
        <p:spPr bwMode="auto">
          <a:xfrm>
            <a:off x="3194050" y="1377950"/>
            <a:ext cx="2854325" cy="35004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9" name="矩形 17"/>
          <p:cNvSpPr>
            <a:spLocks noChangeArrowheads="1"/>
          </p:cNvSpPr>
          <p:nvPr/>
        </p:nvSpPr>
        <p:spPr bwMode="auto">
          <a:xfrm>
            <a:off x="6143625" y="1377950"/>
            <a:ext cx="2854325" cy="350043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90" name="矩形 18"/>
          <p:cNvSpPr>
            <a:spLocks noChangeArrowheads="1"/>
          </p:cNvSpPr>
          <p:nvPr/>
        </p:nvSpPr>
        <p:spPr bwMode="auto">
          <a:xfrm>
            <a:off x="9093200" y="1344613"/>
            <a:ext cx="2854325" cy="350043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91" name="组合 19"/>
          <p:cNvGrpSpPr>
            <a:grpSpLocks/>
          </p:cNvGrpSpPr>
          <p:nvPr/>
        </p:nvGrpSpPr>
        <p:grpSpPr bwMode="auto">
          <a:xfrm>
            <a:off x="6143625" y="1377950"/>
            <a:ext cx="2854325" cy="3500438"/>
            <a:chOff x="0" y="0"/>
            <a:chExt cx="2854746" cy="3501184"/>
          </a:xfrm>
        </p:grpSpPr>
        <p:sp>
          <p:nvSpPr>
            <p:cNvPr id="22542" name="矩形 20"/>
            <p:cNvSpPr>
              <a:spLocks noChangeArrowheads="1"/>
            </p:cNvSpPr>
            <p:nvPr/>
          </p:nvSpPr>
          <p:spPr bwMode="auto">
            <a:xfrm>
              <a:off x="0" y="0"/>
              <a:ext cx="2854746" cy="350118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2543" name="组合 21"/>
            <p:cNvGrpSpPr>
              <a:grpSpLocks/>
            </p:cNvGrpSpPr>
            <p:nvPr/>
          </p:nvGrpSpPr>
          <p:grpSpPr bwMode="auto">
            <a:xfrm>
              <a:off x="176539" y="392416"/>
              <a:ext cx="2480603" cy="2556213"/>
              <a:chOff x="0" y="0"/>
              <a:chExt cx="2480603" cy="2556213"/>
            </a:xfrm>
          </p:grpSpPr>
          <p:grpSp>
            <p:nvGrpSpPr>
              <p:cNvPr id="22544" name="组合 22"/>
              <p:cNvGrpSpPr>
                <a:grpSpLocks/>
              </p:cNvGrpSpPr>
              <p:nvPr/>
            </p:nvGrpSpPr>
            <p:grpSpPr bwMode="auto">
              <a:xfrm>
                <a:off x="735476" y="0"/>
                <a:ext cx="1009650" cy="1009650"/>
                <a:chOff x="0" y="0"/>
                <a:chExt cx="1009650" cy="1009650"/>
              </a:xfrm>
            </p:grpSpPr>
            <p:sp>
              <p:nvSpPr>
                <p:cNvPr id="22546" name="Freeform 170"/>
                <p:cNvSpPr>
                  <a:spLocks noEditPoints="1"/>
                </p:cNvSpPr>
                <p:nvPr/>
              </p:nvSpPr>
              <p:spPr bwMode="auto">
                <a:xfrm>
                  <a:off x="232742" y="276065"/>
                  <a:ext cx="530303" cy="503344"/>
                </a:xfrm>
                <a:custGeom>
                  <a:avLst/>
                  <a:gdLst>
                    <a:gd name="T0" fmla="*/ 43999 w 229"/>
                    <a:gd name="T1" fmla="*/ 0 h 217"/>
                    <a:gd name="T2" fmla="*/ 483988 w 229"/>
                    <a:gd name="T3" fmla="*/ 0 h 217"/>
                    <a:gd name="T4" fmla="*/ 530303 w 229"/>
                    <a:gd name="T5" fmla="*/ 46391 h 217"/>
                    <a:gd name="T6" fmla="*/ 530303 w 229"/>
                    <a:gd name="T7" fmla="*/ 324738 h 217"/>
                    <a:gd name="T8" fmla="*/ 483988 w 229"/>
                    <a:gd name="T9" fmla="*/ 371129 h 217"/>
                    <a:gd name="T10" fmla="*/ 43999 w 229"/>
                    <a:gd name="T11" fmla="*/ 371129 h 217"/>
                    <a:gd name="T12" fmla="*/ 0 w 229"/>
                    <a:gd name="T13" fmla="*/ 324738 h 217"/>
                    <a:gd name="T14" fmla="*/ 0 w 229"/>
                    <a:gd name="T15" fmla="*/ 46391 h 217"/>
                    <a:gd name="T16" fmla="*/ 43999 w 229"/>
                    <a:gd name="T17" fmla="*/ 0 h 217"/>
                    <a:gd name="T18" fmla="*/ 129681 w 229"/>
                    <a:gd name="T19" fmla="*/ 470870 h 217"/>
                    <a:gd name="T20" fmla="*/ 217679 w 229"/>
                    <a:gd name="T21" fmla="*/ 461592 h 217"/>
                    <a:gd name="T22" fmla="*/ 217679 w 229"/>
                    <a:gd name="T23" fmla="*/ 396644 h 217"/>
                    <a:gd name="T24" fmla="*/ 324203 w 229"/>
                    <a:gd name="T25" fmla="*/ 396644 h 217"/>
                    <a:gd name="T26" fmla="*/ 324203 w 229"/>
                    <a:gd name="T27" fmla="*/ 461592 h 217"/>
                    <a:gd name="T28" fmla="*/ 407569 w 229"/>
                    <a:gd name="T29" fmla="*/ 470870 h 217"/>
                    <a:gd name="T30" fmla="*/ 407569 w 229"/>
                    <a:gd name="T31" fmla="*/ 503344 h 217"/>
                    <a:gd name="T32" fmla="*/ 129681 w 229"/>
                    <a:gd name="T33" fmla="*/ 503344 h 217"/>
                    <a:gd name="T34" fmla="*/ 129681 w 229"/>
                    <a:gd name="T35" fmla="*/ 470870 h 217"/>
                    <a:gd name="T36" fmla="*/ 39367 w 229"/>
                    <a:gd name="T37" fmla="*/ 44072 h 217"/>
                    <a:gd name="T38" fmla="*/ 39367 w 229"/>
                    <a:gd name="T39" fmla="*/ 287625 h 217"/>
                    <a:gd name="T40" fmla="*/ 486304 w 229"/>
                    <a:gd name="T41" fmla="*/ 287625 h 217"/>
                    <a:gd name="T42" fmla="*/ 486304 w 229"/>
                    <a:gd name="T43" fmla="*/ 44072 h 217"/>
                    <a:gd name="T44" fmla="*/ 39367 w 229"/>
                    <a:gd name="T45" fmla="*/ 44072 h 217"/>
                    <a:gd name="T46" fmla="*/ 442305 w 229"/>
                    <a:gd name="T47" fmla="*/ 310821 h 217"/>
                    <a:gd name="T48" fmla="*/ 423779 w 229"/>
                    <a:gd name="T49" fmla="*/ 329377 h 217"/>
                    <a:gd name="T50" fmla="*/ 442305 w 229"/>
                    <a:gd name="T51" fmla="*/ 347934 h 217"/>
                    <a:gd name="T52" fmla="*/ 460831 w 229"/>
                    <a:gd name="T53" fmla="*/ 329377 h 217"/>
                    <a:gd name="T54" fmla="*/ 442305 w 229"/>
                    <a:gd name="T55" fmla="*/ 310821 h 2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7" name="椭圆 25"/>
                <p:cNvSpPr>
                  <a:spLocks noChangeArrowheads="1"/>
                </p:cNvSpPr>
                <p:nvPr/>
              </p:nvSpPr>
              <p:spPr bwMode="auto">
                <a:xfrm>
                  <a:off x="-655" y="-219"/>
                  <a:ext cx="1011387" cy="1009865"/>
                </a:xfrm>
                <a:prstGeom prst="ellipse">
                  <a:avLst/>
                </a:prstGeom>
                <a:noFill/>
                <a:ln w="19050">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
            <p:nvSpPr>
              <p:cNvPr id="22545" name="矩形 23"/>
              <p:cNvSpPr>
                <a:spLocks noChangeArrowheads="1"/>
              </p:cNvSpPr>
              <p:nvPr/>
            </p:nvSpPr>
            <p:spPr bwMode="auto">
              <a:xfrm>
                <a:off x="-300" y="1171606"/>
                <a:ext cx="2481628" cy="138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400">
                    <a:solidFill>
                      <a:srgbClr val="404040"/>
                    </a:solidFill>
                    <a:latin typeface="Arial" pitchFamily="34" charset="0"/>
                    <a:cs typeface="Arial" pitchFamily="34" charset="0"/>
                  </a:rPr>
                  <a:t>Don’t forget the things you once you owned. Treasure the things you can’t get. Don't give up the things that belong to you and keep those lost things in memory. </a:t>
                </a:r>
                <a:r>
                  <a:rPr lang="zh-CN" altLang="en-US" sz="1400">
                    <a:solidFill>
                      <a:srgbClr val="404040"/>
                    </a:solidFill>
                    <a:latin typeface="Arial" pitchFamily="34" charset="0"/>
                    <a:cs typeface="Arial" pitchFamily="34" charset="0"/>
                  </a:rPr>
                  <a:t>　</a:t>
                </a: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fade">
                                      <p:cBhvr>
                                        <p:cTn id="7" dur="500"/>
                                        <p:tgtEl>
                                          <p:spTgt spid="2458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4588"/>
                                        </p:tgtEl>
                                        <p:attrNameLst>
                                          <p:attrName>style.visibility</p:attrName>
                                        </p:attrNameLst>
                                      </p:cBhvr>
                                      <p:to>
                                        <p:strVal val="visible"/>
                                      </p:to>
                                    </p:set>
                                    <p:animEffect transition="in" filter="fade">
                                      <p:cBhvr>
                                        <p:cTn id="10" dur="500"/>
                                        <p:tgtEl>
                                          <p:spTgt spid="24588"/>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4589"/>
                                        </p:tgtEl>
                                        <p:attrNameLst>
                                          <p:attrName>style.visibility</p:attrName>
                                        </p:attrNameLst>
                                      </p:cBhvr>
                                      <p:to>
                                        <p:strVal val="visible"/>
                                      </p:to>
                                    </p:set>
                                    <p:animEffect transition="in" filter="fade">
                                      <p:cBhvr>
                                        <p:cTn id="13" dur="500"/>
                                        <p:tgtEl>
                                          <p:spTgt spid="2458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24590"/>
                                        </p:tgtEl>
                                        <p:attrNameLst>
                                          <p:attrName>style.visibility</p:attrName>
                                        </p:attrNameLst>
                                      </p:cBhvr>
                                      <p:to>
                                        <p:strVal val="visible"/>
                                      </p:to>
                                    </p:set>
                                    <p:animEffect transition="in" filter="fade">
                                      <p:cBhvr>
                                        <p:cTn id="16" dur="500"/>
                                        <p:tgtEl>
                                          <p:spTgt spid="24590"/>
                                        </p:tgtEl>
                                      </p:cBhvr>
                                    </p:animEffect>
                                  </p:childTnLst>
                                </p:cTn>
                              </p:par>
                            </p:childTnLst>
                          </p:cTn>
                        </p:par>
                        <p:par>
                          <p:cTn id="17" fill="hold" nodeType="afterGroup">
                            <p:stCondLst>
                              <p:cond delay="1250"/>
                            </p:stCondLst>
                            <p:childTnLst>
                              <p:par>
                                <p:cTn id="18" presetID="10" presetClass="entr" presetSubtype="0" fill="hold" nodeType="afterEffect">
                                  <p:stCondLst>
                                    <p:cond delay="0"/>
                                  </p:stCondLst>
                                  <p:childTnLst>
                                    <p:set>
                                      <p:cBhvr>
                                        <p:cTn id="19" dur="1" fill="hold">
                                          <p:stCondLst>
                                            <p:cond delay="0"/>
                                          </p:stCondLst>
                                        </p:cTn>
                                        <p:tgtEl>
                                          <p:spTgt spid="24591"/>
                                        </p:tgtEl>
                                        <p:attrNameLst>
                                          <p:attrName>style.visibility</p:attrName>
                                        </p:attrNameLst>
                                      </p:cBhvr>
                                      <p:to>
                                        <p:strVal val="visible"/>
                                      </p:to>
                                    </p:set>
                                    <p:animEffect transition="in" filter="fade">
                                      <p:cBhvr>
                                        <p:cTn id="20" dur="500"/>
                                        <p:tgtEl>
                                          <p:spTgt spid="24591"/>
                                        </p:tgtEl>
                                      </p:cBhvr>
                                    </p:animEffect>
                                  </p:childTnLst>
                                </p:cTn>
                              </p:par>
                            </p:childTnLst>
                          </p:cTn>
                        </p:par>
                        <p:par>
                          <p:cTn id="21" fill="hold" nodeType="afterGroup">
                            <p:stCondLst>
                              <p:cond delay="1750"/>
                            </p:stCondLst>
                            <p:childTnLst>
                              <p:par>
                                <p:cTn id="22" presetID="12" presetClass="entr" presetSubtype="1" fill="hold" nodeType="afterEffect">
                                  <p:stCondLst>
                                    <p:cond delay="0"/>
                                  </p:stCondLst>
                                  <p:childTnLst>
                                    <p:set>
                                      <p:cBhvr>
                                        <p:cTn id="23" dur="1" fill="hold">
                                          <p:stCondLst>
                                            <p:cond delay="0"/>
                                          </p:stCondLst>
                                        </p:cTn>
                                        <p:tgtEl>
                                          <p:spTgt spid="24584"/>
                                        </p:tgtEl>
                                        <p:attrNameLst>
                                          <p:attrName>style.visibility</p:attrName>
                                        </p:attrNameLst>
                                      </p:cBhvr>
                                      <p:to>
                                        <p:strVal val="visible"/>
                                      </p:to>
                                    </p:set>
                                    <p:anim calcmode="lin" valueType="num">
                                      <p:cBhvr additive="base">
                                        <p:cTn id="24" dur="500"/>
                                        <p:tgtEl>
                                          <p:spTgt spid="24584"/>
                                        </p:tgtEl>
                                        <p:attrNameLst>
                                          <p:attrName>ppt_y</p:attrName>
                                        </p:attrNameLst>
                                      </p:cBhvr>
                                      <p:tavLst>
                                        <p:tav tm="0">
                                          <p:val>
                                            <p:strVal val="#ppt_y-#ppt_h*1.125000"/>
                                          </p:val>
                                        </p:tav>
                                        <p:tav tm="100000">
                                          <p:val>
                                            <p:strVal val="#ppt_y"/>
                                          </p:val>
                                        </p:tav>
                                      </p:tavLst>
                                    </p:anim>
                                    <p:animEffect transition="in" filter="wipe(down)">
                                      <p:cBhvr>
                                        <p:cTn id="25"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autoUpdateAnimBg="0"/>
      <p:bldP spid="24588" grpId="0" animBg="1" autoUpdateAnimBg="0"/>
      <p:bldP spid="24589" grpId="0" animBg="1" autoUpdateAnimBg="0"/>
      <p:bldP spid="24590"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16"/>
          <p:cNvSpPr>
            <a:spLocks/>
          </p:cNvSpPr>
          <p:nvPr/>
        </p:nvSpPr>
        <p:spPr bwMode="auto">
          <a:xfrm>
            <a:off x="8551863" y="1504950"/>
            <a:ext cx="4860925" cy="5353050"/>
          </a:xfrm>
          <a:custGeom>
            <a:avLst/>
            <a:gdLst>
              <a:gd name="T0" fmla="*/ 5943600 w 6267450"/>
              <a:gd name="T1" fmla="*/ 0 h 6903089"/>
              <a:gd name="T2" fmla="*/ 6267450 w 6267450"/>
              <a:gd name="T3" fmla="*/ 19050 h 6903089"/>
              <a:gd name="T4" fmla="*/ 2533650 w 6267450"/>
              <a:gd name="T5" fmla="*/ 6903089 h 6903089"/>
              <a:gd name="T6" fmla="*/ 0 w 6267450"/>
              <a:gd name="T7" fmla="*/ 6903089 h 6903089"/>
              <a:gd name="T8" fmla="*/ 5943600 w 6267450"/>
              <a:gd name="T9" fmla="*/ 0 h 6903089"/>
            </a:gdLst>
            <a:ahLst/>
            <a:cxnLst>
              <a:cxn ang="0">
                <a:pos x="T0" y="T1"/>
              </a:cxn>
              <a:cxn ang="0">
                <a:pos x="T2" y="T3"/>
              </a:cxn>
              <a:cxn ang="0">
                <a:pos x="T4" y="T5"/>
              </a:cxn>
              <a:cxn ang="0">
                <a:pos x="T6" y="T7"/>
              </a:cxn>
              <a:cxn ang="0">
                <a:pos x="T8" y="T9"/>
              </a:cxn>
            </a:cxnLst>
            <a:rect l="0" t="0" r="r" b="b"/>
            <a:pathLst>
              <a:path w="6267450" h="6903089">
                <a:moveTo>
                  <a:pt x="5943600" y="0"/>
                </a:moveTo>
                <a:lnTo>
                  <a:pt x="6267450" y="19050"/>
                </a:lnTo>
                <a:lnTo>
                  <a:pt x="2533650" y="6903089"/>
                </a:lnTo>
                <a:lnTo>
                  <a:pt x="0" y="6903089"/>
                </a:lnTo>
                <a:lnTo>
                  <a:pt x="5943600" y="0"/>
                </a:lnTo>
                <a:close/>
              </a:path>
            </a:pathLst>
          </a:custGeom>
          <a:gradFill rotWithShape="1">
            <a:gsLst>
              <a:gs pos="0">
                <a:srgbClr val="FAFAFA">
                  <a:alpha val="0"/>
                </a:srgbClr>
              </a:gs>
              <a:gs pos="32001">
                <a:srgbClr val="D7D7D7">
                  <a:alpha val="9280"/>
                </a:srgbClr>
              </a:gs>
              <a:gs pos="80000">
                <a:srgbClr val="D7D7D7">
                  <a:alpha val="23199"/>
                </a:srgbClr>
              </a:gs>
              <a:gs pos="100000">
                <a:srgbClr val="E4E4E4">
                  <a:alpha val="2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25603" name="等腰三角形 4"/>
          <p:cNvSpPr>
            <a:spLocks noChangeArrowheads="1"/>
          </p:cNvSpPr>
          <p:nvPr/>
        </p:nvSpPr>
        <p:spPr bwMode="auto">
          <a:xfrm rot="-2751984">
            <a:off x="-52387" y="5568950"/>
            <a:ext cx="1447800" cy="495300"/>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04" name="图片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88" y="1019175"/>
            <a:ext cx="4949825" cy="4321175"/>
          </a:xfrm>
          <a:prstGeom prst="rect">
            <a:avLst/>
          </a:prstGeom>
          <a:noFill/>
          <a:ln>
            <a:noFill/>
          </a:ln>
          <a:effectLst>
            <a:outerShdw dist="38100" dir="2700000" algn="ctr" rotWithShape="0">
              <a:srgbClr val="000000">
                <a:alpha val="20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等腰三角形 5"/>
          <p:cNvSpPr>
            <a:spLocks noChangeArrowheads="1"/>
          </p:cNvSpPr>
          <p:nvPr/>
        </p:nvSpPr>
        <p:spPr bwMode="auto">
          <a:xfrm rot="9949063">
            <a:off x="9910763" y="5480050"/>
            <a:ext cx="1219200" cy="51276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6" name="矩形 16"/>
          <p:cNvSpPr>
            <a:spLocks/>
          </p:cNvSpPr>
          <p:nvPr/>
        </p:nvSpPr>
        <p:spPr bwMode="auto">
          <a:xfrm flipH="1">
            <a:off x="-388938" y="-12700"/>
            <a:ext cx="3981451" cy="6883400"/>
          </a:xfrm>
          <a:custGeom>
            <a:avLst/>
            <a:gdLst>
              <a:gd name="T0" fmla="*/ 2933700 w 3981450"/>
              <a:gd name="T1" fmla="*/ 0 h 6884039"/>
              <a:gd name="T2" fmla="*/ 3981450 w 3981450"/>
              <a:gd name="T3" fmla="*/ 628650 h 6884039"/>
              <a:gd name="T4" fmla="*/ 2209800 w 3981450"/>
              <a:gd name="T5" fmla="*/ 4464689 h 6884039"/>
              <a:gd name="T6" fmla="*/ 0 w 3981450"/>
              <a:gd name="T7" fmla="*/ 6884039 h 6884039"/>
              <a:gd name="T8" fmla="*/ 2933700 w 3981450"/>
              <a:gd name="T9" fmla="*/ 0 h 6884039"/>
            </a:gdLst>
            <a:ahLst/>
            <a:cxnLst>
              <a:cxn ang="0">
                <a:pos x="T0" y="T1"/>
              </a:cxn>
              <a:cxn ang="0">
                <a:pos x="T2" y="T3"/>
              </a:cxn>
              <a:cxn ang="0">
                <a:pos x="T4" y="T5"/>
              </a:cxn>
              <a:cxn ang="0">
                <a:pos x="T6" y="T7"/>
              </a:cxn>
              <a:cxn ang="0">
                <a:pos x="T8" y="T9"/>
              </a:cxn>
            </a:cxnLst>
            <a:rect l="0" t="0" r="r" b="b"/>
            <a:pathLst>
              <a:path w="3981450" h="6884039">
                <a:moveTo>
                  <a:pt x="2933700" y="0"/>
                </a:moveTo>
                <a:lnTo>
                  <a:pt x="3981450" y="628650"/>
                </a:lnTo>
                <a:lnTo>
                  <a:pt x="2209800" y="4464689"/>
                </a:lnTo>
                <a:lnTo>
                  <a:pt x="0" y="6884039"/>
                </a:lnTo>
                <a:lnTo>
                  <a:pt x="2933700" y="0"/>
                </a:lnTo>
                <a:close/>
              </a:path>
            </a:pathLst>
          </a:custGeom>
          <a:gradFill rotWithShape="1">
            <a:gsLst>
              <a:gs pos="0">
                <a:srgbClr val="FAFAFA">
                  <a:alpha val="0"/>
                </a:srgbClr>
              </a:gs>
              <a:gs pos="46001">
                <a:srgbClr val="D7D7D7">
                  <a:alpha val="8740"/>
                </a:srgbClr>
              </a:gs>
              <a:gs pos="80000">
                <a:srgbClr val="D7D7D7">
                  <a:alpha val="15199"/>
                </a:srgbClr>
              </a:gs>
              <a:gs pos="100000">
                <a:srgbClr val="E4E4E4">
                  <a:alpha val="18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25607" name="等腰三角形 6"/>
          <p:cNvSpPr>
            <a:spLocks noChangeArrowheads="1"/>
          </p:cNvSpPr>
          <p:nvPr/>
        </p:nvSpPr>
        <p:spPr bwMode="auto">
          <a:xfrm rot="1831200">
            <a:off x="11387138" y="1468438"/>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8" name="等腰三角形 9"/>
          <p:cNvSpPr>
            <a:spLocks noChangeArrowheads="1"/>
          </p:cNvSpPr>
          <p:nvPr/>
        </p:nvSpPr>
        <p:spPr bwMode="auto">
          <a:xfrm rot="-3362199">
            <a:off x="10520363" y="3857625"/>
            <a:ext cx="306387" cy="163513"/>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09" name="等腰三角形 14"/>
          <p:cNvSpPr>
            <a:spLocks noChangeArrowheads="1"/>
          </p:cNvSpPr>
          <p:nvPr/>
        </p:nvSpPr>
        <p:spPr bwMode="auto">
          <a:xfrm rot="-1766089">
            <a:off x="9899650" y="2236788"/>
            <a:ext cx="246063" cy="196850"/>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5610" name="组合 20"/>
          <p:cNvGrpSpPr>
            <a:grpSpLocks/>
          </p:cNvGrpSpPr>
          <p:nvPr/>
        </p:nvGrpSpPr>
        <p:grpSpPr bwMode="auto">
          <a:xfrm>
            <a:off x="3068492" y="772997"/>
            <a:ext cx="6029614" cy="3573629"/>
            <a:chOff x="-789010" y="-387439"/>
            <a:chExt cx="6028672" cy="3573374"/>
          </a:xfrm>
        </p:grpSpPr>
        <p:pic>
          <p:nvPicPr>
            <p:cNvPr id="23575" name="文本框 18"/>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89010" y="-387439"/>
              <a:ext cx="6028672" cy="357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6" name="矩形 19"/>
            <p:cNvSpPr>
              <a:spLocks noChangeArrowheads="1"/>
            </p:cNvSpPr>
            <p:nvPr/>
          </p:nvSpPr>
          <p:spPr bwMode="auto">
            <a:xfrm>
              <a:off x="69839" y="184137"/>
              <a:ext cx="4309390" cy="1892164"/>
            </a:xfrm>
            <a:prstGeom prst="rect">
              <a:avLst/>
            </a:prstGeom>
            <a:noFill/>
            <a:ln w="12700">
              <a:solidFill>
                <a:schemeClr val="bg1">
                  <a:alpha val="50195"/>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p>
          </p:txBody>
        </p:sp>
      </p:grpSp>
      <p:sp>
        <p:nvSpPr>
          <p:cNvPr id="25613" name="矩形 21"/>
          <p:cNvSpPr>
            <a:spLocks noChangeArrowheads="1"/>
          </p:cNvSpPr>
          <p:nvPr/>
        </p:nvSpPr>
        <p:spPr bwMode="auto">
          <a:xfrm>
            <a:off x="4618038" y="3355975"/>
            <a:ext cx="29559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defRPr/>
            </a:pPr>
            <a:r>
              <a:rPr lang="en-US" sz="3600" b="1">
                <a:solidFill>
                  <a:srgbClr val="FFFFFF"/>
                </a:solidFill>
                <a:effectLst>
                  <a:outerShdw blurRad="38100" dist="38100" dir="2700000" algn="tl">
                    <a:srgbClr val="C0C0C0"/>
                  </a:outerShdw>
                </a:effectLst>
                <a:latin typeface="Arial" pitchFamily="34" charset="0"/>
              </a:rPr>
              <a:t>THANK YOU</a:t>
            </a:r>
          </a:p>
          <a:p>
            <a:pPr algn="ctr" eaLnBrk="1" hangingPunct="1">
              <a:defRPr/>
            </a:pPr>
            <a:r>
              <a:rPr lang="en-US" sz="2800">
                <a:solidFill>
                  <a:srgbClr val="FFFFFF"/>
                </a:solidFill>
                <a:effectLst>
                  <a:outerShdw blurRad="38100" dist="38100" dir="2700000" algn="tl">
                    <a:srgbClr val="C0C0C0"/>
                  </a:outerShdw>
                </a:effectLst>
                <a:latin typeface="Arial" pitchFamily="34" charset="0"/>
              </a:rPr>
              <a:t>FOR WATCHING</a:t>
            </a:r>
            <a:endParaRPr lang="zh-CN" altLang="en-US" sz="2800">
              <a:solidFill>
                <a:srgbClr val="FFFFFF"/>
              </a:solidFill>
              <a:effectLst>
                <a:outerShdw blurRad="38100" dist="38100" dir="2700000" algn="tl">
                  <a:srgbClr val="C0C0C0"/>
                </a:outerShdw>
              </a:effectLst>
            </a:endParaRPr>
          </a:p>
        </p:txBody>
      </p:sp>
      <p:cxnSp>
        <p:nvCxnSpPr>
          <p:cNvPr id="25614" name="直接连接符 23"/>
          <p:cNvCxnSpPr>
            <a:cxnSpLocks noChangeShapeType="1"/>
          </p:cNvCxnSpPr>
          <p:nvPr/>
        </p:nvCxnSpPr>
        <p:spPr bwMode="auto">
          <a:xfrm>
            <a:off x="3927475" y="4516438"/>
            <a:ext cx="4367213" cy="0"/>
          </a:xfrm>
          <a:prstGeom prst="line">
            <a:avLst/>
          </a:prstGeom>
          <a:noFill/>
          <a:ln w="12700">
            <a:solidFill>
              <a:schemeClr val="bg1">
                <a:alpha val="50195"/>
              </a:schemeClr>
            </a:solidFill>
            <a:round/>
            <a:headEnd type="oval" w="sm" len="sm"/>
            <a:tailEnd type="oval" w="sm" len="sm"/>
          </a:ln>
          <a:extLst>
            <a:ext uri="{909E8E84-426E-40DD-AFC4-6F175D3DCCD1}">
              <a14:hiddenFill xmlns:a14="http://schemas.microsoft.com/office/drawing/2010/main">
                <a:noFill/>
              </a14:hiddenFill>
            </a:ext>
          </a:extLst>
        </p:spPr>
      </p:cxnSp>
      <p:sp>
        <p:nvSpPr>
          <p:cNvPr id="25615" name="矩形 24"/>
          <p:cNvSpPr>
            <a:spLocks noChangeArrowheads="1"/>
          </p:cNvSpPr>
          <p:nvPr/>
        </p:nvSpPr>
        <p:spPr bwMode="auto">
          <a:xfrm>
            <a:off x="3840163" y="4648200"/>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pic>
        <p:nvPicPr>
          <p:cNvPr id="25616" name="图片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5063" y="525463"/>
            <a:ext cx="835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图片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7575" y="4164013"/>
            <a:ext cx="2190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等腰三角形 8"/>
          <p:cNvSpPr>
            <a:spLocks noChangeArrowheads="1"/>
          </p:cNvSpPr>
          <p:nvPr/>
        </p:nvSpPr>
        <p:spPr bwMode="auto">
          <a:xfrm rot="10359249">
            <a:off x="1965325" y="3281363"/>
            <a:ext cx="339725" cy="446087"/>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等腰三角形 15"/>
          <p:cNvSpPr>
            <a:spLocks noChangeArrowheads="1"/>
          </p:cNvSpPr>
          <p:nvPr/>
        </p:nvSpPr>
        <p:spPr bwMode="auto">
          <a:xfrm rot="1831200">
            <a:off x="-368300" y="1052513"/>
            <a:ext cx="1035050" cy="354012"/>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5620" name="文本框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0163" y="682625"/>
            <a:ext cx="10731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500" fill="hold"/>
                                        <p:tgtEl>
                                          <p:spTgt spid="25605"/>
                                        </p:tgtEl>
                                        <p:attrNameLst>
                                          <p:attrName>ppt_w</p:attrName>
                                        </p:attrNameLst>
                                      </p:cBhvr>
                                      <p:tavLst>
                                        <p:tav tm="0">
                                          <p:val>
                                            <p:fltVal val="0"/>
                                          </p:val>
                                        </p:tav>
                                        <p:tav tm="100000">
                                          <p:val>
                                            <p:strVal val="#ppt_w"/>
                                          </p:val>
                                        </p:tav>
                                      </p:tavLst>
                                    </p:anim>
                                    <p:anim calcmode="lin" valueType="num">
                                      <p:cBhvr>
                                        <p:cTn id="8" dur="500" fill="hold"/>
                                        <p:tgtEl>
                                          <p:spTgt spid="25605"/>
                                        </p:tgtEl>
                                        <p:attrNameLst>
                                          <p:attrName>ppt_h</p:attrName>
                                        </p:attrNameLst>
                                      </p:cBhvr>
                                      <p:tavLst>
                                        <p:tav tm="0">
                                          <p:val>
                                            <p:fltVal val="0"/>
                                          </p:val>
                                        </p:tav>
                                        <p:tav tm="100000">
                                          <p:val>
                                            <p:strVal val="#ppt_h"/>
                                          </p:val>
                                        </p:tav>
                                      </p:tavLst>
                                    </p:anim>
                                    <p:anim calcmode="lin" valueType="num">
                                      <p:cBhvr>
                                        <p:cTn id="9" dur="500" fill="hold"/>
                                        <p:tgtEl>
                                          <p:spTgt spid="25605"/>
                                        </p:tgtEl>
                                        <p:attrNameLst>
                                          <p:attrName>ppt_x</p:attrName>
                                        </p:attrNameLst>
                                      </p:cBhvr>
                                      <p:tavLst>
                                        <p:tav tm="0">
                                          <p:val>
                                            <p:fltVal val="0.5"/>
                                          </p:val>
                                        </p:tav>
                                        <p:tav tm="100000">
                                          <p:val>
                                            <p:strVal val="#ppt_x"/>
                                          </p:val>
                                        </p:tav>
                                      </p:tavLst>
                                    </p:anim>
                                    <p:anim calcmode="lin" valueType="num">
                                      <p:cBhvr>
                                        <p:cTn id="10" dur="500" fill="hold"/>
                                        <p:tgtEl>
                                          <p:spTgt spid="2560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p:cTn id="13" dur="500" fill="hold"/>
                                        <p:tgtEl>
                                          <p:spTgt spid="25603"/>
                                        </p:tgtEl>
                                        <p:attrNameLst>
                                          <p:attrName>ppt_w</p:attrName>
                                        </p:attrNameLst>
                                      </p:cBhvr>
                                      <p:tavLst>
                                        <p:tav tm="0">
                                          <p:val>
                                            <p:fltVal val="0"/>
                                          </p:val>
                                        </p:tav>
                                        <p:tav tm="100000">
                                          <p:val>
                                            <p:strVal val="#ppt_w"/>
                                          </p:val>
                                        </p:tav>
                                      </p:tavLst>
                                    </p:anim>
                                    <p:anim calcmode="lin" valueType="num">
                                      <p:cBhvr>
                                        <p:cTn id="14" dur="500" fill="hold"/>
                                        <p:tgtEl>
                                          <p:spTgt spid="25603"/>
                                        </p:tgtEl>
                                        <p:attrNameLst>
                                          <p:attrName>ppt_h</p:attrName>
                                        </p:attrNameLst>
                                      </p:cBhvr>
                                      <p:tavLst>
                                        <p:tav tm="0">
                                          <p:val>
                                            <p:fltVal val="0"/>
                                          </p:val>
                                        </p:tav>
                                        <p:tav tm="100000">
                                          <p:val>
                                            <p:strVal val="#ppt_h"/>
                                          </p:val>
                                        </p:tav>
                                      </p:tavLst>
                                    </p:anim>
                                    <p:anim calcmode="lin" valueType="num">
                                      <p:cBhvr>
                                        <p:cTn id="15" dur="500" fill="hold"/>
                                        <p:tgtEl>
                                          <p:spTgt spid="25603"/>
                                        </p:tgtEl>
                                        <p:attrNameLst>
                                          <p:attrName>ppt_x</p:attrName>
                                        </p:attrNameLst>
                                      </p:cBhvr>
                                      <p:tavLst>
                                        <p:tav tm="0">
                                          <p:val>
                                            <p:fltVal val="0.5"/>
                                          </p:val>
                                        </p:tav>
                                        <p:tav tm="100000">
                                          <p:val>
                                            <p:strVal val="#ppt_x"/>
                                          </p:val>
                                        </p:tav>
                                      </p:tavLst>
                                    </p:anim>
                                    <p:anim calcmode="lin" valueType="num">
                                      <p:cBhvr>
                                        <p:cTn id="16" dur="500" fill="hold"/>
                                        <p:tgtEl>
                                          <p:spTgt spid="2560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50"/>
                                  </p:stCondLst>
                                  <p:childTnLst>
                                    <p:set>
                                      <p:cBhvr>
                                        <p:cTn id="18" dur="1" fill="hold">
                                          <p:stCondLst>
                                            <p:cond delay="0"/>
                                          </p:stCondLst>
                                        </p:cTn>
                                        <p:tgtEl>
                                          <p:spTgt spid="25618"/>
                                        </p:tgtEl>
                                        <p:attrNameLst>
                                          <p:attrName>style.visibility</p:attrName>
                                        </p:attrNameLst>
                                      </p:cBhvr>
                                      <p:to>
                                        <p:strVal val="visible"/>
                                      </p:to>
                                    </p:set>
                                    <p:anim calcmode="lin" valueType="num">
                                      <p:cBhvr>
                                        <p:cTn id="19" dur="500" fill="hold"/>
                                        <p:tgtEl>
                                          <p:spTgt spid="25618"/>
                                        </p:tgtEl>
                                        <p:attrNameLst>
                                          <p:attrName>ppt_w</p:attrName>
                                        </p:attrNameLst>
                                      </p:cBhvr>
                                      <p:tavLst>
                                        <p:tav tm="0">
                                          <p:val>
                                            <p:fltVal val="0"/>
                                          </p:val>
                                        </p:tav>
                                        <p:tav tm="100000">
                                          <p:val>
                                            <p:strVal val="#ppt_w"/>
                                          </p:val>
                                        </p:tav>
                                      </p:tavLst>
                                    </p:anim>
                                    <p:anim calcmode="lin" valueType="num">
                                      <p:cBhvr>
                                        <p:cTn id="20" dur="500" fill="hold"/>
                                        <p:tgtEl>
                                          <p:spTgt spid="25618"/>
                                        </p:tgtEl>
                                        <p:attrNameLst>
                                          <p:attrName>ppt_h</p:attrName>
                                        </p:attrNameLst>
                                      </p:cBhvr>
                                      <p:tavLst>
                                        <p:tav tm="0">
                                          <p:val>
                                            <p:fltVal val="0"/>
                                          </p:val>
                                        </p:tav>
                                        <p:tav tm="100000">
                                          <p:val>
                                            <p:strVal val="#ppt_h"/>
                                          </p:val>
                                        </p:tav>
                                      </p:tavLst>
                                    </p:anim>
                                    <p:anim calcmode="lin" valueType="num">
                                      <p:cBhvr>
                                        <p:cTn id="21" dur="500" fill="hold"/>
                                        <p:tgtEl>
                                          <p:spTgt spid="25618"/>
                                        </p:tgtEl>
                                        <p:attrNameLst>
                                          <p:attrName>ppt_x</p:attrName>
                                        </p:attrNameLst>
                                      </p:cBhvr>
                                      <p:tavLst>
                                        <p:tav tm="0">
                                          <p:val>
                                            <p:fltVal val="0.5"/>
                                          </p:val>
                                        </p:tav>
                                        <p:tav tm="100000">
                                          <p:val>
                                            <p:strVal val="#ppt_x"/>
                                          </p:val>
                                        </p:tav>
                                      </p:tavLst>
                                    </p:anim>
                                    <p:anim calcmode="lin" valueType="num">
                                      <p:cBhvr>
                                        <p:cTn id="22" dur="500" fill="hold"/>
                                        <p:tgtEl>
                                          <p:spTgt spid="2561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25608"/>
                                        </p:tgtEl>
                                        <p:attrNameLst>
                                          <p:attrName>style.visibility</p:attrName>
                                        </p:attrNameLst>
                                      </p:cBhvr>
                                      <p:to>
                                        <p:strVal val="visible"/>
                                      </p:to>
                                    </p:set>
                                    <p:anim calcmode="lin" valueType="num">
                                      <p:cBhvr>
                                        <p:cTn id="25" dur="500" fill="hold"/>
                                        <p:tgtEl>
                                          <p:spTgt spid="25608"/>
                                        </p:tgtEl>
                                        <p:attrNameLst>
                                          <p:attrName>ppt_w</p:attrName>
                                        </p:attrNameLst>
                                      </p:cBhvr>
                                      <p:tavLst>
                                        <p:tav tm="0">
                                          <p:val>
                                            <p:fltVal val="0"/>
                                          </p:val>
                                        </p:tav>
                                        <p:tav tm="100000">
                                          <p:val>
                                            <p:strVal val="#ppt_w"/>
                                          </p:val>
                                        </p:tav>
                                      </p:tavLst>
                                    </p:anim>
                                    <p:anim calcmode="lin" valueType="num">
                                      <p:cBhvr>
                                        <p:cTn id="26" dur="500" fill="hold"/>
                                        <p:tgtEl>
                                          <p:spTgt spid="25608"/>
                                        </p:tgtEl>
                                        <p:attrNameLst>
                                          <p:attrName>ppt_h</p:attrName>
                                        </p:attrNameLst>
                                      </p:cBhvr>
                                      <p:tavLst>
                                        <p:tav tm="0">
                                          <p:val>
                                            <p:fltVal val="0"/>
                                          </p:val>
                                        </p:tav>
                                        <p:tav tm="100000">
                                          <p:val>
                                            <p:strVal val="#ppt_h"/>
                                          </p:val>
                                        </p:tav>
                                      </p:tavLst>
                                    </p:anim>
                                    <p:anim calcmode="lin" valueType="num">
                                      <p:cBhvr>
                                        <p:cTn id="27" dur="500" fill="hold"/>
                                        <p:tgtEl>
                                          <p:spTgt spid="25608"/>
                                        </p:tgtEl>
                                        <p:attrNameLst>
                                          <p:attrName>ppt_x</p:attrName>
                                        </p:attrNameLst>
                                      </p:cBhvr>
                                      <p:tavLst>
                                        <p:tav tm="0">
                                          <p:val>
                                            <p:fltVal val="0.5"/>
                                          </p:val>
                                        </p:tav>
                                        <p:tav tm="100000">
                                          <p:val>
                                            <p:strVal val="#ppt_x"/>
                                          </p:val>
                                        </p:tav>
                                      </p:tavLst>
                                    </p:anim>
                                    <p:anim calcmode="lin" valueType="num">
                                      <p:cBhvr>
                                        <p:cTn id="28" dur="500" fill="hold"/>
                                        <p:tgtEl>
                                          <p:spTgt spid="25608"/>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25616"/>
                                        </p:tgtEl>
                                        <p:attrNameLst>
                                          <p:attrName>style.visibility</p:attrName>
                                        </p:attrNameLst>
                                      </p:cBhvr>
                                      <p:to>
                                        <p:strVal val="visible"/>
                                      </p:to>
                                    </p:set>
                                    <p:anim calcmode="lin" valueType="num">
                                      <p:cBhvr>
                                        <p:cTn id="31" dur="500" fill="hold"/>
                                        <p:tgtEl>
                                          <p:spTgt spid="25616"/>
                                        </p:tgtEl>
                                        <p:attrNameLst>
                                          <p:attrName>ppt_w</p:attrName>
                                        </p:attrNameLst>
                                      </p:cBhvr>
                                      <p:tavLst>
                                        <p:tav tm="0">
                                          <p:val>
                                            <p:fltVal val="0"/>
                                          </p:val>
                                        </p:tav>
                                        <p:tav tm="100000">
                                          <p:val>
                                            <p:strVal val="#ppt_w"/>
                                          </p:val>
                                        </p:tav>
                                      </p:tavLst>
                                    </p:anim>
                                    <p:anim calcmode="lin" valueType="num">
                                      <p:cBhvr>
                                        <p:cTn id="32" dur="500" fill="hold"/>
                                        <p:tgtEl>
                                          <p:spTgt spid="25616"/>
                                        </p:tgtEl>
                                        <p:attrNameLst>
                                          <p:attrName>ppt_h</p:attrName>
                                        </p:attrNameLst>
                                      </p:cBhvr>
                                      <p:tavLst>
                                        <p:tav tm="0">
                                          <p:val>
                                            <p:fltVal val="0"/>
                                          </p:val>
                                        </p:tav>
                                        <p:tav tm="100000">
                                          <p:val>
                                            <p:strVal val="#ppt_h"/>
                                          </p:val>
                                        </p:tav>
                                      </p:tavLst>
                                    </p:anim>
                                    <p:anim calcmode="lin" valueType="num">
                                      <p:cBhvr>
                                        <p:cTn id="33" dur="500" fill="hold"/>
                                        <p:tgtEl>
                                          <p:spTgt spid="25616"/>
                                        </p:tgtEl>
                                        <p:attrNameLst>
                                          <p:attrName>ppt_x</p:attrName>
                                        </p:attrNameLst>
                                      </p:cBhvr>
                                      <p:tavLst>
                                        <p:tav tm="0">
                                          <p:val>
                                            <p:fltVal val="0.5"/>
                                          </p:val>
                                        </p:tav>
                                        <p:tav tm="100000">
                                          <p:val>
                                            <p:strVal val="#ppt_x"/>
                                          </p:val>
                                        </p:tav>
                                      </p:tavLst>
                                    </p:anim>
                                    <p:anim calcmode="lin" valueType="num">
                                      <p:cBhvr>
                                        <p:cTn id="34" dur="500" fill="hold"/>
                                        <p:tgtEl>
                                          <p:spTgt spid="2561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25609"/>
                                        </p:tgtEl>
                                        <p:attrNameLst>
                                          <p:attrName>style.visibility</p:attrName>
                                        </p:attrNameLst>
                                      </p:cBhvr>
                                      <p:to>
                                        <p:strVal val="visible"/>
                                      </p:to>
                                    </p:set>
                                    <p:anim calcmode="lin" valueType="num">
                                      <p:cBhvr>
                                        <p:cTn id="37" dur="500" fill="hold"/>
                                        <p:tgtEl>
                                          <p:spTgt spid="25609"/>
                                        </p:tgtEl>
                                        <p:attrNameLst>
                                          <p:attrName>ppt_w</p:attrName>
                                        </p:attrNameLst>
                                      </p:cBhvr>
                                      <p:tavLst>
                                        <p:tav tm="0">
                                          <p:val>
                                            <p:fltVal val="0"/>
                                          </p:val>
                                        </p:tav>
                                        <p:tav tm="100000">
                                          <p:val>
                                            <p:strVal val="#ppt_w"/>
                                          </p:val>
                                        </p:tav>
                                      </p:tavLst>
                                    </p:anim>
                                    <p:anim calcmode="lin" valueType="num">
                                      <p:cBhvr>
                                        <p:cTn id="38" dur="500" fill="hold"/>
                                        <p:tgtEl>
                                          <p:spTgt spid="25609"/>
                                        </p:tgtEl>
                                        <p:attrNameLst>
                                          <p:attrName>ppt_h</p:attrName>
                                        </p:attrNameLst>
                                      </p:cBhvr>
                                      <p:tavLst>
                                        <p:tav tm="0">
                                          <p:val>
                                            <p:fltVal val="0"/>
                                          </p:val>
                                        </p:tav>
                                        <p:tav tm="100000">
                                          <p:val>
                                            <p:strVal val="#ppt_h"/>
                                          </p:val>
                                        </p:tav>
                                      </p:tavLst>
                                    </p:anim>
                                    <p:anim calcmode="lin" valueType="num">
                                      <p:cBhvr>
                                        <p:cTn id="39" dur="500" fill="hold"/>
                                        <p:tgtEl>
                                          <p:spTgt spid="25609"/>
                                        </p:tgtEl>
                                        <p:attrNameLst>
                                          <p:attrName>ppt_x</p:attrName>
                                        </p:attrNameLst>
                                      </p:cBhvr>
                                      <p:tavLst>
                                        <p:tav tm="0">
                                          <p:val>
                                            <p:fltVal val="0.5"/>
                                          </p:val>
                                        </p:tav>
                                        <p:tav tm="100000">
                                          <p:val>
                                            <p:strVal val="#ppt_x"/>
                                          </p:val>
                                        </p:tav>
                                      </p:tavLst>
                                    </p:anim>
                                    <p:anim calcmode="lin" valueType="num">
                                      <p:cBhvr>
                                        <p:cTn id="40" dur="500" fill="hold"/>
                                        <p:tgtEl>
                                          <p:spTgt spid="25609"/>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750"/>
                                  </p:stCondLst>
                                  <p:childTnLst>
                                    <p:set>
                                      <p:cBhvr>
                                        <p:cTn id="42" dur="1" fill="hold">
                                          <p:stCondLst>
                                            <p:cond delay="0"/>
                                          </p:stCondLst>
                                        </p:cTn>
                                        <p:tgtEl>
                                          <p:spTgt spid="25619"/>
                                        </p:tgtEl>
                                        <p:attrNameLst>
                                          <p:attrName>style.visibility</p:attrName>
                                        </p:attrNameLst>
                                      </p:cBhvr>
                                      <p:to>
                                        <p:strVal val="visible"/>
                                      </p:to>
                                    </p:set>
                                    <p:anim calcmode="lin" valueType="num">
                                      <p:cBhvr>
                                        <p:cTn id="43" dur="500" fill="hold"/>
                                        <p:tgtEl>
                                          <p:spTgt spid="25619"/>
                                        </p:tgtEl>
                                        <p:attrNameLst>
                                          <p:attrName>ppt_w</p:attrName>
                                        </p:attrNameLst>
                                      </p:cBhvr>
                                      <p:tavLst>
                                        <p:tav tm="0">
                                          <p:val>
                                            <p:fltVal val="0"/>
                                          </p:val>
                                        </p:tav>
                                        <p:tav tm="100000">
                                          <p:val>
                                            <p:strVal val="#ppt_w"/>
                                          </p:val>
                                        </p:tav>
                                      </p:tavLst>
                                    </p:anim>
                                    <p:anim calcmode="lin" valueType="num">
                                      <p:cBhvr>
                                        <p:cTn id="44" dur="500" fill="hold"/>
                                        <p:tgtEl>
                                          <p:spTgt spid="25619"/>
                                        </p:tgtEl>
                                        <p:attrNameLst>
                                          <p:attrName>ppt_h</p:attrName>
                                        </p:attrNameLst>
                                      </p:cBhvr>
                                      <p:tavLst>
                                        <p:tav tm="0">
                                          <p:val>
                                            <p:fltVal val="0"/>
                                          </p:val>
                                        </p:tav>
                                        <p:tav tm="100000">
                                          <p:val>
                                            <p:strVal val="#ppt_h"/>
                                          </p:val>
                                        </p:tav>
                                      </p:tavLst>
                                    </p:anim>
                                    <p:anim calcmode="lin" valueType="num">
                                      <p:cBhvr>
                                        <p:cTn id="45" dur="500" fill="hold"/>
                                        <p:tgtEl>
                                          <p:spTgt spid="25619"/>
                                        </p:tgtEl>
                                        <p:attrNameLst>
                                          <p:attrName>ppt_x</p:attrName>
                                        </p:attrNameLst>
                                      </p:cBhvr>
                                      <p:tavLst>
                                        <p:tav tm="0">
                                          <p:val>
                                            <p:fltVal val="0.5"/>
                                          </p:val>
                                        </p:tav>
                                        <p:tav tm="100000">
                                          <p:val>
                                            <p:strVal val="#ppt_x"/>
                                          </p:val>
                                        </p:tav>
                                      </p:tavLst>
                                    </p:anim>
                                    <p:anim calcmode="lin" valueType="num">
                                      <p:cBhvr>
                                        <p:cTn id="46" dur="500" fill="hold"/>
                                        <p:tgtEl>
                                          <p:spTgt spid="25619"/>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750"/>
                                  </p:stCondLst>
                                  <p:childTnLst>
                                    <p:set>
                                      <p:cBhvr>
                                        <p:cTn id="48" dur="1" fill="hold">
                                          <p:stCondLst>
                                            <p:cond delay="0"/>
                                          </p:stCondLst>
                                        </p:cTn>
                                        <p:tgtEl>
                                          <p:spTgt spid="25617"/>
                                        </p:tgtEl>
                                        <p:attrNameLst>
                                          <p:attrName>style.visibility</p:attrName>
                                        </p:attrNameLst>
                                      </p:cBhvr>
                                      <p:to>
                                        <p:strVal val="visible"/>
                                      </p:to>
                                    </p:set>
                                    <p:anim calcmode="lin" valueType="num">
                                      <p:cBhvr>
                                        <p:cTn id="49" dur="500" fill="hold"/>
                                        <p:tgtEl>
                                          <p:spTgt spid="25617"/>
                                        </p:tgtEl>
                                        <p:attrNameLst>
                                          <p:attrName>ppt_w</p:attrName>
                                        </p:attrNameLst>
                                      </p:cBhvr>
                                      <p:tavLst>
                                        <p:tav tm="0">
                                          <p:val>
                                            <p:fltVal val="0"/>
                                          </p:val>
                                        </p:tav>
                                        <p:tav tm="100000">
                                          <p:val>
                                            <p:strVal val="#ppt_w"/>
                                          </p:val>
                                        </p:tav>
                                      </p:tavLst>
                                    </p:anim>
                                    <p:anim calcmode="lin" valueType="num">
                                      <p:cBhvr>
                                        <p:cTn id="50" dur="500" fill="hold"/>
                                        <p:tgtEl>
                                          <p:spTgt spid="25617"/>
                                        </p:tgtEl>
                                        <p:attrNameLst>
                                          <p:attrName>ppt_h</p:attrName>
                                        </p:attrNameLst>
                                      </p:cBhvr>
                                      <p:tavLst>
                                        <p:tav tm="0">
                                          <p:val>
                                            <p:fltVal val="0"/>
                                          </p:val>
                                        </p:tav>
                                        <p:tav tm="100000">
                                          <p:val>
                                            <p:strVal val="#ppt_h"/>
                                          </p:val>
                                        </p:tav>
                                      </p:tavLst>
                                    </p:anim>
                                    <p:anim calcmode="lin" valueType="num">
                                      <p:cBhvr>
                                        <p:cTn id="51" dur="500" fill="hold"/>
                                        <p:tgtEl>
                                          <p:spTgt spid="25617"/>
                                        </p:tgtEl>
                                        <p:attrNameLst>
                                          <p:attrName>ppt_x</p:attrName>
                                        </p:attrNameLst>
                                      </p:cBhvr>
                                      <p:tavLst>
                                        <p:tav tm="0">
                                          <p:val>
                                            <p:fltVal val="0.5"/>
                                          </p:val>
                                        </p:tav>
                                        <p:tav tm="100000">
                                          <p:val>
                                            <p:strVal val="#ppt_x"/>
                                          </p:val>
                                        </p:tav>
                                      </p:tavLst>
                                    </p:anim>
                                    <p:anim calcmode="lin" valueType="num">
                                      <p:cBhvr>
                                        <p:cTn id="52" dur="500" fill="hold"/>
                                        <p:tgtEl>
                                          <p:spTgt spid="25617"/>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5607"/>
                                        </p:tgtEl>
                                        <p:attrNameLst>
                                          <p:attrName>style.visibility</p:attrName>
                                        </p:attrNameLst>
                                      </p:cBhvr>
                                      <p:to>
                                        <p:strVal val="visible"/>
                                      </p:to>
                                    </p:set>
                                    <p:anim calcmode="lin" valueType="num">
                                      <p:cBhvr>
                                        <p:cTn id="55" dur="500" fill="hold"/>
                                        <p:tgtEl>
                                          <p:spTgt spid="25607"/>
                                        </p:tgtEl>
                                        <p:attrNameLst>
                                          <p:attrName>ppt_w</p:attrName>
                                        </p:attrNameLst>
                                      </p:cBhvr>
                                      <p:tavLst>
                                        <p:tav tm="0">
                                          <p:val>
                                            <p:fltVal val="0"/>
                                          </p:val>
                                        </p:tav>
                                        <p:tav tm="100000">
                                          <p:val>
                                            <p:strVal val="#ppt_w"/>
                                          </p:val>
                                        </p:tav>
                                      </p:tavLst>
                                    </p:anim>
                                    <p:anim calcmode="lin" valueType="num">
                                      <p:cBhvr>
                                        <p:cTn id="56" dur="500" fill="hold"/>
                                        <p:tgtEl>
                                          <p:spTgt spid="25607"/>
                                        </p:tgtEl>
                                        <p:attrNameLst>
                                          <p:attrName>ppt_h</p:attrName>
                                        </p:attrNameLst>
                                      </p:cBhvr>
                                      <p:tavLst>
                                        <p:tav tm="0">
                                          <p:val>
                                            <p:fltVal val="0"/>
                                          </p:val>
                                        </p:tav>
                                        <p:tav tm="100000">
                                          <p:val>
                                            <p:strVal val="#ppt_h"/>
                                          </p:val>
                                        </p:tav>
                                      </p:tavLst>
                                    </p:anim>
                                    <p:anim calcmode="lin" valueType="num">
                                      <p:cBhvr>
                                        <p:cTn id="57" dur="500" fill="hold"/>
                                        <p:tgtEl>
                                          <p:spTgt spid="25607"/>
                                        </p:tgtEl>
                                        <p:attrNameLst>
                                          <p:attrName>ppt_x</p:attrName>
                                        </p:attrNameLst>
                                      </p:cBhvr>
                                      <p:tavLst>
                                        <p:tav tm="0">
                                          <p:val>
                                            <p:fltVal val="0.5"/>
                                          </p:val>
                                        </p:tav>
                                        <p:tav tm="100000">
                                          <p:val>
                                            <p:strVal val="#ppt_x"/>
                                          </p:val>
                                        </p:tav>
                                      </p:tavLst>
                                    </p:anim>
                                    <p:anim calcmode="lin" valueType="num">
                                      <p:cBhvr>
                                        <p:cTn id="58" dur="500" fill="hold"/>
                                        <p:tgtEl>
                                          <p:spTgt spid="25607"/>
                                        </p:tgtEl>
                                        <p:attrNameLst>
                                          <p:attrName>ppt_y</p:attrName>
                                        </p:attrNameLst>
                                      </p:cBhvr>
                                      <p:tavLst>
                                        <p:tav tm="0">
                                          <p:val>
                                            <p:fltVal val="0.5"/>
                                          </p:val>
                                        </p:tav>
                                        <p:tav tm="100000">
                                          <p:val>
                                            <p:strVal val="#ppt_y"/>
                                          </p:val>
                                        </p:tav>
                                      </p:tavLst>
                                    </p:anim>
                                  </p:childTnLst>
                                </p:cTn>
                              </p:par>
                              <p:par>
                                <p:cTn id="59" presetID="22" presetClass="entr" presetSubtype="4" fill="hold" nodeType="withEffect">
                                  <p:stCondLst>
                                    <p:cond delay="1250"/>
                                  </p:stCondLst>
                                  <p:childTnLst>
                                    <p:set>
                                      <p:cBhvr>
                                        <p:cTn id="60" dur="1" fill="hold">
                                          <p:stCondLst>
                                            <p:cond delay="0"/>
                                          </p:stCondLst>
                                        </p:cTn>
                                        <p:tgtEl>
                                          <p:spTgt spid="25606"/>
                                        </p:tgtEl>
                                        <p:attrNameLst>
                                          <p:attrName>style.visibility</p:attrName>
                                        </p:attrNameLst>
                                      </p:cBhvr>
                                      <p:to>
                                        <p:strVal val="visible"/>
                                      </p:to>
                                    </p:set>
                                    <p:animEffect transition="in" filter="wipe(down)">
                                      <p:cBhvr>
                                        <p:cTn id="61" dur="500"/>
                                        <p:tgtEl>
                                          <p:spTgt spid="25606"/>
                                        </p:tgtEl>
                                      </p:cBhvr>
                                    </p:animEffect>
                                  </p:childTnLst>
                                </p:cTn>
                              </p:par>
                              <p:par>
                                <p:cTn id="62" presetID="22" presetClass="entr" presetSubtype="4" fill="hold" nodeType="withEffect">
                                  <p:stCondLst>
                                    <p:cond delay="1500"/>
                                  </p:stCondLst>
                                  <p:childTnLst>
                                    <p:set>
                                      <p:cBhvr>
                                        <p:cTn id="63" dur="1" fill="hold">
                                          <p:stCondLst>
                                            <p:cond delay="0"/>
                                          </p:stCondLst>
                                        </p:cTn>
                                        <p:tgtEl>
                                          <p:spTgt spid="25602"/>
                                        </p:tgtEl>
                                        <p:attrNameLst>
                                          <p:attrName>style.visibility</p:attrName>
                                        </p:attrNameLst>
                                      </p:cBhvr>
                                      <p:to>
                                        <p:strVal val="visible"/>
                                      </p:to>
                                    </p:set>
                                    <p:animEffect transition="in" filter="wipe(down)">
                                      <p:cBhvr>
                                        <p:cTn id="64" dur="500"/>
                                        <p:tgtEl>
                                          <p:spTgt spid="25602"/>
                                        </p:tgtEl>
                                      </p:cBhvr>
                                    </p:animEffect>
                                  </p:childTnLst>
                                </p:cTn>
                              </p:par>
                            </p:childTnLst>
                          </p:cTn>
                        </p:par>
                        <p:par>
                          <p:cTn id="65" fill="hold" nodeType="afterGroup">
                            <p:stCondLst>
                              <p:cond delay="2000"/>
                            </p:stCondLst>
                            <p:childTnLst>
                              <p:par>
                                <p:cTn id="66" presetID="12" presetClass="entr" presetSubtype="4" fill="hold" nodeType="afterEffect">
                                  <p:stCondLst>
                                    <p:cond delay="0"/>
                                  </p:stCondLst>
                                  <p:childTnLst>
                                    <p:set>
                                      <p:cBhvr>
                                        <p:cTn id="67" dur="1" fill="hold">
                                          <p:stCondLst>
                                            <p:cond delay="0"/>
                                          </p:stCondLst>
                                        </p:cTn>
                                        <p:tgtEl>
                                          <p:spTgt spid="25620"/>
                                        </p:tgtEl>
                                        <p:attrNameLst>
                                          <p:attrName>style.visibility</p:attrName>
                                        </p:attrNameLst>
                                      </p:cBhvr>
                                      <p:to>
                                        <p:strVal val="visible"/>
                                      </p:to>
                                    </p:set>
                                    <p:anim calcmode="lin" valueType="num">
                                      <p:cBhvr additive="base">
                                        <p:cTn id="68" dur="500"/>
                                        <p:tgtEl>
                                          <p:spTgt spid="25620"/>
                                        </p:tgtEl>
                                        <p:attrNameLst>
                                          <p:attrName>ppt_y</p:attrName>
                                        </p:attrNameLst>
                                      </p:cBhvr>
                                      <p:tavLst>
                                        <p:tav tm="0">
                                          <p:val>
                                            <p:strVal val="#ppt_y+#ppt_h*1.125000"/>
                                          </p:val>
                                        </p:tav>
                                        <p:tav tm="100000">
                                          <p:val>
                                            <p:strVal val="#ppt_y"/>
                                          </p:val>
                                        </p:tav>
                                      </p:tavLst>
                                    </p:anim>
                                    <p:animEffect transition="in" filter="wipe(up)">
                                      <p:cBhvr>
                                        <p:cTn id="69" dur="500"/>
                                        <p:tgtEl>
                                          <p:spTgt spid="25620"/>
                                        </p:tgtEl>
                                      </p:cBhvr>
                                    </p:animEffect>
                                  </p:childTnLst>
                                </p:cTn>
                              </p:par>
                            </p:childTnLst>
                          </p:cTn>
                        </p:par>
                        <p:par>
                          <p:cTn id="70" fill="hold" nodeType="afterGroup">
                            <p:stCondLst>
                              <p:cond delay="2500"/>
                            </p:stCondLst>
                            <p:childTnLst>
                              <p:par>
                                <p:cTn id="71" presetID="10" presetClass="entr" presetSubtype="0" fill="hold" nodeType="afterEffect">
                                  <p:stCondLst>
                                    <p:cond delay="0"/>
                                  </p:stCondLst>
                                  <p:childTnLst>
                                    <p:set>
                                      <p:cBhvr>
                                        <p:cTn id="72" dur="1" fill="hold">
                                          <p:stCondLst>
                                            <p:cond delay="0"/>
                                          </p:stCondLst>
                                        </p:cTn>
                                        <p:tgtEl>
                                          <p:spTgt spid="25604"/>
                                        </p:tgtEl>
                                        <p:attrNameLst>
                                          <p:attrName>style.visibility</p:attrName>
                                        </p:attrNameLst>
                                      </p:cBhvr>
                                      <p:to>
                                        <p:strVal val="visible"/>
                                      </p:to>
                                    </p:set>
                                    <p:animEffect transition="in" filter="fade">
                                      <p:cBhvr>
                                        <p:cTn id="73" dur="500"/>
                                        <p:tgtEl>
                                          <p:spTgt spid="25604"/>
                                        </p:tgtEl>
                                      </p:cBhvr>
                                    </p:animEffect>
                                  </p:childTnLst>
                                </p:cTn>
                              </p:par>
                            </p:childTnLst>
                          </p:cTn>
                        </p:par>
                        <p:par>
                          <p:cTn id="74" fill="hold" nodeType="afterGroup">
                            <p:stCondLst>
                              <p:cond delay="3000"/>
                            </p:stCondLst>
                            <p:childTnLst>
                              <p:par>
                                <p:cTn id="75" presetID="23" presetClass="entr" presetSubtype="16" fill="hold" nodeType="afterEffect">
                                  <p:stCondLst>
                                    <p:cond delay="0"/>
                                  </p:stCondLst>
                                  <p:childTnLst>
                                    <p:set>
                                      <p:cBhvr>
                                        <p:cTn id="76" dur="1" fill="hold">
                                          <p:stCondLst>
                                            <p:cond delay="0"/>
                                          </p:stCondLst>
                                        </p:cTn>
                                        <p:tgtEl>
                                          <p:spTgt spid="25610"/>
                                        </p:tgtEl>
                                        <p:attrNameLst>
                                          <p:attrName>style.visibility</p:attrName>
                                        </p:attrNameLst>
                                      </p:cBhvr>
                                      <p:to>
                                        <p:strVal val="visible"/>
                                      </p:to>
                                    </p:set>
                                    <p:anim calcmode="lin" valueType="num">
                                      <p:cBhvr>
                                        <p:cTn id="77" dur="500" fill="hold"/>
                                        <p:tgtEl>
                                          <p:spTgt spid="25610"/>
                                        </p:tgtEl>
                                        <p:attrNameLst>
                                          <p:attrName>ppt_w</p:attrName>
                                        </p:attrNameLst>
                                      </p:cBhvr>
                                      <p:tavLst>
                                        <p:tav tm="0">
                                          <p:val>
                                            <p:fltVal val="0"/>
                                          </p:val>
                                        </p:tav>
                                        <p:tav tm="100000">
                                          <p:val>
                                            <p:strVal val="#ppt_w"/>
                                          </p:val>
                                        </p:tav>
                                      </p:tavLst>
                                    </p:anim>
                                    <p:anim calcmode="lin" valueType="num">
                                      <p:cBhvr>
                                        <p:cTn id="78" dur="500" fill="hold"/>
                                        <p:tgtEl>
                                          <p:spTgt spid="25610"/>
                                        </p:tgtEl>
                                        <p:attrNameLst>
                                          <p:attrName>ppt_h</p:attrName>
                                        </p:attrNameLst>
                                      </p:cBhvr>
                                      <p:tavLst>
                                        <p:tav tm="0">
                                          <p:val>
                                            <p:fltVal val="0"/>
                                          </p:val>
                                        </p:tav>
                                        <p:tav tm="100000">
                                          <p:val>
                                            <p:strVal val="#ppt_h"/>
                                          </p:val>
                                        </p:tav>
                                      </p:tavLst>
                                    </p:anim>
                                  </p:childTnLst>
                                </p:cTn>
                              </p:par>
                            </p:childTnLst>
                          </p:cTn>
                        </p:par>
                        <p:par>
                          <p:cTn id="79" fill="hold" nodeType="afterGroup">
                            <p:stCondLst>
                              <p:cond delay="3500"/>
                            </p:stCondLst>
                            <p:childTnLst>
                              <p:par>
                                <p:cTn id="80" presetID="22" presetClass="entr" presetSubtype="1" fill="hold" grpId="0" nodeType="afterEffect">
                                  <p:stCondLst>
                                    <p:cond delay="0"/>
                                  </p:stCondLst>
                                  <p:iterate type="lt">
                                    <p:tmPct val="10000"/>
                                  </p:iterate>
                                  <p:childTnLst>
                                    <p:set>
                                      <p:cBhvr>
                                        <p:cTn id="81" dur="1" fill="hold">
                                          <p:stCondLst>
                                            <p:cond delay="0"/>
                                          </p:stCondLst>
                                        </p:cTn>
                                        <p:tgtEl>
                                          <p:spTgt spid="25613"/>
                                        </p:tgtEl>
                                        <p:attrNameLst>
                                          <p:attrName>style.visibility</p:attrName>
                                        </p:attrNameLst>
                                      </p:cBhvr>
                                      <p:to>
                                        <p:strVal val="visible"/>
                                      </p:to>
                                    </p:set>
                                    <p:animEffect transition="in" filter="wipe(up)">
                                      <p:cBhvr>
                                        <p:cTn id="82" dur="500"/>
                                        <p:tgtEl>
                                          <p:spTgt spid="25613"/>
                                        </p:tgtEl>
                                      </p:cBhvr>
                                    </p:animEffect>
                                  </p:childTnLst>
                                </p:cTn>
                              </p:par>
                            </p:childTnLst>
                          </p:cTn>
                        </p:par>
                        <p:par>
                          <p:cTn id="83" fill="hold" nodeType="afterGroup">
                            <p:stCondLst>
                              <p:cond delay="5000"/>
                            </p:stCondLst>
                            <p:childTnLst>
                              <p:par>
                                <p:cTn id="84" presetID="16" presetClass="entr" presetSubtype="37" fill="hold" nodeType="afterEffect">
                                  <p:stCondLst>
                                    <p:cond delay="0"/>
                                  </p:stCondLst>
                                  <p:childTnLst>
                                    <p:set>
                                      <p:cBhvr>
                                        <p:cTn id="85" dur="1" fill="hold">
                                          <p:stCondLst>
                                            <p:cond delay="0"/>
                                          </p:stCondLst>
                                        </p:cTn>
                                        <p:tgtEl>
                                          <p:spTgt spid="25614"/>
                                        </p:tgtEl>
                                        <p:attrNameLst>
                                          <p:attrName>style.visibility</p:attrName>
                                        </p:attrNameLst>
                                      </p:cBhvr>
                                      <p:to>
                                        <p:strVal val="visible"/>
                                      </p:to>
                                    </p:set>
                                    <p:animEffect transition="in" filter="barn(outVertical)">
                                      <p:cBhvr>
                                        <p:cTn id="86" dur="500"/>
                                        <p:tgtEl>
                                          <p:spTgt spid="25614"/>
                                        </p:tgtEl>
                                      </p:cBhvr>
                                    </p:animEffect>
                                  </p:childTnLst>
                                </p:cTn>
                              </p:par>
                            </p:childTnLst>
                          </p:cTn>
                        </p:par>
                        <p:par>
                          <p:cTn id="87" fill="hold" nodeType="afterGroup">
                            <p:stCondLst>
                              <p:cond delay="5500"/>
                            </p:stCondLst>
                            <p:childTnLst>
                              <p:par>
                                <p:cTn id="88" presetID="12" presetClass="entr" presetSubtype="4" fill="hold" grpId="0" nodeType="afterEffect">
                                  <p:stCondLst>
                                    <p:cond delay="0"/>
                                  </p:stCondLst>
                                  <p:childTnLst>
                                    <p:set>
                                      <p:cBhvr>
                                        <p:cTn id="89" dur="1" fill="hold">
                                          <p:stCondLst>
                                            <p:cond delay="0"/>
                                          </p:stCondLst>
                                        </p:cTn>
                                        <p:tgtEl>
                                          <p:spTgt spid="25615"/>
                                        </p:tgtEl>
                                        <p:attrNameLst>
                                          <p:attrName>style.visibility</p:attrName>
                                        </p:attrNameLst>
                                      </p:cBhvr>
                                      <p:to>
                                        <p:strVal val="visible"/>
                                      </p:to>
                                    </p:set>
                                    <p:anim calcmode="lin" valueType="num">
                                      <p:cBhvr additive="base">
                                        <p:cTn id="90" dur="500"/>
                                        <p:tgtEl>
                                          <p:spTgt spid="25615"/>
                                        </p:tgtEl>
                                        <p:attrNameLst>
                                          <p:attrName>ppt_y</p:attrName>
                                        </p:attrNameLst>
                                      </p:cBhvr>
                                      <p:tavLst>
                                        <p:tav tm="0">
                                          <p:val>
                                            <p:strVal val="#ppt_y+#ppt_h*1.125000"/>
                                          </p:val>
                                        </p:tav>
                                        <p:tav tm="100000">
                                          <p:val>
                                            <p:strVal val="#ppt_y"/>
                                          </p:val>
                                        </p:tav>
                                      </p:tavLst>
                                    </p:anim>
                                    <p:animEffect transition="in" filter="wipe(up)">
                                      <p:cBhvr>
                                        <p:cTn id="91" dur="500"/>
                                        <p:tgtEl>
                                          <p:spTgt spid="25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P spid="25605" grpId="0" animBg="1" autoUpdateAnimBg="0"/>
      <p:bldP spid="25607" grpId="0" animBg="1" autoUpdateAnimBg="0"/>
      <p:bldP spid="25608" grpId="0" animBg="1" autoUpdateAnimBg="0"/>
      <p:bldP spid="25609" grpId="0" animBg="1" autoUpdateAnimBg="0"/>
      <p:bldP spid="25613" grpId="0" autoUpdateAnimBg="0"/>
      <p:bldP spid="25615" grpId="0" autoUpdateAnimBg="0"/>
      <p:bldP spid="25618" grpId="0" animBg="1" autoUpdateAnimBg="0"/>
      <p:bldP spid="25619"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098" name="组合 79"/>
          <p:cNvGrpSpPr>
            <a:grpSpLocks/>
          </p:cNvGrpSpPr>
          <p:nvPr/>
        </p:nvGrpSpPr>
        <p:grpSpPr bwMode="auto">
          <a:xfrm>
            <a:off x="0" y="2066925"/>
            <a:ext cx="12192000" cy="2949575"/>
            <a:chOff x="0" y="0"/>
            <a:chExt cx="12192001" cy="2949678"/>
          </a:xfrm>
        </p:grpSpPr>
        <p:sp>
          <p:nvSpPr>
            <p:cNvPr id="4148" name="矩形 19"/>
            <p:cNvSpPr>
              <a:spLocks noChangeArrowheads="1"/>
            </p:cNvSpPr>
            <p:nvPr/>
          </p:nvSpPr>
          <p:spPr bwMode="auto">
            <a:xfrm>
              <a:off x="0" y="0"/>
              <a:ext cx="12192001" cy="294967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4149" name="组合 78"/>
            <p:cNvGrpSpPr>
              <a:grpSpLocks/>
            </p:cNvGrpSpPr>
            <p:nvPr/>
          </p:nvGrpSpPr>
          <p:grpSpPr bwMode="auto">
            <a:xfrm>
              <a:off x="0" y="0"/>
              <a:ext cx="12192000" cy="2949678"/>
              <a:chOff x="0" y="0"/>
              <a:chExt cx="12192000" cy="2949678"/>
            </a:xfrm>
          </p:grpSpPr>
          <p:sp>
            <p:nvSpPr>
              <p:cNvPr id="4150" name="矩形 21"/>
              <p:cNvSpPr>
                <a:spLocks noChangeArrowheads="1"/>
              </p:cNvSpPr>
              <p:nvPr/>
            </p:nvSpPr>
            <p:spPr bwMode="auto">
              <a:xfrm>
                <a:off x="0" y="0"/>
                <a:ext cx="12192001" cy="2949678"/>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4151" name="直接连接符 30"/>
              <p:cNvCxnSpPr>
                <a:cxnSpLocks noChangeShapeType="1"/>
              </p:cNvCxnSpPr>
              <p:nvPr/>
            </p:nvCxnSpPr>
            <p:spPr bwMode="auto">
              <a:xfrm>
                <a:off x="0" y="0"/>
                <a:ext cx="12192001"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4152" name="直接连接符 31"/>
              <p:cNvCxnSpPr>
                <a:cxnSpLocks noChangeShapeType="1"/>
              </p:cNvCxnSpPr>
              <p:nvPr/>
            </p:nvCxnSpPr>
            <p:spPr bwMode="auto">
              <a:xfrm>
                <a:off x="0" y="2949678"/>
                <a:ext cx="12192001"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grpSp>
      </p:grpSp>
      <p:grpSp>
        <p:nvGrpSpPr>
          <p:cNvPr id="4099" name="组合 40"/>
          <p:cNvGrpSpPr>
            <a:grpSpLocks/>
          </p:cNvGrpSpPr>
          <p:nvPr/>
        </p:nvGrpSpPr>
        <p:grpSpPr bwMode="auto">
          <a:xfrm>
            <a:off x="-136525" y="474663"/>
            <a:ext cx="12411075" cy="5784850"/>
            <a:chOff x="0" y="0"/>
            <a:chExt cx="12410868" cy="5784745"/>
          </a:xfrm>
        </p:grpSpPr>
        <p:sp>
          <p:nvSpPr>
            <p:cNvPr id="4141"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2"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3"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4144" name="图片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5"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6"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147"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pic>
        <p:nvPicPr>
          <p:cNvPr id="4100"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2"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4103"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6164" name="直接连接符 42"/>
          <p:cNvCxnSpPr>
            <a:cxnSpLocks noChangeShapeType="1"/>
          </p:cNvCxnSpPr>
          <p:nvPr/>
        </p:nvCxnSpPr>
        <p:spPr bwMode="auto">
          <a:xfrm>
            <a:off x="-84138" y="3148013"/>
            <a:ext cx="1584326"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6165" name="直接连接符 48"/>
          <p:cNvCxnSpPr>
            <a:cxnSpLocks noChangeShapeType="1"/>
          </p:cNvCxnSpPr>
          <p:nvPr/>
        </p:nvCxnSpPr>
        <p:spPr bwMode="auto">
          <a:xfrm>
            <a:off x="2984500" y="3148013"/>
            <a:ext cx="107950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grpSp>
        <p:nvGrpSpPr>
          <p:cNvPr id="6166" name="组合 4"/>
          <p:cNvGrpSpPr>
            <a:grpSpLocks/>
          </p:cNvGrpSpPr>
          <p:nvPr/>
        </p:nvGrpSpPr>
        <p:grpSpPr bwMode="auto">
          <a:xfrm>
            <a:off x="1120775" y="2414588"/>
            <a:ext cx="2262188" cy="2317750"/>
            <a:chOff x="0" y="0"/>
            <a:chExt cx="2261776" cy="2317918"/>
          </a:xfrm>
        </p:grpSpPr>
        <p:sp>
          <p:nvSpPr>
            <p:cNvPr id="4134" name="弧形 43"/>
            <p:cNvSpPr>
              <a:spLocks/>
            </p:cNvSpPr>
            <p:nvPr/>
          </p:nvSpPr>
          <p:spPr bwMode="auto">
            <a:xfrm>
              <a:off x="377756" y="0"/>
              <a:ext cx="1480868" cy="1481244"/>
            </a:xfrm>
            <a:custGeom>
              <a:avLst/>
              <a:gdLst>
                <a:gd name="T0" fmla="*/ 0 w 1480868"/>
                <a:gd name="T1" fmla="*/ 740621 h 1481244"/>
                <a:gd name="T2" fmla="*/ 740434 w 1480868"/>
                <a:gd name="T3" fmla="*/ 0 h 1481244"/>
                <a:gd name="T4" fmla="*/ 1480868 w 1480868"/>
                <a:gd name="T5" fmla="*/ 740622 h 1481244"/>
                <a:gd name="T6" fmla="*/ 740434 w 1480868"/>
                <a:gd name="T7" fmla="*/ 740622 h 1481244"/>
                <a:gd name="T8" fmla="*/ 0 w 1480868"/>
                <a:gd name="T9" fmla="*/ 740621 h 1481244"/>
                <a:gd name="T10" fmla="*/ 0 w 1480868"/>
                <a:gd name="T11" fmla="*/ 740621 h 1481244"/>
                <a:gd name="T12" fmla="*/ 740434 w 1480868"/>
                <a:gd name="T13" fmla="*/ 0 h 1481244"/>
                <a:gd name="T14" fmla="*/ 1480868 w 1480868"/>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0868" h="1481244" stroke="0">
                  <a:moveTo>
                    <a:pt x="0" y="740621"/>
                  </a:moveTo>
                  <a:cubicBezTo>
                    <a:pt x="0" y="331587"/>
                    <a:pt x="331504" y="0"/>
                    <a:pt x="740434" y="0"/>
                  </a:cubicBezTo>
                  <a:cubicBezTo>
                    <a:pt x="1149364" y="0"/>
                    <a:pt x="1480868" y="331588"/>
                    <a:pt x="1480868" y="740622"/>
                  </a:cubicBezTo>
                  <a:lnTo>
                    <a:pt x="740434" y="740622"/>
                  </a:lnTo>
                  <a:lnTo>
                    <a:pt x="0" y="740621"/>
                  </a:lnTo>
                  <a:close/>
                </a:path>
                <a:path w="1480868" h="1481244" fill="none">
                  <a:moveTo>
                    <a:pt x="0" y="740621"/>
                  </a:moveTo>
                  <a:cubicBezTo>
                    <a:pt x="0" y="331587"/>
                    <a:pt x="331504" y="0"/>
                    <a:pt x="740434" y="0"/>
                  </a:cubicBezTo>
                  <a:cubicBezTo>
                    <a:pt x="1149364" y="0"/>
                    <a:pt x="1480868" y="331588"/>
                    <a:pt x="1480868" y="740622"/>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4135" name="组合 73"/>
            <p:cNvGrpSpPr>
              <a:grpSpLocks/>
            </p:cNvGrpSpPr>
            <p:nvPr/>
          </p:nvGrpSpPr>
          <p:grpSpPr bwMode="auto">
            <a:xfrm>
              <a:off x="498691" y="110634"/>
              <a:ext cx="1248318" cy="1248318"/>
              <a:chOff x="0" y="0"/>
              <a:chExt cx="1248318" cy="1248318"/>
            </a:xfrm>
          </p:grpSpPr>
          <p:sp>
            <p:nvSpPr>
              <p:cNvPr id="4139" name="椭圆 55"/>
              <p:cNvSpPr>
                <a:spLocks noChangeArrowheads="1"/>
              </p:cNvSpPr>
              <p:nvPr/>
            </p:nvSpPr>
            <p:spPr bwMode="auto">
              <a:xfrm>
                <a:off x="-307" y="499"/>
                <a:ext cx="1249136"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40" name="文本框 60"/>
              <p:cNvSpPr txBox="1">
                <a:spLocks noChangeArrowheads="1"/>
              </p:cNvSpPr>
              <p:nvPr/>
            </p:nvSpPr>
            <p:spPr bwMode="auto">
              <a:xfrm>
                <a:off x="173570"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01</a:t>
                </a:r>
                <a:endParaRPr lang="zh-CN" altLang="en-US" sz="4800">
                  <a:solidFill>
                    <a:srgbClr val="1E6991"/>
                  </a:solidFill>
                  <a:latin typeface="华文细黑" pitchFamily="2" charset="-122"/>
                  <a:ea typeface="华文细黑" pitchFamily="2" charset="-122"/>
                </a:endParaRPr>
              </a:p>
            </p:txBody>
          </p:sp>
        </p:grpSp>
        <p:grpSp>
          <p:nvGrpSpPr>
            <p:cNvPr id="4136" name="组合 80"/>
            <p:cNvGrpSpPr>
              <a:grpSpLocks/>
            </p:cNvGrpSpPr>
            <p:nvPr/>
          </p:nvGrpSpPr>
          <p:grpSpPr bwMode="auto">
            <a:xfrm>
              <a:off x="0" y="1430200"/>
              <a:ext cx="2261776" cy="887718"/>
              <a:chOff x="0" y="0"/>
              <a:chExt cx="2261776" cy="887718"/>
            </a:xfrm>
          </p:grpSpPr>
          <p:sp>
            <p:nvSpPr>
              <p:cNvPr id="4137" name="文本框 65"/>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4138" name="矩形 69"/>
              <p:cNvSpPr>
                <a:spLocks noChangeArrowheads="1"/>
              </p:cNvSpPr>
              <p:nvPr/>
            </p:nvSpPr>
            <p:spPr bwMode="auto">
              <a:xfrm>
                <a:off x="9411"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grpSp>
        <p:nvGrpSpPr>
          <p:cNvPr id="6174" name="组合 1"/>
          <p:cNvGrpSpPr>
            <a:grpSpLocks/>
          </p:cNvGrpSpPr>
          <p:nvPr/>
        </p:nvGrpSpPr>
        <p:grpSpPr bwMode="auto">
          <a:xfrm>
            <a:off x="3686175" y="2414588"/>
            <a:ext cx="8524875" cy="2317750"/>
            <a:chOff x="0" y="0"/>
            <a:chExt cx="8524246" cy="2317918"/>
          </a:xfrm>
        </p:grpSpPr>
        <p:sp>
          <p:nvSpPr>
            <p:cNvPr id="4110" name="弧形 44"/>
            <p:cNvSpPr>
              <a:spLocks/>
            </p:cNvSpPr>
            <p:nvPr/>
          </p:nvSpPr>
          <p:spPr bwMode="auto">
            <a:xfrm>
              <a:off x="379385" y="0"/>
              <a:ext cx="1481028" cy="1481244"/>
            </a:xfrm>
            <a:custGeom>
              <a:avLst/>
              <a:gdLst>
                <a:gd name="T0" fmla="*/ 0 w 1481028"/>
                <a:gd name="T1" fmla="*/ 740621 h 1481244"/>
                <a:gd name="T2" fmla="*/ 740514 w 1481028"/>
                <a:gd name="T3" fmla="*/ 0 h 1481244"/>
                <a:gd name="T4" fmla="*/ 1481028 w 1481028"/>
                <a:gd name="T5" fmla="*/ 740622 h 1481244"/>
                <a:gd name="T6" fmla="*/ 740514 w 1481028"/>
                <a:gd name="T7" fmla="*/ 740622 h 1481244"/>
                <a:gd name="T8" fmla="*/ 0 w 1481028"/>
                <a:gd name="T9" fmla="*/ 740621 h 1481244"/>
                <a:gd name="T10" fmla="*/ 0 w 1481028"/>
                <a:gd name="T11" fmla="*/ 740621 h 1481244"/>
                <a:gd name="T12" fmla="*/ 740514 w 1481028"/>
                <a:gd name="T13" fmla="*/ 0 h 1481244"/>
                <a:gd name="T14" fmla="*/ 1481028 w 1481028"/>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028" h="1481244" stroke="0">
                  <a:moveTo>
                    <a:pt x="0" y="740621"/>
                  </a:moveTo>
                  <a:cubicBezTo>
                    <a:pt x="0" y="331587"/>
                    <a:pt x="331540" y="0"/>
                    <a:pt x="740514" y="0"/>
                  </a:cubicBezTo>
                  <a:cubicBezTo>
                    <a:pt x="1149488" y="0"/>
                    <a:pt x="1481028" y="331588"/>
                    <a:pt x="1481028" y="740622"/>
                  </a:cubicBezTo>
                  <a:lnTo>
                    <a:pt x="740514" y="740622"/>
                  </a:lnTo>
                  <a:lnTo>
                    <a:pt x="0" y="740621"/>
                  </a:lnTo>
                  <a:close/>
                </a:path>
                <a:path w="1481028" h="1481244" fill="none">
                  <a:moveTo>
                    <a:pt x="0" y="740621"/>
                  </a:moveTo>
                  <a:cubicBezTo>
                    <a:pt x="0" y="331587"/>
                    <a:pt x="331540" y="0"/>
                    <a:pt x="740514" y="0"/>
                  </a:cubicBezTo>
                  <a:cubicBezTo>
                    <a:pt x="1149488" y="0"/>
                    <a:pt x="1481028" y="331588"/>
                    <a:pt x="1481028" y="740622"/>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11" name="弧形 45"/>
            <p:cNvSpPr>
              <a:spLocks/>
            </p:cNvSpPr>
            <p:nvPr/>
          </p:nvSpPr>
          <p:spPr bwMode="auto">
            <a:xfrm>
              <a:off x="2947770" y="0"/>
              <a:ext cx="1479441" cy="1481244"/>
            </a:xfrm>
            <a:custGeom>
              <a:avLst/>
              <a:gdLst>
                <a:gd name="T0" fmla="*/ 0 w 1479441"/>
                <a:gd name="T1" fmla="*/ 740621 h 1481244"/>
                <a:gd name="T2" fmla="*/ 739721 w 1479441"/>
                <a:gd name="T3" fmla="*/ 0 h 1481244"/>
                <a:gd name="T4" fmla="*/ 1479442 w 1479441"/>
                <a:gd name="T5" fmla="*/ 740622 h 1481244"/>
                <a:gd name="T6" fmla="*/ 739721 w 1479441"/>
                <a:gd name="T7" fmla="*/ 740622 h 1481244"/>
                <a:gd name="T8" fmla="*/ 0 w 1479441"/>
                <a:gd name="T9" fmla="*/ 740621 h 1481244"/>
                <a:gd name="T10" fmla="*/ 0 w 1479441"/>
                <a:gd name="T11" fmla="*/ 740621 h 1481244"/>
                <a:gd name="T12" fmla="*/ 739721 w 1479441"/>
                <a:gd name="T13" fmla="*/ 0 h 1481244"/>
                <a:gd name="T14" fmla="*/ 1479442 w 1479441"/>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441" h="1481244" stroke="0">
                  <a:moveTo>
                    <a:pt x="0" y="740621"/>
                  </a:moveTo>
                  <a:cubicBezTo>
                    <a:pt x="0" y="331587"/>
                    <a:pt x="331185" y="0"/>
                    <a:pt x="739721" y="0"/>
                  </a:cubicBezTo>
                  <a:cubicBezTo>
                    <a:pt x="1148257" y="0"/>
                    <a:pt x="1479442" y="331588"/>
                    <a:pt x="1479442" y="740622"/>
                  </a:cubicBezTo>
                  <a:lnTo>
                    <a:pt x="739721" y="740622"/>
                  </a:lnTo>
                  <a:lnTo>
                    <a:pt x="0" y="740621"/>
                  </a:lnTo>
                  <a:close/>
                </a:path>
                <a:path w="1479441" h="1481244" fill="none">
                  <a:moveTo>
                    <a:pt x="0" y="740621"/>
                  </a:moveTo>
                  <a:cubicBezTo>
                    <a:pt x="0" y="331587"/>
                    <a:pt x="331185" y="0"/>
                    <a:pt x="739721" y="0"/>
                  </a:cubicBezTo>
                  <a:cubicBezTo>
                    <a:pt x="1148257" y="0"/>
                    <a:pt x="1479442" y="331588"/>
                    <a:pt x="1479442" y="740622"/>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12" name="弧形 46"/>
            <p:cNvSpPr>
              <a:spLocks/>
            </p:cNvSpPr>
            <p:nvPr/>
          </p:nvSpPr>
          <p:spPr bwMode="auto">
            <a:xfrm>
              <a:off x="5514568" y="0"/>
              <a:ext cx="1481029" cy="1481244"/>
            </a:xfrm>
            <a:custGeom>
              <a:avLst/>
              <a:gdLst>
                <a:gd name="T0" fmla="*/ 0 w 1481029"/>
                <a:gd name="T1" fmla="*/ 740621 h 1481244"/>
                <a:gd name="T2" fmla="*/ 740515 w 1481029"/>
                <a:gd name="T3" fmla="*/ 0 h 1481244"/>
                <a:gd name="T4" fmla="*/ 1481030 w 1481029"/>
                <a:gd name="T5" fmla="*/ 740622 h 1481244"/>
                <a:gd name="T6" fmla="*/ 740515 w 1481029"/>
                <a:gd name="T7" fmla="*/ 740622 h 1481244"/>
                <a:gd name="T8" fmla="*/ 0 w 1481029"/>
                <a:gd name="T9" fmla="*/ 740621 h 1481244"/>
                <a:gd name="T10" fmla="*/ 0 w 1481029"/>
                <a:gd name="T11" fmla="*/ 740621 h 1481244"/>
                <a:gd name="T12" fmla="*/ 740515 w 1481029"/>
                <a:gd name="T13" fmla="*/ 0 h 1481244"/>
                <a:gd name="T14" fmla="*/ 1481030 w 1481029"/>
                <a:gd name="T15" fmla="*/ 740622 h 14812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1029" h="1481244" stroke="0">
                  <a:moveTo>
                    <a:pt x="0" y="740621"/>
                  </a:moveTo>
                  <a:cubicBezTo>
                    <a:pt x="0" y="331587"/>
                    <a:pt x="331540" y="0"/>
                    <a:pt x="740515" y="0"/>
                  </a:cubicBezTo>
                  <a:cubicBezTo>
                    <a:pt x="1149490" y="0"/>
                    <a:pt x="1481030" y="331588"/>
                    <a:pt x="1481030" y="740622"/>
                  </a:cubicBezTo>
                  <a:lnTo>
                    <a:pt x="740515" y="740622"/>
                  </a:lnTo>
                  <a:lnTo>
                    <a:pt x="0" y="740621"/>
                  </a:lnTo>
                  <a:close/>
                </a:path>
                <a:path w="1481029" h="1481244" fill="none">
                  <a:moveTo>
                    <a:pt x="0" y="740621"/>
                  </a:moveTo>
                  <a:cubicBezTo>
                    <a:pt x="0" y="331587"/>
                    <a:pt x="331540" y="0"/>
                    <a:pt x="740515" y="0"/>
                  </a:cubicBezTo>
                  <a:cubicBezTo>
                    <a:pt x="1149490" y="0"/>
                    <a:pt x="1481030" y="331588"/>
                    <a:pt x="1481030" y="740622"/>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4113" name="直接连接符 47"/>
            <p:cNvCxnSpPr>
              <a:cxnSpLocks noChangeShapeType="1"/>
            </p:cNvCxnSpPr>
            <p:nvPr/>
          </p:nvCxnSpPr>
          <p:spPr bwMode="auto">
            <a:xfrm>
              <a:off x="6995597" y="733478"/>
              <a:ext cx="1528649"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4114" name="直接连接符 49"/>
            <p:cNvCxnSpPr>
              <a:cxnSpLocks noChangeShapeType="1"/>
            </p:cNvCxnSpPr>
            <p:nvPr/>
          </p:nvCxnSpPr>
          <p:spPr bwMode="auto">
            <a:xfrm>
              <a:off x="1862001" y="733478"/>
              <a:ext cx="1081007"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4115" name="直接连接符 50"/>
            <p:cNvCxnSpPr>
              <a:cxnSpLocks noChangeShapeType="1"/>
            </p:cNvCxnSpPr>
            <p:nvPr/>
          </p:nvCxnSpPr>
          <p:spPr bwMode="auto">
            <a:xfrm>
              <a:off x="4430386" y="733478"/>
              <a:ext cx="107942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grpSp>
          <p:nvGrpSpPr>
            <p:cNvPr id="4116" name="组合 74"/>
            <p:cNvGrpSpPr>
              <a:grpSpLocks/>
            </p:cNvGrpSpPr>
            <p:nvPr/>
          </p:nvGrpSpPr>
          <p:grpSpPr bwMode="auto">
            <a:xfrm>
              <a:off x="498989" y="110634"/>
              <a:ext cx="1248318" cy="1248318"/>
              <a:chOff x="0" y="0"/>
              <a:chExt cx="1248318" cy="1248318"/>
            </a:xfrm>
          </p:grpSpPr>
          <p:sp>
            <p:nvSpPr>
              <p:cNvPr id="4132" name="椭圆 57"/>
              <p:cNvSpPr>
                <a:spLocks noChangeArrowheads="1"/>
              </p:cNvSpPr>
              <p:nvPr/>
            </p:nvSpPr>
            <p:spPr bwMode="auto">
              <a:xfrm>
                <a:off x="-551" y="499"/>
                <a:ext cx="1249271"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3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4117" name="组合 75"/>
            <p:cNvGrpSpPr>
              <a:grpSpLocks/>
            </p:cNvGrpSpPr>
            <p:nvPr/>
          </p:nvGrpSpPr>
          <p:grpSpPr bwMode="auto">
            <a:xfrm>
              <a:off x="3065156" y="110634"/>
              <a:ext cx="1248318" cy="1248318"/>
              <a:chOff x="0" y="0"/>
              <a:chExt cx="1248318" cy="1248318"/>
            </a:xfrm>
          </p:grpSpPr>
          <p:sp>
            <p:nvSpPr>
              <p:cNvPr id="4130" name="椭圆 58"/>
              <p:cNvSpPr>
                <a:spLocks noChangeArrowheads="1"/>
              </p:cNvSpPr>
              <p:nvPr/>
            </p:nvSpPr>
            <p:spPr bwMode="auto">
              <a:xfrm>
                <a:off x="81" y="499"/>
                <a:ext cx="1247683"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31" name="文本框 62"/>
              <p:cNvSpPr txBox="1">
                <a:spLocks noChangeArrowheads="1"/>
              </p:cNvSpPr>
              <p:nvPr/>
            </p:nvSpPr>
            <p:spPr bwMode="auto">
              <a:xfrm>
                <a:off x="165828"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03</a:t>
                </a:r>
                <a:endParaRPr lang="zh-CN" altLang="en-US" sz="4800">
                  <a:solidFill>
                    <a:srgbClr val="1E6991"/>
                  </a:solidFill>
                  <a:latin typeface="华文细黑" pitchFamily="2" charset="-122"/>
                  <a:ea typeface="华文细黑" pitchFamily="2" charset="-122"/>
                </a:endParaRPr>
              </a:p>
            </p:txBody>
          </p:sp>
        </p:grpSp>
        <p:grpSp>
          <p:nvGrpSpPr>
            <p:cNvPr id="4118" name="组合 76"/>
            <p:cNvGrpSpPr>
              <a:grpSpLocks/>
            </p:cNvGrpSpPr>
            <p:nvPr/>
          </p:nvGrpSpPr>
          <p:grpSpPr bwMode="auto">
            <a:xfrm>
              <a:off x="5631322" y="110634"/>
              <a:ext cx="1248318" cy="1248318"/>
              <a:chOff x="0" y="0"/>
              <a:chExt cx="1248318" cy="1248318"/>
            </a:xfrm>
          </p:grpSpPr>
          <p:sp>
            <p:nvSpPr>
              <p:cNvPr id="4128" name="椭圆 59"/>
              <p:cNvSpPr>
                <a:spLocks noChangeArrowheads="1"/>
              </p:cNvSpPr>
              <p:nvPr/>
            </p:nvSpPr>
            <p:spPr bwMode="auto">
              <a:xfrm>
                <a:off x="712" y="499"/>
                <a:ext cx="1247683" cy="1247865"/>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4129" name="文本框 64"/>
              <p:cNvSpPr txBox="1">
                <a:spLocks noChangeArrowheads="1"/>
              </p:cNvSpPr>
              <p:nvPr/>
            </p:nvSpPr>
            <p:spPr bwMode="auto">
              <a:xfrm>
                <a:off x="16195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04</a:t>
                </a:r>
                <a:endParaRPr lang="zh-CN" altLang="en-US" sz="4800">
                  <a:solidFill>
                    <a:srgbClr val="1E6991"/>
                  </a:solidFill>
                  <a:latin typeface="华文细黑" pitchFamily="2" charset="-122"/>
                  <a:ea typeface="华文细黑" pitchFamily="2" charset="-122"/>
                </a:endParaRPr>
              </a:p>
            </p:txBody>
          </p:sp>
        </p:grpSp>
        <p:grpSp>
          <p:nvGrpSpPr>
            <p:cNvPr id="4119" name="组合 81"/>
            <p:cNvGrpSpPr>
              <a:grpSpLocks/>
            </p:cNvGrpSpPr>
            <p:nvPr/>
          </p:nvGrpSpPr>
          <p:grpSpPr bwMode="auto">
            <a:xfrm>
              <a:off x="0" y="1430200"/>
              <a:ext cx="2261776" cy="887718"/>
              <a:chOff x="0" y="0"/>
              <a:chExt cx="2261776" cy="887718"/>
            </a:xfrm>
          </p:grpSpPr>
          <p:sp>
            <p:nvSpPr>
              <p:cNvPr id="4126"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4127"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4120" name="组合 82"/>
            <p:cNvGrpSpPr>
              <a:grpSpLocks/>
            </p:cNvGrpSpPr>
            <p:nvPr/>
          </p:nvGrpSpPr>
          <p:grpSpPr bwMode="auto">
            <a:xfrm>
              <a:off x="2556738" y="1430200"/>
              <a:ext cx="2261776" cy="887718"/>
              <a:chOff x="0" y="0"/>
              <a:chExt cx="2261776" cy="887718"/>
            </a:xfrm>
          </p:grpSpPr>
          <p:sp>
            <p:nvSpPr>
              <p:cNvPr id="4124" name="文本框 67"/>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4125" name="矩形 71"/>
              <p:cNvSpPr>
                <a:spLocks noChangeArrowheads="1"/>
              </p:cNvSpPr>
              <p:nvPr/>
            </p:nvSpPr>
            <p:spPr bwMode="auto">
              <a:xfrm>
                <a:off x="7504"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nvGrpSpPr>
            <p:cNvPr id="4121" name="组合 83"/>
            <p:cNvGrpSpPr>
              <a:grpSpLocks/>
            </p:cNvGrpSpPr>
            <p:nvPr/>
          </p:nvGrpSpPr>
          <p:grpSpPr bwMode="auto">
            <a:xfrm>
              <a:off x="5124592" y="1430200"/>
              <a:ext cx="2261777" cy="887718"/>
              <a:chOff x="0" y="0"/>
              <a:chExt cx="2261777" cy="887718"/>
            </a:xfrm>
          </p:grpSpPr>
          <p:sp>
            <p:nvSpPr>
              <p:cNvPr id="4122" name="文本框 68"/>
              <p:cNvSpPr txBox="1">
                <a:spLocks noChangeArrowheads="1"/>
              </p:cNvSpPr>
              <p:nvPr/>
            </p:nvSpPr>
            <p:spPr bwMode="auto">
              <a:xfrm>
                <a:off x="1"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4123" name="矩形 72"/>
              <p:cNvSpPr>
                <a:spLocks noChangeArrowheads="1"/>
              </p:cNvSpPr>
              <p:nvPr/>
            </p:nvSpPr>
            <p:spPr bwMode="auto">
              <a:xfrm>
                <a:off x="0"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grpSp>
      <p:cxnSp>
        <p:nvCxnSpPr>
          <p:cNvPr id="6199" name="直接连接符 108"/>
          <p:cNvCxnSpPr>
            <a:cxnSpLocks noChangeShapeType="1"/>
          </p:cNvCxnSpPr>
          <p:nvPr/>
        </p:nvCxnSpPr>
        <p:spPr bwMode="auto">
          <a:xfrm>
            <a:off x="-6350" y="3148013"/>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6200" name="直接连接符 109"/>
          <p:cNvCxnSpPr>
            <a:cxnSpLocks noChangeShapeType="1"/>
          </p:cNvCxnSpPr>
          <p:nvPr/>
        </p:nvCxnSpPr>
        <p:spPr bwMode="auto">
          <a:xfrm>
            <a:off x="6818313" y="3148013"/>
            <a:ext cx="5354637"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xit" presetSubtype="2" fill="hold" nodeType="afterEffect">
                                  <p:stCondLst>
                                    <p:cond delay="0"/>
                                  </p:stCondLst>
                                  <p:childTnLst>
                                    <p:anim calcmode="lin" valueType="num">
                                      <p:cBhvr additive="base">
                                        <p:cTn id="6" dur="750"/>
                                        <p:tgtEl>
                                          <p:spTgt spid="6174"/>
                                        </p:tgtEl>
                                        <p:attrNameLst>
                                          <p:attrName>ppt_x</p:attrName>
                                        </p:attrNameLst>
                                      </p:cBhvr>
                                      <p:tavLst>
                                        <p:tav tm="0">
                                          <p:val>
                                            <p:strVal val="ppt_x"/>
                                          </p:val>
                                        </p:tav>
                                        <p:tav tm="100000">
                                          <p:val>
                                            <p:strVal val="1+ppt_w/2"/>
                                          </p:val>
                                        </p:tav>
                                      </p:tavLst>
                                    </p:anim>
                                    <p:anim calcmode="lin" valueType="num">
                                      <p:cBhvr additive="base">
                                        <p:cTn id="7" dur="750"/>
                                        <p:tgtEl>
                                          <p:spTgt spid="6174"/>
                                        </p:tgtEl>
                                        <p:attrNameLst>
                                          <p:attrName>ppt_y</p:attrName>
                                        </p:attrNameLst>
                                      </p:cBhvr>
                                      <p:tavLst>
                                        <p:tav tm="0">
                                          <p:val>
                                            <p:strVal val="ppt_y"/>
                                          </p:val>
                                        </p:tav>
                                        <p:tav tm="100000">
                                          <p:val>
                                            <p:strVal val="ppt_y"/>
                                          </p:val>
                                        </p:tav>
                                      </p:tavLst>
                                    </p:anim>
                                    <p:set>
                                      <p:cBhvr>
                                        <p:cTn id="8" dur="1" fill="hold">
                                          <p:stCondLst>
                                            <p:cond delay="749"/>
                                          </p:stCondLst>
                                        </p:cTn>
                                        <p:tgtEl>
                                          <p:spTgt spid="6174"/>
                                        </p:tgtEl>
                                        <p:attrNameLst>
                                          <p:attrName>style.visibility</p:attrName>
                                        </p:attrNameLst>
                                      </p:cBhvr>
                                      <p:to>
                                        <p:strVal val="hidden"/>
                                      </p:to>
                                    </p:set>
                                  </p:childTnLst>
                                </p:cTn>
                              </p:par>
                              <p:par>
                                <p:cTn id="9" presetID="10" presetClass="exit" presetSubtype="0" fill="hold" nodeType="withEffect">
                                  <p:stCondLst>
                                    <p:cond delay="0"/>
                                  </p:stCondLst>
                                  <p:childTnLst>
                                    <p:animEffect transition="out" filter="fade">
                                      <p:cBhvr>
                                        <p:cTn id="10" dur="500"/>
                                        <p:tgtEl>
                                          <p:spTgt spid="6165"/>
                                        </p:tgtEl>
                                      </p:cBhvr>
                                    </p:animEffect>
                                    <p:set>
                                      <p:cBhvr>
                                        <p:cTn id="11" dur="1" fill="hold">
                                          <p:stCondLst>
                                            <p:cond delay="499"/>
                                          </p:stCondLst>
                                        </p:cTn>
                                        <p:tgtEl>
                                          <p:spTgt spid="616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6164"/>
                                        </p:tgtEl>
                                      </p:cBhvr>
                                    </p:animEffect>
                                    <p:set>
                                      <p:cBhvr>
                                        <p:cTn id="14" dur="1" fill="hold">
                                          <p:stCondLst>
                                            <p:cond delay="499"/>
                                          </p:stCondLst>
                                        </p:cTn>
                                        <p:tgtEl>
                                          <p:spTgt spid="6164"/>
                                        </p:tgtEl>
                                        <p:attrNameLst>
                                          <p:attrName>style.visibility</p:attrName>
                                        </p:attrNameLst>
                                      </p:cBhvr>
                                      <p:to>
                                        <p:strVal val="hidden"/>
                                      </p:to>
                                    </p:set>
                                  </p:childTnLst>
                                </p:cTn>
                              </p:par>
                              <p:par>
                                <p:cTn id="15" presetID="63" presetClass="path" presetSubtype="0" fill="hold" nodeType="withEffect">
                                  <p:stCondLst>
                                    <p:cond delay="500"/>
                                  </p:stCondLst>
                                  <p:childTnLst>
                                    <p:animMotion origin="layout" path="M 4.58333E-6 -4.81481E-6 L 0.31432 -4.81481E-6 " pathEditMode="relative" rAng="0" ptsTypes="AA">
                                      <p:cBhvr>
                                        <p:cTn id="16" dur="750" fill="hold"/>
                                        <p:tgtEl>
                                          <p:spTgt spid="6166"/>
                                        </p:tgtEl>
                                        <p:attrNameLst>
                                          <p:attrName>ppt_x,ppt_y</p:attrName>
                                        </p:attrNameLst>
                                      </p:cBhvr>
                                      <p:rCtr x="15700" y="0"/>
                                    </p:animMotion>
                                  </p:childTnLst>
                                </p:cTn>
                              </p:par>
                            </p:childTnLst>
                          </p:cTn>
                        </p:par>
                        <p:par>
                          <p:cTn id="17" fill="hold" nodeType="afterGroup">
                            <p:stCondLst>
                              <p:cond delay="1250"/>
                            </p:stCondLst>
                            <p:childTnLst>
                              <p:par>
                                <p:cTn id="18" presetID="22" presetClass="entr" presetSubtype="2" fill="hold" nodeType="afterEffect">
                                  <p:stCondLst>
                                    <p:cond delay="0"/>
                                  </p:stCondLst>
                                  <p:childTnLst>
                                    <p:set>
                                      <p:cBhvr>
                                        <p:cTn id="19" dur="1" fill="hold">
                                          <p:stCondLst>
                                            <p:cond delay="0"/>
                                          </p:stCondLst>
                                        </p:cTn>
                                        <p:tgtEl>
                                          <p:spTgt spid="6199"/>
                                        </p:tgtEl>
                                        <p:attrNameLst>
                                          <p:attrName>style.visibility</p:attrName>
                                        </p:attrNameLst>
                                      </p:cBhvr>
                                      <p:to>
                                        <p:strVal val="visible"/>
                                      </p:to>
                                    </p:set>
                                    <p:animEffect transition="in" filter="wipe(right)">
                                      <p:cBhvr>
                                        <p:cTn id="20" dur="500"/>
                                        <p:tgtEl>
                                          <p:spTgt spid="6199"/>
                                        </p:tgtEl>
                                      </p:cBhvr>
                                    </p:animEffect>
                                  </p:childTnLst>
                                </p:cTn>
                              </p:par>
                              <p:par>
                                <p:cTn id="21" presetID="22" presetClass="entr" presetSubtype="8" fill="hold" nodeType="withEffect">
                                  <p:stCondLst>
                                    <p:cond delay="0"/>
                                  </p:stCondLst>
                                  <p:childTnLst>
                                    <p:set>
                                      <p:cBhvr>
                                        <p:cTn id="22" dur="1" fill="hold">
                                          <p:stCondLst>
                                            <p:cond delay="0"/>
                                          </p:stCondLst>
                                        </p:cTn>
                                        <p:tgtEl>
                                          <p:spTgt spid="6200"/>
                                        </p:tgtEl>
                                        <p:attrNameLst>
                                          <p:attrName>style.visibility</p:attrName>
                                        </p:attrNameLst>
                                      </p:cBhvr>
                                      <p:to>
                                        <p:strVal val="visible"/>
                                      </p:to>
                                    </p:set>
                                    <p:animEffect transition="in" filter="wipe(left)">
                                      <p:cBhvr>
                                        <p:cTn id="23" dur="500"/>
                                        <p:tgtEl>
                                          <p:spTgt spid="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12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5124"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5125"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5126"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512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矩形 16"/>
          <p:cNvSpPr>
            <a:spLocks noChangeArrowheads="1"/>
          </p:cNvSpPr>
          <p:nvPr/>
        </p:nvSpPr>
        <p:spPr bwMode="auto">
          <a:xfrm>
            <a:off x="407988" y="1460500"/>
            <a:ext cx="11376025" cy="2597150"/>
          </a:xfrm>
          <a:prstGeom prst="rect">
            <a:avLst/>
          </a:prstGeom>
          <a:blipFill dpi="0" rotWithShape="1">
            <a:blip r:embed="rId5"/>
            <a:srcRect/>
            <a:stretch>
              <a:fillRect/>
            </a:stretch>
          </a:blipFill>
          <a:ln>
            <a:noFill/>
          </a:ln>
          <a:effectLst>
            <a:outerShdw dist="38100" dir="5400000" algn="ctr" rotWithShape="0">
              <a:srgbClr val="000000">
                <a:alpha val="18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7177" name="组合 37"/>
          <p:cNvGrpSpPr>
            <a:grpSpLocks/>
          </p:cNvGrpSpPr>
          <p:nvPr/>
        </p:nvGrpSpPr>
        <p:grpSpPr bwMode="auto">
          <a:xfrm>
            <a:off x="6904038" y="1460500"/>
            <a:ext cx="4879975" cy="2597150"/>
            <a:chOff x="0" y="0"/>
            <a:chExt cx="4879242" cy="2596799"/>
          </a:xfrm>
        </p:grpSpPr>
        <p:grpSp>
          <p:nvGrpSpPr>
            <p:cNvPr id="5136" name="组合 21"/>
            <p:cNvGrpSpPr>
              <a:grpSpLocks/>
            </p:cNvGrpSpPr>
            <p:nvPr/>
          </p:nvGrpSpPr>
          <p:grpSpPr bwMode="auto">
            <a:xfrm>
              <a:off x="0" y="0"/>
              <a:ext cx="4879242" cy="2596799"/>
              <a:chOff x="0" y="0"/>
              <a:chExt cx="4879242" cy="2596799"/>
            </a:xfrm>
          </p:grpSpPr>
          <p:sp>
            <p:nvSpPr>
              <p:cNvPr id="5139" name="矩形 19"/>
              <p:cNvSpPr>
                <a:spLocks noChangeArrowheads="1"/>
              </p:cNvSpPr>
              <p:nvPr/>
            </p:nvSpPr>
            <p:spPr bwMode="auto">
              <a:xfrm>
                <a:off x="577763" y="0"/>
                <a:ext cx="4301479" cy="2596799"/>
              </a:xfrm>
              <a:prstGeom prst="rect">
                <a:avLst/>
              </a:prstGeom>
              <a:solidFill>
                <a:srgbClr val="1E6991">
                  <a:alpha val="8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40" name="等腰三角形 20"/>
              <p:cNvSpPr>
                <a:spLocks noChangeArrowheads="1"/>
              </p:cNvSpPr>
              <p:nvPr/>
            </p:nvSpPr>
            <p:spPr bwMode="auto">
              <a:xfrm rot="-5400000">
                <a:off x="-46035" y="1009518"/>
                <a:ext cx="669834" cy="577763"/>
              </a:xfrm>
              <a:prstGeom prst="triangle">
                <a:avLst>
                  <a:gd name="adj" fmla="val 50000"/>
                </a:avLst>
              </a:prstGeom>
              <a:solidFill>
                <a:srgbClr val="1E6991">
                  <a:alpha val="8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5137" name="文本框 22"/>
            <p:cNvSpPr txBox="1">
              <a:spLocks noChangeArrowheads="1"/>
            </p:cNvSpPr>
            <p:nvPr/>
          </p:nvSpPr>
          <p:spPr bwMode="auto">
            <a:xfrm>
              <a:off x="791429" y="37988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solidFill>
                    <a:schemeClr val="bg1"/>
                  </a:solidFill>
                  <a:latin typeface="Arial" pitchFamily="34" charset="0"/>
                  <a:cs typeface="Arial" pitchFamily="34" charset="0"/>
                </a:rPr>
                <a:t>ABOUT OUR COMPANY</a:t>
              </a:r>
              <a:endParaRPr lang="zh-CN" altLang="en-US" sz="2400" b="1">
                <a:solidFill>
                  <a:schemeClr val="bg1"/>
                </a:solidFill>
                <a:latin typeface="Arial" pitchFamily="34" charset="0"/>
                <a:cs typeface="Arial" pitchFamily="34" charset="0"/>
              </a:endParaRPr>
            </a:p>
          </p:txBody>
        </p:sp>
        <p:sp>
          <p:nvSpPr>
            <p:cNvPr id="5138" name="矩形 23"/>
            <p:cNvSpPr>
              <a:spLocks noChangeArrowheads="1"/>
            </p:cNvSpPr>
            <p:nvPr/>
          </p:nvSpPr>
          <p:spPr bwMode="auto">
            <a:xfrm>
              <a:off x="791429" y="990620"/>
              <a:ext cx="400812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chemeClr val="bg1"/>
                </a:solidFill>
                <a:latin typeface="Arial" pitchFamily="34" charset="0"/>
              </a:endParaRPr>
            </a:p>
          </p:txBody>
        </p:sp>
      </p:grpSp>
      <p:sp>
        <p:nvSpPr>
          <p:cNvPr id="7183" name="任意多边形 26"/>
          <p:cNvSpPr>
            <a:spLocks/>
          </p:cNvSpPr>
          <p:nvPr/>
        </p:nvSpPr>
        <p:spPr bwMode="auto">
          <a:xfrm>
            <a:off x="431800" y="4471988"/>
            <a:ext cx="320675" cy="320675"/>
          </a:xfrm>
          <a:custGeom>
            <a:avLst/>
            <a:gdLst>
              <a:gd name="T0" fmla="*/ 122162 w 406684"/>
              <a:gd name="T1" fmla="*/ 100448 h 406684"/>
              <a:gd name="T2" fmla="*/ 122162 w 406684"/>
              <a:gd name="T3" fmla="*/ 228127 h 406684"/>
              <a:gd name="T4" fmla="*/ 232231 w 406684"/>
              <a:gd name="T5" fmla="*/ 164288 h 406684"/>
              <a:gd name="T6" fmla="*/ 122162 w 406684"/>
              <a:gd name="T7" fmla="*/ 100448 h 406684"/>
              <a:gd name="T8" fmla="*/ 160338 w 406684"/>
              <a:gd name="T9" fmla="*/ 0 h 406684"/>
              <a:gd name="T10" fmla="*/ 320675 w 406684"/>
              <a:gd name="T11" fmla="*/ 160338 h 406684"/>
              <a:gd name="T12" fmla="*/ 160338 w 406684"/>
              <a:gd name="T13" fmla="*/ 320675 h 406684"/>
              <a:gd name="T14" fmla="*/ 0 w 406684"/>
              <a:gd name="T15" fmla="*/ 160338 h 406684"/>
              <a:gd name="T16" fmla="*/ 16033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4" name="文本框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9300" y="4438650"/>
            <a:ext cx="29575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5" name="矩形 29"/>
          <p:cNvSpPr>
            <a:spLocks noChangeArrowheads="1"/>
          </p:cNvSpPr>
          <p:nvPr/>
        </p:nvSpPr>
        <p:spPr bwMode="auto">
          <a:xfrm>
            <a:off x="738188" y="4792663"/>
            <a:ext cx="461168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
        <p:nvSpPr>
          <p:cNvPr id="7186" name="任意多边形 32"/>
          <p:cNvSpPr>
            <a:spLocks/>
          </p:cNvSpPr>
          <p:nvPr/>
        </p:nvSpPr>
        <p:spPr bwMode="auto">
          <a:xfrm>
            <a:off x="6867525" y="4471988"/>
            <a:ext cx="320675" cy="320675"/>
          </a:xfrm>
          <a:custGeom>
            <a:avLst/>
            <a:gdLst>
              <a:gd name="T0" fmla="*/ 122162 w 406684"/>
              <a:gd name="T1" fmla="*/ 100448 h 406684"/>
              <a:gd name="T2" fmla="*/ 122162 w 406684"/>
              <a:gd name="T3" fmla="*/ 228127 h 406684"/>
              <a:gd name="T4" fmla="*/ 232231 w 406684"/>
              <a:gd name="T5" fmla="*/ 164288 h 406684"/>
              <a:gd name="T6" fmla="*/ 122162 w 406684"/>
              <a:gd name="T7" fmla="*/ 100448 h 406684"/>
              <a:gd name="T8" fmla="*/ 160338 w 406684"/>
              <a:gd name="T9" fmla="*/ 0 h 406684"/>
              <a:gd name="T10" fmla="*/ 320675 w 406684"/>
              <a:gd name="T11" fmla="*/ 160338 h 406684"/>
              <a:gd name="T12" fmla="*/ 160338 w 406684"/>
              <a:gd name="T13" fmla="*/ 320675 h 406684"/>
              <a:gd name="T14" fmla="*/ 0 w 406684"/>
              <a:gd name="T15" fmla="*/ 160338 h 406684"/>
              <a:gd name="T16" fmla="*/ 160338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87" name="文本框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6613" y="4438650"/>
            <a:ext cx="29575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8" name="矩形 34"/>
          <p:cNvSpPr>
            <a:spLocks noChangeArrowheads="1"/>
          </p:cNvSpPr>
          <p:nvPr/>
        </p:nvSpPr>
        <p:spPr bwMode="auto">
          <a:xfrm>
            <a:off x="7172325" y="4792663"/>
            <a:ext cx="461168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endParaRPr lang="zh-CN" altLang="en-US" sz="1400">
              <a:solidFill>
                <a:schemeClr val="bg1"/>
              </a:solidFill>
              <a:latin typeface="Arial"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p:tgtEl>
                                          <p:spTgt spid="7176"/>
                                        </p:tgtEl>
                                        <p:attrNameLst>
                                          <p:attrName>ppt_y</p:attrName>
                                        </p:attrNameLst>
                                      </p:cBhvr>
                                      <p:tavLst>
                                        <p:tav tm="0">
                                          <p:val>
                                            <p:strVal val="#ppt_y+#ppt_h*1.125000"/>
                                          </p:val>
                                        </p:tav>
                                        <p:tav tm="100000">
                                          <p:val>
                                            <p:strVal val="#ppt_y"/>
                                          </p:val>
                                        </p:tav>
                                      </p:tavLst>
                                    </p:anim>
                                    <p:animEffect transition="in" filter="wipe(up)">
                                      <p:cBhvr>
                                        <p:cTn id="8" dur="500"/>
                                        <p:tgtEl>
                                          <p:spTgt spid="7176"/>
                                        </p:tgtEl>
                                      </p:cBhvr>
                                    </p:animEffect>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wipe(right)">
                                      <p:cBhvr>
                                        <p:cTn id="12" dur="500"/>
                                        <p:tgtEl>
                                          <p:spTgt spid="7177"/>
                                        </p:tgtEl>
                                      </p:cBhvr>
                                    </p:animEffect>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7183"/>
                                        </p:tgtEl>
                                        <p:attrNameLst>
                                          <p:attrName>style.visibility</p:attrName>
                                        </p:attrNameLst>
                                      </p:cBhvr>
                                      <p:to>
                                        <p:strVal val="visible"/>
                                      </p:to>
                                    </p:set>
                                    <p:anim calcmode="lin" valueType="num">
                                      <p:cBhvr>
                                        <p:cTn id="16" dur="500" fill="hold"/>
                                        <p:tgtEl>
                                          <p:spTgt spid="7183"/>
                                        </p:tgtEl>
                                        <p:attrNameLst>
                                          <p:attrName>ppt_w</p:attrName>
                                        </p:attrNameLst>
                                      </p:cBhvr>
                                      <p:tavLst>
                                        <p:tav tm="0">
                                          <p:val>
                                            <p:fltVal val="0"/>
                                          </p:val>
                                        </p:tav>
                                        <p:tav tm="100000">
                                          <p:val>
                                            <p:strVal val="#ppt_w"/>
                                          </p:val>
                                        </p:tav>
                                      </p:tavLst>
                                    </p:anim>
                                    <p:anim calcmode="lin" valueType="num">
                                      <p:cBhvr>
                                        <p:cTn id="17" dur="500" fill="hold"/>
                                        <p:tgtEl>
                                          <p:spTgt spid="7183"/>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7184"/>
                                        </p:tgtEl>
                                        <p:attrNameLst>
                                          <p:attrName>style.visibility</p:attrName>
                                        </p:attrNameLst>
                                      </p:cBhvr>
                                      <p:to>
                                        <p:strVal val="visible"/>
                                      </p:to>
                                    </p:set>
                                    <p:animEffect transition="in" filter="wipe(down)">
                                      <p:cBhvr>
                                        <p:cTn id="21" dur="500"/>
                                        <p:tgtEl>
                                          <p:spTgt spid="7184"/>
                                        </p:tgtEl>
                                      </p:cBhvr>
                                    </p:animEffect>
                                  </p:childTnLst>
                                </p:cTn>
                              </p:par>
                            </p:childTnLst>
                          </p:cTn>
                        </p:par>
                        <p:par>
                          <p:cTn id="22" fill="hold" nodeType="afterGroup">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7185"/>
                                        </p:tgtEl>
                                        <p:attrNameLst>
                                          <p:attrName>style.visibility</p:attrName>
                                        </p:attrNameLst>
                                      </p:cBhvr>
                                      <p:to>
                                        <p:strVal val="visible"/>
                                      </p:to>
                                    </p:set>
                                    <p:animEffect transition="in" filter="randombar(horizontal)">
                                      <p:cBhvr>
                                        <p:cTn id="25" dur="500"/>
                                        <p:tgtEl>
                                          <p:spTgt spid="7185"/>
                                        </p:tgtEl>
                                      </p:cBhvr>
                                    </p:animEffect>
                                  </p:childTnLst>
                                </p:cTn>
                              </p:par>
                            </p:childTnLst>
                          </p:cTn>
                        </p:par>
                        <p:par>
                          <p:cTn id="26" fill="hold" nodeType="afterGroup">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7186"/>
                                        </p:tgtEl>
                                        <p:attrNameLst>
                                          <p:attrName>style.visibility</p:attrName>
                                        </p:attrNameLst>
                                      </p:cBhvr>
                                      <p:to>
                                        <p:strVal val="visible"/>
                                      </p:to>
                                    </p:set>
                                    <p:anim calcmode="lin" valueType="num">
                                      <p:cBhvr>
                                        <p:cTn id="29" dur="500" fill="hold"/>
                                        <p:tgtEl>
                                          <p:spTgt spid="7186"/>
                                        </p:tgtEl>
                                        <p:attrNameLst>
                                          <p:attrName>ppt_w</p:attrName>
                                        </p:attrNameLst>
                                      </p:cBhvr>
                                      <p:tavLst>
                                        <p:tav tm="0">
                                          <p:val>
                                            <p:fltVal val="0"/>
                                          </p:val>
                                        </p:tav>
                                        <p:tav tm="100000">
                                          <p:val>
                                            <p:strVal val="#ppt_w"/>
                                          </p:val>
                                        </p:tav>
                                      </p:tavLst>
                                    </p:anim>
                                    <p:anim calcmode="lin" valueType="num">
                                      <p:cBhvr>
                                        <p:cTn id="30" dur="500" fill="hold"/>
                                        <p:tgtEl>
                                          <p:spTgt spid="7186"/>
                                        </p:tgtEl>
                                        <p:attrNameLst>
                                          <p:attrName>ppt_h</p:attrName>
                                        </p:attrNameLst>
                                      </p:cBhvr>
                                      <p:tavLst>
                                        <p:tav tm="0">
                                          <p:val>
                                            <p:fltVal val="0"/>
                                          </p:val>
                                        </p:tav>
                                        <p:tav tm="100000">
                                          <p:val>
                                            <p:strVal val="#ppt_h"/>
                                          </p:val>
                                        </p:tav>
                                      </p:tavLst>
                                    </p:anim>
                                  </p:childTnLst>
                                </p:cTn>
                              </p:par>
                            </p:childTnLst>
                          </p:cTn>
                        </p:par>
                        <p:par>
                          <p:cTn id="31" fill="hold" nodeType="afterGroup">
                            <p:stCondLst>
                              <p:cond delay="3000"/>
                            </p:stCondLst>
                            <p:childTnLst>
                              <p:par>
                                <p:cTn id="32" presetID="22" presetClass="entr" presetSubtype="4" fill="hold" nodeType="after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wipe(down)">
                                      <p:cBhvr>
                                        <p:cTn id="34" dur="500"/>
                                        <p:tgtEl>
                                          <p:spTgt spid="7187"/>
                                        </p:tgtEl>
                                      </p:cBhvr>
                                    </p:animEffect>
                                  </p:childTnLst>
                                </p:cTn>
                              </p:par>
                            </p:childTnLst>
                          </p:cTn>
                        </p:par>
                        <p:par>
                          <p:cTn id="35" fill="hold" nodeType="afterGroup">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7188"/>
                                        </p:tgtEl>
                                        <p:attrNameLst>
                                          <p:attrName>style.visibility</p:attrName>
                                        </p:attrNameLst>
                                      </p:cBhvr>
                                      <p:to>
                                        <p:strVal val="visible"/>
                                      </p:to>
                                    </p:set>
                                    <p:animEffect transition="in" filter="randombar(horizontal)">
                                      <p:cBhvr>
                                        <p:cTn id="38" dur="5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183" grpId="0" animBg="1"/>
      <p:bldP spid="7185" grpId="0" autoUpdateAnimBg="0"/>
      <p:bldP spid="7186" grpId="0" animBg="1"/>
      <p:bldP spid="718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6148"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6149"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6150"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6151"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0" name="组合 40"/>
          <p:cNvGrpSpPr>
            <a:grpSpLocks/>
          </p:cNvGrpSpPr>
          <p:nvPr/>
        </p:nvGrpSpPr>
        <p:grpSpPr bwMode="auto">
          <a:xfrm>
            <a:off x="407988" y="1587500"/>
            <a:ext cx="2914650" cy="4630738"/>
            <a:chOff x="0" y="0"/>
            <a:chExt cx="2914874" cy="4629838"/>
          </a:xfrm>
        </p:grpSpPr>
        <p:sp>
          <p:nvSpPr>
            <p:cNvPr id="6177" name="矩形 1"/>
            <p:cNvSpPr>
              <a:spLocks noChangeArrowheads="1"/>
            </p:cNvSpPr>
            <p:nvPr/>
          </p:nvSpPr>
          <p:spPr bwMode="auto">
            <a:xfrm>
              <a:off x="0" y="750742"/>
              <a:ext cx="2914874" cy="3879096"/>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78" name="组合 36"/>
            <p:cNvGrpSpPr>
              <a:grpSpLocks/>
            </p:cNvGrpSpPr>
            <p:nvPr/>
          </p:nvGrpSpPr>
          <p:grpSpPr bwMode="auto">
            <a:xfrm>
              <a:off x="0" y="0"/>
              <a:ext cx="2914874" cy="690689"/>
              <a:chOff x="0" y="0"/>
              <a:chExt cx="2914874" cy="690689"/>
            </a:xfrm>
          </p:grpSpPr>
          <p:sp>
            <p:nvSpPr>
              <p:cNvPr id="6179" name="矩形 16"/>
              <p:cNvSpPr>
                <a:spLocks noChangeArrowheads="1"/>
              </p:cNvSpPr>
              <p:nvPr/>
            </p:nvSpPr>
            <p:spPr bwMode="auto">
              <a:xfrm>
                <a:off x="0" y="0"/>
                <a:ext cx="2914874" cy="690429"/>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80" name="文本框 24"/>
              <p:cNvSpPr txBox="1">
                <a:spLocks noChangeArrowheads="1"/>
              </p:cNvSpPr>
              <p:nvPr/>
            </p:nvSpPr>
            <p:spPr bwMode="auto">
              <a:xfrm>
                <a:off x="157798"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grpSp>
        <p:nvGrpSpPr>
          <p:cNvPr id="8205" name="组合 41"/>
          <p:cNvGrpSpPr>
            <a:grpSpLocks/>
          </p:cNvGrpSpPr>
          <p:nvPr/>
        </p:nvGrpSpPr>
        <p:grpSpPr bwMode="auto">
          <a:xfrm>
            <a:off x="3371850" y="1587500"/>
            <a:ext cx="2771775" cy="4630738"/>
            <a:chOff x="0" y="0"/>
            <a:chExt cx="2772000" cy="4629838"/>
          </a:xfrm>
        </p:grpSpPr>
        <p:sp>
          <p:nvSpPr>
            <p:cNvPr id="6170" name="矩形 8"/>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71" name="组合 37"/>
            <p:cNvGrpSpPr>
              <a:grpSpLocks/>
            </p:cNvGrpSpPr>
            <p:nvPr/>
          </p:nvGrpSpPr>
          <p:grpSpPr bwMode="auto">
            <a:xfrm>
              <a:off x="0" y="0"/>
              <a:ext cx="2772000" cy="690235"/>
              <a:chOff x="0" y="0"/>
              <a:chExt cx="2772000" cy="690235"/>
            </a:xfrm>
          </p:grpSpPr>
          <p:sp>
            <p:nvSpPr>
              <p:cNvPr id="6175" name="矩形 17"/>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76" name="文本框 25"/>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6172" name="组合 35"/>
            <p:cNvGrpSpPr>
              <a:grpSpLocks/>
            </p:cNvGrpSpPr>
            <p:nvPr/>
          </p:nvGrpSpPr>
          <p:grpSpPr bwMode="auto">
            <a:xfrm>
              <a:off x="0" y="3879133"/>
              <a:ext cx="2772000" cy="750705"/>
              <a:chOff x="0" y="0"/>
              <a:chExt cx="2772000" cy="750705"/>
            </a:xfrm>
          </p:grpSpPr>
          <p:sp>
            <p:nvSpPr>
              <p:cNvPr id="6173" name="矩形 21"/>
              <p:cNvSpPr>
                <a:spLocks noChangeArrowheads="1"/>
              </p:cNvSpPr>
              <p:nvPr/>
            </p:nvSpPr>
            <p:spPr bwMode="auto">
              <a:xfrm>
                <a:off x="0" y="-37"/>
                <a:ext cx="2772000" cy="7507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74" name="矩形 30"/>
              <p:cNvSpPr>
                <a:spLocks noChangeArrowheads="1"/>
              </p:cNvSpPr>
              <p:nvPr/>
            </p:nvSpPr>
            <p:spPr bwMode="auto">
              <a:xfrm>
                <a:off x="35560"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13" name="组合 42"/>
          <p:cNvGrpSpPr>
            <a:grpSpLocks/>
          </p:cNvGrpSpPr>
          <p:nvPr/>
        </p:nvGrpSpPr>
        <p:grpSpPr bwMode="auto">
          <a:xfrm>
            <a:off x="6191250" y="1587500"/>
            <a:ext cx="2771775" cy="4630738"/>
            <a:chOff x="0" y="0"/>
            <a:chExt cx="2772000" cy="4629838"/>
          </a:xfrm>
        </p:grpSpPr>
        <p:sp>
          <p:nvSpPr>
            <p:cNvPr id="6163" name="矩形 10"/>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64" name="组合 38"/>
            <p:cNvGrpSpPr>
              <a:grpSpLocks/>
            </p:cNvGrpSpPr>
            <p:nvPr/>
          </p:nvGrpSpPr>
          <p:grpSpPr bwMode="auto">
            <a:xfrm>
              <a:off x="0" y="0"/>
              <a:ext cx="2772000" cy="690235"/>
              <a:chOff x="0" y="0"/>
              <a:chExt cx="2772000" cy="690235"/>
            </a:xfrm>
          </p:grpSpPr>
          <p:sp>
            <p:nvSpPr>
              <p:cNvPr id="6168" name="矩形 18"/>
              <p:cNvSpPr>
                <a:spLocks noChangeArrowheads="1"/>
              </p:cNvSpPr>
              <p:nvPr/>
            </p:nvSpPr>
            <p:spPr bwMode="auto">
              <a:xfrm>
                <a:off x="0" y="0"/>
                <a:ext cx="2772000" cy="690429"/>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9" name="文本框 26"/>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6165" name="组合 34"/>
            <p:cNvGrpSpPr>
              <a:grpSpLocks/>
            </p:cNvGrpSpPr>
            <p:nvPr/>
          </p:nvGrpSpPr>
          <p:grpSpPr bwMode="auto">
            <a:xfrm>
              <a:off x="0" y="3879133"/>
              <a:ext cx="2772000" cy="750705"/>
              <a:chOff x="0" y="0"/>
              <a:chExt cx="2772000" cy="750705"/>
            </a:xfrm>
          </p:grpSpPr>
          <p:sp>
            <p:nvSpPr>
              <p:cNvPr id="6166" name="矩形 22"/>
              <p:cNvSpPr>
                <a:spLocks noChangeArrowheads="1"/>
              </p:cNvSpPr>
              <p:nvPr/>
            </p:nvSpPr>
            <p:spPr bwMode="auto">
              <a:xfrm>
                <a:off x="0" y="-37"/>
                <a:ext cx="2772000" cy="750742"/>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7" name="矩形 31"/>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grpSp>
        <p:nvGrpSpPr>
          <p:cNvPr id="8221" name="组合 43"/>
          <p:cNvGrpSpPr>
            <a:grpSpLocks/>
          </p:cNvGrpSpPr>
          <p:nvPr/>
        </p:nvGrpSpPr>
        <p:grpSpPr bwMode="auto">
          <a:xfrm>
            <a:off x="9012238" y="1587500"/>
            <a:ext cx="2771775" cy="4630738"/>
            <a:chOff x="0" y="0"/>
            <a:chExt cx="2772000" cy="4629838"/>
          </a:xfrm>
        </p:grpSpPr>
        <p:sp>
          <p:nvSpPr>
            <p:cNvPr id="6156" name="矩形 13"/>
            <p:cNvSpPr>
              <a:spLocks noChangeArrowheads="1"/>
            </p:cNvSpPr>
            <p:nvPr/>
          </p:nvSpPr>
          <p:spPr bwMode="auto">
            <a:xfrm>
              <a:off x="0" y="750742"/>
              <a:ext cx="2772000" cy="3068041"/>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6157" name="组合 39"/>
            <p:cNvGrpSpPr>
              <a:grpSpLocks/>
            </p:cNvGrpSpPr>
            <p:nvPr/>
          </p:nvGrpSpPr>
          <p:grpSpPr bwMode="auto">
            <a:xfrm>
              <a:off x="0" y="0"/>
              <a:ext cx="2772000" cy="690235"/>
              <a:chOff x="0" y="0"/>
              <a:chExt cx="2772000" cy="690235"/>
            </a:xfrm>
          </p:grpSpPr>
          <p:sp>
            <p:nvSpPr>
              <p:cNvPr id="6161" name="矩形 19"/>
              <p:cNvSpPr>
                <a:spLocks noChangeArrowheads="1"/>
              </p:cNvSpPr>
              <p:nvPr/>
            </p:nvSpPr>
            <p:spPr bwMode="auto">
              <a:xfrm>
                <a:off x="0" y="0"/>
                <a:ext cx="2772000" cy="690429"/>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2" name="文本框 27"/>
              <p:cNvSpPr txBox="1">
                <a:spLocks noChangeArrowheads="1"/>
              </p:cNvSpPr>
              <p:nvPr/>
            </p:nvSpPr>
            <p:spPr bwMode="auto">
              <a:xfrm>
                <a:off x="71121" y="134430"/>
                <a:ext cx="26297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000">
                    <a:solidFill>
                      <a:srgbClr val="132F55"/>
                    </a:solidFill>
                    <a:latin typeface="Arial" pitchFamily="34" charset="0"/>
                    <a:cs typeface="Arial" pitchFamily="34" charset="0"/>
                  </a:rPr>
                  <a:t>Add Your Project Title</a:t>
                </a:r>
                <a:endParaRPr lang="zh-CN" altLang="en-US" sz="2000">
                  <a:solidFill>
                    <a:srgbClr val="132F55"/>
                  </a:solidFill>
                  <a:latin typeface="Arial" pitchFamily="34" charset="0"/>
                  <a:cs typeface="Arial" pitchFamily="34" charset="0"/>
                </a:endParaRPr>
              </a:p>
            </p:txBody>
          </p:sp>
        </p:grpSp>
        <p:grpSp>
          <p:nvGrpSpPr>
            <p:cNvPr id="6158" name="组合 33"/>
            <p:cNvGrpSpPr>
              <a:grpSpLocks/>
            </p:cNvGrpSpPr>
            <p:nvPr/>
          </p:nvGrpSpPr>
          <p:grpSpPr bwMode="auto">
            <a:xfrm>
              <a:off x="0" y="3879133"/>
              <a:ext cx="2772000" cy="750705"/>
              <a:chOff x="0" y="0"/>
              <a:chExt cx="2772000" cy="750705"/>
            </a:xfrm>
          </p:grpSpPr>
          <p:sp>
            <p:nvSpPr>
              <p:cNvPr id="6159" name="矩形 23"/>
              <p:cNvSpPr>
                <a:spLocks noChangeArrowheads="1"/>
              </p:cNvSpPr>
              <p:nvPr/>
            </p:nvSpPr>
            <p:spPr bwMode="auto">
              <a:xfrm>
                <a:off x="0" y="-37"/>
                <a:ext cx="2772000" cy="750742"/>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60" name="矩形 32"/>
              <p:cNvSpPr>
                <a:spLocks noChangeArrowheads="1"/>
              </p:cNvSpPr>
              <p:nvPr/>
            </p:nvSpPr>
            <p:spPr bwMode="auto">
              <a:xfrm>
                <a:off x="35559" y="75270"/>
                <a:ext cx="27008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100">
                    <a:solidFill>
                      <a:srgbClr val="132F55"/>
                    </a:solidFill>
                    <a:latin typeface="Arial" pitchFamily="34" charset="0"/>
                    <a:cs typeface="Arial" pitchFamily="34" charset="0"/>
                  </a:rPr>
                  <a:t>Your life can be enhanced, and your happiness enriched, when you choose to change your perspective. </a:t>
                </a:r>
                <a:endParaRPr lang="zh-CN" altLang="en-US" sz="1100">
                  <a:solidFill>
                    <a:srgbClr val="132F55"/>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8200"/>
                                        </p:tgtEl>
                                        <p:attrNameLst>
                                          <p:attrName>style.visibility</p:attrName>
                                        </p:attrNameLst>
                                      </p:cBhvr>
                                      <p:to>
                                        <p:strVal val="visible"/>
                                      </p:to>
                                    </p:set>
                                    <p:anim calcmode="lin" valueType="num">
                                      <p:cBhvr additive="base">
                                        <p:cTn id="7" dur="500"/>
                                        <p:tgtEl>
                                          <p:spTgt spid="8200"/>
                                        </p:tgtEl>
                                        <p:attrNameLst>
                                          <p:attrName>ppt_x</p:attrName>
                                        </p:attrNameLst>
                                      </p:cBhvr>
                                      <p:tavLst>
                                        <p:tav tm="0">
                                          <p:val>
                                            <p:strVal val="#ppt_x+#ppt_w*1.125000"/>
                                          </p:val>
                                        </p:tav>
                                        <p:tav tm="100000">
                                          <p:val>
                                            <p:strVal val="#ppt_x"/>
                                          </p:val>
                                        </p:tav>
                                      </p:tavLst>
                                    </p:anim>
                                    <p:animEffect transition="in" filter="wipe(left)">
                                      <p:cBhvr>
                                        <p:cTn id="8" dur="500"/>
                                        <p:tgtEl>
                                          <p:spTgt spid="8200"/>
                                        </p:tgtEl>
                                      </p:cBhvr>
                                    </p:animEffect>
                                  </p:childTnLst>
                                </p:cTn>
                              </p:par>
                            </p:childTnLst>
                          </p:cTn>
                        </p:par>
                        <p:par>
                          <p:cTn id="9" fill="hold" nodeType="afterGroup">
                            <p:stCondLst>
                              <p:cond delay="500"/>
                            </p:stCondLst>
                            <p:childTnLst>
                              <p:par>
                                <p:cTn id="10" presetID="12" presetClass="entr" presetSubtype="8" fill="hold" nodeType="afterEffect">
                                  <p:stCondLst>
                                    <p:cond delay="0"/>
                                  </p:stCondLst>
                                  <p:childTnLst>
                                    <p:set>
                                      <p:cBhvr>
                                        <p:cTn id="11" dur="1" fill="hold">
                                          <p:stCondLst>
                                            <p:cond delay="0"/>
                                          </p:stCondLst>
                                        </p:cTn>
                                        <p:tgtEl>
                                          <p:spTgt spid="8205"/>
                                        </p:tgtEl>
                                        <p:attrNameLst>
                                          <p:attrName>style.visibility</p:attrName>
                                        </p:attrNameLst>
                                      </p:cBhvr>
                                      <p:to>
                                        <p:strVal val="visible"/>
                                      </p:to>
                                    </p:set>
                                    <p:anim calcmode="lin" valueType="num">
                                      <p:cBhvr additive="base">
                                        <p:cTn id="12" dur="500"/>
                                        <p:tgtEl>
                                          <p:spTgt spid="8205"/>
                                        </p:tgtEl>
                                        <p:attrNameLst>
                                          <p:attrName>ppt_x</p:attrName>
                                        </p:attrNameLst>
                                      </p:cBhvr>
                                      <p:tavLst>
                                        <p:tav tm="0">
                                          <p:val>
                                            <p:strVal val="#ppt_x-#ppt_w*1.125000"/>
                                          </p:val>
                                        </p:tav>
                                        <p:tav tm="100000">
                                          <p:val>
                                            <p:strVal val="#ppt_x"/>
                                          </p:val>
                                        </p:tav>
                                      </p:tavLst>
                                    </p:anim>
                                    <p:animEffect transition="in" filter="wipe(right)">
                                      <p:cBhvr>
                                        <p:cTn id="13" dur="500"/>
                                        <p:tgtEl>
                                          <p:spTgt spid="8205"/>
                                        </p:tgtEl>
                                      </p:cBhvr>
                                    </p:animEffect>
                                  </p:childTnLst>
                                </p:cTn>
                              </p:par>
                              <p:par>
                                <p:cTn id="14" presetID="12" presetClass="entr" presetSubtype="8" fill="hold" nodeType="withEffect">
                                  <p:stCondLst>
                                    <p:cond delay="250"/>
                                  </p:stCondLst>
                                  <p:childTnLst>
                                    <p:set>
                                      <p:cBhvr>
                                        <p:cTn id="15" dur="1" fill="hold">
                                          <p:stCondLst>
                                            <p:cond delay="0"/>
                                          </p:stCondLst>
                                        </p:cTn>
                                        <p:tgtEl>
                                          <p:spTgt spid="8213"/>
                                        </p:tgtEl>
                                        <p:attrNameLst>
                                          <p:attrName>style.visibility</p:attrName>
                                        </p:attrNameLst>
                                      </p:cBhvr>
                                      <p:to>
                                        <p:strVal val="visible"/>
                                      </p:to>
                                    </p:set>
                                    <p:anim calcmode="lin" valueType="num">
                                      <p:cBhvr additive="base">
                                        <p:cTn id="16" dur="500"/>
                                        <p:tgtEl>
                                          <p:spTgt spid="8213"/>
                                        </p:tgtEl>
                                        <p:attrNameLst>
                                          <p:attrName>ppt_x</p:attrName>
                                        </p:attrNameLst>
                                      </p:cBhvr>
                                      <p:tavLst>
                                        <p:tav tm="0">
                                          <p:val>
                                            <p:strVal val="#ppt_x-#ppt_w*1.125000"/>
                                          </p:val>
                                        </p:tav>
                                        <p:tav tm="100000">
                                          <p:val>
                                            <p:strVal val="#ppt_x"/>
                                          </p:val>
                                        </p:tav>
                                      </p:tavLst>
                                    </p:anim>
                                    <p:animEffect transition="in" filter="wipe(right)">
                                      <p:cBhvr>
                                        <p:cTn id="17" dur="500"/>
                                        <p:tgtEl>
                                          <p:spTgt spid="8213"/>
                                        </p:tgtEl>
                                      </p:cBhvr>
                                    </p:animEffect>
                                  </p:childTnLst>
                                </p:cTn>
                              </p:par>
                              <p:par>
                                <p:cTn id="18" presetID="12" presetClass="entr" presetSubtype="8" fill="hold" nodeType="withEffect">
                                  <p:stCondLst>
                                    <p:cond delay="500"/>
                                  </p:stCondLst>
                                  <p:childTnLst>
                                    <p:set>
                                      <p:cBhvr>
                                        <p:cTn id="19" dur="1" fill="hold">
                                          <p:stCondLst>
                                            <p:cond delay="0"/>
                                          </p:stCondLst>
                                        </p:cTn>
                                        <p:tgtEl>
                                          <p:spTgt spid="8221"/>
                                        </p:tgtEl>
                                        <p:attrNameLst>
                                          <p:attrName>style.visibility</p:attrName>
                                        </p:attrNameLst>
                                      </p:cBhvr>
                                      <p:to>
                                        <p:strVal val="visible"/>
                                      </p:to>
                                    </p:set>
                                    <p:anim calcmode="lin" valueType="num">
                                      <p:cBhvr additive="base">
                                        <p:cTn id="20" dur="500"/>
                                        <p:tgtEl>
                                          <p:spTgt spid="8221"/>
                                        </p:tgtEl>
                                        <p:attrNameLst>
                                          <p:attrName>ppt_x</p:attrName>
                                        </p:attrNameLst>
                                      </p:cBhvr>
                                      <p:tavLst>
                                        <p:tav tm="0">
                                          <p:val>
                                            <p:strVal val="#ppt_x-#ppt_w*1.125000"/>
                                          </p:val>
                                        </p:tav>
                                        <p:tav tm="100000">
                                          <p:val>
                                            <p:strVal val="#ppt_x"/>
                                          </p:val>
                                        </p:tav>
                                      </p:tavLst>
                                    </p:anim>
                                    <p:animEffect transition="in" filter="wipe(right)">
                                      <p:cBhvr>
                                        <p:cTn id="21"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7172"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7173"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7174"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7175"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矩形 1"/>
          <p:cNvSpPr>
            <a:spLocks noChangeArrowheads="1"/>
          </p:cNvSpPr>
          <p:nvPr/>
        </p:nvSpPr>
        <p:spPr bwMode="auto">
          <a:xfrm>
            <a:off x="407988" y="1196975"/>
            <a:ext cx="3798887" cy="3603625"/>
          </a:xfrm>
          <a:prstGeom prst="rect">
            <a:avLst/>
          </a:prstGeom>
          <a:blipFill dpi="0" rotWithShape="1">
            <a:blip r:embed="rId5"/>
            <a:srcRect/>
            <a:stretch>
              <a:fillRect/>
            </a:stretch>
          </a:blipFill>
          <a:ln>
            <a:noFill/>
          </a:ln>
          <a:effectLst>
            <a:outerShdw dist="38100" dir="5400000" algn="ctr" rotWithShape="0">
              <a:srgbClr val="000000">
                <a:alpha val="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9225" name="组合 3"/>
          <p:cNvGrpSpPr>
            <a:grpSpLocks/>
          </p:cNvGrpSpPr>
          <p:nvPr/>
        </p:nvGrpSpPr>
        <p:grpSpPr bwMode="auto">
          <a:xfrm>
            <a:off x="407988" y="4906963"/>
            <a:ext cx="3798887" cy="1582737"/>
            <a:chOff x="0" y="0"/>
            <a:chExt cx="3798477" cy="1582420"/>
          </a:xfrm>
        </p:grpSpPr>
        <p:sp>
          <p:nvSpPr>
            <p:cNvPr id="7231" name="矩形 8"/>
            <p:cNvSpPr>
              <a:spLocks noChangeArrowheads="1"/>
            </p:cNvSpPr>
            <p:nvPr/>
          </p:nvSpPr>
          <p:spPr bwMode="auto">
            <a:xfrm>
              <a:off x="0" y="0"/>
              <a:ext cx="3798477" cy="1582420"/>
            </a:xfrm>
            <a:prstGeom prst="rect">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232" name="矩形 10"/>
            <p:cNvSpPr>
              <a:spLocks noChangeArrowheads="1"/>
            </p:cNvSpPr>
            <p:nvPr/>
          </p:nvSpPr>
          <p:spPr bwMode="auto">
            <a:xfrm>
              <a:off x="103642" y="217624"/>
              <a:ext cx="369483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rgbClr val="1E6991"/>
                  </a:solidFill>
                  <a:latin typeface="Arial" pitchFamily="34" charset="0"/>
                </a:rPr>
                <a:t>Just for today I will try to live through this day only and not tackle my whole life problem at once. I can do something for twelve hours that would appall me if I had to keep it up for a lifetime.</a:t>
              </a:r>
              <a:endParaRPr lang="zh-CN" altLang="en-US" sz="1400">
                <a:solidFill>
                  <a:srgbClr val="1E6991"/>
                </a:solidFill>
                <a:latin typeface="Arial" pitchFamily="34" charset="0"/>
              </a:endParaRPr>
            </a:p>
          </p:txBody>
        </p:sp>
      </p:grpSp>
      <p:grpSp>
        <p:nvGrpSpPr>
          <p:cNvPr id="9228" name="组合 78"/>
          <p:cNvGrpSpPr>
            <a:grpSpLocks/>
          </p:cNvGrpSpPr>
          <p:nvPr/>
        </p:nvGrpSpPr>
        <p:grpSpPr bwMode="auto">
          <a:xfrm>
            <a:off x="4557713" y="5313363"/>
            <a:ext cx="1174750" cy="1176337"/>
            <a:chOff x="0" y="0"/>
            <a:chExt cx="1175657" cy="1175657"/>
          </a:xfrm>
        </p:grpSpPr>
        <p:sp>
          <p:nvSpPr>
            <p:cNvPr id="7225" name="圆角矩形 17"/>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7226" name="组合 54"/>
            <p:cNvGrpSpPr>
              <a:grpSpLocks/>
            </p:cNvGrpSpPr>
            <p:nvPr/>
          </p:nvGrpSpPr>
          <p:grpSpPr bwMode="auto">
            <a:xfrm>
              <a:off x="231822" y="212546"/>
              <a:ext cx="750563" cy="750563"/>
              <a:chOff x="0" y="0"/>
              <a:chExt cx="865745" cy="865745"/>
            </a:xfrm>
          </p:grpSpPr>
          <p:sp>
            <p:nvSpPr>
              <p:cNvPr id="7227" name="Freeform 12"/>
              <p:cNvSpPr>
                <a:spLocks noEditPoints="1"/>
              </p:cNvSpPr>
              <p:nvPr/>
            </p:nvSpPr>
            <p:spPr bwMode="auto">
              <a:xfrm>
                <a:off x="0" y="0"/>
                <a:ext cx="865745" cy="865745"/>
              </a:xfrm>
              <a:custGeom>
                <a:avLst/>
                <a:gdLst>
                  <a:gd name="T0" fmla="*/ 840193 w 1728"/>
                  <a:gd name="T1" fmla="*/ 407321 h 1728"/>
                  <a:gd name="T2" fmla="*/ 789592 w 1728"/>
                  <a:gd name="T3" fmla="*/ 407321 h 1728"/>
                  <a:gd name="T4" fmla="*/ 820654 w 1728"/>
                  <a:gd name="T5" fmla="*/ 306117 h 1728"/>
                  <a:gd name="T6" fmla="*/ 738990 w 1728"/>
                  <a:gd name="T7" fmla="*/ 126755 h 1728"/>
                  <a:gd name="T8" fmla="*/ 667345 w 1728"/>
                  <a:gd name="T9" fmla="*/ 162327 h 1728"/>
                  <a:gd name="T10" fmla="*/ 617244 w 1728"/>
                  <a:gd name="T11" fmla="*/ 68638 h 1728"/>
                  <a:gd name="T12" fmla="*/ 432873 w 1728"/>
                  <a:gd name="T13" fmla="*/ 0 h 1728"/>
                  <a:gd name="T14" fmla="*/ 407321 w 1728"/>
                  <a:gd name="T15" fmla="*/ 75652 h 1728"/>
                  <a:gd name="T16" fmla="*/ 306117 w 1728"/>
                  <a:gd name="T17" fmla="*/ 44590 h 1728"/>
                  <a:gd name="T18" fmla="*/ 126755 w 1728"/>
                  <a:gd name="T19" fmla="*/ 126755 h 1728"/>
                  <a:gd name="T20" fmla="*/ 126755 w 1728"/>
                  <a:gd name="T21" fmla="*/ 162327 h 1728"/>
                  <a:gd name="T22" fmla="*/ 114731 w 1728"/>
                  <a:gd name="T23" fmla="*/ 268040 h 1728"/>
                  <a:gd name="T24" fmla="*/ 35572 w 1728"/>
                  <a:gd name="T25" fmla="*/ 261026 h 1728"/>
                  <a:gd name="T26" fmla="*/ 25050 w 1728"/>
                  <a:gd name="T27" fmla="*/ 457923 h 1728"/>
                  <a:gd name="T28" fmla="*/ 91685 w 1728"/>
                  <a:gd name="T29" fmla="*/ 541091 h 1728"/>
                  <a:gd name="T30" fmla="*/ 30562 w 1728"/>
                  <a:gd name="T31" fmla="*/ 592194 h 1728"/>
                  <a:gd name="T32" fmla="*/ 162327 w 1728"/>
                  <a:gd name="T33" fmla="*/ 738990 h 1728"/>
                  <a:gd name="T34" fmla="*/ 268040 w 1728"/>
                  <a:gd name="T35" fmla="*/ 750513 h 1728"/>
                  <a:gd name="T36" fmla="*/ 261026 w 1728"/>
                  <a:gd name="T37" fmla="*/ 830173 h 1728"/>
                  <a:gd name="T38" fmla="*/ 432873 w 1728"/>
                  <a:gd name="T39" fmla="*/ 865745 h 1728"/>
                  <a:gd name="T40" fmla="*/ 457923 w 1728"/>
                  <a:gd name="T41" fmla="*/ 790093 h 1728"/>
                  <a:gd name="T42" fmla="*/ 559628 w 1728"/>
                  <a:gd name="T43" fmla="*/ 820654 h 1728"/>
                  <a:gd name="T44" fmla="*/ 738990 w 1728"/>
                  <a:gd name="T45" fmla="*/ 738990 h 1728"/>
                  <a:gd name="T46" fmla="*/ 738990 w 1728"/>
                  <a:gd name="T47" fmla="*/ 702917 h 1728"/>
                  <a:gd name="T48" fmla="*/ 750513 w 1728"/>
                  <a:gd name="T49" fmla="*/ 597705 h 1728"/>
                  <a:gd name="T50" fmla="*/ 830173 w 1728"/>
                  <a:gd name="T51" fmla="*/ 604218 h 1728"/>
                  <a:gd name="T52" fmla="*/ 858230 w 1728"/>
                  <a:gd name="T53" fmla="*/ 414836 h 1728"/>
                  <a:gd name="T54" fmla="*/ 748008 w 1728"/>
                  <a:gd name="T55" fmla="*/ 541592 h 1728"/>
                  <a:gd name="T56" fmla="*/ 650311 w 1728"/>
                  <a:gd name="T57" fmla="*/ 650311 h 1728"/>
                  <a:gd name="T58" fmla="*/ 650311 w 1728"/>
                  <a:gd name="T59" fmla="*/ 685882 h 1728"/>
                  <a:gd name="T60" fmla="*/ 596703 w 1728"/>
                  <a:gd name="T61" fmla="*/ 778068 h 1728"/>
                  <a:gd name="T62" fmla="*/ 580169 w 1728"/>
                  <a:gd name="T63" fmla="*/ 731975 h 1728"/>
                  <a:gd name="T64" fmla="*/ 432873 w 1728"/>
                  <a:gd name="T65" fmla="*/ 740493 h 1728"/>
                  <a:gd name="T66" fmla="*/ 407321 w 1728"/>
                  <a:gd name="T67" fmla="*/ 814141 h 1728"/>
                  <a:gd name="T68" fmla="*/ 324153 w 1728"/>
                  <a:gd name="T69" fmla="*/ 748509 h 1728"/>
                  <a:gd name="T70" fmla="*/ 310626 w 1728"/>
                  <a:gd name="T71" fmla="*/ 714941 h 1728"/>
                  <a:gd name="T72" fmla="*/ 179362 w 1728"/>
                  <a:gd name="T73" fmla="*/ 650311 h 1728"/>
                  <a:gd name="T74" fmla="*/ 87677 w 1728"/>
                  <a:gd name="T75" fmla="*/ 596703 h 1728"/>
                  <a:gd name="T76" fmla="*/ 133269 w 1728"/>
                  <a:gd name="T77" fmla="*/ 580169 h 1728"/>
                  <a:gd name="T78" fmla="*/ 125252 w 1728"/>
                  <a:gd name="T79" fmla="*/ 432873 h 1728"/>
                  <a:gd name="T80" fmla="*/ 51103 w 1728"/>
                  <a:gd name="T81" fmla="*/ 407321 h 1728"/>
                  <a:gd name="T82" fmla="*/ 117236 w 1728"/>
                  <a:gd name="T83" fmla="*/ 324153 h 1728"/>
                  <a:gd name="T84" fmla="*/ 150303 w 1728"/>
                  <a:gd name="T85" fmla="*/ 310626 h 1728"/>
                  <a:gd name="T86" fmla="*/ 215434 w 1728"/>
                  <a:gd name="T87" fmla="*/ 179362 h 1728"/>
                  <a:gd name="T88" fmla="*/ 268541 w 1728"/>
                  <a:gd name="T89" fmla="*/ 87677 h 1728"/>
                  <a:gd name="T90" fmla="*/ 285075 w 1728"/>
                  <a:gd name="T91" fmla="*/ 134271 h 1728"/>
                  <a:gd name="T92" fmla="*/ 432873 w 1728"/>
                  <a:gd name="T93" fmla="*/ 125252 h 1728"/>
                  <a:gd name="T94" fmla="*/ 457923 w 1728"/>
                  <a:gd name="T95" fmla="*/ 51103 h 1728"/>
                  <a:gd name="T96" fmla="*/ 541592 w 1728"/>
                  <a:gd name="T97" fmla="*/ 117236 h 1728"/>
                  <a:gd name="T98" fmla="*/ 650311 w 1728"/>
                  <a:gd name="T99" fmla="*/ 215434 h 1728"/>
                  <a:gd name="T100" fmla="*/ 668347 w 1728"/>
                  <a:gd name="T101" fmla="*/ 222949 h 1728"/>
                  <a:gd name="T102" fmla="*/ 720452 w 1728"/>
                  <a:gd name="T103" fmla="*/ 180865 h 1728"/>
                  <a:gd name="T104" fmla="*/ 741495 w 1728"/>
                  <a:gd name="T105" fmla="*/ 283071 h 1728"/>
                  <a:gd name="T106" fmla="*/ 717947 w 1728"/>
                  <a:gd name="T107" fmla="*/ 317640 h 1728"/>
                  <a:gd name="T108" fmla="*/ 747507 w 1728"/>
                  <a:gd name="T109" fmla="*/ 450408 h 1728"/>
                  <a:gd name="T110" fmla="*/ 765543 w 1728"/>
                  <a:gd name="T111" fmla="*/ 457923 h 1728"/>
                  <a:gd name="T112" fmla="*/ 793099 w 1728"/>
                  <a:gd name="T113" fmla="*/ 561131 h 17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8" name="Freeform 13"/>
              <p:cNvSpPr>
                <a:spLocks noEditPoints="1"/>
              </p:cNvSpPr>
              <p:nvPr/>
            </p:nvSpPr>
            <p:spPr bwMode="auto">
              <a:xfrm>
                <a:off x="341336" y="342192"/>
                <a:ext cx="183073" cy="181362"/>
              </a:xfrm>
              <a:custGeom>
                <a:avLst/>
                <a:gdLst>
                  <a:gd name="T0" fmla="*/ 100816 w 365"/>
                  <a:gd name="T1" fmla="*/ 4019 h 361"/>
                  <a:gd name="T2" fmla="*/ 91787 w 365"/>
                  <a:gd name="T3" fmla="*/ 0 h 361"/>
                  <a:gd name="T4" fmla="*/ 82759 w 365"/>
                  <a:gd name="T5" fmla="*/ 4019 h 361"/>
                  <a:gd name="T6" fmla="*/ 5016 w 365"/>
                  <a:gd name="T7" fmla="*/ 81889 h 361"/>
                  <a:gd name="T8" fmla="*/ 5016 w 365"/>
                  <a:gd name="T9" fmla="*/ 99975 h 361"/>
                  <a:gd name="T10" fmla="*/ 82759 w 365"/>
                  <a:gd name="T11" fmla="*/ 177845 h 361"/>
                  <a:gd name="T12" fmla="*/ 91787 w 365"/>
                  <a:gd name="T13" fmla="*/ 181362 h 361"/>
                  <a:gd name="T14" fmla="*/ 100816 w 365"/>
                  <a:gd name="T15" fmla="*/ 177845 h 361"/>
                  <a:gd name="T16" fmla="*/ 178559 w 365"/>
                  <a:gd name="T17" fmla="*/ 99975 h 361"/>
                  <a:gd name="T18" fmla="*/ 178559 w 365"/>
                  <a:gd name="T19" fmla="*/ 81889 h 361"/>
                  <a:gd name="T20" fmla="*/ 100816 w 365"/>
                  <a:gd name="T21" fmla="*/ 4019 h 361"/>
                  <a:gd name="T22" fmla="*/ 91787 w 365"/>
                  <a:gd name="T23" fmla="*/ 150716 h 361"/>
                  <a:gd name="T24" fmla="*/ 31599 w 365"/>
                  <a:gd name="T25" fmla="*/ 90932 h 361"/>
                  <a:gd name="T26" fmla="*/ 91787 w 365"/>
                  <a:gd name="T27" fmla="*/ 30646 h 361"/>
                  <a:gd name="T28" fmla="*/ 151474 w 365"/>
                  <a:gd name="T29" fmla="*/ 90932 h 361"/>
                  <a:gd name="T30" fmla="*/ 91787 w 365"/>
                  <a:gd name="T31" fmla="*/ 150716 h 3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9" name="Freeform 14"/>
              <p:cNvSpPr>
                <a:spLocks noEditPoints="1"/>
              </p:cNvSpPr>
              <p:nvPr/>
            </p:nvSpPr>
            <p:spPr bwMode="auto">
              <a:xfrm>
                <a:off x="0" y="0"/>
                <a:ext cx="865745" cy="865745"/>
              </a:xfrm>
              <a:custGeom>
                <a:avLst/>
                <a:gdLst>
                  <a:gd name="T0" fmla="*/ 840193 w 1728"/>
                  <a:gd name="T1" fmla="*/ 407321 h 1728"/>
                  <a:gd name="T2" fmla="*/ 789592 w 1728"/>
                  <a:gd name="T3" fmla="*/ 407321 h 1728"/>
                  <a:gd name="T4" fmla="*/ 820654 w 1728"/>
                  <a:gd name="T5" fmla="*/ 306117 h 1728"/>
                  <a:gd name="T6" fmla="*/ 738990 w 1728"/>
                  <a:gd name="T7" fmla="*/ 126755 h 1728"/>
                  <a:gd name="T8" fmla="*/ 667345 w 1728"/>
                  <a:gd name="T9" fmla="*/ 162327 h 1728"/>
                  <a:gd name="T10" fmla="*/ 617244 w 1728"/>
                  <a:gd name="T11" fmla="*/ 68638 h 1728"/>
                  <a:gd name="T12" fmla="*/ 432873 w 1728"/>
                  <a:gd name="T13" fmla="*/ 0 h 1728"/>
                  <a:gd name="T14" fmla="*/ 407321 w 1728"/>
                  <a:gd name="T15" fmla="*/ 75652 h 1728"/>
                  <a:gd name="T16" fmla="*/ 306117 w 1728"/>
                  <a:gd name="T17" fmla="*/ 44590 h 1728"/>
                  <a:gd name="T18" fmla="*/ 126755 w 1728"/>
                  <a:gd name="T19" fmla="*/ 126755 h 1728"/>
                  <a:gd name="T20" fmla="*/ 126755 w 1728"/>
                  <a:gd name="T21" fmla="*/ 162327 h 1728"/>
                  <a:gd name="T22" fmla="*/ 114731 w 1728"/>
                  <a:gd name="T23" fmla="*/ 268040 h 1728"/>
                  <a:gd name="T24" fmla="*/ 35572 w 1728"/>
                  <a:gd name="T25" fmla="*/ 261026 h 1728"/>
                  <a:gd name="T26" fmla="*/ 25050 w 1728"/>
                  <a:gd name="T27" fmla="*/ 457923 h 1728"/>
                  <a:gd name="T28" fmla="*/ 91685 w 1728"/>
                  <a:gd name="T29" fmla="*/ 541091 h 1728"/>
                  <a:gd name="T30" fmla="*/ 30562 w 1728"/>
                  <a:gd name="T31" fmla="*/ 592194 h 1728"/>
                  <a:gd name="T32" fmla="*/ 162327 w 1728"/>
                  <a:gd name="T33" fmla="*/ 738990 h 1728"/>
                  <a:gd name="T34" fmla="*/ 268040 w 1728"/>
                  <a:gd name="T35" fmla="*/ 750513 h 1728"/>
                  <a:gd name="T36" fmla="*/ 261026 w 1728"/>
                  <a:gd name="T37" fmla="*/ 830173 h 1728"/>
                  <a:gd name="T38" fmla="*/ 432873 w 1728"/>
                  <a:gd name="T39" fmla="*/ 865745 h 1728"/>
                  <a:gd name="T40" fmla="*/ 457923 w 1728"/>
                  <a:gd name="T41" fmla="*/ 790093 h 1728"/>
                  <a:gd name="T42" fmla="*/ 559628 w 1728"/>
                  <a:gd name="T43" fmla="*/ 820654 h 1728"/>
                  <a:gd name="T44" fmla="*/ 738990 w 1728"/>
                  <a:gd name="T45" fmla="*/ 738990 h 1728"/>
                  <a:gd name="T46" fmla="*/ 738990 w 1728"/>
                  <a:gd name="T47" fmla="*/ 702917 h 1728"/>
                  <a:gd name="T48" fmla="*/ 750513 w 1728"/>
                  <a:gd name="T49" fmla="*/ 597705 h 1728"/>
                  <a:gd name="T50" fmla="*/ 830173 w 1728"/>
                  <a:gd name="T51" fmla="*/ 604218 h 1728"/>
                  <a:gd name="T52" fmla="*/ 858230 w 1728"/>
                  <a:gd name="T53" fmla="*/ 414836 h 1728"/>
                  <a:gd name="T54" fmla="*/ 748008 w 1728"/>
                  <a:gd name="T55" fmla="*/ 541592 h 1728"/>
                  <a:gd name="T56" fmla="*/ 650311 w 1728"/>
                  <a:gd name="T57" fmla="*/ 650311 h 1728"/>
                  <a:gd name="T58" fmla="*/ 650311 w 1728"/>
                  <a:gd name="T59" fmla="*/ 685882 h 1728"/>
                  <a:gd name="T60" fmla="*/ 596703 w 1728"/>
                  <a:gd name="T61" fmla="*/ 778068 h 1728"/>
                  <a:gd name="T62" fmla="*/ 580169 w 1728"/>
                  <a:gd name="T63" fmla="*/ 731975 h 1728"/>
                  <a:gd name="T64" fmla="*/ 432873 w 1728"/>
                  <a:gd name="T65" fmla="*/ 740493 h 1728"/>
                  <a:gd name="T66" fmla="*/ 407321 w 1728"/>
                  <a:gd name="T67" fmla="*/ 814141 h 1728"/>
                  <a:gd name="T68" fmla="*/ 324153 w 1728"/>
                  <a:gd name="T69" fmla="*/ 748509 h 1728"/>
                  <a:gd name="T70" fmla="*/ 310626 w 1728"/>
                  <a:gd name="T71" fmla="*/ 714941 h 1728"/>
                  <a:gd name="T72" fmla="*/ 179362 w 1728"/>
                  <a:gd name="T73" fmla="*/ 650311 h 1728"/>
                  <a:gd name="T74" fmla="*/ 87677 w 1728"/>
                  <a:gd name="T75" fmla="*/ 596703 h 1728"/>
                  <a:gd name="T76" fmla="*/ 133269 w 1728"/>
                  <a:gd name="T77" fmla="*/ 580169 h 1728"/>
                  <a:gd name="T78" fmla="*/ 125252 w 1728"/>
                  <a:gd name="T79" fmla="*/ 432873 h 1728"/>
                  <a:gd name="T80" fmla="*/ 51103 w 1728"/>
                  <a:gd name="T81" fmla="*/ 407321 h 1728"/>
                  <a:gd name="T82" fmla="*/ 117236 w 1728"/>
                  <a:gd name="T83" fmla="*/ 324153 h 1728"/>
                  <a:gd name="T84" fmla="*/ 150303 w 1728"/>
                  <a:gd name="T85" fmla="*/ 310626 h 1728"/>
                  <a:gd name="T86" fmla="*/ 215434 w 1728"/>
                  <a:gd name="T87" fmla="*/ 179362 h 1728"/>
                  <a:gd name="T88" fmla="*/ 268541 w 1728"/>
                  <a:gd name="T89" fmla="*/ 87677 h 1728"/>
                  <a:gd name="T90" fmla="*/ 285075 w 1728"/>
                  <a:gd name="T91" fmla="*/ 134271 h 1728"/>
                  <a:gd name="T92" fmla="*/ 432873 w 1728"/>
                  <a:gd name="T93" fmla="*/ 125252 h 1728"/>
                  <a:gd name="T94" fmla="*/ 457923 w 1728"/>
                  <a:gd name="T95" fmla="*/ 51103 h 1728"/>
                  <a:gd name="T96" fmla="*/ 541592 w 1728"/>
                  <a:gd name="T97" fmla="*/ 117236 h 1728"/>
                  <a:gd name="T98" fmla="*/ 650311 w 1728"/>
                  <a:gd name="T99" fmla="*/ 215434 h 1728"/>
                  <a:gd name="T100" fmla="*/ 668347 w 1728"/>
                  <a:gd name="T101" fmla="*/ 222949 h 1728"/>
                  <a:gd name="T102" fmla="*/ 720452 w 1728"/>
                  <a:gd name="T103" fmla="*/ 180865 h 1728"/>
                  <a:gd name="T104" fmla="*/ 741495 w 1728"/>
                  <a:gd name="T105" fmla="*/ 283071 h 1728"/>
                  <a:gd name="T106" fmla="*/ 717947 w 1728"/>
                  <a:gd name="T107" fmla="*/ 317640 h 1728"/>
                  <a:gd name="T108" fmla="*/ 747507 w 1728"/>
                  <a:gd name="T109" fmla="*/ 450408 h 1728"/>
                  <a:gd name="T110" fmla="*/ 765543 w 1728"/>
                  <a:gd name="T111" fmla="*/ 457923 h 1728"/>
                  <a:gd name="T112" fmla="*/ 793099 w 1728"/>
                  <a:gd name="T113" fmla="*/ 561131 h 17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28" h="1728">
                    <a:moveTo>
                      <a:pt x="1713" y="828"/>
                    </a:moveTo>
                    <a:cubicBezTo>
                      <a:pt x="1703" y="819"/>
                      <a:pt x="1690" y="813"/>
                      <a:pt x="1677" y="813"/>
                    </a:cubicBezTo>
                    <a:cubicBezTo>
                      <a:pt x="1677" y="813"/>
                      <a:pt x="1677" y="813"/>
                      <a:pt x="1677" y="813"/>
                    </a:cubicBezTo>
                    <a:cubicBezTo>
                      <a:pt x="1576" y="813"/>
                      <a:pt x="1576" y="813"/>
                      <a:pt x="1576" y="813"/>
                    </a:cubicBezTo>
                    <a:cubicBezTo>
                      <a:pt x="1573" y="757"/>
                      <a:pt x="1562" y="702"/>
                      <a:pt x="1545" y="648"/>
                    </a:cubicBezTo>
                    <a:cubicBezTo>
                      <a:pt x="1638" y="611"/>
                      <a:pt x="1638" y="611"/>
                      <a:pt x="1638" y="611"/>
                    </a:cubicBezTo>
                    <a:cubicBezTo>
                      <a:pt x="1664" y="600"/>
                      <a:pt x="1677" y="571"/>
                      <a:pt x="1667" y="545"/>
                    </a:cubicBezTo>
                    <a:cubicBezTo>
                      <a:pt x="1623" y="435"/>
                      <a:pt x="1559" y="337"/>
                      <a:pt x="1475" y="253"/>
                    </a:cubicBezTo>
                    <a:cubicBezTo>
                      <a:pt x="1456" y="234"/>
                      <a:pt x="1422" y="234"/>
                      <a:pt x="1403" y="253"/>
                    </a:cubicBezTo>
                    <a:cubicBezTo>
                      <a:pt x="1332" y="324"/>
                      <a:pt x="1332" y="324"/>
                      <a:pt x="1332" y="324"/>
                    </a:cubicBezTo>
                    <a:cubicBezTo>
                      <a:pt x="1290" y="287"/>
                      <a:pt x="1243" y="255"/>
                      <a:pt x="1193" y="229"/>
                    </a:cubicBezTo>
                    <a:cubicBezTo>
                      <a:pt x="1232" y="137"/>
                      <a:pt x="1232" y="137"/>
                      <a:pt x="1232" y="137"/>
                    </a:cubicBezTo>
                    <a:cubicBezTo>
                      <a:pt x="1244" y="111"/>
                      <a:pt x="1232" y="82"/>
                      <a:pt x="1206" y="71"/>
                    </a:cubicBezTo>
                    <a:cubicBezTo>
                      <a:pt x="1097" y="24"/>
                      <a:pt x="982" y="0"/>
                      <a:pt x="864" y="0"/>
                    </a:cubicBezTo>
                    <a:cubicBezTo>
                      <a:pt x="836" y="0"/>
                      <a:pt x="813" y="22"/>
                      <a:pt x="813" y="50"/>
                    </a:cubicBezTo>
                    <a:cubicBezTo>
                      <a:pt x="813" y="151"/>
                      <a:pt x="813" y="151"/>
                      <a:pt x="813" y="151"/>
                    </a:cubicBezTo>
                    <a:cubicBezTo>
                      <a:pt x="757" y="155"/>
                      <a:pt x="702" y="166"/>
                      <a:pt x="648" y="183"/>
                    </a:cubicBezTo>
                    <a:cubicBezTo>
                      <a:pt x="611" y="89"/>
                      <a:pt x="611" y="89"/>
                      <a:pt x="611" y="89"/>
                    </a:cubicBezTo>
                    <a:cubicBezTo>
                      <a:pt x="600" y="63"/>
                      <a:pt x="571" y="50"/>
                      <a:pt x="545" y="61"/>
                    </a:cubicBezTo>
                    <a:cubicBezTo>
                      <a:pt x="435" y="104"/>
                      <a:pt x="337" y="169"/>
                      <a:pt x="253" y="253"/>
                    </a:cubicBezTo>
                    <a:cubicBezTo>
                      <a:pt x="243" y="262"/>
                      <a:pt x="238" y="275"/>
                      <a:pt x="238" y="288"/>
                    </a:cubicBezTo>
                    <a:cubicBezTo>
                      <a:pt x="238" y="302"/>
                      <a:pt x="243" y="315"/>
                      <a:pt x="253" y="324"/>
                    </a:cubicBezTo>
                    <a:cubicBezTo>
                      <a:pt x="324" y="395"/>
                      <a:pt x="324" y="395"/>
                      <a:pt x="324" y="395"/>
                    </a:cubicBezTo>
                    <a:cubicBezTo>
                      <a:pt x="287" y="438"/>
                      <a:pt x="255" y="485"/>
                      <a:pt x="229" y="535"/>
                    </a:cubicBezTo>
                    <a:cubicBezTo>
                      <a:pt x="137" y="495"/>
                      <a:pt x="137" y="495"/>
                      <a:pt x="137" y="495"/>
                    </a:cubicBezTo>
                    <a:cubicBezTo>
                      <a:pt x="112" y="484"/>
                      <a:pt x="82" y="496"/>
                      <a:pt x="71" y="521"/>
                    </a:cubicBezTo>
                    <a:cubicBezTo>
                      <a:pt x="24" y="630"/>
                      <a:pt x="0" y="745"/>
                      <a:pt x="0" y="864"/>
                    </a:cubicBezTo>
                    <a:cubicBezTo>
                      <a:pt x="0" y="892"/>
                      <a:pt x="22" y="914"/>
                      <a:pt x="50" y="914"/>
                    </a:cubicBezTo>
                    <a:cubicBezTo>
                      <a:pt x="151" y="914"/>
                      <a:pt x="151" y="914"/>
                      <a:pt x="151" y="914"/>
                    </a:cubicBezTo>
                    <a:cubicBezTo>
                      <a:pt x="155" y="970"/>
                      <a:pt x="166" y="1026"/>
                      <a:pt x="183" y="1080"/>
                    </a:cubicBezTo>
                    <a:cubicBezTo>
                      <a:pt x="89" y="1117"/>
                      <a:pt x="89" y="1117"/>
                      <a:pt x="89" y="1117"/>
                    </a:cubicBezTo>
                    <a:cubicBezTo>
                      <a:pt x="63" y="1127"/>
                      <a:pt x="51" y="1156"/>
                      <a:pt x="61" y="1182"/>
                    </a:cubicBezTo>
                    <a:cubicBezTo>
                      <a:pt x="104" y="1292"/>
                      <a:pt x="169" y="1391"/>
                      <a:pt x="253" y="1475"/>
                    </a:cubicBezTo>
                    <a:cubicBezTo>
                      <a:pt x="273" y="1494"/>
                      <a:pt x="305" y="1494"/>
                      <a:pt x="324" y="1475"/>
                    </a:cubicBezTo>
                    <a:cubicBezTo>
                      <a:pt x="395" y="1404"/>
                      <a:pt x="395" y="1404"/>
                      <a:pt x="395" y="1404"/>
                    </a:cubicBezTo>
                    <a:cubicBezTo>
                      <a:pt x="438" y="1440"/>
                      <a:pt x="484" y="1472"/>
                      <a:pt x="535" y="1498"/>
                    </a:cubicBezTo>
                    <a:cubicBezTo>
                      <a:pt x="495" y="1591"/>
                      <a:pt x="495" y="1591"/>
                      <a:pt x="495" y="1591"/>
                    </a:cubicBezTo>
                    <a:cubicBezTo>
                      <a:pt x="484" y="1616"/>
                      <a:pt x="496" y="1646"/>
                      <a:pt x="521" y="1657"/>
                    </a:cubicBezTo>
                    <a:cubicBezTo>
                      <a:pt x="630" y="1704"/>
                      <a:pt x="745" y="1728"/>
                      <a:pt x="864" y="1728"/>
                    </a:cubicBezTo>
                    <a:cubicBezTo>
                      <a:pt x="864" y="1728"/>
                      <a:pt x="864" y="1728"/>
                      <a:pt x="864" y="1728"/>
                    </a:cubicBezTo>
                    <a:cubicBezTo>
                      <a:pt x="892" y="1728"/>
                      <a:pt x="914" y="1705"/>
                      <a:pt x="914" y="1677"/>
                    </a:cubicBezTo>
                    <a:cubicBezTo>
                      <a:pt x="914" y="1577"/>
                      <a:pt x="914" y="1577"/>
                      <a:pt x="914" y="1577"/>
                    </a:cubicBezTo>
                    <a:cubicBezTo>
                      <a:pt x="970" y="1573"/>
                      <a:pt x="1026" y="1562"/>
                      <a:pt x="1080" y="1545"/>
                    </a:cubicBezTo>
                    <a:cubicBezTo>
                      <a:pt x="1117" y="1638"/>
                      <a:pt x="1117" y="1638"/>
                      <a:pt x="1117" y="1638"/>
                    </a:cubicBezTo>
                    <a:cubicBezTo>
                      <a:pt x="1127" y="1664"/>
                      <a:pt x="1156" y="1677"/>
                      <a:pt x="1182" y="1667"/>
                    </a:cubicBezTo>
                    <a:cubicBezTo>
                      <a:pt x="1292" y="1623"/>
                      <a:pt x="1391" y="1559"/>
                      <a:pt x="1475" y="1475"/>
                    </a:cubicBezTo>
                    <a:cubicBezTo>
                      <a:pt x="1484" y="1465"/>
                      <a:pt x="1489" y="1452"/>
                      <a:pt x="1489" y="1439"/>
                    </a:cubicBezTo>
                    <a:cubicBezTo>
                      <a:pt x="1489" y="1426"/>
                      <a:pt x="1484" y="1413"/>
                      <a:pt x="1475" y="1403"/>
                    </a:cubicBezTo>
                    <a:cubicBezTo>
                      <a:pt x="1403" y="1332"/>
                      <a:pt x="1403" y="1332"/>
                      <a:pt x="1403" y="1332"/>
                    </a:cubicBezTo>
                    <a:cubicBezTo>
                      <a:pt x="1440" y="1290"/>
                      <a:pt x="1472" y="1243"/>
                      <a:pt x="1498" y="1193"/>
                    </a:cubicBezTo>
                    <a:cubicBezTo>
                      <a:pt x="1590" y="1233"/>
                      <a:pt x="1590" y="1233"/>
                      <a:pt x="1590" y="1233"/>
                    </a:cubicBezTo>
                    <a:cubicBezTo>
                      <a:pt x="1616" y="1243"/>
                      <a:pt x="1646" y="1232"/>
                      <a:pt x="1657" y="1206"/>
                    </a:cubicBezTo>
                    <a:cubicBezTo>
                      <a:pt x="1704" y="1098"/>
                      <a:pt x="1728" y="982"/>
                      <a:pt x="1728" y="864"/>
                    </a:cubicBezTo>
                    <a:cubicBezTo>
                      <a:pt x="1728" y="850"/>
                      <a:pt x="1722" y="837"/>
                      <a:pt x="1713" y="828"/>
                    </a:cubicBezTo>
                    <a:close/>
                    <a:moveTo>
                      <a:pt x="1583" y="1120"/>
                    </a:moveTo>
                    <a:cubicBezTo>
                      <a:pt x="1493" y="1081"/>
                      <a:pt x="1493" y="1081"/>
                      <a:pt x="1493" y="1081"/>
                    </a:cubicBezTo>
                    <a:cubicBezTo>
                      <a:pt x="1468" y="1070"/>
                      <a:pt x="1438" y="1081"/>
                      <a:pt x="1427" y="1107"/>
                    </a:cubicBezTo>
                    <a:cubicBezTo>
                      <a:pt x="1396" y="1179"/>
                      <a:pt x="1352" y="1243"/>
                      <a:pt x="1298" y="1298"/>
                    </a:cubicBezTo>
                    <a:cubicBezTo>
                      <a:pt x="1288" y="1307"/>
                      <a:pt x="1283" y="1320"/>
                      <a:pt x="1283" y="1334"/>
                    </a:cubicBezTo>
                    <a:cubicBezTo>
                      <a:pt x="1283" y="1347"/>
                      <a:pt x="1288" y="1360"/>
                      <a:pt x="1298" y="1369"/>
                    </a:cubicBezTo>
                    <a:cubicBezTo>
                      <a:pt x="1367" y="1438"/>
                      <a:pt x="1367" y="1438"/>
                      <a:pt x="1367" y="1438"/>
                    </a:cubicBezTo>
                    <a:cubicBezTo>
                      <a:pt x="1313" y="1484"/>
                      <a:pt x="1255" y="1523"/>
                      <a:pt x="1191" y="1553"/>
                    </a:cubicBezTo>
                    <a:cubicBezTo>
                      <a:pt x="1162" y="1478"/>
                      <a:pt x="1162" y="1478"/>
                      <a:pt x="1162" y="1478"/>
                    </a:cubicBezTo>
                    <a:cubicBezTo>
                      <a:pt x="1161" y="1472"/>
                      <a:pt x="1160" y="1467"/>
                      <a:pt x="1158" y="1461"/>
                    </a:cubicBezTo>
                    <a:cubicBezTo>
                      <a:pt x="1148" y="1436"/>
                      <a:pt x="1118" y="1423"/>
                      <a:pt x="1092" y="1433"/>
                    </a:cubicBezTo>
                    <a:cubicBezTo>
                      <a:pt x="1019" y="1463"/>
                      <a:pt x="942" y="1478"/>
                      <a:pt x="864" y="1478"/>
                    </a:cubicBezTo>
                    <a:cubicBezTo>
                      <a:pt x="836" y="1478"/>
                      <a:pt x="813" y="1500"/>
                      <a:pt x="813" y="1528"/>
                    </a:cubicBezTo>
                    <a:cubicBezTo>
                      <a:pt x="813" y="1625"/>
                      <a:pt x="813" y="1625"/>
                      <a:pt x="813" y="1625"/>
                    </a:cubicBezTo>
                    <a:cubicBezTo>
                      <a:pt x="743" y="1620"/>
                      <a:pt x="674" y="1606"/>
                      <a:pt x="608" y="1583"/>
                    </a:cubicBezTo>
                    <a:cubicBezTo>
                      <a:pt x="647" y="1494"/>
                      <a:pt x="647" y="1494"/>
                      <a:pt x="647" y="1494"/>
                    </a:cubicBezTo>
                    <a:cubicBezTo>
                      <a:pt x="652" y="1481"/>
                      <a:pt x="652" y="1467"/>
                      <a:pt x="647" y="1455"/>
                    </a:cubicBezTo>
                    <a:cubicBezTo>
                      <a:pt x="642" y="1443"/>
                      <a:pt x="633" y="1432"/>
                      <a:pt x="620" y="1427"/>
                    </a:cubicBezTo>
                    <a:cubicBezTo>
                      <a:pt x="549" y="1396"/>
                      <a:pt x="484" y="1353"/>
                      <a:pt x="430" y="1298"/>
                    </a:cubicBezTo>
                    <a:cubicBezTo>
                      <a:pt x="410" y="1278"/>
                      <a:pt x="378" y="1278"/>
                      <a:pt x="358" y="1298"/>
                    </a:cubicBezTo>
                    <a:cubicBezTo>
                      <a:pt x="290" y="1367"/>
                      <a:pt x="290" y="1367"/>
                      <a:pt x="290" y="1367"/>
                    </a:cubicBezTo>
                    <a:cubicBezTo>
                      <a:pt x="243" y="1314"/>
                      <a:pt x="205" y="1255"/>
                      <a:pt x="175" y="1191"/>
                    </a:cubicBezTo>
                    <a:cubicBezTo>
                      <a:pt x="249" y="1162"/>
                      <a:pt x="249" y="1162"/>
                      <a:pt x="249" y="1162"/>
                    </a:cubicBezTo>
                    <a:cubicBezTo>
                      <a:pt x="255" y="1162"/>
                      <a:pt x="261" y="1161"/>
                      <a:pt x="266" y="1158"/>
                    </a:cubicBezTo>
                    <a:cubicBezTo>
                      <a:pt x="292" y="1148"/>
                      <a:pt x="305" y="1118"/>
                      <a:pt x="294" y="1093"/>
                    </a:cubicBezTo>
                    <a:cubicBezTo>
                      <a:pt x="265" y="1019"/>
                      <a:pt x="250" y="942"/>
                      <a:pt x="250" y="864"/>
                    </a:cubicBezTo>
                    <a:cubicBezTo>
                      <a:pt x="250" y="836"/>
                      <a:pt x="227" y="813"/>
                      <a:pt x="200" y="813"/>
                    </a:cubicBezTo>
                    <a:cubicBezTo>
                      <a:pt x="102" y="813"/>
                      <a:pt x="102" y="813"/>
                      <a:pt x="102" y="813"/>
                    </a:cubicBezTo>
                    <a:cubicBezTo>
                      <a:pt x="107" y="743"/>
                      <a:pt x="121" y="674"/>
                      <a:pt x="145" y="608"/>
                    </a:cubicBezTo>
                    <a:cubicBezTo>
                      <a:pt x="234" y="647"/>
                      <a:pt x="234" y="647"/>
                      <a:pt x="234" y="647"/>
                    </a:cubicBezTo>
                    <a:cubicBezTo>
                      <a:pt x="246" y="652"/>
                      <a:pt x="260" y="652"/>
                      <a:pt x="273" y="647"/>
                    </a:cubicBezTo>
                    <a:cubicBezTo>
                      <a:pt x="285" y="642"/>
                      <a:pt x="295" y="633"/>
                      <a:pt x="300" y="620"/>
                    </a:cubicBezTo>
                    <a:cubicBezTo>
                      <a:pt x="331" y="549"/>
                      <a:pt x="375" y="485"/>
                      <a:pt x="430" y="430"/>
                    </a:cubicBezTo>
                    <a:cubicBezTo>
                      <a:pt x="449" y="410"/>
                      <a:pt x="449" y="378"/>
                      <a:pt x="430" y="358"/>
                    </a:cubicBezTo>
                    <a:cubicBezTo>
                      <a:pt x="361" y="290"/>
                      <a:pt x="361" y="290"/>
                      <a:pt x="361" y="290"/>
                    </a:cubicBezTo>
                    <a:cubicBezTo>
                      <a:pt x="414" y="243"/>
                      <a:pt x="472" y="205"/>
                      <a:pt x="536" y="175"/>
                    </a:cubicBezTo>
                    <a:cubicBezTo>
                      <a:pt x="565" y="247"/>
                      <a:pt x="565" y="247"/>
                      <a:pt x="565" y="247"/>
                    </a:cubicBezTo>
                    <a:cubicBezTo>
                      <a:pt x="565" y="254"/>
                      <a:pt x="566" y="261"/>
                      <a:pt x="569" y="268"/>
                    </a:cubicBezTo>
                    <a:cubicBezTo>
                      <a:pt x="579" y="293"/>
                      <a:pt x="608" y="305"/>
                      <a:pt x="634" y="295"/>
                    </a:cubicBezTo>
                    <a:cubicBezTo>
                      <a:pt x="708" y="265"/>
                      <a:pt x="785" y="250"/>
                      <a:pt x="864" y="250"/>
                    </a:cubicBezTo>
                    <a:cubicBezTo>
                      <a:pt x="892" y="250"/>
                      <a:pt x="914" y="227"/>
                      <a:pt x="914" y="199"/>
                    </a:cubicBezTo>
                    <a:cubicBezTo>
                      <a:pt x="914" y="102"/>
                      <a:pt x="914" y="102"/>
                      <a:pt x="914" y="102"/>
                    </a:cubicBezTo>
                    <a:cubicBezTo>
                      <a:pt x="984" y="107"/>
                      <a:pt x="1053" y="121"/>
                      <a:pt x="1119" y="145"/>
                    </a:cubicBezTo>
                    <a:cubicBezTo>
                      <a:pt x="1081" y="234"/>
                      <a:pt x="1081" y="234"/>
                      <a:pt x="1081" y="234"/>
                    </a:cubicBezTo>
                    <a:cubicBezTo>
                      <a:pt x="1070" y="260"/>
                      <a:pt x="1081" y="289"/>
                      <a:pt x="1107" y="300"/>
                    </a:cubicBezTo>
                    <a:cubicBezTo>
                      <a:pt x="1179" y="331"/>
                      <a:pt x="1243" y="375"/>
                      <a:pt x="1298" y="430"/>
                    </a:cubicBezTo>
                    <a:cubicBezTo>
                      <a:pt x="1307" y="439"/>
                      <a:pt x="1320" y="445"/>
                      <a:pt x="1334" y="445"/>
                    </a:cubicBezTo>
                    <a:cubicBezTo>
                      <a:pt x="1334" y="445"/>
                      <a:pt x="1334" y="445"/>
                      <a:pt x="1334" y="445"/>
                    </a:cubicBezTo>
                    <a:cubicBezTo>
                      <a:pt x="1347" y="445"/>
                      <a:pt x="1359" y="439"/>
                      <a:pt x="1369" y="430"/>
                    </a:cubicBezTo>
                    <a:cubicBezTo>
                      <a:pt x="1438" y="361"/>
                      <a:pt x="1438" y="361"/>
                      <a:pt x="1438" y="361"/>
                    </a:cubicBezTo>
                    <a:cubicBezTo>
                      <a:pt x="1484" y="414"/>
                      <a:pt x="1523" y="473"/>
                      <a:pt x="1553" y="536"/>
                    </a:cubicBezTo>
                    <a:cubicBezTo>
                      <a:pt x="1480" y="565"/>
                      <a:pt x="1480" y="565"/>
                      <a:pt x="1480" y="565"/>
                    </a:cubicBezTo>
                    <a:cubicBezTo>
                      <a:pt x="1473" y="565"/>
                      <a:pt x="1467" y="566"/>
                      <a:pt x="1461" y="569"/>
                    </a:cubicBezTo>
                    <a:cubicBezTo>
                      <a:pt x="1435" y="579"/>
                      <a:pt x="1422" y="608"/>
                      <a:pt x="1433" y="634"/>
                    </a:cubicBezTo>
                    <a:cubicBezTo>
                      <a:pt x="1462" y="708"/>
                      <a:pt x="1477" y="785"/>
                      <a:pt x="1477" y="864"/>
                    </a:cubicBezTo>
                    <a:cubicBezTo>
                      <a:pt x="1477" y="877"/>
                      <a:pt x="1483" y="890"/>
                      <a:pt x="1492" y="899"/>
                    </a:cubicBezTo>
                    <a:cubicBezTo>
                      <a:pt x="1502" y="909"/>
                      <a:pt x="1514" y="914"/>
                      <a:pt x="1528" y="914"/>
                    </a:cubicBezTo>
                    <a:cubicBezTo>
                      <a:pt x="1528" y="914"/>
                      <a:pt x="1528" y="914"/>
                      <a:pt x="1528" y="914"/>
                    </a:cubicBezTo>
                    <a:cubicBezTo>
                      <a:pt x="1625" y="914"/>
                      <a:pt x="1625" y="914"/>
                      <a:pt x="1625" y="914"/>
                    </a:cubicBezTo>
                    <a:cubicBezTo>
                      <a:pt x="1621" y="985"/>
                      <a:pt x="1606" y="1053"/>
                      <a:pt x="1583" y="112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30" name="Freeform 15"/>
              <p:cNvSpPr>
                <a:spLocks noEditPoints="1"/>
              </p:cNvSpPr>
              <p:nvPr/>
            </p:nvSpPr>
            <p:spPr bwMode="auto">
              <a:xfrm>
                <a:off x="341336" y="342192"/>
                <a:ext cx="183073" cy="181362"/>
              </a:xfrm>
              <a:custGeom>
                <a:avLst/>
                <a:gdLst>
                  <a:gd name="T0" fmla="*/ 100816 w 365"/>
                  <a:gd name="T1" fmla="*/ 4019 h 361"/>
                  <a:gd name="T2" fmla="*/ 91787 w 365"/>
                  <a:gd name="T3" fmla="*/ 0 h 361"/>
                  <a:gd name="T4" fmla="*/ 82759 w 365"/>
                  <a:gd name="T5" fmla="*/ 4019 h 361"/>
                  <a:gd name="T6" fmla="*/ 5016 w 365"/>
                  <a:gd name="T7" fmla="*/ 81889 h 361"/>
                  <a:gd name="T8" fmla="*/ 5016 w 365"/>
                  <a:gd name="T9" fmla="*/ 99975 h 361"/>
                  <a:gd name="T10" fmla="*/ 82759 w 365"/>
                  <a:gd name="T11" fmla="*/ 177845 h 361"/>
                  <a:gd name="T12" fmla="*/ 91787 w 365"/>
                  <a:gd name="T13" fmla="*/ 181362 h 361"/>
                  <a:gd name="T14" fmla="*/ 100816 w 365"/>
                  <a:gd name="T15" fmla="*/ 177845 h 361"/>
                  <a:gd name="T16" fmla="*/ 178559 w 365"/>
                  <a:gd name="T17" fmla="*/ 99975 h 361"/>
                  <a:gd name="T18" fmla="*/ 178559 w 365"/>
                  <a:gd name="T19" fmla="*/ 81889 h 361"/>
                  <a:gd name="T20" fmla="*/ 100816 w 365"/>
                  <a:gd name="T21" fmla="*/ 4019 h 361"/>
                  <a:gd name="T22" fmla="*/ 91787 w 365"/>
                  <a:gd name="T23" fmla="*/ 150716 h 361"/>
                  <a:gd name="T24" fmla="*/ 31599 w 365"/>
                  <a:gd name="T25" fmla="*/ 90932 h 361"/>
                  <a:gd name="T26" fmla="*/ 91787 w 365"/>
                  <a:gd name="T27" fmla="*/ 30646 h 361"/>
                  <a:gd name="T28" fmla="*/ 151474 w 365"/>
                  <a:gd name="T29" fmla="*/ 90932 h 361"/>
                  <a:gd name="T30" fmla="*/ 91787 w 365"/>
                  <a:gd name="T31" fmla="*/ 150716 h 3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5" h="361">
                    <a:moveTo>
                      <a:pt x="201" y="8"/>
                    </a:moveTo>
                    <a:cubicBezTo>
                      <a:pt x="196" y="3"/>
                      <a:pt x="189" y="0"/>
                      <a:pt x="183" y="0"/>
                    </a:cubicBezTo>
                    <a:cubicBezTo>
                      <a:pt x="176" y="0"/>
                      <a:pt x="170" y="3"/>
                      <a:pt x="165" y="8"/>
                    </a:cubicBezTo>
                    <a:cubicBezTo>
                      <a:pt x="10" y="163"/>
                      <a:pt x="10" y="163"/>
                      <a:pt x="10" y="163"/>
                    </a:cubicBezTo>
                    <a:cubicBezTo>
                      <a:pt x="0" y="173"/>
                      <a:pt x="0" y="189"/>
                      <a:pt x="10" y="199"/>
                    </a:cubicBezTo>
                    <a:cubicBezTo>
                      <a:pt x="165" y="354"/>
                      <a:pt x="165" y="354"/>
                      <a:pt x="165" y="354"/>
                    </a:cubicBezTo>
                    <a:cubicBezTo>
                      <a:pt x="170" y="359"/>
                      <a:pt x="176" y="361"/>
                      <a:pt x="183" y="361"/>
                    </a:cubicBezTo>
                    <a:cubicBezTo>
                      <a:pt x="189" y="361"/>
                      <a:pt x="196" y="359"/>
                      <a:pt x="201" y="354"/>
                    </a:cubicBezTo>
                    <a:cubicBezTo>
                      <a:pt x="356" y="199"/>
                      <a:pt x="356" y="199"/>
                      <a:pt x="356" y="199"/>
                    </a:cubicBezTo>
                    <a:cubicBezTo>
                      <a:pt x="365" y="189"/>
                      <a:pt x="365" y="173"/>
                      <a:pt x="356" y="163"/>
                    </a:cubicBezTo>
                    <a:lnTo>
                      <a:pt x="201" y="8"/>
                    </a:lnTo>
                    <a:close/>
                    <a:moveTo>
                      <a:pt x="183" y="300"/>
                    </a:moveTo>
                    <a:cubicBezTo>
                      <a:pt x="63" y="181"/>
                      <a:pt x="63" y="181"/>
                      <a:pt x="63" y="181"/>
                    </a:cubicBezTo>
                    <a:cubicBezTo>
                      <a:pt x="183" y="61"/>
                      <a:pt x="183" y="61"/>
                      <a:pt x="183" y="61"/>
                    </a:cubicBezTo>
                    <a:cubicBezTo>
                      <a:pt x="302" y="181"/>
                      <a:pt x="302" y="181"/>
                      <a:pt x="302" y="181"/>
                    </a:cubicBezTo>
                    <a:lnTo>
                      <a:pt x="183" y="300"/>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35" name="组合 77"/>
          <p:cNvGrpSpPr>
            <a:grpSpLocks/>
          </p:cNvGrpSpPr>
          <p:nvPr/>
        </p:nvGrpSpPr>
        <p:grpSpPr bwMode="auto">
          <a:xfrm>
            <a:off x="4557713" y="3941763"/>
            <a:ext cx="1174750" cy="1176337"/>
            <a:chOff x="0" y="0"/>
            <a:chExt cx="1175657" cy="1175657"/>
          </a:xfrm>
        </p:grpSpPr>
        <p:sp>
          <p:nvSpPr>
            <p:cNvPr id="7204" name="圆角矩形 16"/>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7205" name="组合 53"/>
            <p:cNvGrpSpPr>
              <a:grpSpLocks/>
            </p:cNvGrpSpPr>
            <p:nvPr/>
          </p:nvGrpSpPr>
          <p:grpSpPr bwMode="auto">
            <a:xfrm>
              <a:off x="119831" y="209350"/>
              <a:ext cx="931529" cy="709771"/>
              <a:chOff x="0" y="0"/>
              <a:chExt cx="1074482" cy="818693"/>
            </a:xfrm>
          </p:grpSpPr>
          <p:sp>
            <p:nvSpPr>
              <p:cNvPr id="7206" name="Freeform 16"/>
              <p:cNvSpPr>
                <a:spLocks noEditPoints="1"/>
              </p:cNvSpPr>
              <p:nvPr/>
            </p:nvSpPr>
            <p:spPr bwMode="auto">
              <a:xfrm>
                <a:off x="1711" y="0"/>
                <a:ext cx="1071916" cy="775920"/>
              </a:xfrm>
              <a:custGeom>
                <a:avLst/>
                <a:gdLst>
                  <a:gd name="T0" fmla="*/ 27074 w 2138"/>
                  <a:gd name="T1" fmla="*/ 775920 h 1548"/>
                  <a:gd name="T2" fmla="*/ 1044842 w 2138"/>
                  <a:gd name="T3" fmla="*/ 775920 h 1548"/>
                  <a:gd name="T4" fmla="*/ 1067404 w 2138"/>
                  <a:gd name="T5" fmla="*/ 762387 h 1548"/>
                  <a:gd name="T6" fmla="*/ 1065900 w 2138"/>
                  <a:gd name="T7" fmla="*/ 736823 h 1548"/>
                  <a:gd name="T8" fmla="*/ 957605 w 2138"/>
                  <a:gd name="T9" fmla="*/ 578933 h 1548"/>
                  <a:gd name="T10" fmla="*/ 957605 w 2138"/>
                  <a:gd name="T11" fmla="*/ 25563 h 1548"/>
                  <a:gd name="T12" fmla="*/ 932537 w 2138"/>
                  <a:gd name="T13" fmla="*/ 0 h 1548"/>
                  <a:gd name="T14" fmla="*/ 139379 w 2138"/>
                  <a:gd name="T15" fmla="*/ 0 h 1548"/>
                  <a:gd name="T16" fmla="*/ 114311 w 2138"/>
                  <a:gd name="T17" fmla="*/ 25563 h 1548"/>
                  <a:gd name="T18" fmla="*/ 114311 w 2138"/>
                  <a:gd name="T19" fmla="*/ 578933 h 1548"/>
                  <a:gd name="T20" fmla="*/ 6016 w 2138"/>
                  <a:gd name="T21" fmla="*/ 736823 h 1548"/>
                  <a:gd name="T22" fmla="*/ 4512 w 2138"/>
                  <a:gd name="T23" fmla="*/ 762387 h 1548"/>
                  <a:gd name="T24" fmla="*/ 27074 w 2138"/>
                  <a:gd name="T25" fmla="*/ 775920 h 1548"/>
                  <a:gd name="T26" fmla="*/ 164447 w 2138"/>
                  <a:gd name="T27" fmla="*/ 50625 h 1548"/>
                  <a:gd name="T28" fmla="*/ 906967 w 2138"/>
                  <a:gd name="T29" fmla="*/ 50625 h 1548"/>
                  <a:gd name="T30" fmla="*/ 906967 w 2138"/>
                  <a:gd name="T31" fmla="*/ 561389 h 1548"/>
                  <a:gd name="T32" fmla="*/ 164447 w 2138"/>
                  <a:gd name="T33" fmla="*/ 561389 h 1548"/>
                  <a:gd name="T34" fmla="*/ 164447 w 2138"/>
                  <a:gd name="T35" fmla="*/ 50625 h 1548"/>
                  <a:gd name="T36" fmla="*/ 152415 w 2138"/>
                  <a:gd name="T37" fmla="*/ 612014 h 1548"/>
                  <a:gd name="T38" fmla="*/ 919000 w 2138"/>
                  <a:gd name="T39" fmla="*/ 612014 h 1548"/>
                  <a:gd name="T40" fmla="*/ 997213 w 2138"/>
                  <a:gd name="T41" fmla="*/ 725796 h 1548"/>
                  <a:gd name="T42" fmla="*/ 74703 w 2138"/>
                  <a:gd name="T43" fmla="*/ 725796 h 1548"/>
                  <a:gd name="T44" fmla="*/ 152415 w 2138"/>
                  <a:gd name="T45" fmla="*/ 612014 h 154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38" h="1548">
                    <a:moveTo>
                      <a:pt x="54" y="1548"/>
                    </a:moveTo>
                    <a:cubicBezTo>
                      <a:pt x="2084" y="1548"/>
                      <a:pt x="2084" y="1548"/>
                      <a:pt x="2084" y="1548"/>
                    </a:cubicBezTo>
                    <a:cubicBezTo>
                      <a:pt x="2103" y="1548"/>
                      <a:pt x="2120" y="1538"/>
                      <a:pt x="2129" y="1521"/>
                    </a:cubicBezTo>
                    <a:cubicBezTo>
                      <a:pt x="2138" y="1505"/>
                      <a:pt x="2136" y="1485"/>
                      <a:pt x="2126" y="1470"/>
                    </a:cubicBezTo>
                    <a:cubicBezTo>
                      <a:pt x="1910" y="1155"/>
                      <a:pt x="1910" y="1155"/>
                      <a:pt x="1910" y="1155"/>
                    </a:cubicBezTo>
                    <a:cubicBezTo>
                      <a:pt x="1910" y="51"/>
                      <a:pt x="1910" y="51"/>
                      <a:pt x="1910" y="51"/>
                    </a:cubicBezTo>
                    <a:cubicBezTo>
                      <a:pt x="1910" y="23"/>
                      <a:pt x="1888" y="0"/>
                      <a:pt x="1860" y="0"/>
                    </a:cubicBezTo>
                    <a:cubicBezTo>
                      <a:pt x="278" y="0"/>
                      <a:pt x="278" y="0"/>
                      <a:pt x="278" y="0"/>
                    </a:cubicBezTo>
                    <a:cubicBezTo>
                      <a:pt x="250" y="0"/>
                      <a:pt x="228" y="23"/>
                      <a:pt x="228" y="51"/>
                    </a:cubicBezTo>
                    <a:cubicBezTo>
                      <a:pt x="228" y="1155"/>
                      <a:pt x="228" y="1155"/>
                      <a:pt x="228" y="1155"/>
                    </a:cubicBezTo>
                    <a:cubicBezTo>
                      <a:pt x="12" y="1470"/>
                      <a:pt x="12" y="1470"/>
                      <a:pt x="12" y="1470"/>
                    </a:cubicBezTo>
                    <a:cubicBezTo>
                      <a:pt x="1" y="1485"/>
                      <a:pt x="0" y="1505"/>
                      <a:pt x="9" y="1521"/>
                    </a:cubicBezTo>
                    <a:cubicBezTo>
                      <a:pt x="17" y="1538"/>
                      <a:pt x="35" y="1548"/>
                      <a:pt x="54" y="1548"/>
                    </a:cubicBezTo>
                    <a:close/>
                    <a:moveTo>
                      <a:pt x="328" y="101"/>
                    </a:moveTo>
                    <a:cubicBezTo>
                      <a:pt x="1809" y="101"/>
                      <a:pt x="1809" y="101"/>
                      <a:pt x="1809" y="101"/>
                    </a:cubicBezTo>
                    <a:cubicBezTo>
                      <a:pt x="1809" y="1120"/>
                      <a:pt x="1809" y="1120"/>
                      <a:pt x="1809" y="1120"/>
                    </a:cubicBezTo>
                    <a:cubicBezTo>
                      <a:pt x="328" y="1120"/>
                      <a:pt x="328" y="1120"/>
                      <a:pt x="328" y="1120"/>
                    </a:cubicBezTo>
                    <a:lnTo>
                      <a:pt x="328" y="101"/>
                    </a:lnTo>
                    <a:close/>
                    <a:moveTo>
                      <a:pt x="304" y="1221"/>
                    </a:moveTo>
                    <a:cubicBezTo>
                      <a:pt x="1833" y="1221"/>
                      <a:pt x="1833" y="1221"/>
                      <a:pt x="1833" y="1221"/>
                    </a:cubicBezTo>
                    <a:cubicBezTo>
                      <a:pt x="1989" y="1448"/>
                      <a:pt x="1989" y="1448"/>
                      <a:pt x="1989" y="1448"/>
                    </a:cubicBezTo>
                    <a:cubicBezTo>
                      <a:pt x="149" y="1448"/>
                      <a:pt x="149" y="1448"/>
                      <a:pt x="149" y="1448"/>
                    </a:cubicBezTo>
                    <a:lnTo>
                      <a:pt x="304" y="1221"/>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Freeform 17"/>
              <p:cNvSpPr>
                <a:spLocks/>
              </p:cNvSpPr>
              <p:nvPr/>
            </p:nvSpPr>
            <p:spPr bwMode="auto">
              <a:xfrm>
                <a:off x="129177" y="675828"/>
                <a:ext cx="50473" cy="24809"/>
              </a:xfrm>
              <a:custGeom>
                <a:avLst/>
                <a:gdLst>
                  <a:gd name="T0" fmla="*/ 37980 w 101"/>
                  <a:gd name="T1" fmla="*/ 0 h 50"/>
                  <a:gd name="T2" fmla="*/ 12493 w 101"/>
                  <a:gd name="T3" fmla="*/ 0 h 50"/>
                  <a:gd name="T4" fmla="*/ 0 w 101"/>
                  <a:gd name="T5" fmla="*/ 12405 h 50"/>
                  <a:gd name="T6" fmla="*/ 12493 w 101"/>
                  <a:gd name="T7" fmla="*/ 24809 h 50"/>
                  <a:gd name="T8" fmla="*/ 37980 w 101"/>
                  <a:gd name="T9" fmla="*/ 24809 h 50"/>
                  <a:gd name="T10" fmla="*/ 50473 w 101"/>
                  <a:gd name="T11" fmla="*/ 12405 h 50"/>
                  <a:gd name="T12" fmla="*/ 37980 w 101"/>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76" y="0"/>
                    </a:moveTo>
                    <a:cubicBezTo>
                      <a:pt x="25" y="0"/>
                      <a:pt x="25" y="0"/>
                      <a:pt x="25" y="0"/>
                    </a:cubicBezTo>
                    <a:cubicBezTo>
                      <a:pt x="11" y="0"/>
                      <a:pt x="0" y="11"/>
                      <a:pt x="0" y="25"/>
                    </a:cubicBezTo>
                    <a:cubicBezTo>
                      <a:pt x="0" y="39"/>
                      <a:pt x="11" y="50"/>
                      <a:pt x="25" y="50"/>
                    </a:cubicBezTo>
                    <a:cubicBezTo>
                      <a:pt x="76" y="50"/>
                      <a:pt x="76" y="50"/>
                      <a:pt x="76" y="50"/>
                    </a:cubicBezTo>
                    <a:cubicBezTo>
                      <a:pt x="89" y="50"/>
                      <a:pt x="101" y="39"/>
                      <a:pt x="101" y="25"/>
                    </a:cubicBezTo>
                    <a:cubicBezTo>
                      <a:pt x="101" y="11"/>
                      <a:pt x="89" y="0"/>
                      <a:pt x="76"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Freeform 18"/>
              <p:cNvSpPr>
                <a:spLocks/>
              </p:cNvSpPr>
              <p:nvPr/>
            </p:nvSpPr>
            <p:spPr bwMode="auto">
              <a:xfrm>
                <a:off x="500455" y="675828"/>
                <a:ext cx="74427" cy="24809"/>
              </a:xfrm>
              <a:custGeom>
                <a:avLst/>
                <a:gdLst>
                  <a:gd name="T0" fmla="*/ 61526 w 150"/>
                  <a:gd name="T1" fmla="*/ 0 h 50"/>
                  <a:gd name="T2" fmla="*/ 12901 w 150"/>
                  <a:gd name="T3" fmla="*/ 0 h 50"/>
                  <a:gd name="T4" fmla="*/ 0 w 150"/>
                  <a:gd name="T5" fmla="*/ 12405 h 50"/>
                  <a:gd name="T6" fmla="*/ 12901 w 150"/>
                  <a:gd name="T7" fmla="*/ 24809 h 50"/>
                  <a:gd name="T8" fmla="*/ 61526 w 150"/>
                  <a:gd name="T9" fmla="*/ 24809 h 50"/>
                  <a:gd name="T10" fmla="*/ 74427 w 150"/>
                  <a:gd name="T11" fmla="*/ 12405 h 50"/>
                  <a:gd name="T12" fmla="*/ 61526 w 150"/>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9" name="Freeform 19"/>
              <p:cNvSpPr>
                <a:spLocks/>
              </p:cNvSpPr>
              <p:nvPr/>
            </p:nvSpPr>
            <p:spPr bwMode="auto">
              <a:xfrm>
                <a:off x="599691"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0" name="Freeform 20"/>
              <p:cNvSpPr>
                <a:spLocks/>
              </p:cNvSpPr>
              <p:nvPr/>
            </p:nvSpPr>
            <p:spPr bwMode="auto">
              <a:xfrm>
                <a:off x="401220" y="675828"/>
                <a:ext cx="75282" cy="24809"/>
              </a:xfrm>
              <a:custGeom>
                <a:avLst/>
                <a:gdLst>
                  <a:gd name="T0" fmla="*/ 62651 w 149"/>
                  <a:gd name="T1" fmla="*/ 0 h 50"/>
                  <a:gd name="T2" fmla="*/ 12631 w 149"/>
                  <a:gd name="T3" fmla="*/ 0 h 50"/>
                  <a:gd name="T4" fmla="*/ 0 w 149"/>
                  <a:gd name="T5" fmla="*/ 12405 h 50"/>
                  <a:gd name="T6" fmla="*/ 12631 w 149"/>
                  <a:gd name="T7" fmla="*/ 24809 h 50"/>
                  <a:gd name="T8" fmla="*/ 62651 w 149"/>
                  <a:gd name="T9" fmla="*/ 24809 h 50"/>
                  <a:gd name="T10" fmla="*/ 75282 w 149"/>
                  <a:gd name="T11" fmla="*/ 12405 h 50"/>
                  <a:gd name="T12" fmla="*/ 62651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1" name="Freeform 21"/>
              <p:cNvSpPr>
                <a:spLocks/>
              </p:cNvSpPr>
              <p:nvPr/>
            </p:nvSpPr>
            <p:spPr bwMode="auto">
              <a:xfrm>
                <a:off x="301984" y="675828"/>
                <a:ext cx="75282" cy="24809"/>
              </a:xfrm>
              <a:custGeom>
                <a:avLst/>
                <a:gdLst>
                  <a:gd name="T0" fmla="*/ 62233 w 150"/>
                  <a:gd name="T1" fmla="*/ 0 h 50"/>
                  <a:gd name="T2" fmla="*/ 13049 w 150"/>
                  <a:gd name="T3" fmla="*/ 0 h 50"/>
                  <a:gd name="T4" fmla="*/ 0 w 150"/>
                  <a:gd name="T5" fmla="*/ 12405 h 50"/>
                  <a:gd name="T6" fmla="*/ 13049 w 150"/>
                  <a:gd name="T7" fmla="*/ 24809 h 50"/>
                  <a:gd name="T8" fmla="*/ 62233 w 150"/>
                  <a:gd name="T9" fmla="*/ 24809 h 50"/>
                  <a:gd name="T10" fmla="*/ 75282 w 150"/>
                  <a:gd name="T11" fmla="*/ 12405 h 50"/>
                  <a:gd name="T12" fmla="*/ 62233 w 150"/>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50">
                    <a:moveTo>
                      <a:pt x="124" y="0"/>
                    </a:moveTo>
                    <a:cubicBezTo>
                      <a:pt x="26" y="0"/>
                      <a:pt x="26" y="0"/>
                      <a:pt x="26" y="0"/>
                    </a:cubicBezTo>
                    <a:cubicBezTo>
                      <a:pt x="12" y="0"/>
                      <a:pt x="0" y="11"/>
                      <a:pt x="0" y="25"/>
                    </a:cubicBezTo>
                    <a:cubicBezTo>
                      <a:pt x="0" y="39"/>
                      <a:pt x="12" y="50"/>
                      <a:pt x="26" y="50"/>
                    </a:cubicBezTo>
                    <a:cubicBezTo>
                      <a:pt x="124" y="50"/>
                      <a:pt x="124" y="50"/>
                      <a:pt x="124" y="50"/>
                    </a:cubicBezTo>
                    <a:cubicBezTo>
                      <a:pt x="138" y="50"/>
                      <a:pt x="150" y="39"/>
                      <a:pt x="150" y="25"/>
                    </a:cubicBezTo>
                    <a:cubicBezTo>
                      <a:pt x="150"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2" name="Freeform 22"/>
              <p:cNvSpPr>
                <a:spLocks/>
              </p:cNvSpPr>
              <p:nvPr/>
            </p:nvSpPr>
            <p:spPr bwMode="auto">
              <a:xfrm>
                <a:off x="203604"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3" name="Freeform 23"/>
              <p:cNvSpPr>
                <a:spLocks/>
              </p:cNvSpPr>
              <p:nvPr/>
            </p:nvSpPr>
            <p:spPr bwMode="auto">
              <a:xfrm>
                <a:off x="698071"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2" y="0"/>
                      <a:pt x="0" y="11"/>
                      <a:pt x="0" y="25"/>
                    </a:cubicBezTo>
                    <a:cubicBezTo>
                      <a:pt x="0" y="39"/>
                      <a:pt x="12"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4" name="Freeform 24"/>
              <p:cNvSpPr>
                <a:spLocks/>
              </p:cNvSpPr>
              <p:nvPr/>
            </p:nvSpPr>
            <p:spPr bwMode="auto">
              <a:xfrm>
                <a:off x="797307" y="675828"/>
                <a:ext cx="74427" cy="24809"/>
              </a:xfrm>
              <a:custGeom>
                <a:avLst/>
                <a:gdLst>
                  <a:gd name="T0" fmla="*/ 61939 w 149"/>
                  <a:gd name="T1" fmla="*/ 0 h 50"/>
                  <a:gd name="T2" fmla="*/ 12488 w 149"/>
                  <a:gd name="T3" fmla="*/ 0 h 50"/>
                  <a:gd name="T4" fmla="*/ 0 w 149"/>
                  <a:gd name="T5" fmla="*/ 12405 h 50"/>
                  <a:gd name="T6" fmla="*/ 12488 w 149"/>
                  <a:gd name="T7" fmla="*/ 24809 h 50"/>
                  <a:gd name="T8" fmla="*/ 61939 w 149"/>
                  <a:gd name="T9" fmla="*/ 24809 h 50"/>
                  <a:gd name="T10" fmla="*/ 74427 w 149"/>
                  <a:gd name="T11" fmla="*/ 12405 h 50"/>
                  <a:gd name="T12" fmla="*/ 61939 w 149"/>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 h="50">
                    <a:moveTo>
                      <a:pt x="124" y="0"/>
                    </a:moveTo>
                    <a:cubicBezTo>
                      <a:pt x="25" y="0"/>
                      <a:pt x="25" y="0"/>
                      <a:pt x="25" y="0"/>
                    </a:cubicBezTo>
                    <a:cubicBezTo>
                      <a:pt x="11" y="0"/>
                      <a:pt x="0" y="11"/>
                      <a:pt x="0" y="25"/>
                    </a:cubicBezTo>
                    <a:cubicBezTo>
                      <a:pt x="0" y="39"/>
                      <a:pt x="11" y="50"/>
                      <a:pt x="25" y="50"/>
                    </a:cubicBezTo>
                    <a:cubicBezTo>
                      <a:pt x="124" y="50"/>
                      <a:pt x="124" y="50"/>
                      <a:pt x="124" y="50"/>
                    </a:cubicBezTo>
                    <a:cubicBezTo>
                      <a:pt x="138" y="50"/>
                      <a:pt x="149" y="39"/>
                      <a:pt x="149" y="25"/>
                    </a:cubicBezTo>
                    <a:cubicBezTo>
                      <a:pt x="149" y="11"/>
                      <a:pt x="138" y="0"/>
                      <a:pt x="124"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5" name="Freeform 25"/>
              <p:cNvSpPr>
                <a:spLocks/>
              </p:cNvSpPr>
              <p:nvPr/>
            </p:nvSpPr>
            <p:spPr bwMode="auto">
              <a:xfrm>
                <a:off x="895687" y="675828"/>
                <a:ext cx="50473" cy="24809"/>
              </a:xfrm>
              <a:custGeom>
                <a:avLst/>
                <a:gdLst>
                  <a:gd name="T0" fmla="*/ 37980 w 101"/>
                  <a:gd name="T1" fmla="*/ 0 h 50"/>
                  <a:gd name="T2" fmla="*/ 12493 w 101"/>
                  <a:gd name="T3" fmla="*/ 0 h 50"/>
                  <a:gd name="T4" fmla="*/ 0 w 101"/>
                  <a:gd name="T5" fmla="*/ 12405 h 50"/>
                  <a:gd name="T6" fmla="*/ 12493 w 101"/>
                  <a:gd name="T7" fmla="*/ 24809 h 50"/>
                  <a:gd name="T8" fmla="*/ 37980 w 101"/>
                  <a:gd name="T9" fmla="*/ 24809 h 50"/>
                  <a:gd name="T10" fmla="*/ 50473 w 101"/>
                  <a:gd name="T11" fmla="*/ 12405 h 50"/>
                  <a:gd name="T12" fmla="*/ 37980 w 101"/>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76" y="0"/>
                    </a:moveTo>
                    <a:cubicBezTo>
                      <a:pt x="25" y="0"/>
                      <a:pt x="25" y="0"/>
                      <a:pt x="25" y="0"/>
                    </a:cubicBezTo>
                    <a:cubicBezTo>
                      <a:pt x="12" y="0"/>
                      <a:pt x="0" y="11"/>
                      <a:pt x="0" y="25"/>
                    </a:cubicBezTo>
                    <a:cubicBezTo>
                      <a:pt x="0" y="39"/>
                      <a:pt x="12" y="50"/>
                      <a:pt x="25" y="50"/>
                    </a:cubicBezTo>
                    <a:cubicBezTo>
                      <a:pt x="76" y="50"/>
                      <a:pt x="76" y="50"/>
                      <a:pt x="76" y="50"/>
                    </a:cubicBezTo>
                    <a:cubicBezTo>
                      <a:pt x="90" y="50"/>
                      <a:pt x="101" y="39"/>
                      <a:pt x="101" y="25"/>
                    </a:cubicBezTo>
                    <a:cubicBezTo>
                      <a:pt x="101" y="11"/>
                      <a:pt x="90" y="0"/>
                      <a:pt x="76"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6" name="Freeform 26"/>
              <p:cNvSpPr>
                <a:spLocks/>
              </p:cNvSpPr>
              <p:nvPr/>
            </p:nvSpPr>
            <p:spPr bwMode="auto">
              <a:xfrm>
                <a:off x="158263" y="633054"/>
                <a:ext cx="50473" cy="24809"/>
              </a:xfrm>
              <a:custGeom>
                <a:avLst/>
                <a:gdLst>
                  <a:gd name="T0" fmla="*/ 50473 w 101"/>
                  <a:gd name="T1" fmla="*/ 12405 h 50"/>
                  <a:gd name="T2" fmla="*/ 37980 w 101"/>
                  <a:gd name="T3" fmla="*/ 0 h 50"/>
                  <a:gd name="T4" fmla="*/ 12993 w 101"/>
                  <a:gd name="T5" fmla="*/ 0 h 50"/>
                  <a:gd name="T6" fmla="*/ 0 w 101"/>
                  <a:gd name="T7" fmla="*/ 12405 h 50"/>
                  <a:gd name="T8" fmla="*/ 12993 w 101"/>
                  <a:gd name="T9" fmla="*/ 24809 h 50"/>
                  <a:gd name="T10" fmla="*/ 37980 w 101"/>
                  <a:gd name="T11" fmla="*/ 24809 h 50"/>
                  <a:gd name="T12" fmla="*/ 50473 w 101"/>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101" y="25"/>
                    </a:moveTo>
                    <a:cubicBezTo>
                      <a:pt x="101" y="11"/>
                      <a:pt x="90" y="0"/>
                      <a:pt x="76" y="0"/>
                    </a:cubicBezTo>
                    <a:cubicBezTo>
                      <a:pt x="26" y="0"/>
                      <a:pt x="26" y="0"/>
                      <a:pt x="26" y="0"/>
                    </a:cubicBezTo>
                    <a:cubicBezTo>
                      <a:pt x="12" y="0"/>
                      <a:pt x="0" y="11"/>
                      <a:pt x="0" y="25"/>
                    </a:cubicBezTo>
                    <a:cubicBezTo>
                      <a:pt x="0" y="39"/>
                      <a:pt x="12" y="50"/>
                      <a:pt x="26" y="50"/>
                    </a:cubicBezTo>
                    <a:cubicBezTo>
                      <a:pt x="76" y="50"/>
                      <a:pt x="76" y="50"/>
                      <a:pt x="76" y="50"/>
                    </a:cubicBezTo>
                    <a:cubicBezTo>
                      <a:pt x="90" y="50"/>
                      <a:pt x="101" y="39"/>
                      <a:pt x="101"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7" name="Freeform 27"/>
              <p:cNvSpPr>
                <a:spLocks/>
              </p:cNvSpPr>
              <p:nvPr/>
            </p:nvSpPr>
            <p:spPr bwMode="auto">
              <a:xfrm>
                <a:off x="340481" y="633054"/>
                <a:ext cx="78704" cy="24809"/>
              </a:xfrm>
              <a:custGeom>
                <a:avLst/>
                <a:gdLst>
                  <a:gd name="T0" fmla="*/ 13117 w 156"/>
                  <a:gd name="T1" fmla="*/ 24809 h 50"/>
                  <a:gd name="T2" fmla="*/ 66091 w 156"/>
                  <a:gd name="T3" fmla="*/ 24809 h 50"/>
                  <a:gd name="T4" fmla="*/ 78704 w 156"/>
                  <a:gd name="T5" fmla="*/ 12405 h 50"/>
                  <a:gd name="T6" fmla="*/ 66091 w 156"/>
                  <a:gd name="T7" fmla="*/ 0 h 50"/>
                  <a:gd name="T8" fmla="*/ 13117 w 156"/>
                  <a:gd name="T9" fmla="*/ 0 h 50"/>
                  <a:gd name="T10" fmla="*/ 0 w 156"/>
                  <a:gd name="T11" fmla="*/ 12405 h 50"/>
                  <a:gd name="T12" fmla="*/ 13117 w 156"/>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50">
                    <a:moveTo>
                      <a:pt x="26" y="50"/>
                    </a:moveTo>
                    <a:cubicBezTo>
                      <a:pt x="131" y="50"/>
                      <a:pt x="131" y="50"/>
                      <a:pt x="131" y="50"/>
                    </a:cubicBezTo>
                    <a:cubicBezTo>
                      <a:pt x="145" y="50"/>
                      <a:pt x="156" y="39"/>
                      <a:pt x="156" y="25"/>
                    </a:cubicBezTo>
                    <a:cubicBezTo>
                      <a:pt x="156" y="11"/>
                      <a:pt x="145" y="0"/>
                      <a:pt x="131" y="0"/>
                    </a:cubicBezTo>
                    <a:cubicBezTo>
                      <a:pt x="26" y="0"/>
                      <a:pt x="26" y="0"/>
                      <a:pt x="26" y="0"/>
                    </a:cubicBezTo>
                    <a:cubicBezTo>
                      <a:pt x="12" y="0"/>
                      <a:pt x="0" y="11"/>
                      <a:pt x="0" y="25"/>
                    </a:cubicBezTo>
                    <a:cubicBezTo>
                      <a:pt x="0" y="39"/>
                      <a:pt x="12" y="50"/>
                      <a:pt x="26"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8" name="Freeform 28"/>
              <p:cNvSpPr>
                <a:spLocks/>
              </p:cNvSpPr>
              <p:nvPr/>
            </p:nvSpPr>
            <p:spPr bwMode="auto">
              <a:xfrm>
                <a:off x="550929" y="633054"/>
                <a:ext cx="77849" cy="24809"/>
              </a:xfrm>
              <a:custGeom>
                <a:avLst/>
                <a:gdLst>
                  <a:gd name="T0" fmla="*/ 12556 w 155"/>
                  <a:gd name="T1" fmla="*/ 24809 h 50"/>
                  <a:gd name="T2" fmla="*/ 65293 w 155"/>
                  <a:gd name="T3" fmla="*/ 24809 h 50"/>
                  <a:gd name="T4" fmla="*/ 77849 w 155"/>
                  <a:gd name="T5" fmla="*/ 12405 h 50"/>
                  <a:gd name="T6" fmla="*/ 65293 w 155"/>
                  <a:gd name="T7" fmla="*/ 0 h 50"/>
                  <a:gd name="T8" fmla="*/ 12556 w 155"/>
                  <a:gd name="T9" fmla="*/ 0 h 50"/>
                  <a:gd name="T10" fmla="*/ 0 w 155"/>
                  <a:gd name="T11" fmla="*/ 12405 h 50"/>
                  <a:gd name="T12" fmla="*/ 12556 w 155"/>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2" y="0"/>
                      <a:pt x="0" y="11"/>
                      <a:pt x="0" y="25"/>
                    </a:cubicBezTo>
                    <a:cubicBezTo>
                      <a:pt x="0" y="39"/>
                      <a:pt x="12" y="50"/>
                      <a:pt x="25"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9" name="Freeform 29"/>
              <p:cNvSpPr>
                <a:spLocks/>
              </p:cNvSpPr>
              <p:nvPr/>
            </p:nvSpPr>
            <p:spPr bwMode="auto">
              <a:xfrm>
                <a:off x="656153" y="633054"/>
                <a:ext cx="77849" cy="24809"/>
              </a:xfrm>
              <a:custGeom>
                <a:avLst/>
                <a:gdLst>
                  <a:gd name="T0" fmla="*/ 12556 w 155"/>
                  <a:gd name="T1" fmla="*/ 24809 h 50"/>
                  <a:gd name="T2" fmla="*/ 65293 w 155"/>
                  <a:gd name="T3" fmla="*/ 24809 h 50"/>
                  <a:gd name="T4" fmla="*/ 77849 w 155"/>
                  <a:gd name="T5" fmla="*/ 12405 h 50"/>
                  <a:gd name="T6" fmla="*/ 65293 w 155"/>
                  <a:gd name="T7" fmla="*/ 0 h 50"/>
                  <a:gd name="T8" fmla="*/ 12556 w 155"/>
                  <a:gd name="T9" fmla="*/ 0 h 50"/>
                  <a:gd name="T10" fmla="*/ 0 w 155"/>
                  <a:gd name="T11" fmla="*/ 12405 h 50"/>
                  <a:gd name="T12" fmla="*/ 12556 w 155"/>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25" y="50"/>
                    </a:moveTo>
                    <a:cubicBezTo>
                      <a:pt x="130" y="50"/>
                      <a:pt x="130" y="50"/>
                      <a:pt x="130" y="50"/>
                    </a:cubicBezTo>
                    <a:cubicBezTo>
                      <a:pt x="144" y="50"/>
                      <a:pt x="155" y="39"/>
                      <a:pt x="155" y="25"/>
                    </a:cubicBezTo>
                    <a:cubicBezTo>
                      <a:pt x="155" y="11"/>
                      <a:pt x="144" y="0"/>
                      <a:pt x="130" y="0"/>
                    </a:cubicBezTo>
                    <a:cubicBezTo>
                      <a:pt x="25" y="0"/>
                      <a:pt x="25" y="0"/>
                      <a:pt x="25" y="0"/>
                    </a:cubicBezTo>
                    <a:cubicBezTo>
                      <a:pt x="11" y="0"/>
                      <a:pt x="0" y="11"/>
                      <a:pt x="0" y="25"/>
                    </a:cubicBezTo>
                    <a:cubicBezTo>
                      <a:pt x="0" y="39"/>
                      <a:pt x="11" y="50"/>
                      <a:pt x="25"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0" name="Freeform 30"/>
              <p:cNvSpPr>
                <a:spLocks/>
              </p:cNvSpPr>
              <p:nvPr/>
            </p:nvSpPr>
            <p:spPr bwMode="auto">
              <a:xfrm>
                <a:off x="445705" y="633054"/>
                <a:ext cx="78704" cy="24809"/>
              </a:xfrm>
              <a:custGeom>
                <a:avLst/>
                <a:gdLst>
                  <a:gd name="T0" fmla="*/ 13117 w 156"/>
                  <a:gd name="T1" fmla="*/ 24809 h 50"/>
                  <a:gd name="T2" fmla="*/ 66091 w 156"/>
                  <a:gd name="T3" fmla="*/ 24809 h 50"/>
                  <a:gd name="T4" fmla="*/ 78704 w 156"/>
                  <a:gd name="T5" fmla="*/ 12405 h 50"/>
                  <a:gd name="T6" fmla="*/ 66091 w 156"/>
                  <a:gd name="T7" fmla="*/ 0 h 50"/>
                  <a:gd name="T8" fmla="*/ 13117 w 156"/>
                  <a:gd name="T9" fmla="*/ 0 h 50"/>
                  <a:gd name="T10" fmla="*/ 0 w 156"/>
                  <a:gd name="T11" fmla="*/ 12405 h 50"/>
                  <a:gd name="T12" fmla="*/ 13117 w 156"/>
                  <a:gd name="T13" fmla="*/ 24809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50">
                    <a:moveTo>
                      <a:pt x="26" y="50"/>
                    </a:moveTo>
                    <a:cubicBezTo>
                      <a:pt x="131" y="50"/>
                      <a:pt x="131" y="50"/>
                      <a:pt x="131" y="50"/>
                    </a:cubicBezTo>
                    <a:cubicBezTo>
                      <a:pt x="144" y="50"/>
                      <a:pt x="156" y="39"/>
                      <a:pt x="156" y="25"/>
                    </a:cubicBezTo>
                    <a:cubicBezTo>
                      <a:pt x="156" y="11"/>
                      <a:pt x="144" y="0"/>
                      <a:pt x="131" y="0"/>
                    </a:cubicBezTo>
                    <a:cubicBezTo>
                      <a:pt x="26" y="0"/>
                      <a:pt x="26" y="0"/>
                      <a:pt x="26" y="0"/>
                    </a:cubicBezTo>
                    <a:cubicBezTo>
                      <a:pt x="12" y="0"/>
                      <a:pt x="0" y="11"/>
                      <a:pt x="0" y="25"/>
                    </a:cubicBezTo>
                    <a:cubicBezTo>
                      <a:pt x="0" y="39"/>
                      <a:pt x="12" y="50"/>
                      <a:pt x="26" y="5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1" name="Freeform 31"/>
              <p:cNvSpPr>
                <a:spLocks/>
              </p:cNvSpPr>
              <p:nvPr/>
            </p:nvSpPr>
            <p:spPr bwMode="auto">
              <a:xfrm>
                <a:off x="236112" y="633054"/>
                <a:ext cx="77849" cy="24809"/>
              </a:xfrm>
              <a:custGeom>
                <a:avLst/>
                <a:gdLst>
                  <a:gd name="T0" fmla="*/ 77849 w 155"/>
                  <a:gd name="T1" fmla="*/ 12405 h 50"/>
                  <a:gd name="T2" fmla="*/ 65293 w 155"/>
                  <a:gd name="T3" fmla="*/ 0 h 50"/>
                  <a:gd name="T4" fmla="*/ 12556 w 155"/>
                  <a:gd name="T5" fmla="*/ 0 h 50"/>
                  <a:gd name="T6" fmla="*/ 0 w 155"/>
                  <a:gd name="T7" fmla="*/ 12405 h 50"/>
                  <a:gd name="T8" fmla="*/ 12556 w 155"/>
                  <a:gd name="T9" fmla="*/ 24809 h 50"/>
                  <a:gd name="T10" fmla="*/ 65293 w 155"/>
                  <a:gd name="T11" fmla="*/ 24809 h 50"/>
                  <a:gd name="T12" fmla="*/ 77849 w 155"/>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2" name="Freeform 32"/>
              <p:cNvSpPr>
                <a:spLocks/>
              </p:cNvSpPr>
              <p:nvPr/>
            </p:nvSpPr>
            <p:spPr bwMode="auto">
              <a:xfrm>
                <a:off x="761376" y="633054"/>
                <a:ext cx="77849" cy="24809"/>
              </a:xfrm>
              <a:custGeom>
                <a:avLst/>
                <a:gdLst>
                  <a:gd name="T0" fmla="*/ 77849 w 155"/>
                  <a:gd name="T1" fmla="*/ 12405 h 50"/>
                  <a:gd name="T2" fmla="*/ 65293 w 155"/>
                  <a:gd name="T3" fmla="*/ 0 h 50"/>
                  <a:gd name="T4" fmla="*/ 12556 w 155"/>
                  <a:gd name="T5" fmla="*/ 0 h 50"/>
                  <a:gd name="T6" fmla="*/ 0 w 155"/>
                  <a:gd name="T7" fmla="*/ 12405 h 50"/>
                  <a:gd name="T8" fmla="*/ 12556 w 155"/>
                  <a:gd name="T9" fmla="*/ 24809 h 50"/>
                  <a:gd name="T10" fmla="*/ 65293 w 155"/>
                  <a:gd name="T11" fmla="*/ 24809 h 50"/>
                  <a:gd name="T12" fmla="*/ 77849 w 155"/>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50">
                    <a:moveTo>
                      <a:pt x="155" y="25"/>
                    </a:moveTo>
                    <a:cubicBezTo>
                      <a:pt x="155" y="11"/>
                      <a:pt x="144" y="0"/>
                      <a:pt x="130" y="0"/>
                    </a:cubicBezTo>
                    <a:cubicBezTo>
                      <a:pt x="25" y="0"/>
                      <a:pt x="25" y="0"/>
                      <a:pt x="25" y="0"/>
                    </a:cubicBezTo>
                    <a:cubicBezTo>
                      <a:pt x="11" y="0"/>
                      <a:pt x="0" y="11"/>
                      <a:pt x="0" y="25"/>
                    </a:cubicBezTo>
                    <a:cubicBezTo>
                      <a:pt x="0" y="39"/>
                      <a:pt x="11" y="50"/>
                      <a:pt x="25" y="50"/>
                    </a:cubicBezTo>
                    <a:cubicBezTo>
                      <a:pt x="130" y="50"/>
                      <a:pt x="130" y="50"/>
                      <a:pt x="130" y="50"/>
                    </a:cubicBezTo>
                    <a:cubicBezTo>
                      <a:pt x="144" y="50"/>
                      <a:pt x="155" y="39"/>
                      <a:pt x="155"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3" name="Freeform 33"/>
              <p:cNvSpPr>
                <a:spLocks/>
              </p:cNvSpPr>
              <p:nvPr/>
            </p:nvSpPr>
            <p:spPr bwMode="auto">
              <a:xfrm>
                <a:off x="866600" y="633054"/>
                <a:ext cx="51329" cy="24809"/>
              </a:xfrm>
              <a:custGeom>
                <a:avLst/>
                <a:gdLst>
                  <a:gd name="T0" fmla="*/ 51329 w 101"/>
                  <a:gd name="T1" fmla="*/ 12405 h 50"/>
                  <a:gd name="T2" fmla="*/ 38116 w 101"/>
                  <a:gd name="T3" fmla="*/ 0 h 50"/>
                  <a:gd name="T4" fmla="*/ 12705 w 101"/>
                  <a:gd name="T5" fmla="*/ 0 h 50"/>
                  <a:gd name="T6" fmla="*/ 0 w 101"/>
                  <a:gd name="T7" fmla="*/ 12405 h 50"/>
                  <a:gd name="T8" fmla="*/ 12705 w 101"/>
                  <a:gd name="T9" fmla="*/ 24809 h 50"/>
                  <a:gd name="T10" fmla="*/ 38116 w 101"/>
                  <a:gd name="T11" fmla="*/ 24809 h 50"/>
                  <a:gd name="T12" fmla="*/ 51329 w 101"/>
                  <a:gd name="T13" fmla="*/ 12405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1" h="50">
                    <a:moveTo>
                      <a:pt x="101" y="25"/>
                    </a:moveTo>
                    <a:cubicBezTo>
                      <a:pt x="101" y="11"/>
                      <a:pt x="89" y="0"/>
                      <a:pt x="75" y="0"/>
                    </a:cubicBezTo>
                    <a:cubicBezTo>
                      <a:pt x="25" y="0"/>
                      <a:pt x="25" y="0"/>
                      <a:pt x="25" y="0"/>
                    </a:cubicBezTo>
                    <a:cubicBezTo>
                      <a:pt x="11" y="0"/>
                      <a:pt x="0" y="11"/>
                      <a:pt x="0" y="25"/>
                    </a:cubicBezTo>
                    <a:cubicBezTo>
                      <a:pt x="0" y="39"/>
                      <a:pt x="11" y="50"/>
                      <a:pt x="25" y="50"/>
                    </a:cubicBezTo>
                    <a:cubicBezTo>
                      <a:pt x="75" y="50"/>
                      <a:pt x="75" y="50"/>
                      <a:pt x="75" y="50"/>
                    </a:cubicBezTo>
                    <a:cubicBezTo>
                      <a:pt x="89" y="50"/>
                      <a:pt x="101" y="39"/>
                      <a:pt x="101" y="25"/>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4" name="Freeform 34"/>
              <p:cNvSpPr>
                <a:spLocks/>
              </p:cNvSpPr>
              <p:nvPr/>
            </p:nvSpPr>
            <p:spPr bwMode="auto">
              <a:xfrm>
                <a:off x="0" y="793029"/>
                <a:ext cx="1074482" cy="25664"/>
              </a:xfrm>
              <a:custGeom>
                <a:avLst/>
                <a:gdLst>
                  <a:gd name="T0" fmla="*/ 1061959 w 2145"/>
                  <a:gd name="T1" fmla="*/ 0 h 50"/>
                  <a:gd name="T2" fmla="*/ 13024 w 2145"/>
                  <a:gd name="T3" fmla="*/ 0 h 50"/>
                  <a:gd name="T4" fmla="*/ 0 w 2145"/>
                  <a:gd name="T5" fmla="*/ 12832 h 50"/>
                  <a:gd name="T6" fmla="*/ 13024 w 2145"/>
                  <a:gd name="T7" fmla="*/ 25664 h 50"/>
                  <a:gd name="T8" fmla="*/ 1061959 w 2145"/>
                  <a:gd name="T9" fmla="*/ 25664 h 50"/>
                  <a:gd name="T10" fmla="*/ 1074482 w 2145"/>
                  <a:gd name="T11" fmla="*/ 12832 h 50"/>
                  <a:gd name="T12" fmla="*/ 1061959 w 2145"/>
                  <a:gd name="T13" fmla="*/ 0 h 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5" h="50">
                    <a:moveTo>
                      <a:pt x="2120" y="0"/>
                    </a:moveTo>
                    <a:cubicBezTo>
                      <a:pt x="26" y="0"/>
                      <a:pt x="26" y="0"/>
                      <a:pt x="26" y="0"/>
                    </a:cubicBezTo>
                    <a:cubicBezTo>
                      <a:pt x="12" y="0"/>
                      <a:pt x="0" y="11"/>
                      <a:pt x="0" y="25"/>
                    </a:cubicBezTo>
                    <a:cubicBezTo>
                      <a:pt x="0" y="39"/>
                      <a:pt x="12" y="50"/>
                      <a:pt x="26" y="50"/>
                    </a:cubicBezTo>
                    <a:cubicBezTo>
                      <a:pt x="2120" y="50"/>
                      <a:pt x="2120" y="50"/>
                      <a:pt x="2120" y="50"/>
                    </a:cubicBezTo>
                    <a:cubicBezTo>
                      <a:pt x="2134" y="50"/>
                      <a:pt x="2145" y="39"/>
                      <a:pt x="2145" y="25"/>
                    </a:cubicBezTo>
                    <a:cubicBezTo>
                      <a:pt x="2145" y="11"/>
                      <a:pt x="2134" y="0"/>
                      <a:pt x="2120"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57" name="组合 75"/>
          <p:cNvGrpSpPr>
            <a:grpSpLocks/>
          </p:cNvGrpSpPr>
          <p:nvPr/>
        </p:nvGrpSpPr>
        <p:grpSpPr bwMode="auto">
          <a:xfrm>
            <a:off x="4557713" y="1196975"/>
            <a:ext cx="1174750" cy="1176338"/>
            <a:chOff x="0" y="0"/>
            <a:chExt cx="1175657" cy="1175657"/>
          </a:xfrm>
        </p:grpSpPr>
        <p:sp>
          <p:nvSpPr>
            <p:cNvPr id="7202" name="圆角矩形 4"/>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7203" name="Freeform 35"/>
            <p:cNvSpPr>
              <a:spLocks noEditPoints="1"/>
            </p:cNvSpPr>
            <p:nvPr/>
          </p:nvSpPr>
          <p:spPr bwMode="auto">
            <a:xfrm>
              <a:off x="144678" y="291534"/>
              <a:ext cx="881836" cy="592588"/>
            </a:xfrm>
            <a:custGeom>
              <a:avLst/>
              <a:gdLst>
                <a:gd name="T0" fmla="*/ 763186 w 2029"/>
                <a:gd name="T1" fmla="*/ 0 h 1364"/>
                <a:gd name="T2" fmla="*/ 118650 w 2029"/>
                <a:gd name="T3" fmla="*/ 0 h 1364"/>
                <a:gd name="T4" fmla="*/ 0 w 2029"/>
                <a:gd name="T5" fmla="*/ 118170 h 1364"/>
                <a:gd name="T6" fmla="*/ 0 w 2029"/>
                <a:gd name="T7" fmla="*/ 474418 h 1364"/>
                <a:gd name="T8" fmla="*/ 118650 w 2029"/>
                <a:gd name="T9" fmla="*/ 592588 h 1364"/>
                <a:gd name="T10" fmla="*/ 763186 w 2029"/>
                <a:gd name="T11" fmla="*/ 592588 h 1364"/>
                <a:gd name="T12" fmla="*/ 881836 w 2029"/>
                <a:gd name="T13" fmla="*/ 474418 h 1364"/>
                <a:gd name="T14" fmla="*/ 881836 w 2029"/>
                <a:gd name="T15" fmla="*/ 118170 h 1364"/>
                <a:gd name="T16" fmla="*/ 763186 w 2029"/>
                <a:gd name="T17" fmla="*/ 0 h 1364"/>
                <a:gd name="T18" fmla="*/ 591947 w 2029"/>
                <a:gd name="T19" fmla="*/ 306286 h 1364"/>
                <a:gd name="T20" fmla="*/ 825336 w 2029"/>
                <a:gd name="T21" fmla="*/ 83849 h 1364"/>
                <a:gd name="T22" fmla="*/ 834463 w 2029"/>
                <a:gd name="T23" fmla="*/ 118170 h 1364"/>
                <a:gd name="T24" fmla="*/ 834463 w 2029"/>
                <a:gd name="T25" fmla="*/ 474418 h 1364"/>
                <a:gd name="T26" fmla="*/ 821859 w 2029"/>
                <a:gd name="T27" fmla="*/ 514387 h 1364"/>
                <a:gd name="T28" fmla="*/ 591947 w 2029"/>
                <a:gd name="T29" fmla="*/ 306286 h 1364"/>
                <a:gd name="T30" fmla="*/ 763186 w 2029"/>
                <a:gd name="T31" fmla="*/ 47355 h 1364"/>
                <a:gd name="T32" fmla="*/ 789697 w 2029"/>
                <a:gd name="T33" fmla="*/ 52568 h 1364"/>
                <a:gd name="T34" fmla="*/ 441135 w 2029"/>
                <a:gd name="T35" fmla="*/ 384487 h 1364"/>
                <a:gd name="T36" fmla="*/ 92139 w 2029"/>
                <a:gd name="T37" fmla="*/ 52568 h 1364"/>
                <a:gd name="T38" fmla="*/ 118650 w 2029"/>
                <a:gd name="T39" fmla="*/ 47355 h 1364"/>
                <a:gd name="T40" fmla="*/ 763186 w 2029"/>
                <a:gd name="T41" fmla="*/ 47355 h 1364"/>
                <a:gd name="T42" fmla="*/ 59977 w 2029"/>
                <a:gd name="T43" fmla="*/ 514387 h 1364"/>
                <a:gd name="T44" fmla="*/ 47373 w 2029"/>
                <a:gd name="T45" fmla="*/ 474418 h 1364"/>
                <a:gd name="T46" fmla="*/ 47373 w 2029"/>
                <a:gd name="T47" fmla="*/ 118170 h 1364"/>
                <a:gd name="T48" fmla="*/ 56935 w 2029"/>
                <a:gd name="T49" fmla="*/ 83849 h 1364"/>
                <a:gd name="T50" fmla="*/ 290324 w 2029"/>
                <a:gd name="T51" fmla="*/ 306286 h 1364"/>
                <a:gd name="T52" fmla="*/ 59977 w 2029"/>
                <a:gd name="T53" fmla="*/ 514387 h 1364"/>
                <a:gd name="T54" fmla="*/ 118650 w 2029"/>
                <a:gd name="T55" fmla="*/ 545233 h 1364"/>
                <a:gd name="T56" fmla="*/ 99527 w 2029"/>
                <a:gd name="T57" fmla="*/ 542626 h 1364"/>
                <a:gd name="T58" fmla="*/ 324658 w 2029"/>
                <a:gd name="T59" fmla="*/ 339304 h 1364"/>
                <a:gd name="T60" fmla="*/ 424620 w 2029"/>
                <a:gd name="T61" fmla="*/ 434449 h 1364"/>
                <a:gd name="T62" fmla="*/ 441135 w 2029"/>
                <a:gd name="T63" fmla="*/ 440965 h 1364"/>
                <a:gd name="T64" fmla="*/ 457216 w 2029"/>
                <a:gd name="T65" fmla="*/ 434449 h 1364"/>
                <a:gd name="T66" fmla="*/ 557178 w 2029"/>
                <a:gd name="T67" fmla="*/ 339304 h 1364"/>
                <a:gd name="T68" fmla="*/ 782309 w 2029"/>
                <a:gd name="T69" fmla="*/ 542626 h 1364"/>
                <a:gd name="T70" fmla="*/ 763186 w 2029"/>
                <a:gd name="T71" fmla="*/ 545233 h 1364"/>
                <a:gd name="T72" fmla="*/ 118650 w 2029"/>
                <a:gd name="T73" fmla="*/ 545233 h 13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29" h="1364">
                  <a:moveTo>
                    <a:pt x="1756" y="0"/>
                  </a:moveTo>
                  <a:cubicBezTo>
                    <a:pt x="273" y="0"/>
                    <a:pt x="273" y="0"/>
                    <a:pt x="273" y="0"/>
                  </a:cubicBezTo>
                  <a:cubicBezTo>
                    <a:pt x="123" y="0"/>
                    <a:pt x="0" y="122"/>
                    <a:pt x="0" y="272"/>
                  </a:cubicBezTo>
                  <a:cubicBezTo>
                    <a:pt x="0" y="1092"/>
                    <a:pt x="0" y="1092"/>
                    <a:pt x="0" y="1092"/>
                  </a:cubicBezTo>
                  <a:cubicBezTo>
                    <a:pt x="0" y="1242"/>
                    <a:pt x="123" y="1364"/>
                    <a:pt x="273" y="1364"/>
                  </a:cubicBezTo>
                  <a:cubicBezTo>
                    <a:pt x="1756" y="1364"/>
                    <a:pt x="1756" y="1364"/>
                    <a:pt x="1756" y="1364"/>
                  </a:cubicBezTo>
                  <a:cubicBezTo>
                    <a:pt x="1907" y="1364"/>
                    <a:pt x="2029" y="1242"/>
                    <a:pt x="2029" y="1092"/>
                  </a:cubicBezTo>
                  <a:cubicBezTo>
                    <a:pt x="2029" y="272"/>
                    <a:pt x="2029" y="272"/>
                    <a:pt x="2029" y="272"/>
                  </a:cubicBezTo>
                  <a:cubicBezTo>
                    <a:pt x="2029" y="122"/>
                    <a:pt x="1907" y="0"/>
                    <a:pt x="1756" y="0"/>
                  </a:cubicBezTo>
                  <a:close/>
                  <a:moveTo>
                    <a:pt x="1362" y="705"/>
                  </a:moveTo>
                  <a:cubicBezTo>
                    <a:pt x="1899" y="193"/>
                    <a:pt x="1899" y="193"/>
                    <a:pt x="1899" y="193"/>
                  </a:cubicBezTo>
                  <a:cubicBezTo>
                    <a:pt x="1912" y="217"/>
                    <a:pt x="1920" y="244"/>
                    <a:pt x="1920" y="272"/>
                  </a:cubicBezTo>
                  <a:cubicBezTo>
                    <a:pt x="1920" y="1092"/>
                    <a:pt x="1920" y="1092"/>
                    <a:pt x="1920" y="1092"/>
                  </a:cubicBezTo>
                  <a:cubicBezTo>
                    <a:pt x="1920" y="1126"/>
                    <a:pt x="1909" y="1158"/>
                    <a:pt x="1891" y="1184"/>
                  </a:cubicBezTo>
                  <a:lnTo>
                    <a:pt x="1362" y="705"/>
                  </a:lnTo>
                  <a:close/>
                  <a:moveTo>
                    <a:pt x="1756" y="109"/>
                  </a:moveTo>
                  <a:cubicBezTo>
                    <a:pt x="1778" y="109"/>
                    <a:pt x="1798" y="113"/>
                    <a:pt x="1817" y="121"/>
                  </a:cubicBezTo>
                  <a:cubicBezTo>
                    <a:pt x="1015" y="885"/>
                    <a:pt x="1015" y="885"/>
                    <a:pt x="1015" y="885"/>
                  </a:cubicBezTo>
                  <a:cubicBezTo>
                    <a:pt x="212" y="121"/>
                    <a:pt x="212" y="121"/>
                    <a:pt x="212" y="121"/>
                  </a:cubicBezTo>
                  <a:cubicBezTo>
                    <a:pt x="231" y="113"/>
                    <a:pt x="251" y="109"/>
                    <a:pt x="273" y="109"/>
                  </a:cubicBezTo>
                  <a:lnTo>
                    <a:pt x="1756" y="109"/>
                  </a:lnTo>
                  <a:close/>
                  <a:moveTo>
                    <a:pt x="138" y="1184"/>
                  </a:moveTo>
                  <a:cubicBezTo>
                    <a:pt x="120" y="1158"/>
                    <a:pt x="109" y="1126"/>
                    <a:pt x="109" y="1092"/>
                  </a:cubicBezTo>
                  <a:cubicBezTo>
                    <a:pt x="109" y="272"/>
                    <a:pt x="109" y="272"/>
                    <a:pt x="109" y="272"/>
                  </a:cubicBezTo>
                  <a:cubicBezTo>
                    <a:pt x="109" y="244"/>
                    <a:pt x="117" y="217"/>
                    <a:pt x="131" y="193"/>
                  </a:cubicBezTo>
                  <a:cubicBezTo>
                    <a:pt x="668" y="705"/>
                    <a:pt x="668" y="705"/>
                    <a:pt x="668" y="705"/>
                  </a:cubicBezTo>
                  <a:lnTo>
                    <a:pt x="138" y="1184"/>
                  </a:lnTo>
                  <a:close/>
                  <a:moveTo>
                    <a:pt x="273" y="1255"/>
                  </a:moveTo>
                  <a:cubicBezTo>
                    <a:pt x="258" y="1255"/>
                    <a:pt x="243" y="1252"/>
                    <a:pt x="229" y="1249"/>
                  </a:cubicBezTo>
                  <a:cubicBezTo>
                    <a:pt x="747" y="781"/>
                    <a:pt x="747" y="781"/>
                    <a:pt x="747" y="781"/>
                  </a:cubicBezTo>
                  <a:cubicBezTo>
                    <a:pt x="977" y="1000"/>
                    <a:pt x="977" y="1000"/>
                    <a:pt x="977" y="1000"/>
                  </a:cubicBezTo>
                  <a:cubicBezTo>
                    <a:pt x="988" y="1010"/>
                    <a:pt x="1001" y="1015"/>
                    <a:pt x="1015" y="1015"/>
                  </a:cubicBezTo>
                  <a:cubicBezTo>
                    <a:pt x="1028" y="1015"/>
                    <a:pt x="1042" y="1010"/>
                    <a:pt x="1052" y="1000"/>
                  </a:cubicBezTo>
                  <a:cubicBezTo>
                    <a:pt x="1282" y="781"/>
                    <a:pt x="1282" y="781"/>
                    <a:pt x="1282" y="781"/>
                  </a:cubicBezTo>
                  <a:cubicBezTo>
                    <a:pt x="1800" y="1249"/>
                    <a:pt x="1800" y="1249"/>
                    <a:pt x="1800" y="1249"/>
                  </a:cubicBezTo>
                  <a:cubicBezTo>
                    <a:pt x="1786" y="1252"/>
                    <a:pt x="1772" y="1255"/>
                    <a:pt x="1756" y="1255"/>
                  </a:cubicBezTo>
                  <a:lnTo>
                    <a:pt x="273" y="1255"/>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260" name="组合 76"/>
          <p:cNvGrpSpPr>
            <a:grpSpLocks/>
          </p:cNvGrpSpPr>
          <p:nvPr/>
        </p:nvGrpSpPr>
        <p:grpSpPr bwMode="auto">
          <a:xfrm>
            <a:off x="4557713" y="2568575"/>
            <a:ext cx="1174750" cy="1176338"/>
            <a:chOff x="0" y="0"/>
            <a:chExt cx="1175657" cy="1175657"/>
          </a:xfrm>
        </p:grpSpPr>
        <p:sp>
          <p:nvSpPr>
            <p:cNvPr id="7198" name="圆角矩形 13"/>
            <p:cNvSpPr>
              <a:spLocks noChangeArrowheads="1"/>
            </p:cNvSpPr>
            <p:nvPr/>
          </p:nvSpPr>
          <p:spPr bwMode="auto">
            <a:xfrm>
              <a:off x="0" y="0"/>
              <a:ext cx="1175657" cy="1175657"/>
            </a:xfrm>
            <a:prstGeom prst="roundRect">
              <a:avLst>
                <a:gd name="adj" fmla="val 12069"/>
              </a:avLst>
            </a:prstGeom>
            <a:noFill/>
            <a:ln w="15875">
              <a:solidFill>
                <a:schemeClr val="bg1">
                  <a:alpha val="5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nvGrpSpPr>
            <p:cNvPr id="7199" name="组合 52"/>
            <p:cNvGrpSpPr>
              <a:grpSpLocks/>
            </p:cNvGrpSpPr>
            <p:nvPr/>
          </p:nvGrpSpPr>
          <p:grpSpPr bwMode="auto">
            <a:xfrm>
              <a:off x="215797" y="198674"/>
              <a:ext cx="751305" cy="777263"/>
              <a:chOff x="0" y="0"/>
              <a:chExt cx="866601" cy="896543"/>
            </a:xfrm>
          </p:grpSpPr>
          <p:sp>
            <p:nvSpPr>
              <p:cNvPr id="7200" name="Freeform 36"/>
              <p:cNvSpPr>
                <a:spLocks noEditPoints="1"/>
              </p:cNvSpPr>
              <p:nvPr/>
            </p:nvSpPr>
            <p:spPr bwMode="auto">
              <a:xfrm>
                <a:off x="0" y="0"/>
                <a:ext cx="866601" cy="896543"/>
              </a:xfrm>
              <a:custGeom>
                <a:avLst/>
                <a:gdLst>
                  <a:gd name="T0" fmla="*/ 859087 w 1730"/>
                  <a:gd name="T1" fmla="*/ 123281 h 1789"/>
                  <a:gd name="T2" fmla="*/ 743373 w 1730"/>
                  <a:gd name="T3" fmla="*/ 7517 h 1789"/>
                  <a:gd name="T4" fmla="*/ 725841 w 1730"/>
                  <a:gd name="T5" fmla="*/ 0 h 1789"/>
                  <a:gd name="T6" fmla="*/ 633170 w 1730"/>
                  <a:gd name="T7" fmla="*/ 0 h 1789"/>
                  <a:gd name="T8" fmla="*/ 608123 w 1730"/>
                  <a:gd name="T9" fmla="*/ 25558 h 1789"/>
                  <a:gd name="T10" fmla="*/ 608123 w 1730"/>
                  <a:gd name="T11" fmla="*/ 232029 h 1789"/>
                  <a:gd name="T12" fmla="*/ 305064 w 1730"/>
                  <a:gd name="T13" fmla="*/ 232029 h 1789"/>
                  <a:gd name="T14" fmla="*/ 305064 w 1730"/>
                  <a:gd name="T15" fmla="*/ 25558 h 1789"/>
                  <a:gd name="T16" fmla="*/ 280017 w 1730"/>
                  <a:gd name="T17" fmla="*/ 0 h 1789"/>
                  <a:gd name="T18" fmla="*/ 25046 w 1730"/>
                  <a:gd name="T19" fmla="*/ 0 h 1789"/>
                  <a:gd name="T20" fmla="*/ 0 w 1730"/>
                  <a:gd name="T21" fmla="*/ 25558 h 1789"/>
                  <a:gd name="T22" fmla="*/ 0 w 1730"/>
                  <a:gd name="T23" fmla="*/ 870985 h 1789"/>
                  <a:gd name="T24" fmla="*/ 25046 w 1730"/>
                  <a:gd name="T25" fmla="*/ 896543 h 1789"/>
                  <a:gd name="T26" fmla="*/ 841054 w 1730"/>
                  <a:gd name="T27" fmla="*/ 896543 h 1789"/>
                  <a:gd name="T28" fmla="*/ 866601 w 1730"/>
                  <a:gd name="T29" fmla="*/ 870985 h 1789"/>
                  <a:gd name="T30" fmla="*/ 866601 w 1730"/>
                  <a:gd name="T31" fmla="*/ 140821 h 1789"/>
                  <a:gd name="T32" fmla="*/ 859087 w 1730"/>
                  <a:gd name="T33" fmla="*/ 123281 h 1789"/>
                  <a:gd name="T34" fmla="*/ 671741 w 1730"/>
                  <a:gd name="T35" fmla="*/ 733672 h 1789"/>
                  <a:gd name="T36" fmla="*/ 743874 w 1730"/>
                  <a:gd name="T37" fmla="*/ 733672 h 1789"/>
                  <a:gd name="T38" fmla="*/ 743874 w 1730"/>
                  <a:gd name="T39" fmla="*/ 775768 h 1789"/>
                  <a:gd name="T40" fmla="*/ 671741 w 1730"/>
                  <a:gd name="T41" fmla="*/ 775768 h 1789"/>
                  <a:gd name="T42" fmla="*/ 671741 w 1730"/>
                  <a:gd name="T43" fmla="*/ 733672 h 1789"/>
                  <a:gd name="T44" fmla="*/ 646695 w 1730"/>
                  <a:gd name="T45" fmla="*/ 720642 h 1789"/>
                  <a:gd name="T46" fmla="*/ 646695 w 1730"/>
                  <a:gd name="T47" fmla="*/ 788296 h 1789"/>
                  <a:gd name="T48" fmla="*/ 646695 w 1730"/>
                  <a:gd name="T49" fmla="*/ 845928 h 1789"/>
                  <a:gd name="T50" fmla="*/ 190352 w 1730"/>
                  <a:gd name="T51" fmla="*/ 845928 h 1789"/>
                  <a:gd name="T52" fmla="*/ 190352 w 1730"/>
                  <a:gd name="T53" fmla="*/ 551256 h 1789"/>
                  <a:gd name="T54" fmla="*/ 646695 w 1730"/>
                  <a:gd name="T55" fmla="*/ 551256 h 1789"/>
                  <a:gd name="T56" fmla="*/ 646695 w 1730"/>
                  <a:gd name="T57" fmla="*/ 720642 h 1789"/>
                  <a:gd name="T58" fmla="*/ 816008 w 1730"/>
                  <a:gd name="T59" fmla="*/ 845928 h 1789"/>
                  <a:gd name="T60" fmla="*/ 671741 w 1730"/>
                  <a:gd name="T61" fmla="*/ 845928 h 1789"/>
                  <a:gd name="T62" fmla="*/ 671741 w 1730"/>
                  <a:gd name="T63" fmla="*/ 801326 h 1789"/>
                  <a:gd name="T64" fmla="*/ 756397 w 1730"/>
                  <a:gd name="T65" fmla="*/ 801326 h 1789"/>
                  <a:gd name="T66" fmla="*/ 768921 w 1730"/>
                  <a:gd name="T67" fmla="*/ 788296 h 1789"/>
                  <a:gd name="T68" fmla="*/ 768921 w 1730"/>
                  <a:gd name="T69" fmla="*/ 720642 h 1789"/>
                  <a:gd name="T70" fmla="*/ 756397 w 1730"/>
                  <a:gd name="T71" fmla="*/ 708114 h 1789"/>
                  <a:gd name="T72" fmla="*/ 671741 w 1730"/>
                  <a:gd name="T73" fmla="*/ 708114 h 1789"/>
                  <a:gd name="T74" fmla="*/ 671741 w 1730"/>
                  <a:gd name="T75" fmla="*/ 538728 h 1789"/>
                  <a:gd name="T76" fmla="*/ 659218 w 1730"/>
                  <a:gd name="T77" fmla="*/ 526199 h 1789"/>
                  <a:gd name="T78" fmla="*/ 177829 w 1730"/>
                  <a:gd name="T79" fmla="*/ 526199 h 1789"/>
                  <a:gd name="T80" fmla="*/ 165305 w 1730"/>
                  <a:gd name="T81" fmla="*/ 538728 h 1789"/>
                  <a:gd name="T82" fmla="*/ 165305 w 1730"/>
                  <a:gd name="T83" fmla="*/ 845928 h 1789"/>
                  <a:gd name="T84" fmla="*/ 50593 w 1730"/>
                  <a:gd name="T85" fmla="*/ 845928 h 1789"/>
                  <a:gd name="T86" fmla="*/ 50593 w 1730"/>
                  <a:gd name="T87" fmla="*/ 50615 h 1789"/>
                  <a:gd name="T88" fmla="*/ 254470 w 1730"/>
                  <a:gd name="T89" fmla="*/ 50615 h 1789"/>
                  <a:gd name="T90" fmla="*/ 254470 w 1730"/>
                  <a:gd name="T91" fmla="*/ 257086 h 1789"/>
                  <a:gd name="T92" fmla="*/ 280017 w 1730"/>
                  <a:gd name="T93" fmla="*/ 282644 h 1789"/>
                  <a:gd name="T94" fmla="*/ 633170 w 1730"/>
                  <a:gd name="T95" fmla="*/ 282644 h 1789"/>
                  <a:gd name="T96" fmla="*/ 658216 w 1730"/>
                  <a:gd name="T97" fmla="*/ 257086 h 1789"/>
                  <a:gd name="T98" fmla="*/ 658216 w 1730"/>
                  <a:gd name="T99" fmla="*/ 50615 h 1789"/>
                  <a:gd name="T100" fmla="*/ 715322 w 1730"/>
                  <a:gd name="T101" fmla="*/ 50615 h 1789"/>
                  <a:gd name="T102" fmla="*/ 816008 w 1730"/>
                  <a:gd name="T103" fmla="*/ 151345 h 1789"/>
                  <a:gd name="T104" fmla="*/ 816008 w 1730"/>
                  <a:gd name="T105" fmla="*/ 845928 h 17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730" h="1789">
                    <a:moveTo>
                      <a:pt x="1715" y="246"/>
                    </a:moveTo>
                    <a:cubicBezTo>
                      <a:pt x="1484" y="15"/>
                      <a:pt x="1484" y="15"/>
                      <a:pt x="1484" y="15"/>
                    </a:cubicBezTo>
                    <a:cubicBezTo>
                      <a:pt x="1475" y="6"/>
                      <a:pt x="1462" y="0"/>
                      <a:pt x="1449" y="0"/>
                    </a:cubicBezTo>
                    <a:cubicBezTo>
                      <a:pt x="1264" y="0"/>
                      <a:pt x="1264" y="0"/>
                      <a:pt x="1264" y="0"/>
                    </a:cubicBezTo>
                    <a:cubicBezTo>
                      <a:pt x="1236" y="0"/>
                      <a:pt x="1214" y="23"/>
                      <a:pt x="1214" y="51"/>
                    </a:cubicBezTo>
                    <a:cubicBezTo>
                      <a:pt x="1214" y="463"/>
                      <a:pt x="1214" y="463"/>
                      <a:pt x="1214" y="463"/>
                    </a:cubicBezTo>
                    <a:cubicBezTo>
                      <a:pt x="609" y="463"/>
                      <a:pt x="609" y="463"/>
                      <a:pt x="609" y="463"/>
                    </a:cubicBezTo>
                    <a:cubicBezTo>
                      <a:pt x="609" y="51"/>
                      <a:pt x="609" y="51"/>
                      <a:pt x="609" y="51"/>
                    </a:cubicBezTo>
                    <a:cubicBezTo>
                      <a:pt x="609" y="23"/>
                      <a:pt x="587" y="0"/>
                      <a:pt x="559" y="0"/>
                    </a:cubicBezTo>
                    <a:cubicBezTo>
                      <a:pt x="50" y="0"/>
                      <a:pt x="50" y="0"/>
                      <a:pt x="50" y="0"/>
                    </a:cubicBezTo>
                    <a:cubicBezTo>
                      <a:pt x="22" y="0"/>
                      <a:pt x="0" y="23"/>
                      <a:pt x="0" y="51"/>
                    </a:cubicBezTo>
                    <a:cubicBezTo>
                      <a:pt x="0" y="1738"/>
                      <a:pt x="0" y="1738"/>
                      <a:pt x="0" y="1738"/>
                    </a:cubicBezTo>
                    <a:cubicBezTo>
                      <a:pt x="0" y="1766"/>
                      <a:pt x="22" y="1789"/>
                      <a:pt x="50" y="1789"/>
                    </a:cubicBezTo>
                    <a:cubicBezTo>
                      <a:pt x="1679" y="1789"/>
                      <a:pt x="1679" y="1789"/>
                      <a:pt x="1679" y="1789"/>
                    </a:cubicBezTo>
                    <a:cubicBezTo>
                      <a:pt x="1707" y="1789"/>
                      <a:pt x="1730" y="1766"/>
                      <a:pt x="1730" y="1738"/>
                    </a:cubicBezTo>
                    <a:cubicBezTo>
                      <a:pt x="1730" y="281"/>
                      <a:pt x="1730" y="281"/>
                      <a:pt x="1730" y="281"/>
                    </a:cubicBezTo>
                    <a:cubicBezTo>
                      <a:pt x="1730" y="268"/>
                      <a:pt x="1725" y="255"/>
                      <a:pt x="1715" y="246"/>
                    </a:cubicBezTo>
                    <a:close/>
                    <a:moveTo>
                      <a:pt x="1341" y="1464"/>
                    </a:moveTo>
                    <a:cubicBezTo>
                      <a:pt x="1485" y="1464"/>
                      <a:pt x="1485" y="1464"/>
                      <a:pt x="1485" y="1464"/>
                    </a:cubicBezTo>
                    <a:cubicBezTo>
                      <a:pt x="1485" y="1548"/>
                      <a:pt x="1485" y="1548"/>
                      <a:pt x="1485" y="1548"/>
                    </a:cubicBezTo>
                    <a:cubicBezTo>
                      <a:pt x="1341" y="1548"/>
                      <a:pt x="1341" y="1548"/>
                      <a:pt x="1341" y="1548"/>
                    </a:cubicBezTo>
                    <a:lnTo>
                      <a:pt x="1341" y="1464"/>
                    </a:lnTo>
                    <a:close/>
                    <a:moveTo>
                      <a:pt x="1291" y="1438"/>
                    </a:moveTo>
                    <a:cubicBezTo>
                      <a:pt x="1291" y="1573"/>
                      <a:pt x="1291" y="1573"/>
                      <a:pt x="1291" y="1573"/>
                    </a:cubicBezTo>
                    <a:cubicBezTo>
                      <a:pt x="1291" y="1688"/>
                      <a:pt x="1291" y="1688"/>
                      <a:pt x="1291" y="1688"/>
                    </a:cubicBezTo>
                    <a:cubicBezTo>
                      <a:pt x="380" y="1688"/>
                      <a:pt x="380" y="1688"/>
                      <a:pt x="380" y="1688"/>
                    </a:cubicBezTo>
                    <a:cubicBezTo>
                      <a:pt x="380" y="1100"/>
                      <a:pt x="380" y="1100"/>
                      <a:pt x="380" y="1100"/>
                    </a:cubicBezTo>
                    <a:cubicBezTo>
                      <a:pt x="1291" y="1100"/>
                      <a:pt x="1291" y="1100"/>
                      <a:pt x="1291" y="1100"/>
                    </a:cubicBezTo>
                    <a:lnTo>
                      <a:pt x="1291" y="1438"/>
                    </a:lnTo>
                    <a:close/>
                    <a:moveTo>
                      <a:pt x="1629" y="1688"/>
                    </a:moveTo>
                    <a:cubicBezTo>
                      <a:pt x="1341" y="1688"/>
                      <a:pt x="1341" y="1688"/>
                      <a:pt x="1341" y="1688"/>
                    </a:cubicBezTo>
                    <a:cubicBezTo>
                      <a:pt x="1341" y="1599"/>
                      <a:pt x="1341" y="1599"/>
                      <a:pt x="1341" y="1599"/>
                    </a:cubicBezTo>
                    <a:cubicBezTo>
                      <a:pt x="1510" y="1599"/>
                      <a:pt x="1510" y="1599"/>
                      <a:pt x="1510" y="1599"/>
                    </a:cubicBezTo>
                    <a:cubicBezTo>
                      <a:pt x="1524" y="1599"/>
                      <a:pt x="1535" y="1587"/>
                      <a:pt x="1535" y="1573"/>
                    </a:cubicBezTo>
                    <a:cubicBezTo>
                      <a:pt x="1535" y="1438"/>
                      <a:pt x="1535" y="1438"/>
                      <a:pt x="1535" y="1438"/>
                    </a:cubicBezTo>
                    <a:cubicBezTo>
                      <a:pt x="1535" y="1424"/>
                      <a:pt x="1524" y="1413"/>
                      <a:pt x="1510" y="1413"/>
                    </a:cubicBezTo>
                    <a:cubicBezTo>
                      <a:pt x="1341" y="1413"/>
                      <a:pt x="1341" y="1413"/>
                      <a:pt x="1341" y="1413"/>
                    </a:cubicBezTo>
                    <a:cubicBezTo>
                      <a:pt x="1341" y="1075"/>
                      <a:pt x="1341" y="1075"/>
                      <a:pt x="1341" y="1075"/>
                    </a:cubicBezTo>
                    <a:cubicBezTo>
                      <a:pt x="1341" y="1061"/>
                      <a:pt x="1330" y="1050"/>
                      <a:pt x="1316" y="1050"/>
                    </a:cubicBezTo>
                    <a:cubicBezTo>
                      <a:pt x="355" y="1050"/>
                      <a:pt x="355" y="1050"/>
                      <a:pt x="355" y="1050"/>
                    </a:cubicBezTo>
                    <a:cubicBezTo>
                      <a:pt x="341" y="1050"/>
                      <a:pt x="330" y="1061"/>
                      <a:pt x="330" y="1075"/>
                    </a:cubicBezTo>
                    <a:cubicBezTo>
                      <a:pt x="330" y="1688"/>
                      <a:pt x="330" y="1688"/>
                      <a:pt x="330" y="1688"/>
                    </a:cubicBezTo>
                    <a:cubicBezTo>
                      <a:pt x="101" y="1688"/>
                      <a:pt x="101" y="1688"/>
                      <a:pt x="101" y="1688"/>
                    </a:cubicBezTo>
                    <a:cubicBezTo>
                      <a:pt x="101" y="101"/>
                      <a:pt x="101" y="101"/>
                      <a:pt x="101" y="101"/>
                    </a:cubicBezTo>
                    <a:cubicBezTo>
                      <a:pt x="508" y="101"/>
                      <a:pt x="508" y="101"/>
                      <a:pt x="508" y="101"/>
                    </a:cubicBezTo>
                    <a:cubicBezTo>
                      <a:pt x="508" y="513"/>
                      <a:pt x="508" y="513"/>
                      <a:pt x="508" y="513"/>
                    </a:cubicBezTo>
                    <a:cubicBezTo>
                      <a:pt x="508" y="541"/>
                      <a:pt x="531" y="564"/>
                      <a:pt x="559" y="564"/>
                    </a:cubicBezTo>
                    <a:cubicBezTo>
                      <a:pt x="1264" y="564"/>
                      <a:pt x="1264" y="564"/>
                      <a:pt x="1264" y="564"/>
                    </a:cubicBezTo>
                    <a:cubicBezTo>
                      <a:pt x="1292" y="564"/>
                      <a:pt x="1314" y="541"/>
                      <a:pt x="1314" y="513"/>
                    </a:cubicBezTo>
                    <a:cubicBezTo>
                      <a:pt x="1314" y="101"/>
                      <a:pt x="1314" y="101"/>
                      <a:pt x="1314" y="101"/>
                    </a:cubicBezTo>
                    <a:cubicBezTo>
                      <a:pt x="1428" y="101"/>
                      <a:pt x="1428" y="101"/>
                      <a:pt x="1428" y="101"/>
                    </a:cubicBezTo>
                    <a:cubicBezTo>
                      <a:pt x="1629" y="302"/>
                      <a:pt x="1629" y="302"/>
                      <a:pt x="1629" y="302"/>
                    </a:cubicBezTo>
                    <a:lnTo>
                      <a:pt x="1629" y="1688"/>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1" name="Freeform 37"/>
              <p:cNvSpPr>
                <a:spLocks noEditPoints="1"/>
              </p:cNvSpPr>
              <p:nvPr/>
            </p:nvSpPr>
            <p:spPr bwMode="auto">
              <a:xfrm>
                <a:off x="491046" y="38497"/>
                <a:ext cx="84692" cy="164252"/>
              </a:xfrm>
              <a:custGeom>
                <a:avLst/>
                <a:gdLst>
                  <a:gd name="T0" fmla="*/ 13030 w 169"/>
                  <a:gd name="T1" fmla="*/ 164252 h 328"/>
                  <a:gd name="T2" fmla="*/ 72164 w 169"/>
                  <a:gd name="T3" fmla="*/ 164252 h 328"/>
                  <a:gd name="T4" fmla="*/ 84692 w 169"/>
                  <a:gd name="T5" fmla="*/ 151733 h 328"/>
                  <a:gd name="T6" fmla="*/ 84692 w 169"/>
                  <a:gd name="T7" fmla="*/ 13020 h 328"/>
                  <a:gd name="T8" fmla="*/ 72164 w 169"/>
                  <a:gd name="T9" fmla="*/ 0 h 328"/>
                  <a:gd name="T10" fmla="*/ 13030 w 169"/>
                  <a:gd name="T11" fmla="*/ 0 h 328"/>
                  <a:gd name="T12" fmla="*/ 0 w 169"/>
                  <a:gd name="T13" fmla="*/ 13020 h 328"/>
                  <a:gd name="T14" fmla="*/ 0 w 169"/>
                  <a:gd name="T15" fmla="*/ 151733 h 328"/>
                  <a:gd name="T16" fmla="*/ 13030 w 169"/>
                  <a:gd name="T17" fmla="*/ 164252 h 328"/>
                  <a:gd name="T18" fmla="*/ 25558 w 169"/>
                  <a:gd name="T19" fmla="*/ 25539 h 328"/>
                  <a:gd name="T20" fmla="*/ 59635 w 169"/>
                  <a:gd name="T21" fmla="*/ 25539 h 328"/>
                  <a:gd name="T22" fmla="*/ 59635 w 169"/>
                  <a:gd name="T23" fmla="*/ 139214 h 328"/>
                  <a:gd name="T24" fmla="*/ 25558 w 169"/>
                  <a:gd name="T25" fmla="*/ 139214 h 328"/>
                  <a:gd name="T26" fmla="*/ 25558 w 169"/>
                  <a:gd name="T27" fmla="*/ 25539 h 3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9" h="328">
                    <a:moveTo>
                      <a:pt x="26" y="328"/>
                    </a:moveTo>
                    <a:cubicBezTo>
                      <a:pt x="144" y="328"/>
                      <a:pt x="144" y="328"/>
                      <a:pt x="144" y="328"/>
                    </a:cubicBezTo>
                    <a:cubicBezTo>
                      <a:pt x="158" y="328"/>
                      <a:pt x="169" y="317"/>
                      <a:pt x="169" y="303"/>
                    </a:cubicBezTo>
                    <a:cubicBezTo>
                      <a:pt x="169" y="26"/>
                      <a:pt x="169" y="26"/>
                      <a:pt x="169" y="26"/>
                    </a:cubicBezTo>
                    <a:cubicBezTo>
                      <a:pt x="169" y="11"/>
                      <a:pt x="158" y="0"/>
                      <a:pt x="144" y="0"/>
                    </a:cubicBezTo>
                    <a:cubicBezTo>
                      <a:pt x="26" y="0"/>
                      <a:pt x="26" y="0"/>
                      <a:pt x="26" y="0"/>
                    </a:cubicBezTo>
                    <a:cubicBezTo>
                      <a:pt x="12" y="0"/>
                      <a:pt x="0" y="11"/>
                      <a:pt x="0" y="26"/>
                    </a:cubicBezTo>
                    <a:cubicBezTo>
                      <a:pt x="0" y="303"/>
                      <a:pt x="0" y="303"/>
                      <a:pt x="0" y="303"/>
                    </a:cubicBezTo>
                    <a:cubicBezTo>
                      <a:pt x="0" y="317"/>
                      <a:pt x="12" y="328"/>
                      <a:pt x="26" y="328"/>
                    </a:cubicBezTo>
                    <a:close/>
                    <a:moveTo>
                      <a:pt x="51" y="51"/>
                    </a:moveTo>
                    <a:cubicBezTo>
                      <a:pt x="119" y="51"/>
                      <a:pt x="119" y="51"/>
                      <a:pt x="119" y="51"/>
                    </a:cubicBezTo>
                    <a:cubicBezTo>
                      <a:pt x="119" y="278"/>
                      <a:pt x="119" y="278"/>
                      <a:pt x="119" y="278"/>
                    </a:cubicBezTo>
                    <a:cubicBezTo>
                      <a:pt x="51" y="278"/>
                      <a:pt x="51" y="278"/>
                      <a:pt x="51" y="278"/>
                    </a:cubicBezTo>
                    <a:lnTo>
                      <a:pt x="51" y="51"/>
                    </a:ln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9265" name="组合 79"/>
          <p:cNvGrpSpPr>
            <a:grpSpLocks/>
          </p:cNvGrpSpPr>
          <p:nvPr/>
        </p:nvGrpSpPr>
        <p:grpSpPr bwMode="auto">
          <a:xfrm>
            <a:off x="5948363" y="1308100"/>
            <a:ext cx="3289300" cy="338138"/>
            <a:chOff x="0" y="0"/>
            <a:chExt cx="3288675" cy="338554"/>
          </a:xfrm>
        </p:grpSpPr>
        <p:sp>
          <p:nvSpPr>
            <p:cNvPr id="7196" name="任意多边形 55"/>
            <p:cNvSpPr>
              <a:spLocks/>
            </p:cNvSpPr>
            <p:nvPr/>
          </p:nvSpPr>
          <p:spPr bwMode="auto">
            <a:xfrm>
              <a:off x="0" y="17484"/>
              <a:ext cx="320614" cy="321070"/>
            </a:xfrm>
            <a:custGeom>
              <a:avLst/>
              <a:gdLst>
                <a:gd name="T0" fmla="*/ 122138 w 406684"/>
                <a:gd name="T1" fmla="*/ 100571 h 406684"/>
                <a:gd name="T2" fmla="*/ 122138 w 406684"/>
                <a:gd name="T3" fmla="*/ 228408 h 406684"/>
                <a:gd name="T4" fmla="*/ 232187 w 406684"/>
                <a:gd name="T5" fmla="*/ 164490 h 406684"/>
                <a:gd name="T6" fmla="*/ 122138 w 406684"/>
                <a:gd name="T7" fmla="*/ 100571 h 406684"/>
                <a:gd name="T8" fmla="*/ 160307 w 406684"/>
                <a:gd name="T9" fmla="*/ 0 h 406684"/>
                <a:gd name="T10" fmla="*/ 320614 w 406684"/>
                <a:gd name="T11" fmla="*/ 160535 h 406684"/>
                <a:gd name="T12" fmla="*/ 160307 w 406684"/>
                <a:gd name="T13" fmla="*/ 321070 h 406684"/>
                <a:gd name="T14" fmla="*/ 0 w 406684"/>
                <a:gd name="T15" fmla="*/ 16053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97" name="文本框 5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454" y="-15767"/>
              <a:ext cx="2955998" cy="43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68" name="矩形 57"/>
          <p:cNvSpPr>
            <a:spLocks noChangeArrowheads="1"/>
          </p:cNvSpPr>
          <p:nvPr/>
        </p:nvSpPr>
        <p:spPr bwMode="auto">
          <a:xfrm>
            <a:off x="6311900" y="16462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69" name="组合 80"/>
          <p:cNvGrpSpPr>
            <a:grpSpLocks/>
          </p:cNvGrpSpPr>
          <p:nvPr/>
        </p:nvGrpSpPr>
        <p:grpSpPr bwMode="auto">
          <a:xfrm>
            <a:off x="5948363" y="2674938"/>
            <a:ext cx="3289300" cy="338137"/>
            <a:chOff x="0" y="0"/>
            <a:chExt cx="3288675" cy="338554"/>
          </a:xfrm>
        </p:grpSpPr>
        <p:sp>
          <p:nvSpPr>
            <p:cNvPr id="7194" name="任意多边形 64"/>
            <p:cNvSpPr>
              <a:spLocks/>
            </p:cNvSpPr>
            <p:nvPr/>
          </p:nvSpPr>
          <p:spPr bwMode="auto">
            <a:xfrm>
              <a:off x="0" y="17484"/>
              <a:ext cx="320614" cy="321070"/>
            </a:xfrm>
            <a:custGeom>
              <a:avLst/>
              <a:gdLst>
                <a:gd name="T0" fmla="*/ 122138 w 406684"/>
                <a:gd name="T1" fmla="*/ 100571 h 406684"/>
                <a:gd name="T2" fmla="*/ 122138 w 406684"/>
                <a:gd name="T3" fmla="*/ 228408 h 406684"/>
                <a:gd name="T4" fmla="*/ 232187 w 406684"/>
                <a:gd name="T5" fmla="*/ 164490 h 406684"/>
                <a:gd name="T6" fmla="*/ 122138 w 406684"/>
                <a:gd name="T7" fmla="*/ 100571 h 406684"/>
                <a:gd name="T8" fmla="*/ 160307 w 406684"/>
                <a:gd name="T9" fmla="*/ 0 h 406684"/>
                <a:gd name="T10" fmla="*/ 320614 w 406684"/>
                <a:gd name="T11" fmla="*/ 160535 h 406684"/>
                <a:gd name="T12" fmla="*/ 160307 w 406684"/>
                <a:gd name="T13" fmla="*/ 321070 h 406684"/>
                <a:gd name="T14" fmla="*/ 0 w 406684"/>
                <a:gd name="T15" fmla="*/ 16053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95" name="文本框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454" y="-17103"/>
              <a:ext cx="2955998" cy="4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72" name="矩形 66"/>
          <p:cNvSpPr>
            <a:spLocks noChangeArrowheads="1"/>
          </p:cNvSpPr>
          <p:nvPr/>
        </p:nvSpPr>
        <p:spPr bwMode="auto">
          <a:xfrm>
            <a:off x="6311900" y="3013075"/>
            <a:ext cx="54721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3" name="组合 81"/>
          <p:cNvGrpSpPr>
            <a:grpSpLocks/>
          </p:cNvGrpSpPr>
          <p:nvPr/>
        </p:nvGrpSpPr>
        <p:grpSpPr bwMode="auto">
          <a:xfrm>
            <a:off x="5948363" y="4041775"/>
            <a:ext cx="3289300" cy="339725"/>
            <a:chOff x="0" y="0"/>
            <a:chExt cx="3288675" cy="338554"/>
          </a:xfrm>
        </p:grpSpPr>
        <p:sp>
          <p:nvSpPr>
            <p:cNvPr id="7192" name="任意多边形 68"/>
            <p:cNvSpPr>
              <a:spLocks/>
            </p:cNvSpPr>
            <p:nvPr/>
          </p:nvSpPr>
          <p:spPr bwMode="auto">
            <a:xfrm>
              <a:off x="0" y="18984"/>
              <a:ext cx="320614" cy="319570"/>
            </a:xfrm>
            <a:custGeom>
              <a:avLst/>
              <a:gdLst>
                <a:gd name="T0" fmla="*/ 122138 w 406684"/>
                <a:gd name="T1" fmla="*/ 100102 h 406684"/>
                <a:gd name="T2" fmla="*/ 122138 w 406684"/>
                <a:gd name="T3" fmla="*/ 227341 h 406684"/>
                <a:gd name="T4" fmla="*/ 232187 w 406684"/>
                <a:gd name="T5" fmla="*/ 163722 h 406684"/>
                <a:gd name="T6" fmla="*/ 122138 w 406684"/>
                <a:gd name="T7" fmla="*/ 100102 h 406684"/>
                <a:gd name="T8" fmla="*/ 160307 w 406684"/>
                <a:gd name="T9" fmla="*/ 0 h 406684"/>
                <a:gd name="T10" fmla="*/ 320614 w 406684"/>
                <a:gd name="T11" fmla="*/ 159785 h 406684"/>
                <a:gd name="T12" fmla="*/ 160307 w 406684"/>
                <a:gd name="T13" fmla="*/ 319570 h 406684"/>
                <a:gd name="T14" fmla="*/ 0 w 406684"/>
                <a:gd name="T15" fmla="*/ 15978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93" name="文本框 6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454" y="-18352"/>
              <a:ext cx="2955998" cy="431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76" name="矩形 70"/>
          <p:cNvSpPr>
            <a:spLocks noChangeArrowheads="1"/>
          </p:cNvSpPr>
          <p:nvPr/>
        </p:nvSpPr>
        <p:spPr bwMode="auto">
          <a:xfrm>
            <a:off x="6311900" y="4381500"/>
            <a:ext cx="5472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grpSp>
        <p:nvGrpSpPr>
          <p:cNvPr id="9277" name="组合 82"/>
          <p:cNvGrpSpPr>
            <a:grpSpLocks/>
          </p:cNvGrpSpPr>
          <p:nvPr/>
        </p:nvGrpSpPr>
        <p:grpSpPr bwMode="auto">
          <a:xfrm>
            <a:off x="5948363" y="5410200"/>
            <a:ext cx="3289300" cy="338138"/>
            <a:chOff x="0" y="0"/>
            <a:chExt cx="3288675" cy="338554"/>
          </a:xfrm>
        </p:grpSpPr>
        <p:sp>
          <p:nvSpPr>
            <p:cNvPr id="7190" name="任意多边形 72"/>
            <p:cNvSpPr>
              <a:spLocks/>
            </p:cNvSpPr>
            <p:nvPr/>
          </p:nvSpPr>
          <p:spPr bwMode="auto">
            <a:xfrm>
              <a:off x="0" y="17484"/>
              <a:ext cx="320614" cy="321070"/>
            </a:xfrm>
            <a:custGeom>
              <a:avLst/>
              <a:gdLst>
                <a:gd name="T0" fmla="*/ 122138 w 406684"/>
                <a:gd name="T1" fmla="*/ 100571 h 406684"/>
                <a:gd name="T2" fmla="*/ 122138 w 406684"/>
                <a:gd name="T3" fmla="*/ 228408 h 406684"/>
                <a:gd name="T4" fmla="*/ 232187 w 406684"/>
                <a:gd name="T5" fmla="*/ 164490 h 406684"/>
                <a:gd name="T6" fmla="*/ 122138 w 406684"/>
                <a:gd name="T7" fmla="*/ 100571 h 406684"/>
                <a:gd name="T8" fmla="*/ 160307 w 406684"/>
                <a:gd name="T9" fmla="*/ 0 h 406684"/>
                <a:gd name="T10" fmla="*/ 320614 w 406684"/>
                <a:gd name="T11" fmla="*/ 160535 h 406684"/>
                <a:gd name="T12" fmla="*/ 160307 w 406684"/>
                <a:gd name="T13" fmla="*/ 321070 h 406684"/>
                <a:gd name="T14" fmla="*/ 0 w 406684"/>
                <a:gd name="T15" fmla="*/ 160535 h 406684"/>
                <a:gd name="T16" fmla="*/ 1603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7191" name="文本框 7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454" y="-15259"/>
              <a:ext cx="2955998" cy="42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80" name="矩形 74"/>
          <p:cNvSpPr>
            <a:spLocks noChangeArrowheads="1"/>
          </p:cNvSpPr>
          <p:nvPr/>
        </p:nvSpPr>
        <p:spPr bwMode="auto">
          <a:xfrm>
            <a:off x="6311900" y="5748338"/>
            <a:ext cx="5472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200">
                <a:solidFill>
                  <a:schemeClr val="bg1"/>
                </a:solidFill>
                <a:latin typeface="Arial" pitchFamily="34" charset="0"/>
              </a:rPr>
              <a:t>Just for today I will exercise my soul in three ways. I will do somebody a good turn and not get found out: If anybody knows of it, it will not count. I will do at least two things I don‘t want to do—just for exercise. </a:t>
            </a:r>
            <a:endParaRPr lang="zh-CN" altLang="en-US" sz="1200">
              <a:solidFill>
                <a:schemeClr val="bg1"/>
              </a:solidFill>
              <a:latin typeface="Arial"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24"/>
                                        </p:tgtEl>
                                        <p:attrNameLst>
                                          <p:attrName>style.visibility</p:attrName>
                                        </p:attrNameLst>
                                      </p:cBhvr>
                                      <p:to>
                                        <p:strVal val="visible"/>
                                      </p:to>
                                    </p:set>
                                    <p:animScale>
                                      <p:cBhvr>
                                        <p:cTn id="7" dur="1000" decel="50000" fill="hold">
                                          <p:stCondLst>
                                            <p:cond delay="0"/>
                                          </p:stCondLst>
                                        </p:cTn>
                                        <p:tgtEl>
                                          <p:spTgt spid="92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24"/>
                                        </p:tgtEl>
                                        <p:attrNameLst>
                                          <p:attrName>ppt_x,ppt_y</p:attrName>
                                        </p:attrNameLst>
                                      </p:cBhvr>
                                      <p:rCtr x="0" y="0"/>
                                    </p:animMotion>
                                    <p:animEffect transition="in" filter="fade">
                                      <p:cBhvr>
                                        <p:cTn id="9" dur="1000"/>
                                        <p:tgtEl>
                                          <p:spTgt spid="92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9225"/>
                                        </p:tgtEl>
                                        <p:attrNameLst>
                                          <p:attrName>style.visibility</p:attrName>
                                        </p:attrNameLst>
                                      </p:cBhvr>
                                      <p:to>
                                        <p:strVal val="visible"/>
                                      </p:to>
                                    </p:set>
                                    <p:animEffect transition="in" filter="fade">
                                      <p:cBhvr>
                                        <p:cTn id="13" dur="500"/>
                                        <p:tgtEl>
                                          <p:spTgt spid="9225"/>
                                        </p:tgtEl>
                                      </p:cBhvr>
                                    </p:animEffect>
                                  </p:childTnLst>
                                </p:cTn>
                              </p:par>
                            </p:childTnLst>
                          </p:cTn>
                        </p:par>
                        <p:par>
                          <p:cTn id="14" fill="hold" nodeType="afterGroup">
                            <p:stCondLst>
                              <p:cond delay="1500"/>
                            </p:stCondLst>
                            <p:childTnLst>
                              <p:par>
                                <p:cTn id="15" presetID="23" presetClass="entr" presetSubtype="16" fill="hold" nodeType="after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p:cTn id="17" dur="500" fill="hold"/>
                                        <p:tgtEl>
                                          <p:spTgt spid="9257"/>
                                        </p:tgtEl>
                                        <p:attrNameLst>
                                          <p:attrName>ppt_w</p:attrName>
                                        </p:attrNameLst>
                                      </p:cBhvr>
                                      <p:tavLst>
                                        <p:tav tm="0">
                                          <p:val>
                                            <p:fltVal val="0"/>
                                          </p:val>
                                        </p:tav>
                                        <p:tav tm="100000">
                                          <p:val>
                                            <p:strVal val="#ppt_w"/>
                                          </p:val>
                                        </p:tav>
                                      </p:tavLst>
                                    </p:anim>
                                    <p:anim calcmode="lin" valueType="num">
                                      <p:cBhvr>
                                        <p:cTn id="18" dur="500" fill="hold"/>
                                        <p:tgtEl>
                                          <p:spTgt spid="925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2000"/>
                            </p:stCondLst>
                            <p:childTnLst>
                              <p:par>
                                <p:cTn id="20" presetID="22" presetClass="entr" presetSubtype="4" fill="hold" nodeType="afterEffect">
                                  <p:stCondLst>
                                    <p:cond delay="0"/>
                                  </p:stCondLst>
                                  <p:childTnLst>
                                    <p:set>
                                      <p:cBhvr>
                                        <p:cTn id="21" dur="1" fill="hold">
                                          <p:stCondLst>
                                            <p:cond delay="0"/>
                                          </p:stCondLst>
                                        </p:cTn>
                                        <p:tgtEl>
                                          <p:spTgt spid="9265"/>
                                        </p:tgtEl>
                                        <p:attrNameLst>
                                          <p:attrName>style.visibility</p:attrName>
                                        </p:attrNameLst>
                                      </p:cBhvr>
                                      <p:to>
                                        <p:strVal val="visible"/>
                                      </p:to>
                                    </p:set>
                                    <p:animEffect transition="in" filter="wipe(down)">
                                      <p:cBhvr>
                                        <p:cTn id="22" dur="500"/>
                                        <p:tgtEl>
                                          <p:spTgt spid="9265"/>
                                        </p:tgtEl>
                                      </p:cBhvr>
                                    </p:animEffect>
                                  </p:childTnLst>
                                </p:cTn>
                              </p:par>
                            </p:childTnLst>
                          </p:cTn>
                        </p:par>
                        <p:par>
                          <p:cTn id="23" fill="hold" nodeType="afterGroup">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9268"/>
                                        </p:tgtEl>
                                        <p:attrNameLst>
                                          <p:attrName>style.visibility</p:attrName>
                                        </p:attrNameLst>
                                      </p:cBhvr>
                                      <p:to>
                                        <p:strVal val="visible"/>
                                      </p:to>
                                    </p:set>
                                    <p:anim calcmode="lin" valueType="num">
                                      <p:cBhvr additive="base">
                                        <p:cTn id="26" dur="500"/>
                                        <p:tgtEl>
                                          <p:spTgt spid="9268"/>
                                        </p:tgtEl>
                                        <p:attrNameLst>
                                          <p:attrName>ppt_y</p:attrName>
                                        </p:attrNameLst>
                                      </p:cBhvr>
                                      <p:tavLst>
                                        <p:tav tm="0">
                                          <p:val>
                                            <p:strVal val="#ppt_y+#ppt_h*1.125000"/>
                                          </p:val>
                                        </p:tav>
                                        <p:tav tm="100000">
                                          <p:val>
                                            <p:strVal val="#ppt_y"/>
                                          </p:val>
                                        </p:tav>
                                      </p:tavLst>
                                    </p:anim>
                                    <p:animEffect transition="in" filter="wipe(up)">
                                      <p:cBhvr>
                                        <p:cTn id="27" dur="500"/>
                                        <p:tgtEl>
                                          <p:spTgt spid="9268"/>
                                        </p:tgtEl>
                                      </p:cBhvr>
                                    </p:animEffect>
                                  </p:childTnLst>
                                </p:cTn>
                              </p:par>
                            </p:childTnLst>
                          </p:cTn>
                        </p:par>
                        <p:par>
                          <p:cTn id="28" fill="hold" nodeType="afterGroup">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260"/>
                                        </p:tgtEl>
                                        <p:attrNameLst>
                                          <p:attrName>style.visibility</p:attrName>
                                        </p:attrNameLst>
                                      </p:cBhvr>
                                      <p:to>
                                        <p:strVal val="visible"/>
                                      </p:to>
                                    </p:set>
                                    <p:anim calcmode="lin" valueType="num">
                                      <p:cBhvr>
                                        <p:cTn id="31" dur="500" fill="hold"/>
                                        <p:tgtEl>
                                          <p:spTgt spid="9260"/>
                                        </p:tgtEl>
                                        <p:attrNameLst>
                                          <p:attrName>ppt_w</p:attrName>
                                        </p:attrNameLst>
                                      </p:cBhvr>
                                      <p:tavLst>
                                        <p:tav tm="0">
                                          <p:val>
                                            <p:fltVal val="0"/>
                                          </p:val>
                                        </p:tav>
                                        <p:tav tm="100000">
                                          <p:val>
                                            <p:strVal val="#ppt_w"/>
                                          </p:val>
                                        </p:tav>
                                      </p:tavLst>
                                    </p:anim>
                                    <p:anim calcmode="lin" valueType="num">
                                      <p:cBhvr>
                                        <p:cTn id="32" dur="500" fill="hold"/>
                                        <p:tgtEl>
                                          <p:spTgt spid="926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3500"/>
                            </p:stCondLst>
                            <p:childTnLst>
                              <p:par>
                                <p:cTn id="34" presetID="22" presetClass="entr" presetSubtype="4" fill="hold" nodeType="afterEffect">
                                  <p:stCondLst>
                                    <p:cond delay="0"/>
                                  </p:stCondLst>
                                  <p:childTnLst>
                                    <p:set>
                                      <p:cBhvr>
                                        <p:cTn id="35" dur="1" fill="hold">
                                          <p:stCondLst>
                                            <p:cond delay="0"/>
                                          </p:stCondLst>
                                        </p:cTn>
                                        <p:tgtEl>
                                          <p:spTgt spid="9269"/>
                                        </p:tgtEl>
                                        <p:attrNameLst>
                                          <p:attrName>style.visibility</p:attrName>
                                        </p:attrNameLst>
                                      </p:cBhvr>
                                      <p:to>
                                        <p:strVal val="visible"/>
                                      </p:to>
                                    </p:set>
                                    <p:animEffect transition="in" filter="wipe(down)">
                                      <p:cBhvr>
                                        <p:cTn id="36" dur="500"/>
                                        <p:tgtEl>
                                          <p:spTgt spid="9269"/>
                                        </p:tgtEl>
                                      </p:cBhvr>
                                    </p:animEffect>
                                  </p:childTnLst>
                                </p:cTn>
                              </p:par>
                            </p:childTnLst>
                          </p:cTn>
                        </p:par>
                        <p:par>
                          <p:cTn id="37" fill="hold" nodeType="afterGroup">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9272"/>
                                        </p:tgtEl>
                                        <p:attrNameLst>
                                          <p:attrName>style.visibility</p:attrName>
                                        </p:attrNameLst>
                                      </p:cBhvr>
                                      <p:to>
                                        <p:strVal val="visible"/>
                                      </p:to>
                                    </p:set>
                                    <p:anim calcmode="lin" valueType="num">
                                      <p:cBhvr additive="base">
                                        <p:cTn id="40" dur="500"/>
                                        <p:tgtEl>
                                          <p:spTgt spid="9272"/>
                                        </p:tgtEl>
                                        <p:attrNameLst>
                                          <p:attrName>ppt_y</p:attrName>
                                        </p:attrNameLst>
                                      </p:cBhvr>
                                      <p:tavLst>
                                        <p:tav tm="0">
                                          <p:val>
                                            <p:strVal val="#ppt_y+#ppt_h*1.125000"/>
                                          </p:val>
                                        </p:tav>
                                        <p:tav tm="100000">
                                          <p:val>
                                            <p:strVal val="#ppt_y"/>
                                          </p:val>
                                        </p:tav>
                                      </p:tavLst>
                                    </p:anim>
                                    <p:animEffect transition="in" filter="wipe(up)">
                                      <p:cBhvr>
                                        <p:cTn id="41" dur="500"/>
                                        <p:tgtEl>
                                          <p:spTgt spid="9272"/>
                                        </p:tgtEl>
                                      </p:cBhvr>
                                    </p:animEffect>
                                  </p:childTnLst>
                                </p:cTn>
                              </p:par>
                            </p:childTnLst>
                          </p:cTn>
                        </p:par>
                        <p:par>
                          <p:cTn id="42" fill="hold" nodeType="afterGroup">
                            <p:stCondLst>
                              <p:cond delay="4500"/>
                            </p:stCondLst>
                            <p:childTnLst>
                              <p:par>
                                <p:cTn id="43" presetID="23" presetClass="entr" presetSubtype="16" fill="hold" nodeType="afterEffect">
                                  <p:stCondLst>
                                    <p:cond delay="0"/>
                                  </p:stCondLst>
                                  <p:childTnLst>
                                    <p:set>
                                      <p:cBhvr>
                                        <p:cTn id="44" dur="1" fill="hold">
                                          <p:stCondLst>
                                            <p:cond delay="0"/>
                                          </p:stCondLst>
                                        </p:cTn>
                                        <p:tgtEl>
                                          <p:spTgt spid="9235"/>
                                        </p:tgtEl>
                                        <p:attrNameLst>
                                          <p:attrName>style.visibility</p:attrName>
                                        </p:attrNameLst>
                                      </p:cBhvr>
                                      <p:to>
                                        <p:strVal val="visible"/>
                                      </p:to>
                                    </p:set>
                                    <p:anim calcmode="lin" valueType="num">
                                      <p:cBhvr>
                                        <p:cTn id="45" dur="500" fill="hold"/>
                                        <p:tgtEl>
                                          <p:spTgt spid="9235"/>
                                        </p:tgtEl>
                                        <p:attrNameLst>
                                          <p:attrName>ppt_w</p:attrName>
                                        </p:attrNameLst>
                                      </p:cBhvr>
                                      <p:tavLst>
                                        <p:tav tm="0">
                                          <p:val>
                                            <p:fltVal val="0"/>
                                          </p:val>
                                        </p:tav>
                                        <p:tav tm="100000">
                                          <p:val>
                                            <p:strVal val="#ppt_w"/>
                                          </p:val>
                                        </p:tav>
                                      </p:tavLst>
                                    </p:anim>
                                    <p:anim calcmode="lin" valueType="num">
                                      <p:cBhvr>
                                        <p:cTn id="46" dur="500" fill="hold"/>
                                        <p:tgtEl>
                                          <p:spTgt spid="9235"/>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22" presetClass="entr" presetSubtype="4" fill="hold" nodeType="afterEffect">
                                  <p:stCondLst>
                                    <p:cond delay="0"/>
                                  </p:stCondLst>
                                  <p:childTnLst>
                                    <p:set>
                                      <p:cBhvr>
                                        <p:cTn id="49" dur="1" fill="hold">
                                          <p:stCondLst>
                                            <p:cond delay="0"/>
                                          </p:stCondLst>
                                        </p:cTn>
                                        <p:tgtEl>
                                          <p:spTgt spid="9273"/>
                                        </p:tgtEl>
                                        <p:attrNameLst>
                                          <p:attrName>style.visibility</p:attrName>
                                        </p:attrNameLst>
                                      </p:cBhvr>
                                      <p:to>
                                        <p:strVal val="visible"/>
                                      </p:to>
                                    </p:set>
                                    <p:animEffect transition="in" filter="wipe(down)">
                                      <p:cBhvr>
                                        <p:cTn id="50" dur="500"/>
                                        <p:tgtEl>
                                          <p:spTgt spid="9273"/>
                                        </p:tgtEl>
                                      </p:cBhvr>
                                    </p:animEffect>
                                  </p:childTnLst>
                                </p:cTn>
                              </p:par>
                            </p:childTnLst>
                          </p:cTn>
                        </p:par>
                        <p:par>
                          <p:cTn id="51" fill="hold" nodeType="afterGroup">
                            <p:stCondLst>
                              <p:cond delay="5500"/>
                            </p:stCondLst>
                            <p:childTnLst>
                              <p:par>
                                <p:cTn id="52" presetID="12" presetClass="entr" presetSubtype="4" fill="hold" grpId="0" nodeType="afterEffect">
                                  <p:stCondLst>
                                    <p:cond delay="0"/>
                                  </p:stCondLst>
                                  <p:childTnLst>
                                    <p:set>
                                      <p:cBhvr>
                                        <p:cTn id="53" dur="1" fill="hold">
                                          <p:stCondLst>
                                            <p:cond delay="0"/>
                                          </p:stCondLst>
                                        </p:cTn>
                                        <p:tgtEl>
                                          <p:spTgt spid="9276"/>
                                        </p:tgtEl>
                                        <p:attrNameLst>
                                          <p:attrName>style.visibility</p:attrName>
                                        </p:attrNameLst>
                                      </p:cBhvr>
                                      <p:to>
                                        <p:strVal val="visible"/>
                                      </p:to>
                                    </p:set>
                                    <p:anim calcmode="lin" valueType="num">
                                      <p:cBhvr additive="base">
                                        <p:cTn id="54" dur="500"/>
                                        <p:tgtEl>
                                          <p:spTgt spid="9276"/>
                                        </p:tgtEl>
                                        <p:attrNameLst>
                                          <p:attrName>ppt_y</p:attrName>
                                        </p:attrNameLst>
                                      </p:cBhvr>
                                      <p:tavLst>
                                        <p:tav tm="0">
                                          <p:val>
                                            <p:strVal val="#ppt_y+#ppt_h*1.125000"/>
                                          </p:val>
                                        </p:tav>
                                        <p:tav tm="100000">
                                          <p:val>
                                            <p:strVal val="#ppt_y"/>
                                          </p:val>
                                        </p:tav>
                                      </p:tavLst>
                                    </p:anim>
                                    <p:animEffect transition="in" filter="wipe(up)">
                                      <p:cBhvr>
                                        <p:cTn id="55" dur="500"/>
                                        <p:tgtEl>
                                          <p:spTgt spid="9276"/>
                                        </p:tgtEl>
                                      </p:cBhvr>
                                    </p:animEffect>
                                  </p:childTnLst>
                                </p:cTn>
                              </p:par>
                            </p:childTnLst>
                          </p:cTn>
                        </p:par>
                        <p:par>
                          <p:cTn id="56" fill="hold" nodeType="afterGroup">
                            <p:stCondLst>
                              <p:cond delay="6000"/>
                            </p:stCondLst>
                            <p:childTnLst>
                              <p:par>
                                <p:cTn id="57" presetID="23" presetClass="entr" presetSubtype="16" fill="hold" nodeType="afterEffect">
                                  <p:stCondLst>
                                    <p:cond delay="0"/>
                                  </p:stCondLst>
                                  <p:childTnLst>
                                    <p:set>
                                      <p:cBhvr>
                                        <p:cTn id="58" dur="1" fill="hold">
                                          <p:stCondLst>
                                            <p:cond delay="0"/>
                                          </p:stCondLst>
                                        </p:cTn>
                                        <p:tgtEl>
                                          <p:spTgt spid="9228"/>
                                        </p:tgtEl>
                                        <p:attrNameLst>
                                          <p:attrName>style.visibility</p:attrName>
                                        </p:attrNameLst>
                                      </p:cBhvr>
                                      <p:to>
                                        <p:strVal val="visible"/>
                                      </p:to>
                                    </p:set>
                                    <p:anim calcmode="lin" valueType="num">
                                      <p:cBhvr>
                                        <p:cTn id="59" dur="500" fill="hold"/>
                                        <p:tgtEl>
                                          <p:spTgt spid="9228"/>
                                        </p:tgtEl>
                                        <p:attrNameLst>
                                          <p:attrName>ppt_w</p:attrName>
                                        </p:attrNameLst>
                                      </p:cBhvr>
                                      <p:tavLst>
                                        <p:tav tm="0">
                                          <p:val>
                                            <p:fltVal val="0"/>
                                          </p:val>
                                        </p:tav>
                                        <p:tav tm="100000">
                                          <p:val>
                                            <p:strVal val="#ppt_w"/>
                                          </p:val>
                                        </p:tav>
                                      </p:tavLst>
                                    </p:anim>
                                    <p:anim calcmode="lin" valueType="num">
                                      <p:cBhvr>
                                        <p:cTn id="60" dur="500" fill="hold"/>
                                        <p:tgtEl>
                                          <p:spTgt spid="9228"/>
                                        </p:tgtEl>
                                        <p:attrNameLst>
                                          <p:attrName>ppt_h</p:attrName>
                                        </p:attrNameLst>
                                      </p:cBhvr>
                                      <p:tavLst>
                                        <p:tav tm="0">
                                          <p:val>
                                            <p:fltVal val="0"/>
                                          </p:val>
                                        </p:tav>
                                        <p:tav tm="100000">
                                          <p:val>
                                            <p:strVal val="#ppt_h"/>
                                          </p:val>
                                        </p:tav>
                                      </p:tavLst>
                                    </p:anim>
                                  </p:childTnLst>
                                </p:cTn>
                              </p:par>
                            </p:childTnLst>
                          </p:cTn>
                        </p:par>
                        <p:par>
                          <p:cTn id="61" fill="hold" nodeType="afterGroup">
                            <p:stCondLst>
                              <p:cond delay="6500"/>
                            </p:stCondLst>
                            <p:childTnLst>
                              <p:par>
                                <p:cTn id="62" presetID="22" presetClass="entr" presetSubtype="4" fill="hold" nodeType="afterEffect">
                                  <p:stCondLst>
                                    <p:cond delay="0"/>
                                  </p:stCondLst>
                                  <p:childTnLst>
                                    <p:set>
                                      <p:cBhvr>
                                        <p:cTn id="63" dur="1" fill="hold">
                                          <p:stCondLst>
                                            <p:cond delay="0"/>
                                          </p:stCondLst>
                                        </p:cTn>
                                        <p:tgtEl>
                                          <p:spTgt spid="9277"/>
                                        </p:tgtEl>
                                        <p:attrNameLst>
                                          <p:attrName>style.visibility</p:attrName>
                                        </p:attrNameLst>
                                      </p:cBhvr>
                                      <p:to>
                                        <p:strVal val="visible"/>
                                      </p:to>
                                    </p:set>
                                    <p:animEffect transition="in" filter="wipe(down)">
                                      <p:cBhvr>
                                        <p:cTn id="64" dur="500"/>
                                        <p:tgtEl>
                                          <p:spTgt spid="9277"/>
                                        </p:tgtEl>
                                      </p:cBhvr>
                                    </p:animEffect>
                                  </p:childTnLst>
                                </p:cTn>
                              </p:par>
                            </p:childTnLst>
                          </p:cTn>
                        </p:par>
                        <p:par>
                          <p:cTn id="65" fill="hold" nodeType="afterGroup">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9280"/>
                                        </p:tgtEl>
                                        <p:attrNameLst>
                                          <p:attrName>style.visibility</p:attrName>
                                        </p:attrNameLst>
                                      </p:cBhvr>
                                      <p:to>
                                        <p:strVal val="visible"/>
                                      </p:to>
                                    </p:set>
                                    <p:anim calcmode="lin" valueType="num">
                                      <p:cBhvr additive="base">
                                        <p:cTn id="68" dur="500"/>
                                        <p:tgtEl>
                                          <p:spTgt spid="9280"/>
                                        </p:tgtEl>
                                        <p:attrNameLst>
                                          <p:attrName>ppt_y</p:attrName>
                                        </p:attrNameLst>
                                      </p:cBhvr>
                                      <p:tavLst>
                                        <p:tav tm="0">
                                          <p:val>
                                            <p:strVal val="#ppt_y+#ppt_h*1.125000"/>
                                          </p:val>
                                        </p:tav>
                                        <p:tav tm="100000">
                                          <p:val>
                                            <p:strVal val="#ppt_y"/>
                                          </p:val>
                                        </p:tav>
                                      </p:tavLst>
                                    </p:anim>
                                    <p:animEffect transition="in" filter="wipe(up)">
                                      <p:cBhvr>
                                        <p:cTn id="69"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4" grpId="0" animBg="1" autoUpdateAnimBg="0"/>
      <p:bldP spid="9268" grpId="0" autoUpdateAnimBg="0"/>
      <p:bldP spid="9272" grpId="0" autoUpdateAnimBg="0"/>
      <p:bldP spid="9276" grpId="0" autoUpdateAnimBg="0"/>
      <p:bldP spid="928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8196"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8197" name="文本框 12"/>
          <p:cNvSpPr txBox="1">
            <a:spLocks noChangeArrowheads="1"/>
          </p:cNvSpPr>
          <p:nvPr/>
        </p:nvSpPr>
        <p:spPr bwMode="auto">
          <a:xfrm>
            <a:off x="398463" y="247650"/>
            <a:ext cx="590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01</a:t>
            </a:r>
            <a:endParaRPr lang="zh-CN" altLang="en-US" sz="2400" b="1">
              <a:solidFill>
                <a:srgbClr val="132F55"/>
              </a:solidFill>
              <a:latin typeface="华文细黑" pitchFamily="2" charset="-122"/>
              <a:ea typeface="华文细黑" pitchFamily="2" charset="-122"/>
            </a:endParaRPr>
          </a:p>
        </p:txBody>
      </p:sp>
      <p:cxnSp>
        <p:nvCxnSpPr>
          <p:cNvPr id="8198"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8199"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矩形 2"/>
          <p:cNvSpPr>
            <a:spLocks noChangeArrowheads="1"/>
          </p:cNvSpPr>
          <p:nvPr/>
        </p:nvSpPr>
        <p:spPr bwMode="auto">
          <a:xfrm>
            <a:off x="407988" y="1196975"/>
            <a:ext cx="2441575" cy="22320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49" name="矩形 10"/>
          <p:cNvSpPr>
            <a:spLocks noChangeArrowheads="1"/>
          </p:cNvSpPr>
          <p:nvPr/>
        </p:nvSpPr>
        <p:spPr bwMode="auto">
          <a:xfrm>
            <a:off x="407988" y="4257675"/>
            <a:ext cx="2441575" cy="22320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0" name="矩形 13"/>
          <p:cNvSpPr>
            <a:spLocks noChangeArrowheads="1"/>
          </p:cNvSpPr>
          <p:nvPr/>
        </p:nvSpPr>
        <p:spPr bwMode="auto">
          <a:xfrm>
            <a:off x="6259513" y="1196975"/>
            <a:ext cx="2443162" cy="2232025"/>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1" name="矩形 16"/>
          <p:cNvSpPr>
            <a:spLocks noChangeArrowheads="1"/>
          </p:cNvSpPr>
          <p:nvPr/>
        </p:nvSpPr>
        <p:spPr bwMode="auto">
          <a:xfrm>
            <a:off x="6259513" y="4257675"/>
            <a:ext cx="2443162" cy="223202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0252" name="文本框 3"/>
          <p:cNvSpPr txBox="1">
            <a:spLocks noChangeArrowheads="1"/>
          </p:cNvSpPr>
          <p:nvPr/>
        </p:nvSpPr>
        <p:spPr bwMode="auto">
          <a:xfrm>
            <a:off x="2849563" y="11969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53" name="任意多边形 17"/>
          <p:cNvSpPr>
            <a:spLocks/>
          </p:cNvSpPr>
          <p:nvPr/>
        </p:nvSpPr>
        <p:spPr bwMode="auto">
          <a:xfrm>
            <a:off x="2952750" y="16478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54" name="文本框 4"/>
          <p:cNvSpPr txBox="1">
            <a:spLocks noChangeArrowheads="1"/>
          </p:cNvSpPr>
          <p:nvPr/>
        </p:nvSpPr>
        <p:spPr bwMode="auto">
          <a:xfrm>
            <a:off x="3189288"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en-US" altLang="zh-CN"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55" name="组合 123"/>
          <p:cNvGrpSpPr>
            <a:grpSpLocks/>
          </p:cNvGrpSpPr>
          <p:nvPr/>
        </p:nvGrpSpPr>
        <p:grpSpPr bwMode="auto">
          <a:xfrm>
            <a:off x="2952750" y="2251075"/>
            <a:ext cx="269875" cy="1112838"/>
            <a:chOff x="0" y="0"/>
            <a:chExt cx="269890" cy="1112411"/>
          </a:xfrm>
        </p:grpSpPr>
        <p:grpSp>
          <p:nvGrpSpPr>
            <p:cNvPr id="8287" name="组合 28"/>
            <p:cNvGrpSpPr>
              <a:grpSpLocks/>
            </p:cNvGrpSpPr>
            <p:nvPr/>
          </p:nvGrpSpPr>
          <p:grpSpPr bwMode="auto">
            <a:xfrm>
              <a:off x="0" y="0"/>
              <a:ext cx="269890" cy="269890"/>
              <a:chOff x="0" y="0"/>
              <a:chExt cx="269890" cy="269890"/>
            </a:xfrm>
          </p:grpSpPr>
          <p:sp>
            <p:nvSpPr>
              <p:cNvPr id="8294" name="圆角矩形 25"/>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5"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88" name="组合 29"/>
            <p:cNvGrpSpPr>
              <a:grpSpLocks/>
            </p:cNvGrpSpPr>
            <p:nvPr/>
          </p:nvGrpSpPr>
          <p:grpSpPr bwMode="auto">
            <a:xfrm>
              <a:off x="0" y="421260"/>
              <a:ext cx="269890" cy="269890"/>
              <a:chOff x="0" y="0"/>
              <a:chExt cx="269890" cy="269890"/>
            </a:xfrm>
          </p:grpSpPr>
          <p:sp>
            <p:nvSpPr>
              <p:cNvPr id="8292" name="圆角矩形 26"/>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93"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89" name="组合 30"/>
            <p:cNvGrpSpPr>
              <a:grpSpLocks/>
            </p:cNvGrpSpPr>
            <p:nvPr/>
          </p:nvGrpSpPr>
          <p:grpSpPr bwMode="auto">
            <a:xfrm>
              <a:off x="0" y="842521"/>
              <a:ext cx="269890" cy="269890"/>
              <a:chOff x="0" y="0"/>
              <a:chExt cx="269890" cy="269890"/>
            </a:xfrm>
          </p:grpSpPr>
          <p:sp>
            <p:nvSpPr>
              <p:cNvPr id="8290" name="圆角矩形 27"/>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8291" name="组合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65" name="组合 127"/>
          <p:cNvGrpSpPr>
            <a:grpSpLocks/>
          </p:cNvGrpSpPr>
          <p:nvPr/>
        </p:nvGrpSpPr>
        <p:grpSpPr bwMode="auto">
          <a:xfrm>
            <a:off x="3324225" y="2312988"/>
            <a:ext cx="2435225" cy="1008062"/>
            <a:chOff x="0" y="0"/>
            <a:chExt cx="2435179" cy="1008678"/>
          </a:xfrm>
        </p:grpSpPr>
        <p:grpSp>
          <p:nvGrpSpPr>
            <p:cNvPr id="8278" name="组合 33"/>
            <p:cNvGrpSpPr>
              <a:grpSpLocks/>
            </p:cNvGrpSpPr>
            <p:nvPr/>
          </p:nvGrpSpPr>
          <p:grpSpPr bwMode="auto">
            <a:xfrm>
              <a:off x="0" y="0"/>
              <a:ext cx="2435179" cy="168289"/>
              <a:chOff x="0" y="0"/>
              <a:chExt cx="2330453" cy="168289"/>
            </a:xfrm>
          </p:grpSpPr>
          <p:sp>
            <p:nvSpPr>
              <p:cNvPr id="8285" name="圆角矩形 31"/>
              <p:cNvSpPr>
                <a:spLocks noChangeArrowheads="1"/>
              </p:cNvSpPr>
              <p:nvPr/>
            </p:nvSpPr>
            <p:spPr bwMode="auto">
              <a:xfrm>
                <a:off x="0" y="0"/>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6" name="圆角矩形 32"/>
              <p:cNvSpPr>
                <a:spLocks noChangeArrowheads="1"/>
              </p:cNvSpPr>
              <p:nvPr/>
            </p:nvSpPr>
            <p:spPr bwMode="auto">
              <a:xfrm>
                <a:off x="0" y="0"/>
                <a:ext cx="203269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79" name="组合 34"/>
            <p:cNvGrpSpPr>
              <a:grpSpLocks/>
            </p:cNvGrpSpPr>
            <p:nvPr/>
          </p:nvGrpSpPr>
          <p:grpSpPr bwMode="auto">
            <a:xfrm>
              <a:off x="3" y="420195"/>
              <a:ext cx="2435176" cy="168289"/>
              <a:chOff x="0" y="0"/>
              <a:chExt cx="2330450" cy="168289"/>
            </a:xfrm>
          </p:grpSpPr>
          <p:sp>
            <p:nvSpPr>
              <p:cNvPr id="8283" name="圆角矩形 35"/>
              <p:cNvSpPr>
                <a:spLocks noChangeArrowheads="1"/>
              </p:cNvSpPr>
              <p:nvPr/>
            </p:nvSpPr>
            <p:spPr bwMode="auto">
              <a:xfrm>
                <a:off x="-3" y="749"/>
                <a:ext cx="233045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4" name="圆角矩形 36"/>
              <p:cNvSpPr>
                <a:spLocks noChangeArrowheads="1"/>
              </p:cNvSpPr>
              <p:nvPr/>
            </p:nvSpPr>
            <p:spPr bwMode="auto">
              <a:xfrm>
                <a:off x="-3" y="749"/>
                <a:ext cx="1578449"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80" name="组合 37"/>
            <p:cNvGrpSpPr>
              <a:grpSpLocks/>
            </p:cNvGrpSpPr>
            <p:nvPr/>
          </p:nvGrpSpPr>
          <p:grpSpPr bwMode="auto">
            <a:xfrm>
              <a:off x="3" y="840389"/>
              <a:ext cx="2435176" cy="168289"/>
              <a:chOff x="0" y="0"/>
              <a:chExt cx="2330450" cy="168289"/>
            </a:xfrm>
          </p:grpSpPr>
          <p:sp>
            <p:nvSpPr>
              <p:cNvPr id="8281" name="圆角矩形 38"/>
              <p:cNvSpPr>
                <a:spLocks noChangeArrowheads="1"/>
              </p:cNvSpPr>
              <p:nvPr/>
            </p:nvSpPr>
            <p:spPr bwMode="auto">
              <a:xfrm>
                <a:off x="-3" y="-89"/>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82" name="圆角矩形 39"/>
              <p:cNvSpPr>
                <a:spLocks noChangeArrowheads="1"/>
              </p:cNvSpPr>
              <p:nvPr/>
            </p:nvSpPr>
            <p:spPr bwMode="auto">
              <a:xfrm>
                <a:off x="-3" y="-89"/>
                <a:ext cx="1412856"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75" name="文本框 42"/>
          <p:cNvSpPr txBox="1">
            <a:spLocks noChangeArrowheads="1"/>
          </p:cNvSpPr>
          <p:nvPr/>
        </p:nvSpPr>
        <p:spPr bwMode="auto">
          <a:xfrm>
            <a:off x="2849563" y="4257675"/>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76" name="任意多边形 43"/>
          <p:cNvSpPr>
            <a:spLocks/>
          </p:cNvSpPr>
          <p:nvPr/>
        </p:nvSpPr>
        <p:spPr bwMode="auto">
          <a:xfrm>
            <a:off x="2952750" y="47085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277" name="文本框 44"/>
          <p:cNvSpPr txBox="1">
            <a:spLocks noChangeArrowheads="1"/>
          </p:cNvSpPr>
          <p:nvPr/>
        </p:nvSpPr>
        <p:spPr bwMode="auto">
          <a:xfrm>
            <a:off x="3189288"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en-US" altLang="zh-CN"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278" name="组合 125"/>
          <p:cNvGrpSpPr>
            <a:grpSpLocks/>
          </p:cNvGrpSpPr>
          <p:nvPr/>
        </p:nvGrpSpPr>
        <p:grpSpPr bwMode="auto">
          <a:xfrm>
            <a:off x="2952750" y="5311775"/>
            <a:ext cx="269875" cy="1112838"/>
            <a:chOff x="0" y="0"/>
            <a:chExt cx="269890" cy="1112411"/>
          </a:xfrm>
        </p:grpSpPr>
        <p:grpSp>
          <p:nvGrpSpPr>
            <p:cNvPr id="8269" name="组合 45"/>
            <p:cNvGrpSpPr>
              <a:grpSpLocks/>
            </p:cNvGrpSpPr>
            <p:nvPr/>
          </p:nvGrpSpPr>
          <p:grpSpPr bwMode="auto">
            <a:xfrm>
              <a:off x="0" y="0"/>
              <a:ext cx="269890" cy="269890"/>
              <a:chOff x="0" y="0"/>
              <a:chExt cx="269890" cy="269890"/>
            </a:xfrm>
          </p:grpSpPr>
          <p:sp>
            <p:nvSpPr>
              <p:cNvPr id="8276" name="圆角矩形 65"/>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77"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70" name="组合 46"/>
            <p:cNvGrpSpPr>
              <a:grpSpLocks/>
            </p:cNvGrpSpPr>
            <p:nvPr/>
          </p:nvGrpSpPr>
          <p:grpSpPr bwMode="auto">
            <a:xfrm>
              <a:off x="0" y="421260"/>
              <a:ext cx="269890" cy="269890"/>
              <a:chOff x="0" y="0"/>
              <a:chExt cx="269890" cy="269890"/>
            </a:xfrm>
          </p:grpSpPr>
          <p:sp>
            <p:nvSpPr>
              <p:cNvPr id="8274" name="圆角矩形 63"/>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75"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71" name="组合 47"/>
            <p:cNvGrpSpPr>
              <a:grpSpLocks/>
            </p:cNvGrpSpPr>
            <p:nvPr/>
          </p:nvGrpSpPr>
          <p:grpSpPr bwMode="auto">
            <a:xfrm>
              <a:off x="0" y="842521"/>
              <a:ext cx="269890" cy="269890"/>
              <a:chOff x="0" y="0"/>
              <a:chExt cx="269890" cy="269890"/>
            </a:xfrm>
          </p:grpSpPr>
          <p:sp>
            <p:nvSpPr>
              <p:cNvPr id="8272" name="圆角矩形 57"/>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8273" name="组合 5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288" name="组合 129"/>
          <p:cNvGrpSpPr>
            <a:grpSpLocks/>
          </p:cNvGrpSpPr>
          <p:nvPr/>
        </p:nvGrpSpPr>
        <p:grpSpPr bwMode="auto">
          <a:xfrm>
            <a:off x="3324225" y="5373688"/>
            <a:ext cx="2435225" cy="1008062"/>
            <a:chOff x="0" y="0"/>
            <a:chExt cx="2435176" cy="1008678"/>
          </a:xfrm>
        </p:grpSpPr>
        <p:grpSp>
          <p:nvGrpSpPr>
            <p:cNvPr id="8260" name="组合 48"/>
            <p:cNvGrpSpPr>
              <a:grpSpLocks/>
            </p:cNvGrpSpPr>
            <p:nvPr/>
          </p:nvGrpSpPr>
          <p:grpSpPr bwMode="auto">
            <a:xfrm>
              <a:off x="0" y="0"/>
              <a:ext cx="2435176" cy="168289"/>
              <a:chOff x="0" y="0"/>
              <a:chExt cx="2330450" cy="168289"/>
            </a:xfrm>
          </p:grpSpPr>
          <p:sp>
            <p:nvSpPr>
              <p:cNvPr id="8267" name="圆角矩形 55"/>
              <p:cNvSpPr>
                <a:spLocks noChangeArrowheads="1"/>
              </p:cNvSpPr>
              <p:nvPr/>
            </p:nvSpPr>
            <p:spPr bwMode="auto">
              <a:xfrm>
                <a:off x="0" y="0"/>
                <a:ext cx="233045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8" name="圆角矩形 56"/>
              <p:cNvSpPr>
                <a:spLocks noChangeArrowheads="1"/>
              </p:cNvSpPr>
              <p:nvPr/>
            </p:nvSpPr>
            <p:spPr bwMode="auto">
              <a:xfrm>
                <a:off x="0" y="0"/>
                <a:ext cx="689716"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61" name="组合 49"/>
            <p:cNvGrpSpPr>
              <a:grpSpLocks/>
            </p:cNvGrpSpPr>
            <p:nvPr/>
          </p:nvGrpSpPr>
          <p:grpSpPr bwMode="auto">
            <a:xfrm>
              <a:off x="0" y="420195"/>
              <a:ext cx="2435176" cy="168289"/>
              <a:chOff x="0" y="0"/>
              <a:chExt cx="2330450" cy="168289"/>
            </a:xfrm>
          </p:grpSpPr>
          <p:sp>
            <p:nvSpPr>
              <p:cNvPr id="8265" name="圆角矩形 53"/>
              <p:cNvSpPr>
                <a:spLocks noChangeArrowheads="1"/>
              </p:cNvSpPr>
              <p:nvPr/>
            </p:nvSpPr>
            <p:spPr bwMode="auto">
              <a:xfrm>
                <a:off x="0" y="749"/>
                <a:ext cx="2330450"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6" name="圆角矩形 54"/>
              <p:cNvSpPr>
                <a:spLocks noChangeArrowheads="1"/>
              </p:cNvSpPr>
              <p:nvPr/>
            </p:nvSpPr>
            <p:spPr bwMode="auto">
              <a:xfrm>
                <a:off x="0" y="749"/>
                <a:ext cx="1929382"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62" name="组合 50"/>
            <p:cNvGrpSpPr>
              <a:grpSpLocks/>
            </p:cNvGrpSpPr>
            <p:nvPr/>
          </p:nvGrpSpPr>
          <p:grpSpPr bwMode="auto">
            <a:xfrm>
              <a:off x="0" y="840389"/>
              <a:ext cx="2435176" cy="168289"/>
              <a:chOff x="0" y="0"/>
              <a:chExt cx="2330450" cy="168289"/>
            </a:xfrm>
          </p:grpSpPr>
          <p:sp>
            <p:nvSpPr>
              <p:cNvPr id="8263" name="圆角矩形 51"/>
              <p:cNvSpPr>
                <a:spLocks noChangeArrowheads="1"/>
              </p:cNvSpPr>
              <p:nvPr/>
            </p:nvSpPr>
            <p:spPr bwMode="auto">
              <a:xfrm>
                <a:off x="0" y="-89"/>
                <a:ext cx="233045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64" name="圆角矩形 52"/>
              <p:cNvSpPr>
                <a:spLocks noChangeArrowheads="1"/>
              </p:cNvSpPr>
              <p:nvPr/>
            </p:nvSpPr>
            <p:spPr bwMode="auto">
              <a:xfrm>
                <a:off x="0" y="-89"/>
                <a:ext cx="1516160"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298" name="文本框 68"/>
          <p:cNvSpPr txBox="1">
            <a:spLocks noChangeArrowheads="1"/>
          </p:cNvSpPr>
          <p:nvPr/>
        </p:nvSpPr>
        <p:spPr bwMode="auto">
          <a:xfrm>
            <a:off x="8702675" y="11969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299" name="任意多边形 69"/>
          <p:cNvSpPr>
            <a:spLocks/>
          </p:cNvSpPr>
          <p:nvPr/>
        </p:nvSpPr>
        <p:spPr bwMode="auto">
          <a:xfrm>
            <a:off x="8804275" y="16478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00" name="文本框 70"/>
          <p:cNvSpPr txBox="1">
            <a:spLocks noChangeArrowheads="1"/>
          </p:cNvSpPr>
          <p:nvPr/>
        </p:nvSpPr>
        <p:spPr bwMode="auto">
          <a:xfrm>
            <a:off x="9042400" y="16002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en-US" altLang="zh-CN"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01" name="组合 124"/>
          <p:cNvGrpSpPr>
            <a:grpSpLocks/>
          </p:cNvGrpSpPr>
          <p:nvPr/>
        </p:nvGrpSpPr>
        <p:grpSpPr bwMode="auto">
          <a:xfrm>
            <a:off x="8804275" y="2251075"/>
            <a:ext cx="269875" cy="1112838"/>
            <a:chOff x="0" y="0"/>
            <a:chExt cx="269890" cy="1112411"/>
          </a:xfrm>
        </p:grpSpPr>
        <p:grpSp>
          <p:nvGrpSpPr>
            <p:cNvPr id="8251" name="组合 71"/>
            <p:cNvGrpSpPr>
              <a:grpSpLocks/>
            </p:cNvGrpSpPr>
            <p:nvPr/>
          </p:nvGrpSpPr>
          <p:grpSpPr bwMode="auto">
            <a:xfrm>
              <a:off x="0" y="0"/>
              <a:ext cx="269890" cy="269890"/>
              <a:chOff x="0" y="0"/>
              <a:chExt cx="269890" cy="269890"/>
            </a:xfrm>
          </p:grpSpPr>
          <p:sp>
            <p:nvSpPr>
              <p:cNvPr id="8258" name="圆角矩形 91"/>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9"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52" name="组合 72"/>
            <p:cNvGrpSpPr>
              <a:grpSpLocks/>
            </p:cNvGrpSpPr>
            <p:nvPr/>
          </p:nvGrpSpPr>
          <p:grpSpPr bwMode="auto">
            <a:xfrm>
              <a:off x="0" y="421260"/>
              <a:ext cx="269890" cy="269890"/>
              <a:chOff x="0" y="0"/>
              <a:chExt cx="269890" cy="269890"/>
            </a:xfrm>
          </p:grpSpPr>
          <p:sp>
            <p:nvSpPr>
              <p:cNvPr id="8256" name="圆角矩形 89"/>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7"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53" name="组合 73"/>
            <p:cNvGrpSpPr>
              <a:grpSpLocks/>
            </p:cNvGrpSpPr>
            <p:nvPr/>
          </p:nvGrpSpPr>
          <p:grpSpPr bwMode="auto">
            <a:xfrm>
              <a:off x="0" y="842521"/>
              <a:ext cx="269890" cy="269890"/>
              <a:chOff x="0" y="0"/>
              <a:chExt cx="269890" cy="269890"/>
            </a:xfrm>
          </p:grpSpPr>
          <p:sp>
            <p:nvSpPr>
              <p:cNvPr id="8254" name="圆角矩形 83"/>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8255" name="组合 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311" name="组合 128"/>
          <p:cNvGrpSpPr>
            <a:grpSpLocks/>
          </p:cNvGrpSpPr>
          <p:nvPr/>
        </p:nvGrpSpPr>
        <p:grpSpPr bwMode="auto">
          <a:xfrm>
            <a:off x="9175750" y="2312988"/>
            <a:ext cx="2435225" cy="1008062"/>
            <a:chOff x="0" y="0"/>
            <a:chExt cx="2435179" cy="1008678"/>
          </a:xfrm>
        </p:grpSpPr>
        <p:grpSp>
          <p:nvGrpSpPr>
            <p:cNvPr id="8242" name="组合 74"/>
            <p:cNvGrpSpPr>
              <a:grpSpLocks/>
            </p:cNvGrpSpPr>
            <p:nvPr/>
          </p:nvGrpSpPr>
          <p:grpSpPr bwMode="auto">
            <a:xfrm>
              <a:off x="3" y="0"/>
              <a:ext cx="2435176" cy="168289"/>
              <a:chOff x="0" y="0"/>
              <a:chExt cx="2330450" cy="168289"/>
            </a:xfrm>
          </p:grpSpPr>
          <p:sp>
            <p:nvSpPr>
              <p:cNvPr id="8249" name="圆角矩形 81"/>
              <p:cNvSpPr>
                <a:spLocks noChangeArrowheads="1"/>
              </p:cNvSpPr>
              <p:nvPr/>
            </p:nvSpPr>
            <p:spPr bwMode="auto">
              <a:xfrm>
                <a:off x="-3" y="0"/>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50" name="圆角矩形 82"/>
              <p:cNvSpPr>
                <a:spLocks noChangeArrowheads="1"/>
              </p:cNvSpPr>
              <p:nvPr/>
            </p:nvSpPr>
            <p:spPr bwMode="auto">
              <a:xfrm>
                <a:off x="-3" y="0"/>
                <a:ext cx="1067998"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43" name="组合 75"/>
            <p:cNvGrpSpPr>
              <a:grpSpLocks/>
            </p:cNvGrpSpPr>
            <p:nvPr/>
          </p:nvGrpSpPr>
          <p:grpSpPr bwMode="auto">
            <a:xfrm>
              <a:off x="3" y="420195"/>
              <a:ext cx="2435176" cy="168289"/>
              <a:chOff x="0" y="0"/>
              <a:chExt cx="2330450" cy="168289"/>
            </a:xfrm>
          </p:grpSpPr>
          <p:sp>
            <p:nvSpPr>
              <p:cNvPr id="8247" name="圆角矩形 79"/>
              <p:cNvSpPr>
                <a:spLocks noChangeArrowheads="1"/>
              </p:cNvSpPr>
              <p:nvPr/>
            </p:nvSpPr>
            <p:spPr bwMode="auto">
              <a:xfrm>
                <a:off x="-3" y="749"/>
                <a:ext cx="233045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8" name="圆角矩形 80"/>
              <p:cNvSpPr>
                <a:spLocks noChangeArrowheads="1"/>
              </p:cNvSpPr>
              <p:nvPr/>
            </p:nvSpPr>
            <p:spPr bwMode="auto">
              <a:xfrm>
                <a:off x="-3" y="749"/>
                <a:ext cx="1578449"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44" name="组合 76"/>
            <p:cNvGrpSpPr>
              <a:grpSpLocks/>
            </p:cNvGrpSpPr>
            <p:nvPr/>
          </p:nvGrpSpPr>
          <p:grpSpPr bwMode="auto">
            <a:xfrm>
              <a:off x="0" y="840389"/>
              <a:ext cx="2435179" cy="168289"/>
              <a:chOff x="0" y="0"/>
              <a:chExt cx="2330453" cy="168289"/>
            </a:xfrm>
          </p:grpSpPr>
          <p:sp>
            <p:nvSpPr>
              <p:cNvPr id="8245" name="圆角矩形 77"/>
              <p:cNvSpPr>
                <a:spLocks noChangeArrowheads="1"/>
              </p:cNvSpPr>
              <p:nvPr/>
            </p:nvSpPr>
            <p:spPr bwMode="auto">
              <a:xfrm>
                <a:off x="0" y="-89"/>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6" name="圆角矩形 78"/>
              <p:cNvSpPr>
                <a:spLocks noChangeArrowheads="1"/>
              </p:cNvSpPr>
              <p:nvPr/>
            </p:nvSpPr>
            <p:spPr bwMode="auto">
              <a:xfrm>
                <a:off x="0" y="-89"/>
                <a:ext cx="1791137"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
        <p:nvSpPr>
          <p:cNvPr id="10321" name="文本框 94"/>
          <p:cNvSpPr txBox="1">
            <a:spLocks noChangeArrowheads="1"/>
          </p:cNvSpPr>
          <p:nvPr/>
        </p:nvSpPr>
        <p:spPr bwMode="auto">
          <a:xfrm>
            <a:off x="8702675" y="4257675"/>
            <a:ext cx="2681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Arial" pitchFamily="34" charset="0"/>
                <a:cs typeface="Arial" pitchFamily="34" charset="0"/>
              </a:rPr>
              <a:t>ADD YOUR NAME</a:t>
            </a:r>
            <a:endParaRPr lang="zh-CN" altLang="en-US" sz="2000" b="1">
              <a:solidFill>
                <a:schemeClr val="bg1"/>
              </a:solidFill>
              <a:latin typeface="Arial" pitchFamily="34" charset="0"/>
              <a:cs typeface="Arial" pitchFamily="34" charset="0"/>
            </a:endParaRPr>
          </a:p>
        </p:txBody>
      </p:sp>
      <p:sp>
        <p:nvSpPr>
          <p:cNvPr id="10322" name="任意多边形 95"/>
          <p:cNvSpPr>
            <a:spLocks/>
          </p:cNvSpPr>
          <p:nvPr/>
        </p:nvSpPr>
        <p:spPr bwMode="auto">
          <a:xfrm>
            <a:off x="8804275" y="4708525"/>
            <a:ext cx="201613" cy="201613"/>
          </a:xfrm>
          <a:custGeom>
            <a:avLst/>
            <a:gdLst>
              <a:gd name="T0" fmla="*/ 76805 w 406684"/>
              <a:gd name="T1" fmla="*/ 63153 h 406684"/>
              <a:gd name="T2" fmla="*/ 76805 w 406684"/>
              <a:gd name="T3" fmla="*/ 143427 h 406684"/>
              <a:gd name="T4" fmla="*/ 146007 w 406684"/>
              <a:gd name="T5" fmla="*/ 103290 h 406684"/>
              <a:gd name="T6" fmla="*/ 76805 w 406684"/>
              <a:gd name="T7" fmla="*/ 63153 h 406684"/>
              <a:gd name="T8" fmla="*/ 100807 w 406684"/>
              <a:gd name="T9" fmla="*/ 0 h 406684"/>
              <a:gd name="T10" fmla="*/ 201613 w 406684"/>
              <a:gd name="T11" fmla="*/ 100807 h 406684"/>
              <a:gd name="T12" fmla="*/ 100807 w 406684"/>
              <a:gd name="T13" fmla="*/ 201613 h 406684"/>
              <a:gd name="T14" fmla="*/ 0 w 406684"/>
              <a:gd name="T15" fmla="*/ 100807 h 406684"/>
              <a:gd name="T16" fmla="*/ 100807 w 406684"/>
              <a:gd name="T17" fmla="*/ 0 h 4066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323" name="文本框 96"/>
          <p:cNvSpPr txBox="1">
            <a:spLocks noChangeArrowheads="1"/>
          </p:cNvSpPr>
          <p:nvPr/>
        </p:nvSpPr>
        <p:spPr bwMode="auto">
          <a:xfrm>
            <a:off x="9042400" y="4660900"/>
            <a:ext cx="26543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en-US" altLang="zh-CN" sz="1100">
                <a:solidFill>
                  <a:schemeClr val="bg1"/>
                </a:solidFill>
                <a:latin typeface="Arial" pitchFamily="34" charset="0"/>
                <a:cs typeface="Arial" pitchFamily="34" charset="0"/>
              </a:rPr>
              <a:t>I will not be a mental loafer. I will read something that requires effort, thought and concentration.</a:t>
            </a:r>
            <a:endParaRPr lang="zh-CN" altLang="en-US" sz="1100">
              <a:solidFill>
                <a:schemeClr val="bg1"/>
              </a:solidFill>
              <a:latin typeface="Arial" pitchFamily="34" charset="0"/>
              <a:cs typeface="Arial" pitchFamily="34" charset="0"/>
            </a:endParaRPr>
          </a:p>
        </p:txBody>
      </p:sp>
      <p:grpSp>
        <p:nvGrpSpPr>
          <p:cNvPr id="10324" name="组合 126"/>
          <p:cNvGrpSpPr>
            <a:grpSpLocks/>
          </p:cNvGrpSpPr>
          <p:nvPr/>
        </p:nvGrpSpPr>
        <p:grpSpPr bwMode="auto">
          <a:xfrm>
            <a:off x="8804275" y="5311775"/>
            <a:ext cx="269875" cy="1112838"/>
            <a:chOff x="0" y="0"/>
            <a:chExt cx="269890" cy="1112411"/>
          </a:xfrm>
        </p:grpSpPr>
        <p:grpSp>
          <p:nvGrpSpPr>
            <p:cNvPr id="8233" name="组合 97"/>
            <p:cNvGrpSpPr>
              <a:grpSpLocks/>
            </p:cNvGrpSpPr>
            <p:nvPr/>
          </p:nvGrpSpPr>
          <p:grpSpPr bwMode="auto">
            <a:xfrm>
              <a:off x="0" y="0"/>
              <a:ext cx="269890" cy="269890"/>
              <a:chOff x="0" y="0"/>
              <a:chExt cx="269890" cy="269890"/>
            </a:xfrm>
          </p:grpSpPr>
          <p:sp>
            <p:nvSpPr>
              <p:cNvPr id="8240" name="圆角矩形 117"/>
              <p:cNvSpPr>
                <a:spLocks noChangeArrowheads="1"/>
              </p:cNvSpPr>
              <p:nvPr/>
            </p:nvSpPr>
            <p:spPr bwMode="auto">
              <a:xfrm>
                <a:off x="0" y="0"/>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41" name="Freeform 5"/>
              <p:cNvSpPr>
                <a:spLocks noEditPoints="1"/>
              </p:cNvSpPr>
              <p:nvPr/>
            </p:nvSpPr>
            <p:spPr bwMode="auto">
              <a:xfrm>
                <a:off x="43573" y="53501"/>
                <a:ext cx="182743" cy="162888"/>
              </a:xfrm>
              <a:custGeom>
                <a:avLst/>
                <a:gdLst>
                  <a:gd name="T0" fmla="*/ 158492 w 957"/>
                  <a:gd name="T1" fmla="*/ 26637 h 850"/>
                  <a:gd name="T2" fmla="*/ 124120 w 957"/>
                  <a:gd name="T3" fmla="*/ 26637 h 850"/>
                  <a:gd name="T4" fmla="*/ 124120 w 957"/>
                  <a:gd name="T5" fmla="*/ 4982 h 850"/>
                  <a:gd name="T6" fmla="*/ 119346 w 957"/>
                  <a:gd name="T7" fmla="*/ 0 h 850"/>
                  <a:gd name="T8" fmla="*/ 63397 w 957"/>
                  <a:gd name="T9" fmla="*/ 0 h 850"/>
                  <a:gd name="T10" fmla="*/ 58623 w 957"/>
                  <a:gd name="T11" fmla="*/ 4982 h 850"/>
                  <a:gd name="T12" fmla="*/ 58623 w 957"/>
                  <a:gd name="T13" fmla="*/ 26637 h 850"/>
                  <a:gd name="T14" fmla="*/ 24251 w 957"/>
                  <a:gd name="T15" fmla="*/ 26637 h 850"/>
                  <a:gd name="T16" fmla="*/ 0 w 957"/>
                  <a:gd name="T17" fmla="*/ 50974 h 850"/>
                  <a:gd name="T18" fmla="*/ 0 w 957"/>
                  <a:gd name="T19" fmla="*/ 138551 h 850"/>
                  <a:gd name="T20" fmla="*/ 24251 w 957"/>
                  <a:gd name="T21" fmla="*/ 162888 h 850"/>
                  <a:gd name="T22" fmla="*/ 158492 w 957"/>
                  <a:gd name="T23" fmla="*/ 162888 h 850"/>
                  <a:gd name="T24" fmla="*/ 182743 w 957"/>
                  <a:gd name="T25" fmla="*/ 138551 h 850"/>
                  <a:gd name="T26" fmla="*/ 182743 w 957"/>
                  <a:gd name="T27" fmla="*/ 50974 h 850"/>
                  <a:gd name="T28" fmla="*/ 158492 w 957"/>
                  <a:gd name="T29" fmla="*/ 26637 h 850"/>
                  <a:gd name="T30" fmla="*/ 99487 w 957"/>
                  <a:gd name="T31" fmla="*/ 84127 h 850"/>
                  <a:gd name="T32" fmla="*/ 83256 w 957"/>
                  <a:gd name="T33" fmla="*/ 84127 h 850"/>
                  <a:gd name="T34" fmla="*/ 80774 w 957"/>
                  <a:gd name="T35" fmla="*/ 86426 h 850"/>
                  <a:gd name="T36" fmla="*/ 80774 w 957"/>
                  <a:gd name="T37" fmla="*/ 92367 h 850"/>
                  <a:gd name="T38" fmla="*/ 24251 w 957"/>
                  <a:gd name="T39" fmla="*/ 92367 h 850"/>
                  <a:gd name="T40" fmla="*/ 7256 w 957"/>
                  <a:gd name="T41" fmla="*/ 75312 h 850"/>
                  <a:gd name="T42" fmla="*/ 7256 w 957"/>
                  <a:gd name="T43" fmla="*/ 50974 h 850"/>
                  <a:gd name="T44" fmla="*/ 24251 w 957"/>
                  <a:gd name="T45" fmla="*/ 33919 h 850"/>
                  <a:gd name="T46" fmla="*/ 158492 w 957"/>
                  <a:gd name="T47" fmla="*/ 33919 h 850"/>
                  <a:gd name="T48" fmla="*/ 175487 w 957"/>
                  <a:gd name="T49" fmla="*/ 50974 h 850"/>
                  <a:gd name="T50" fmla="*/ 175487 w 957"/>
                  <a:gd name="T51" fmla="*/ 75312 h 850"/>
                  <a:gd name="T52" fmla="*/ 158492 w 957"/>
                  <a:gd name="T53" fmla="*/ 92367 h 850"/>
                  <a:gd name="T54" fmla="*/ 101969 w 957"/>
                  <a:gd name="T55" fmla="*/ 92367 h 850"/>
                  <a:gd name="T56" fmla="*/ 101969 w 957"/>
                  <a:gd name="T57" fmla="*/ 86426 h 850"/>
                  <a:gd name="T58" fmla="*/ 99487 w 957"/>
                  <a:gd name="T59" fmla="*/ 84127 h 850"/>
                  <a:gd name="T60" fmla="*/ 97196 w 957"/>
                  <a:gd name="T61" fmla="*/ 88918 h 850"/>
                  <a:gd name="T62" fmla="*/ 97196 w 957"/>
                  <a:gd name="T63" fmla="*/ 100416 h 850"/>
                  <a:gd name="T64" fmla="*/ 85547 w 957"/>
                  <a:gd name="T65" fmla="*/ 100416 h 850"/>
                  <a:gd name="T66" fmla="*/ 85547 w 957"/>
                  <a:gd name="T67" fmla="*/ 88918 h 850"/>
                  <a:gd name="T68" fmla="*/ 97196 w 957"/>
                  <a:gd name="T69" fmla="*/ 88918 h 850"/>
                  <a:gd name="T70" fmla="*/ 68171 w 957"/>
                  <a:gd name="T71" fmla="*/ 9773 h 850"/>
                  <a:gd name="T72" fmla="*/ 114572 w 957"/>
                  <a:gd name="T73" fmla="*/ 9773 h 850"/>
                  <a:gd name="T74" fmla="*/ 114572 w 957"/>
                  <a:gd name="T75" fmla="*/ 26637 h 850"/>
                  <a:gd name="T76" fmla="*/ 68171 w 957"/>
                  <a:gd name="T77" fmla="*/ 26637 h 850"/>
                  <a:gd name="T78" fmla="*/ 68171 w 957"/>
                  <a:gd name="T79" fmla="*/ 9773 h 850"/>
                  <a:gd name="T80" fmla="*/ 158492 w 957"/>
                  <a:gd name="T81" fmla="*/ 153115 h 850"/>
                  <a:gd name="T82" fmla="*/ 24251 w 957"/>
                  <a:gd name="T83" fmla="*/ 153115 h 850"/>
                  <a:gd name="T84" fmla="*/ 9739 w 957"/>
                  <a:gd name="T85" fmla="*/ 138551 h 850"/>
                  <a:gd name="T86" fmla="*/ 9739 w 957"/>
                  <a:gd name="T87" fmla="*/ 91409 h 850"/>
                  <a:gd name="T88" fmla="*/ 24251 w 957"/>
                  <a:gd name="T89" fmla="*/ 97158 h 850"/>
                  <a:gd name="T90" fmla="*/ 80774 w 957"/>
                  <a:gd name="T91" fmla="*/ 97158 h 850"/>
                  <a:gd name="T92" fmla="*/ 80774 w 957"/>
                  <a:gd name="T93" fmla="*/ 102907 h 850"/>
                  <a:gd name="T94" fmla="*/ 83256 w 957"/>
                  <a:gd name="T95" fmla="*/ 105398 h 850"/>
                  <a:gd name="T96" fmla="*/ 99487 w 957"/>
                  <a:gd name="T97" fmla="*/ 105398 h 850"/>
                  <a:gd name="T98" fmla="*/ 101969 w 957"/>
                  <a:gd name="T99" fmla="*/ 102907 h 850"/>
                  <a:gd name="T100" fmla="*/ 101969 w 957"/>
                  <a:gd name="T101" fmla="*/ 97158 h 850"/>
                  <a:gd name="T102" fmla="*/ 158492 w 957"/>
                  <a:gd name="T103" fmla="*/ 97158 h 850"/>
                  <a:gd name="T104" fmla="*/ 173004 w 957"/>
                  <a:gd name="T105" fmla="*/ 91409 h 850"/>
                  <a:gd name="T106" fmla="*/ 173004 w 957"/>
                  <a:gd name="T107" fmla="*/ 138551 h 850"/>
                  <a:gd name="T108" fmla="*/ 158492 w 957"/>
                  <a:gd name="T109" fmla="*/ 15311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34" name="组合 98"/>
            <p:cNvGrpSpPr>
              <a:grpSpLocks/>
            </p:cNvGrpSpPr>
            <p:nvPr/>
          </p:nvGrpSpPr>
          <p:grpSpPr bwMode="auto">
            <a:xfrm>
              <a:off x="0" y="421260"/>
              <a:ext cx="269890" cy="269890"/>
              <a:chOff x="0" y="0"/>
              <a:chExt cx="269890" cy="269890"/>
            </a:xfrm>
          </p:grpSpPr>
          <p:sp>
            <p:nvSpPr>
              <p:cNvPr id="8238" name="圆角矩形 115"/>
              <p:cNvSpPr>
                <a:spLocks noChangeArrowheads="1"/>
              </p:cNvSpPr>
              <p:nvPr/>
            </p:nvSpPr>
            <p:spPr bwMode="auto">
              <a:xfrm>
                <a:off x="0" y="-734"/>
                <a:ext cx="269890" cy="271357"/>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9" name="Freeform 6"/>
              <p:cNvSpPr>
                <a:spLocks noEditPoints="1"/>
              </p:cNvSpPr>
              <p:nvPr/>
            </p:nvSpPr>
            <p:spPr bwMode="auto">
              <a:xfrm>
                <a:off x="15209" y="51069"/>
                <a:ext cx="239470" cy="167751"/>
              </a:xfrm>
              <a:custGeom>
                <a:avLst/>
                <a:gdLst>
                  <a:gd name="T0" fmla="*/ 187337 w 1254"/>
                  <a:gd name="T1" fmla="*/ 2106 h 876"/>
                  <a:gd name="T2" fmla="*/ 145897 w 1254"/>
                  <a:gd name="T3" fmla="*/ 21831 h 876"/>
                  <a:gd name="T4" fmla="*/ 144560 w 1254"/>
                  <a:gd name="T5" fmla="*/ 29107 h 876"/>
                  <a:gd name="T6" fmla="*/ 126037 w 1254"/>
                  <a:gd name="T7" fmla="*/ 34469 h 876"/>
                  <a:gd name="T8" fmla="*/ 120117 w 1254"/>
                  <a:gd name="T9" fmla="*/ 42321 h 876"/>
                  <a:gd name="T10" fmla="*/ 114197 w 1254"/>
                  <a:gd name="T11" fmla="*/ 34469 h 876"/>
                  <a:gd name="T12" fmla="*/ 94910 w 1254"/>
                  <a:gd name="T13" fmla="*/ 30065 h 876"/>
                  <a:gd name="T14" fmla="*/ 93573 w 1254"/>
                  <a:gd name="T15" fmla="*/ 22788 h 876"/>
                  <a:gd name="T16" fmla="*/ 52133 w 1254"/>
                  <a:gd name="T17" fmla="*/ 3064 h 876"/>
                  <a:gd name="T18" fmla="*/ 1528 w 1254"/>
                  <a:gd name="T19" fmla="*/ 70088 h 876"/>
                  <a:gd name="T20" fmla="*/ 32273 w 1254"/>
                  <a:gd name="T21" fmla="*/ 102259 h 876"/>
                  <a:gd name="T22" fmla="*/ 35901 w 1254"/>
                  <a:gd name="T23" fmla="*/ 100536 h 876"/>
                  <a:gd name="T24" fmla="*/ 86125 w 1254"/>
                  <a:gd name="T25" fmla="*/ 137686 h 876"/>
                  <a:gd name="T26" fmla="*/ 133294 w 1254"/>
                  <a:gd name="T27" fmla="*/ 167751 h 876"/>
                  <a:gd name="T28" fmla="*/ 187909 w 1254"/>
                  <a:gd name="T29" fmla="*/ 127920 h 876"/>
                  <a:gd name="T30" fmla="*/ 188291 w 1254"/>
                  <a:gd name="T31" fmla="*/ 124281 h 876"/>
                  <a:gd name="T32" fmla="*/ 201850 w 1254"/>
                  <a:gd name="T33" fmla="*/ 97663 h 876"/>
                  <a:gd name="T34" fmla="*/ 207197 w 1254"/>
                  <a:gd name="T35" fmla="*/ 101302 h 876"/>
                  <a:gd name="T36" fmla="*/ 210825 w 1254"/>
                  <a:gd name="T37" fmla="*/ 99770 h 876"/>
                  <a:gd name="T38" fmla="*/ 237942 w 1254"/>
                  <a:gd name="T39" fmla="*/ 62811 h 876"/>
                  <a:gd name="T40" fmla="*/ 11649 w 1254"/>
                  <a:gd name="T41" fmla="*/ 66641 h 876"/>
                  <a:gd name="T42" fmla="*/ 83643 w 1254"/>
                  <a:gd name="T43" fmla="*/ 28150 h 876"/>
                  <a:gd name="T44" fmla="*/ 174733 w 1254"/>
                  <a:gd name="T45" fmla="*/ 131750 h 876"/>
                  <a:gd name="T46" fmla="*/ 134248 w 1254"/>
                  <a:gd name="T47" fmla="*/ 102451 h 876"/>
                  <a:gd name="T48" fmla="*/ 159838 w 1254"/>
                  <a:gd name="T49" fmla="*/ 142665 h 876"/>
                  <a:gd name="T50" fmla="*/ 124509 w 1254"/>
                  <a:gd name="T51" fmla="*/ 117962 h 876"/>
                  <a:gd name="T52" fmla="*/ 144942 w 1254"/>
                  <a:gd name="T53" fmla="*/ 153772 h 876"/>
                  <a:gd name="T54" fmla="*/ 114006 w 1254"/>
                  <a:gd name="T55" fmla="*/ 133090 h 876"/>
                  <a:gd name="T56" fmla="*/ 133294 w 1254"/>
                  <a:gd name="T57" fmla="*/ 162389 h 876"/>
                  <a:gd name="T58" fmla="*/ 41439 w 1254"/>
                  <a:gd name="T59" fmla="*/ 93833 h 876"/>
                  <a:gd name="T60" fmla="*/ 112287 w 1254"/>
                  <a:gd name="T61" fmla="*/ 39065 h 876"/>
                  <a:gd name="T62" fmla="*/ 112860 w 1254"/>
                  <a:gd name="T63" fmla="*/ 53811 h 876"/>
                  <a:gd name="T64" fmla="*/ 96246 w 1254"/>
                  <a:gd name="T65" fmla="*/ 81578 h 876"/>
                  <a:gd name="T66" fmla="*/ 109805 w 1254"/>
                  <a:gd name="T67" fmla="*/ 92684 h 876"/>
                  <a:gd name="T68" fmla="*/ 131193 w 1254"/>
                  <a:gd name="T69" fmla="*/ 68939 h 876"/>
                  <a:gd name="T70" fmla="*/ 174924 w 1254"/>
                  <a:gd name="T71" fmla="*/ 117196 h 876"/>
                  <a:gd name="T72" fmla="*/ 182944 w 1254"/>
                  <a:gd name="T73" fmla="*/ 125622 h 876"/>
                  <a:gd name="T74" fmla="*/ 176834 w 1254"/>
                  <a:gd name="T75" fmla="*/ 112217 h 876"/>
                  <a:gd name="T76" fmla="*/ 133484 w 1254"/>
                  <a:gd name="T77" fmla="*/ 63577 h 876"/>
                  <a:gd name="T78" fmla="*/ 131575 w 1254"/>
                  <a:gd name="T79" fmla="*/ 62428 h 876"/>
                  <a:gd name="T80" fmla="*/ 109423 w 1254"/>
                  <a:gd name="T81" fmla="*/ 86939 h 876"/>
                  <a:gd name="T82" fmla="*/ 116871 w 1254"/>
                  <a:gd name="T83" fmla="*/ 56491 h 876"/>
                  <a:gd name="T84" fmla="*/ 149716 w 1254"/>
                  <a:gd name="T85" fmla="*/ 35235 h 876"/>
                  <a:gd name="T86" fmla="*/ 176834 w 1254"/>
                  <a:gd name="T87" fmla="*/ 112217 h 876"/>
                  <a:gd name="T88" fmla="*/ 155636 w 1254"/>
                  <a:gd name="T89" fmla="*/ 27384 h 876"/>
                  <a:gd name="T90" fmla="*/ 227821 w 1254"/>
                  <a:gd name="T91" fmla="*/ 65875 h 8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35" name="组合 99"/>
            <p:cNvGrpSpPr>
              <a:grpSpLocks/>
            </p:cNvGrpSpPr>
            <p:nvPr/>
          </p:nvGrpSpPr>
          <p:grpSpPr bwMode="auto">
            <a:xfrm>
              <a:off x="0" y="842521"/>
              <a:ext cx="269890" cy="269890"/>
              <a:chOff x="0" y="0"/>
              <a:chExt cx="269890" cy="269890"/>
            </a:xfrm>
          </p:grpSpPr>
          <p:sp>
            <p:nvSpPr>
              <p:cNvPr id="8236" name="圆角矩形 109"/>
              <p:cNvSpPr>
                <a:spLocks noChangeArrowheads="1"/>
              </p:cNvSpPr>
              <p:nvPr/>
            </p:nvSpPr>
            <p:spPr bwMode="auto">
              <a:xfrm>
                <a:off x="0" y="119"/>
                <a:ext cx="269890" cy="269771"/>
              </a:xfrm>
              <a:prstGeom prst="roundRect">
                <a:avLst>
                  <a:gd name="adj" fmla="val 16667"/>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8237" name="组合 1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0334" name="组合 130"/>
          <p:cNvGrpSpPr>
            <a:grpSpLocks/>
          </p:cNvGrpSpPr>
          <p:nvPr/>
        </p:nvGrpSpPr>
        <p:grpSpPr bwMode="auto">
          <a:xfrm>
            <a:off x="9175750" y="5373688"/>
            <a:ext cx="2435225" cy="1008062"/>
            <a:chOff x="0" y="0"/>
            <a:chExt cx="2435179" cy="1008678"/>
          </a:xfrm>
        </p:grpSpPr>
        <p:grpSp>
          <p:nvGrpSpPr>
            <p:cNvPr id="8224" name="组合 100"/>
            <p:cNvGrpSpPr>
              <a:grpSpLocks/>
            </p:cNvGrpSpPr>
            <p:nvPr/>
          </p:nvGrpSpPr>
          <p:grpSpPr bwMode="auto">
            <a:xfrm>
              <a:off x="3" y="0"/>
              <a:ext cx="2435176" cy="168289"/>
              <a:chOff x="0" y="0"/>
              <a:chExt cx="2330450" cy="168289"/>
            </a:xfrm>
          </p:grpSpPr>
          <p:sp>
            <p:nvSpPr>
              <p:cNvPr id="8231" name="圆角矩形 107"/>
              <p:cNvSpPr>
                <a:spLocks noChangeArrowheads="1"/>
              </p:cNvSpPr>
              <p:nvPr/>
            </p:nvSpPr>
            <p:spPr bwMode="auto">
              <a:xfrm>
                <a:off x="-3" y="0"/>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2" name="圆角矩形 108"/>
              <p:cNvSpPr>
                <a:spLocks noChangeArrowheads="1"/>
              </p:cNvSpPr>
              <p:nvPr/>
            </p:nvSpPr>
            <p:spPr bwMode="auto">
              <a:xfrm>
                <a:off x="-3" y="0"/>
                <a:ext cx="1578449"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25" name="组合 101"/>
            <p:cNvGrpSpPr>
              <a:grpSpLocks/>
            </p:cNvGrpSpPr>
            <p:nvPr/>
          </p:nvGrpSpPr>
          <p:grpSpPr bwMode="auto">
            <a:xfrm>
              <a:off x="0" y="420195"/>
              <a:ext cx="2435179" cy="168289"/>
              <a:chOff x="0" y="0"/>
              <a:chExt cx="2330453" cy="168289"/>
            </a:xfrm>
          </p:grpSpPr>
          <p:sp>
            <p:nvSpPr>
              <p:cNvPr id="8229" name="圆角矩形 105"/>
              <p:cNvSpPr>
                <a:spLocks noChangeArrowheads="1"/>
              </p:cNvSpPr>
              <p:nvPr/>
            </p:nvSpPr>
            <p:spPr bwMode="auto">
              <a:xfrm>
                <a:off x="0" y="749"/>
                <a:ext cx="233045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30" name="圆角矩形 106"/>
              <p:cNvSpPr>
                <a:spLocks noChangeArrowheads="1"/>
              </p:cNvSpPr>
              <p:nvPr/>
            </p:nvSpPr>
            <p:spPr bwMode="auto">
              <a:xfrm>
                <a:off x="0" y="749"/>
                <a:ext cx="1894443" cy="166790"/>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8226" name="组合 102"/>
            <p:cNvGrpSpPr>
              <a:grpSpLocks/>
            </p:cNvGrpSpPr>
            <p:nvPr/>
          </p:nvGrpSpPr>
          <p:grpSpPr bwMode="auto">
            <a:xfrm>
              <a:off x="3" y="840389"/>
              <a:ext cx="2435176" cy="168289"/>
              <a:chOff x="0" y="0"/>
              <a:chExt cx="2330450" cy="168289"/>
            </a:xfrm>
          </p:grpSpPr>
          <p:sp>
            <p:nvSpPr>
              <p:cNvPr id="8227" name="圆角矩形 103"/>
              <p:cNvSpPr>
                <a:spLocks noChangeArrowheads="1"/>
              </p:cNvSpPr>
              <p:nvPr/>
            </p:nvSpPr>
            <p:spPr bwMode="auto">
              <a:xfrm>
                <a:off x="-3" y="-89"/>
                <a:ext cx="2330453"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228" name="圆角矩形 104"/>
              <p:cNvSpPr>
                <a:spLocks noChangeArrowheads="1"/>
              </p:cNvSpPr>
              <p:nvPr/>
            </p:nvSpPr>
            <p:spPr bwMode="auto">
              <a:xfrm>
                <a:off x="-3" y="-89"/>
                <a:ext cx="1239667" cy="168378"/>
              </a:xfrm>
              <a:prstGeom prst="roundRect">
                <a:avLst>
                  <a:gd name="adj" fmla="val 500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8"/>
                                        </p:tgtEl>
                                        <p:attrNameLst>
                                          <p:attrName>style.visibility</p:attrName>
                                        </p:attrNameLst>
                                      </p:cBhvr>
                                      <p:to>
                                        <p:strVal val="visible"/>
                                      </p:to>
                                    </p:set>
                                    <p:anim calcmode="lin" valueType="num">
                                      <p:cBhvr>
                                        <p:cTn id="7" dur="500" fill="hold"/>
                                        <p:tgtEl>
                                          <p:spTgt spid="10248"/>
                                        </p:tgtEl>
                                        <p:attrNameLst>
                                          <p:attrName>ppt_w</p:attrName>
                                        </p:attrNameLst>
                                      </p:cBhvr>
                                      <p:tavLst>
                                        <p:tav tm="0">
                                          <p:val>
                                            <p:fltVal val="0"/>
                                          </p:val>
                                        </p:tav>
                                        <p:tav tm="100000">
                                          <p:val>
                                            <p:strVal val="#ppt_w"/>
                                          </p:val>
                                        </p:tav>
                                      </p:tavLst>
                                    </p:anim>
                                    <p:anim calcmode="lin" valueType="num">
                                      <p:cBhvr>
                                        <p:cTn id="8" dur="500" fill="hold"/>
                                        <p:tgtEl>
                                          <p:spTgt spid="1024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50"/>
                                        </p:tgtEl>
                                        <p:attrNameLst>
                                          <p:attrName>style.visibility</p:attrName>
                                        </p:attrNameLst>
                                      </p:cBhvr>
                                      <p:to>
                                        <p:strVal val="visible"/>
                                      </p:to>
                                    </p:set>
                                    <p:anim calcmode="lin" valueType="num">
                                      <p:cBhvr>
                                        <p:cTn id="11" dur="500" fill="hold"/>
                                        <p:tgtEl>
                                          <p:spTgt spid="10250"/>
                                        </p:tgtEl>
                                        <p:attrNameLst>
                                          <p:attrName>ppt_w</p:attrName>
                                        </p:attrNameLst>
                                      </p:cBhvr>
                                      <p:tavLst>
                                        <p:tav tm="0">
                                          <p:val>
                                            <p:fltVal val="0"/>
                                          </p:val>
                                        </p:tav>
                                        <p:tav tm="100000">
                                          <p:val>
                                            <p:strVal val="#ppt_w"/>
                                          </p:val>
                                        </p:tav>
                                      </p:tavLst>
                                    </p:anim>
                                    <p:anim calcmode="lin" valueType="num">
                                      <p:cBhvr>
                                        <p:cTn id="12" dur="500" fill="hold"/>
                                        <p:tgtEl>
                                          <p:spTgt spid="1025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249"/>
                                        </p:tgtEl>
                                        <p:attrNameLst>
                                          <p:attrName>style.visibility</p:attrName>
                                        </p:attrNameLst>
                                      </p:cBhvr>
                                      <p:to>
                                        <p:strVal val="visible"/>
                                      </p:to>
                                    </p:set>
                                    <p:anim calcmode="lin" valueType="num">
                                      <p:cBhvr>
                                        <p:cTn id="15" dur="500" fill="hold"/>
                                        <p:tgtEl>
                                          <p:spTgt spid="10249"/>
                                        </p:tgtEl>
                                        <p:attrNameLst>
                                          <p:attrName>ppt_w</p:attrName>
                                        </p:attrNameLst>
                                      </p:cBhvr>
                                      <p:tavLst>
                                        <p:tav tm="0">
                                          <p:val>
                                            <p:fltVal val="0"/>
                                          </p:val>
                                        </p:tav>
                                        <p:tav tm="100000">
                                          <p:val>
                                            <p:strVal val="#ppt_w"/>
                                          </p:val>
                                        </p:tav>
                                      </p:tavLst>
                                    </p:anim>
                                    <p:anim calcmode="lin" valueType="num">
                                      <p:cBhvr>
                                        <p:cTn id="16" dur="500" fill="hold"/>
                                        <p:tgtEl>
                                          <p:spTgt spid="1024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251"/>
                                        </p:tgtEl>
                                        <p:attrNameLst>
                                          <p:attrName>style.visibility</p:attrName>
                                        </p:attrNameLst>
                                      </p:cBhvr>
                                      <p:to>
                                        <p:strVal val="visible"/>
                                      </p:to>
                                    </p:set>
                                    <p:anim calcmode="lin" valueType="num">
                                      <p:cBhvr>
                                        <p:cTn id="19" dur="500" fill="hold"/>
                                        <p:tgtEl>
                                          <p:spTgt spid="10251"/>
                                        </p:tgtEl>
                                        <p:attrNameLst>
                                          <p:attrName>ppt_w</p:attrName>
                                        </p:attrNameLst>
                                      </p:cBhvr>
                                      <p:tavLst>
                                        <p:tav tm="0">
                                          <p:val>
                                            <p:fltVal val="0"/>
                                          </p:val>
                                        </p:tav>
                                        <p:tav tm="100000">
                                          <p:val>
                                            <p:strVal val="#ppt_w"/>
                                          </p:val>
                                        </p:tav>
                                      </p:tavLst>
                                    </p:anim>
                                    <p:anim calcmode="lin" valueType="num">
                                      <p:cBhvr>
                                        <p:cTn id="20" dur="500" fill="hold"/>
                                        <p:tgtEl>
                                          <p:spTgt spid="10251"/>
                                        </p:tgtEl>
                                        <p:attrNameLst>
                                          <p:attrName>ppt_h</p:attrName>
                                        </p:attrNameLst>
                                      </p:cBhvr>
                                      <p:tavLst>
                                        <p:tav tm="0">
                                          <p:val>
                                            <p:strVal val="#ppt_h"/>
                                          </p:val>
                                        </p:tav>
                                        <p:tav tm="100000">
                                          <p:val>
                                            <p:strVal val="#ppt_h"/>
                                          </p:val>
                                        </p:tav>
                                      </p:tavLst>
                                    </p:anim>
                                  </p:childTnLst>
                                </p:cTn>
                              </p:par>
                            </p:childTnLst>
                          </p:cTn>
                        </p:par>
                        <p:par>
                          <p:cTn id="21" fill="hold" nodeType="afterGroup">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0252"/>
                                        </p:tgtEl>
                                        <p:attrNameLst>
                                          <p:attrName>style.visibility</p:attrName>
                                        </p:attrNameLst>
                                      </p:cBhvr>
                                      <p:to>
                                        <p:strVal val="visible"/>
                                      </p:to>
                                    </p:set>
                                    <p:anim calcmode="lin" valueType="num">
                                      <p:cBhvr>
                                        <p:cTn id="24" dur="500" fill="hold"/>
                                        <p:tgtEl>
                                          <p:spTgt spid="10252"/>
                                        </p:tgtEl>
                                        <p:attrNameLst>
                                          <p:attrName>ppt_w</p:attrName>
                                        </p:attrNameLst>
                                      </p:cBhvr>
                                      <p:tavLst>
                                        <p:tav tm="0">
                                          <p:val>
                                            <p:strVal val="#ppt_w+.3"/>
                                          </p:val>
                                        </p:tav>
                                        <p:tav tm="100000">
                                          <p:val>
                                            <p:strVal val="#ppt_w"/>
                                          </p:val>
                                        </p:tav>
                                      </p:tavLst>
                                    </p:anim>
                                    <p:anim calcmode="lin" valueType="num">
                                      <p:cBhvr>
                                        <p:cTn id="25" dur="500" fill="hold"/>
                                        <p:tgtEl>
                                          <p:spTgt spid="10252"/>
                                        </p:tgtEl>
                                        <p:attrNameLst>
                                          <p:attrName>ppt_h</p:attrName>
                                        </p:attrNameLst>
                                      </p:cBhvr>
                                      <p:tavLst>
                                        <p:tav tm="0">
                                          <p:val>
                                            <p:strVal val="#ppt_h"/>
                                          </p:val>
                                        </p:tav>
                                        <p:tav tm="100000">
                                          <p:val>
                                            <p:strVal val="#ppt_h"/>
                                          </p:val>
                                        </p:tav>
                                      </p:tavLst>
                                    </p:anim>
                                    <p:animEffect transition="in" filter="fade">
                                      <p:cBhvr>
                                        <p:cTn id="26" dur="500"/>
                                        <p:tgtEl>
                                          <p:spTgt spid="1025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10298"/>
                                        </p:tgtEl>
                                        <p:attrNameLst>
                                          <p:attrName>style.visibility</p:attrName>
                                        </p:attrNameLst>
                                      </p:cBhvr>
                                      <p:to>
                                        <p:strVal val="visible"/>
                                      </p:to>
                                    </p:set>
                                    <p:anim calcmode="lin" valueType="num">
                                      <p:cBhvr>
                                        <p:cTn id="29" dur="500" fill="hold"/>
                                        <p:tgtEl>
                                          <p:spTgt spid="10298"/>
                                        </p:tgtEl>
                                        <p:attrNameLst>
                                          <p:attrName>ppt_w</p:attrName>
                                        </p:attrNameLst>
                                      </p:cBhvr>
                                      <p:tavLst>
                                        <p:tav tm="0">
                                          <p:val>
                                            <p:strVal val="#ppt_w+.3"/>
                                          </p:val>
                                        </p:tav>
                                        <p:tav tm="100000">
                                          <p:val>
                                            <p:strVal val="#ppt_w"/>
                                          </p:val>
                                        </p:tav>
                                      </p:tavLst>
                                    </p:anim>
                                    <p:anim calcmode="lin" valueType="num">
                                      <p:cBhvr>
                                        <p:cTn id="30" dur="500" fill="hold"/>
                                        <p:tgtEl>
                                          <p:spTgt spid="10298"/>
                                        </p:tgtEl>
                                        <p:attrNameLst>
                                          <p:attrName>ppt_h</p:attrName>
                                        </p:attrNameLst>
                                      </p:cBhvr>
                                      <p:tavLst>
                                        <p:tav tm="0">
                                          <p:val>
                                            <p:strVal val="#ppt_h"/>
                                          </p:val>
                                        </p:tav>
                                        <p:tav tm="100000">
                                          <p:val>
                                            <p:strVal val="#ppt_h"/>
                                          </p:val>
                                        </p:tav>
                                      </p:tavLst>
                                    </p:anim>
                                    <p:animEffect transition="in" filter="fade">
                                      <p:cBhvr>
                                        <p:cTn id="31" dur="500"/>
                                        <p:tgtEl>
                                          <p:spTgt spid="1029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10275"/>
                                        </p:tgtEl>
                                        <p:attrNameLst>
                                          <p:attrName>style.visibility</p:attrName>
                                        </p:attrNameLst>
                                      </p:cBhvr>
                                      <p:to>
                                        <p:strVal val="visible"/>
                                      </p:to>
                                    </p:set>
                                    <p:anim calcmode="lin" valueType="num">
                                      <p:cBhvr>
                                        <p:cTn id="34" dur="500" fill="hold"/>
                                        <p:tgtEl>
                                          <p:spTgt spid="10275"/>
                                        </p:tgtEl>
                                        <p:attrNameLst>
                                          <p:attrName>ppt_w</p:attrName>
                                        </p:attrNameLst>
                                      </p:cBhvr>
                                      <p:tavLst>
                                        <p:tav tm="0">
                                          <p:val>
                                            <p:strVal val="#ppt_w+.3"/>
                                          </p:val>
                                        </p:tav>
                                        <p:tav tm="100000">
                                          <p:val>
                                            <p:strVal val="#ppt_w"/>
                                          </p:val>
                                        </p:tav>
                                      </p:tavLst>
                                    </p:anim>
                                    <p:anim calcmode="lin" valueType="num">
                                      <p:cBhvr>
                                        <p:cTn id="35" dur="500" fill="hold"/>
                                        <p:tgtEl>
                                          <p:spTgt spid="10275"/>
                                        </p:tgtEl>
                                        <p:attrNameLst>
                                          <p:attrName>ppt_h</p:attrName>
                                        </p:attrNameLst>
                                      </p:cBhvr>
                                      <p:tavLst>
                                        <p:tav tm="0">
                                          <p:val>
                                            <p:strVal val="#ppt_h"/>
                                          </p:val>
                                        </p:tav>
                                        <p:tav tm="100000">
                                          <p:val>
                                            <p:strVal val="#ppt_h"/>
                                          </p:val>
                                        </p:tav>
                                      </p:tavLst>
                                    </p:anim>
                                    <p:animEffect transition="in" filter="fade">
                                      <p:cBhvr>
                                        <p:cTn id="36" dur="500"/>
                                        <p:tgtEl>
                                          <p:spTgt spid="1027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10321"/>
                                        </p:tgtEl>
                                        <p:attrNameLst>
                                          <p:attrName>style.visibility</p:attrName>
                                        </p:attrNameLst>
                                      </p:cBhvr>
                                      <p:to>
                                        <p:strVal val="visible"/>
                                      </p:to>
                                    </p:set>
                                    <p:anim calcmode="lin" valueType="num">
                                      <p:cBhvr>
                                        <p:cTn id="39" dur="500" fill="hold"/>
                                        <p:tgtEl>
                                          <p:spTgt spid="10321"/>
                                        </p:tgtEl>
                                        <p:attrNameLst>
                                          <p:attrName>ppt_w</p:attrName>
                                        </p:attrNameLst>
                                      </p:cBhvr>
                                      <p:tavLst>
                                        <p:tav tm="0">
                                          <p:val>
                                            <p:strVal val="#ppt_w+.3"/>
                                          </p:val>
                                        </p:tav>
                                        <p:tav tm="100000">
                                          <p:val>
                                            <p:strVal val="#ppt_w"/>
                                          </p:val>
                                        </p:tav>
                                      </p:tavLst>
                                    </p:anim>
                                    <p:anim calcmode="lin" valueType="num">
                                      <p:cBhvr>
                                        <p:cTn id="40" dur="500" fill="hold"/>
                                        <p:tgtEl>
                                          <p:spTgt spid="10321"/>
                                        </p:tgtEl>
                                        <p:attrNameLst>
                                          <p:attrName>ppt_h</p:attrName>
                                        </p:attrNameLst>
                                      </p:cBhvr>
                                      <p:tavLst>
                                        <p:tav tm="0">
                                          <p:val>
                                            <p:strVal val="#ppt_h"/>
                                          </p:val>
                                        </p:tav>
                                        <p:tav tm="100000">
                                          <p:val>
                                            <p:strVal val="#ppt_h"/>
                                          </p:val>
                                        </p:tav>
                                      </p:tavLst>
                                    </p:anim>
                                    <p:animEffect transition="in" filter="fade">
                                      <p:cBhvr>
                                        <p:cTn id="41" dur="500"/>
                                        <p:tgtEl>
                                          <p:spTgt spid="10321"/>
                                        </p:tgtEl>
                                      </p:cBhvr>
                                    </p:animEffect>
                                  </p:childTnLst>
                                </p:cTn>
                              </p:par>
                            </p:childTnLst>
                          </p:cTn>
                        </p:par>
                        <p:par>
                          <p:cTn id="42" fill="hold" nodeType="afterGroup">
                            <p:stCondLst>
                              <p:cond delay="1600"/>
                            </p:stCondLst>
                            <p:childTnLst>
                              <p:par>
                                <p:cTn id="43" presetID="23" presetClass="entr" presetSubtype="16" fill="hold" grpId="0" nodeType="afterEffect">
                                  <p:stCondLst>
                                    <p:cond delay="0"/>
                                  </p:stCondLst>
                                  <p:childTnLst>
                                    <p:set>
                                      <p:cBhvr>
                                        <p:cTn id="44" dur="1" fill="hold">
                                          <p:stCondLst>
                                            <p:cond delay="0"/>
                                          </p:stCondLst>
                                        </p:cTn>
                                        <p:tgtEl>
                                          <p:spTgt spid="10253"/>
                                        </p:tgtEl>
                                        <p:attrNameLst>
                                          <p:attrName>style.visibility</p:attrName>
                                        </p:attrNameLst>
                                      </p:cBhvr>
                                      <p:to>
                                        <p:strVal val="visible"/>
                                      </p:to>
                                    </p:set>
                                    <p:anim calcmode="lin" valueType="num">
                                      <p:cBhvr>
                                        <p:cTn id="45" dur="500" fill="hold"/>
                                        <p:tgtEl>
                                          <p:spTgt spid="10253"/>
                                        </p:tgtEl>
                                        <p:attrNameLst>
                                          <p:attrName>ppt_w</p:attrName>
                                        </p:attrNameLst>
                                      </p:cBhvr>
                                      <p:tavLst>
                                        <p:tav tm="0">
                                          <p:val>
                                            <p:fltVal val="0"/>
                                          </p:val>
                                        </p:tav>
                                        <p:tav tm="100000">
                                          <p:val>
                                            <p:strVal val="#ppt_w"/>
                                          </p:val>
                                        </p:tav>
                                      </p:tavLst>
                                    </p:anim>
                                    <p:anim calcmode="lin" valueType="num">
                                      <p:cBhvr>
                                        <p:cTn id="46" dur="500" fill="hold"/>
                                        <p:tgtEl>
                                          <p:spTgt spid="1025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0299"/>
                                        </p:tgtEl>
                                        <p:attrNameLst>
                                          <p:attrName>style.visibility</p:attrName>
                                        </p:attrNameLst>
                                      </p:cBhvr>
                                      <p:to>
                                        <p:strVal val="visible"/>
                                      </p:to>
                                    </p:set>
                                    <p:anim calcmode="lin" valueType="num">
                                      <p:cBhvr>
                                        <p:cTn id="49" dur="500" fill="hold"/>
                                        <p:tgtEl>
                                          <p:spTgt spid="10299"/>
                                        </p:tgtEl>
                                        <p:attrNameLst>
                                          <p:attrName>ppt_w</p:attrName>
                                        </p:attrNameLst>
                                      </p:cBhvr>
                                      <p:tavLst>
                                        <p:tav tm="0">
                                          <p:val>
                                            <p:fltVal val="0"/>
                                          </p:val>
                                        </p:tav>
                                        <p:tav tm="100000">
                                          <p:val>
                                            <p:strVal val="#ppt_w"/>
                                          </p:val>
                                        </p:tav>
                                      </p:tavLst>
                                    </p:anim>
                                    <p:anim calcmode="lin" valueType="num">
                                      <p:cBhvr>
                                        <p:cTn id="50" dur="500" fill="hold"/>
                                        <p:tgtEl>
                                          <p:spTgt spid="1029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0276"/>
                                        </p:tgtEl>
                                        <p:attrNameLst>
                                          <p:attrName>style.visibility</p:attrName>
                                        </p:attrNameLst>
                                      </p:cBhvr>
                                      <p:to>
                                        <p:strVal val="visible"/>
                                      </p:to>
                                    </p:set>
                                    <p:anim calcmode="lin" valueType="num">
                                      <p:cBhvr>
                                        <p:cTn id="53" dur="500" fill="hold"/>
                                        <p:tgtEl>
                                          <p:spTgt spid="10276"/>
                                        </p:tgtEl>
                                        <p:attrNameLst>
                                          <p:attrName>ppt_w</p:attrName>
                                        </p:attrNameLst>
                                      </p:cBhvr>
                                      <p:tavLst>
                                        <p:tav tm="0">
                                          <p:val>
                                            <p:fltVal val="0"/>
                                          </p:val>
                                        </p:tav>
                                        <p:tav tm="100000">
                                          <p:val>
                                            <p:strVal val="#ppt_w"/>
                                          </p:val>
                                        </p:tav>
                                      </p:tavLst>
                                    </p:anim>
                                    <p:anim calcmode="lin" valueType="num">
                                      <p:cBhvr>
                                        <p:cTn id="54" dur="500" fill="hold"/>
                                        <p:tgtEl>
                                          <p:spTgt spid="1027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0322"/>
                                        </p:tgtEl>
                                        <p:attrNameLst>
                                          <p:attrName>style.visibility</p:attrName>
                                        </p:attrNameLst>
                                      </p:cBhvr>
                                      <p:to>
                                        <p:strVal val="visible"/>
                                      </p:to>
                                    </p:set>
                                    <p:anim calcmode="lin" valueType="num">
                                      <p:cBhvr>
                                        <p:cTn id="57" dur="500" fill="hold"/>
                                        <p:tgtEl>
                                          <p:spTgt spid="10322"/>
                                        </p:tgtEl>
                                        <p:attrNameLst>
                                          <p:attrName>ppt_w</p:attrName>
                                        </p:attrNameLst>
                                      </p:cBhvr>
                                      <p:tavLst>
                                        <p:tav tm="0">
                                          <p:val>
                                            <p:fltVal val="0"/>
                                          </p:val>
                                        </p:tav>
                                        <p:tav tm="100000">
                                          <p:val>
                                            <p:strVal val="#ppt_w"/>
                                          </p:val>
                                        </p:tav>
                                      </p:tavLst>
                                    </p:anim>
                                    <p:anim calcmode="lin" valueType="num">
                                      <p:cBhvr>
                                        <p:cTn id="58" dur="500" fill="hold"/>
                                        <p:tgtEl>
                                          <p:spTgt spid="10322"/>
                                        </p:tgtEl>
                                        <p:attrNameLst>
                                          <p:attrName>ppt_h</p:attrName>
                                        </p:attrNameLst>
                                      </p:cBhvr>
                                      <p:tavLst>
                                        <p:tav tm="0">
                                          <p:val>
                                            <p:fltVal val="0"/>
                                          </p:val>
                                        </p:tav>
                                        <p:tav tm="100000">
                                          <p:val>
                                            <p:strVal val="#ppt_h"/>
                                          </p:val>
                                        </p:tav>
                                      </p:tavLst>
                                    </p:anim>
                                  </p:childTnLst>
                                </p:cTn>
                              </p:par>
                            </p:childTnLst>
                          </p:cTn>
                        </p:par>
                        <p:par>
                          <p:cTn id="59" fill="hold" nodeType="afterGroup">
                            <p:stCondLst>
                              <p:cond delay="2100"/>
                            </p:stCondLst>
                            <p:childTnLst>
                              <p:par>
                                <p:cTn id="60" presetID="22" presetClass="entr" presetSubtype="8" fill="hold" grpId="0" nodeType="afterEffect">
                                  <p:stCondLst>
                                    <p:cond delay="0"/>
                                  </p:stCondLst>
                                  <p:childTnLst>
                                    <p:set>
                                      <p:cBhvr>
                                        <p:cTn id="61" dur="1" fill="hold">
                                          <p:stCondLst>
                                            <p:cond delay="0"/>
                                          </p:stCondLst>
                                        </p:cTn>
                                        <p:tgtEl>
                                          <p:spTgt spid="10254"/>
                                        </p:tgtEl>
                                        <p:attrNameLst>
                                          <p:attrName>style.visibility</p:attrName>
                                        </p:attrNameLst>
                                      </p:cBhvr>
                                      <p:to>
                                        <p:strVal val="visible"/>
                                      </p:to>
                                    </p:set>
                                    <p:animEffect transition="in" filter="wipe(left)">
                                      <p:cBhvr>
                                        <p:cTn id="62" dur="750"/>
                                        <p:tgtEl>
                                          <p:spTgt spid="1025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00"/>
                                        </p:tgtEl>
                                        <p:attrNameLst>
                                          <p:attrName>style.visibility</p:attrName>
                                        </p:attrNameLst>
                                      </p:cBhvr>
                                      <p:to>
                                        <p:strVal val="visible"/>
                                      </p:to>
                                    </p:set>
                                    <p:animEffect transition="in" filter="wipe(left)">
                                      <p:cBhvr>
                                        <p:cTn id="65" dur="750"/>
                                        <p:tgtEl>
                                          <p:spTgt spid="103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277"/>
                                        </p:tgtEl>
                                        <p:attrNameLst>
                                          <p:attrName>style.visibility</p:attrName>
                                        </p:attrNameLst>
                                      </p:cBhvr>
                                      <p:to>
                                        <p:strVal val="visible"/>
                                      </p:to>
                                    </p:set>
                                    <p:animEffect transition="in" filter="wipe(left)">
                                      <p:cBhvr>
                                        <p:cTn id="68" dur="750"/>
                                        <p:tgtEl>
                                          <p:spTgt spid="1027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0323"/>
                                        </p:tgtEl>
                                        <p:attrNameLst>
                                          <p:attrName>style.visibility</p:attrName>
                                        </p:attrNameLst>
                                      </p:cBhvr>
                                      <p:to>
                                        <p:strVal val="visible"/>
                                      </p:to>
                                    </p:set>
                                    <p:animEffect transition="in" filter="wipe(left)">
                                      <p:cBhvr>
                                        <p:cTn id="71" dur="750"/>
                                        <p:tgtEl>
                                          <p:spTgt spid="10323"/>
                                        </p:tgtEl>
                                      </p:cBhvr>
                                    </p:animEffect>
                                  </p:childTnLst>
                                </p:cTn>
                              </p:par>
                            </p:childTnLst>
                          </p:cTn>
                        </p:par>
                        <p:par>
                          <p:cTn id="72" fill="hold" nodeType="afterGroup">
                            <p:stCondLst>
                              <p:cond delay="2850"/>
                            </p:stCondLst>
                            <p:childTnLst>
                              <p:par>
                                <p:cTn id="73" presetID="12" presetClass="entr" presetSubtype="2" fill="hold" nodeType="afterEffect">
                                  <p:stCondLst>
                                    <p:cond delay="0"/>
                                  </p:stCondLst>
                                  <p:childTnLst>
                                    <p:set>
                                      <p:cBhvr>
                                        <p:cTn id="74" dur="1" fill="hold">
                                          <p:stCondLst>
                                            <p:cond delay="0"/>
                                          </p:stCondLst>
                                        </p:cTn>
                                        <p:tgtEl>
                                          <p:spTgt spid="10255"/>
                                        </p:tgtEl>
                                        <p:attrNameLst>
                                          <p:attrName>style.visibility</p:attrName>
                                        </p:attrNameLst>
                                      </p:cBhvr>
                                      <p:to>
                                        <p:strVal val="visible"/>
                                      </p:to>
                                    </p:set>
                                    <p:anim calcmode="lin" valueType="num">
                                      <p:cBhvr additive="base">
                                        <p:cTn id="75" dur="500"/>
                                        <p:tgtEl>
                                          <p:spTgt spid="10255"/>
                                        </p:tgtEl>
                                        <p:attrNameLst>
                                          <p:attrName>ppt_x</p:attrName>
                                        </p:attrNameLst>
                                      </p:cBhvr>
                                      <p:tavLst>
                                        <p:tav tm="0">
                                          <p:val>
                                            <p:strVal val="#ppt_x+#ppt_w*1.125000"/>
                                          </p:val>
                                        </p:tav>
                                        <p:tav tm="100000">
                                          <p:val>
                                            <p:strVal val="#ppt_x"/>
                                          </p:val>
                                        </p:tav>
                                      </p:tavLst>
                                    </p:anim>
                                    <p:animEffect transition="in" filter="wipe(left)">
                                      <p:cBhvr>
                                        <p:cTn id="76" dur="500"/>
                                        <p:tgtEl>
                                          <p:spTgt spid="10255"/>
                                        </p:tgtEl>
                                      </p:cBhvr>
                                    </p:animEffect>
                                  </p:childTnLst>
                                </p:cTn>
                              </p:par>
                              <p:par>
                                <p:cTn id="77" presetID="12" presetClass="entr" presetSubtype="2" fill="hold" nodeType="withEffect">
                                  <p:stCondLst>
                                    <p:cond delay="0"/>
                                  </p:stCondLst>
                                  <p:childTnLst>
                                    <p:set>
                                      <p:cBhvr>
                                        <p:cTn id="78" dur="1" fill="hold">
                                          <p:stCondLst>
                                            <p:cond delay="0"/>
                                          </p:stCondLst>
                                        </p:cTn>
                                        <p:tgtEl>
                                          <p:spTgt spid="10301"/>
                                        </p:tgtEl>
                                        <p:attrNameLst>
                                          <p:attrName>style.visibility</p:attrName>
                                        </p:attrNameLst>
                                      </p:cBhvr>
                                      <p:to>
                                        <p:strVal val="visible"/>
                                      </p:to>
                                    </p:set>
                                    <p:anim calcmode="lin" valueType="num">
                                      <p:cBhvr additive="base">
                                        <p:cTn id="79" dur="500"/>
                                        <p:tgtEl>
                                          <p:spTgt spid="10301"/>
                                        </p:tgtEl>
                                        <p:attrNameLst>
                                          <p:attrName>ppt_x</p:attrName>
                                        </p:attrNameLst>
                                      </p:cBhvr>
                                      <p:tavLst>
                                        <p:tav tm="0">
                                          <p:val>
                                            <p:strVal val="#ppt_x+#ppt_w*1.125000"/>
                                          </p:val>
                                        </p:tav>
                                        <p:tav tm="100000">
                                          <p:val>
                                            <p:strVal val="#ppt_x"/>
                                          </p:val>
                                        </p:tav>
                                      </p:tavLst>
                                    </p:anim>
                                    <p:animEffect transition="in" filter="wipe(left)">
                                      <p:cBhvr>
                                        <p:cTn id="80" dur="500"/>
                                        <p:tgtEl>
                                          <p:spTgt spid="10301"/>
                                        </p:tgtEl>
                                      </p:cBhvr>
                                    </p:animEffect>
                                  </p:childTnLst>
                                </p:cTn>
                              </p:par>
                              <p:par>
                                <p:cTn id="81" presetID="12" presetClass="entr" presetSubtype="2" fill="hold" nodeType="withEffect">
                                  <p:stCondLst>
                                    <p:cond delay="0"/>
                                  </p:stCondLst>
                                  <p:childTnLst>
                                    <p:set>
                                      <p:cBhvr>
                                        <p:cTn id="82" dur="1" fill="hold">
                                          <p:stCondLst>
                                            <p:cond delay="0"/>
                                          </p:stCondLst>
                                        </p:cTn>
                                        <p:tgtEl>
                                          <p:spTgt spid="10278"/>
                                        </p:tgtEl>
                                        <p:attrNameLst>
                                          <p:attrName>style.visibility</p:attrName>
                                        </p:attrNameLst>
                                      </p:cBhvr>
                                      <p:to>
                                        <p:strVal val="visible"/>
                                      </p:to>
                                    </p:set>
                                    <p:anim calcmode="lin" valueType="num">
                                      <p:cBhvr additive="base">
                                        <p:cTn id="83" dur="500"/>
                                        <p:tgtEl>
                                          <p:spTgt spid="10278"/>
                                        </p:tgtEl>
                                        <p:attrNameLst>
                                          <p:attrName>ppt_x</p:attrName>
                                        </p:attrNameLst>
                                      </p:cBhvr>
                                      <p:tavLst>
                                        <p:tav tm="0">
                                          <p:val>
                                            <p:strVal val="#ppt_x+#ppt_w*1.125000"/>
                                          </p:val>
                                        </p:tav>
                                        <p:tav tm="100000">
                                          <p:val>
                                            <p:strVal val="#ppt_x"/>
                                          </p:val>
                                        </p:tav>
                                      </p:tavLst>
                                    </p:anim>
                                    <p:animEffect transition="in" filter="wipe(left)">
                                      <p:cBhvr>
                                        <p:cTn id="84" dur="500"/>
                                        <p:tgtEl>
                                          <p:spTgt spid="10278"/>
                                        </p:tgtEl>
                                      </p:cBhvr>
                                    </p:animEffect>
                                  </p:childTnLst>
                                </p:cTn>
                              </p:par>
                              <p:par>
                                <p:cTn id="85" presetID="12" presetClass="entr" presetSubtype="2" fill="hold" nodeType="withEffect">
                                  <p:stCondLst>
                                    <p:cond delay="0"/>
                                  </p:stCondLst>
                                  <p:childTnLst>
                                    <p:set>
                                      <p:cBhvr>
                                        <p:cTn id="86" dur="1" fill="hold">
                                          <p:stCondLst>
                                            <p:cond delay="0"/>
                                          </p:stCondLst>
                                        </p:cTn>
                                        <p:tgtEl>
                                          <p:spTgt spid="10324"/>
                                        </p:tgtEl>
                                        <p:attrNameLst>
                                          <p:attrName>style.visibility</p:attrName>
                                        </p:attrNameLst>
                                      </p:cBhvr>
                                      <p:to>
                                        <p:strVal val="visible"/>
                                      </p:to>
                                    </p:set>
                                    <p:anim calcmode="lin" valueType="num">
                                      <p:cBhvr additive="base">
                                        <p:cTn id="87" dur="500"/>
                                        <p:tgtEl>
                                          <p:spTgt spid="10324"/>
                                        </p:tgtEl>
                                        <p:attrNameLst>
                                          <p:attrName>ppt_x</p:attrName>
                                        </p:attrNameLst>
                                      </p:cBhvr>
                                      <p:tavLst>
                                        <p:tav tm="0">
                                          <p:val>
                                            <p:strVal val="#ppt_x+#ppt_w*1.125000"/>
                                          </p:val>
                                        </p:tav>
                                        <p:tav tm="100000">
                                          <p:val>
                                            <p:strVal val="#ppt_x"/>
                                          </p:val>
                                        </p:tav>
                                      </p:tavLst>
                                    </p:anim>
                                    <p:animEffect transition="in" filter="wipe(left)">
                                      <p:cBhvr>
                                        <p:cTn id="88" dur="500"/>
                                        <p:tgtEl>
                                          <p:spTgt spid="10324"/>
                                        </p:tgtEl>
                                      </p:cBhvr>
                                    </p:animEffect>
                                  </p:childTnLst>
                                </p:cTn>
                              </p:par>
                            </p:childTnLst>
                          </p:cTn>
                        </p:par>
                        <p:par>
                          <p:cTn id="89" fill="hold" nodeType="afterGroup">
                            <p:stCondLst>
                              <p:cond delay="3350"/>
                            </p:stCondLst>
                            <p:childTnLst>
                              <p:par>
                                <p:cTn id="90" presetID="22" presetClass="entr" presetSubtype="8" fill="hold" nodeType="afterEffect">
                                  <p:stCondLst>
                                    <p:cond delay="0"/>
                                  </p:stCondLst>
                                  <p:childTnLst>
                                    <p:set>
                                      <p:cBhvr>
                                        <p:cTn id="91" dur="1" fill="hold">
                                          <p:stCondLst>
                                            <p:cond delay="0"/>
                                          </p:stCondLst>
                                        </p:cTn>
                                        <p:tgtEl>
                                          <p:spTgt spid="10265"/>
                                        </p:tgtEl>
                                        <p:attrNameLst>
                                          <p:attrName>style.visibility</p:attrName>
                                        </p:attrNameLst>
                                      </p:cBhvr>
                                      <p:to>
                                        <p:strVal val="visible"/>
                                      </p:to>
                                    </p:set>
                                    <p:animEffect transition="in" filter="wipe(left)">
                                      <p:cBhvr>
                                        <p:cTn id="92" dur="750"/>
                                        <p:tgtEl>
                                          <p:spTgt spid="10265"/>
                                        </p:tgtEl>
                                      </p:cBhvr>
                                    </p:animEffect>
                                  </p:childTnLst>
                                </p:cTn>
                              </p:par>
                              <p:par>
                                <p:cTn id="93" presetID="22" presetClass="entr" presetSubtype="8" fill="hold" nodeType="withEffect">
                                  <p:stCondLst>
                                    <p:cond delay="0"/>
                                  </p:stCondLst>
                                  <p:childTnLst>
                                    <p:set>
                                      <p:cBhvr>
                                        <p:cTn id="94" dur="1" fill="hold">
                                          <p:stCondLst>
                                            <p:cond delay="0"/>
                                          </p:stCondLst>
                                        </p:cTn>
                                        <p:tgtEl>
                                          <p:spTgt spid="10311"/>
                                        </p:tgtEl>
                                        <p:attrNameLst>
                                          <p:attrName>style.visibility</p:attrName>
                                        </p:attrNameLst>
                                      </p:cBhvr>
                                      <p:to>
                                        <p:strVal val="visible"/>
                                      </p:to>
                                    </p:set>
                                    <p:animEffect transition="in" filter="wipe(left)">
                                      <p:cBhvr>
                                        <p:cTn id="95" dur="750"/>
                                        <p:tgtEl>
                                          <p:spTgt spid="10311"/>
                                        </p:tgtEl>
                                      </p:cBhvr>
                                    </p:animEffect>
                                  </p:childTnLst>
                                </p:cTn>
                              </p:par>
                              <p:par>
                                <p:cTn id="96" presetID="22" presetClass="entr" presetSubtype="8" fill="hold" nodeType="withEffect">
                                  <p:stCondLst>
                                    <p:cond delay="0"/>
                                  </p:stCondLst>
                                  <p:childTnLst>
                                    <p:set>
                                      <p:cBhvr>
                                        <p:cTn id="97" dur="1" fill="hold">
                                          <p:stCondLst>
                                            <p:cond delay="0"/>
                                          </p:stCondLst>
                                        </p:cTn>
                                        <p:tgtEl>
                                          <p:spTgt spid="10288"/>
                                        </p:tgtEl>
                                        <p:attrNameLst>
                                          <p:attrName>style.visibility</p:attrName>
                                        </p:attrNameLst>
                                      </p:cBhvr>
                                      <p:to>
                                        <p:strVal val="visible"/>
                                      </p:to>
                                    </p:set>
                                    <p:animEffect transition="in" filter="wipe(left)">
                                      <p:cBhvr>
                                        <p:cTn id="98" dur="750"/>
                                        <p:tgtEl>
                                          <p:spTgt spid="10288"/>
                                        </p:tgtEl>
                                      </p:cBhvr>
                                    </p:animEffect>
                                  </p:childTnLst>
                                </p:cTn>
                              </p:par>
                              <p:par>
                                <p:cTn id="99" presetID="22" presetClass="entr" presetSubtype="8" fill="hold" nodeType="withEffect">
                                  <p:stCondLst>
                                    <p:cond delay="0"/>
                                  </p:stCondLst>
                                  <p:childTnLst>
                                    <p:set>
                                      <p:cBhvr>
                                        <p:cTn id="100" dur="1" fill="hold">
                                          <p:stCondLst>
                                            <p:cond delay="0"/>
                                          </p:stCondLst>
                                        </p:cTn>
                                        <p:tgtEl>
                                          <p:spTgt spid="10334"/>
                                        </p:tgtEl>
                                        <p:attrNameLst>
                                          <p:attrName>style.visibility</p:attrName>
                                        </p:attrNameLst>
                                      </p:cBhvr>
                                      <p:to>
                                        <p:strVal val="visible"/>
                                      </p:to>
                                    </p:set>
                                    <p:animEffect transition="in" filter="wipe(left)">
                                      <p:cBhvr>
                                        <p:cTn id="101" dur="750"/>
                                        <p:tgtEl>
                                          <p:spTgt spid="10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autoUpdateAnimBg="0"/>
      <p:bldP spid="10249" grpId="0" animBg="1" autoUpdateAnimBg="0"/>
      <p:bldP spid="10250" grpId="0" animBg="1" autoUpdateAnimBg="0"/>
      <p:bldP spid="10251" grpId="0" animBg="1" autoUpdateAnimBg="0"/>
      <p:bldP spid="10252" grpId="0" autoUpdateAnimBg="0"/>
      <p:bldP spid="10253" grpId="0" animBg="1"/>
      <p:bldP spid="10254" grpId="0" autoUpdateAnimBg="0"/>
      <p:bldP spid="10275" grpId="0" autoUpdateAnimBg="0"/>
      <p:bldP spid="10276" grpId="0" animBg="1"/>
      <p:bldP spid="10277" grpId="0" autoUpdateAnimBg="0"/>
      <p:bldP spid="10298" grpId="0" autoUpdateAnimBg="0"/>
      <p:bldP spid="10299" grpId="0" animBg="1"/>
      <p:bldP spid="10300" grpId="0" autoUpdateAnimBg="0"/>
      <p:bldP spid="10321" grpId="0" autoUpdateAnimBg="0"/>
      <p:bldP spid="10322" grpId="0" animBg="1"/>
      <p:bldP spid="103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9218" name="组合 40"/>
          <p:cNvGrpSpPr>
            <a:grpSpLocks/>
          </p:cNvGrpSpPr>
          <p:nvPr/>
        </p:nvGrpSpPr>
        <p:grpSpPr bwMode="auto">
          <a:xfrm>
            <a:off x="-136525" y="474663"/>
            <a:ext cx="12411075" cy="5784850"/>
            <a:chOff x="0" y="0"/>
            <a:chExt cx="12410868" cy="5784745"/>
          </a:xfrm>
        </p:grpSpPr>
        <p:sp>
          <p:nvSpPr>
            <p:cNvPr id="9237" name="等腰三角形 33"/>
            <p:cNvSpPr>
              <a:spLocks noChangeArrowheads="1"/>
            </p:cNvSpPr>
            <p:nvPr/>
          </p:nvSpPr>
          <p:spPr bwMode="auto">
            <a:xfrm rot="1831200">
              <a:off x="11606019" y="731824"/>
              <a:ext cx="804849" cy="274633"/>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8" name="等腰三角形 34"/>
            <p:cNvSpPr>
              <a:spLocks noChangeArrowheads="1"/>
            </p:cNvSpPr>
            <p:nvPr/>
          </p:nvSpPr>
          <p:spPr bwMode="auto">
            <a:xfrm rot="-3362199">
              <a:off x="10656709" y="3382899"/>
              <a:ext cx="306381" cy="163510"/>
            </a:xfrm>
            <a:prstGeom prst="triangle">
              <a:avLst>
                <a:gd name="adj" fmla="val 89630"/>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39" name="等腰三角形 35"/>
            <p:cNvSpPr>
              <a:spLocks noChangeArrowheads="1"/>
            </p:cNvSpPr>
            <p:nvPr/>
          </p:nvSpPr>
          <p:spPr bwMode="auto">
            <a:xfrm rot="-1766089">
              <a:off x="10036008" y="1762093"/>
              <a:ext cx="246059" cy="196846"/>
            </a:xfrm>
            <a:prstGeom prst="triangle">
              <a:avLst>
                <a:gd name="adj" fmla="val 89630"/>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9240" name="图片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380" y="51278"/>
              <a:ext cx="835224" cy="51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1" name="等腰三角形 37"/>
            <p:cNvSpPr>
              <a:spLocks noChangeArrowheads="1"/>
            </p:cNvSpPr>
            <p:nvPr/>
          </p:nvSpPr>
          <p:spPr bwMode="auto">
            <a:xfrm rot="-2751984">
              <a:off x="268282" y="5257703"/>
              <a:ext cx="785799" cy="268284"/>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42" name="等腰三角形 38"/>
            <p:cNvSpPr>
              <a:spLocks noChangeArrowheads="1"/>
            </p:cNvSpPr>
            <p:nvPr/>
          </p:nvSpPr>
          <p:spPr bwMode="auto">
            <a:xfrm rot="10359249">
              <a:off x="2101815" y="2806649"/>
              <a:ext cx="339719" cy="446079"/>
            </a:xfrm>
            <a:prstGeom prst="triangle">
              <a:avLst>
                <a:gd name="adj" fmla="val 83981"/>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43" name="等腰三角形 39"/>
            <p:cNvSpPr>
              <a:spLocks noChangeArrowheads="1"/>
            </p:cNvSpPr>
            <p:nvPr/>
          </p:nvSpPr>
          <p:spPr bwMode="auto">
            <a:xfrm rot="1831200">
              <a:off x="0" y="0"/>
              <a:ext cx="584190" cy="200021"/>
            </a:xfrm>
            <a:prstGeom prst="triangle">
              <a:avLst>
                <a:gd name="adj" fmla="val 65787"/>
              </a:avLst>
            </a:prstGeom>
            <a:solidFill>
              <a:schemeClr val="bg1">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sp>
        <p:nvSpPr>
          <p:cNvPr id="9219" name="矩形 19"/>
          <p:cNvSpPr>
            <a:spLocks noChangeArrowheads="1"/>
          </p:cNvSpPr>
          <p:nvPr/>
        </p:nvSpPr>
        <p:spPr bwMode="auto">
          <a:xfrm>
            <a:off x="0" y="2066925"/>
            <a:ext cx="12192000" cy="29495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9220" name="矩形 21"/>
          <p:cNvSpPr>
            <a:spLocks noChangeArrowheads="1"/>
          </p:cNvSpPr>
          <p:nvPr/>
        </p:nvSpPr>
        <p:spPr bwMode="auto">
          <a:xfrm>
            <a:off x="0" y="2066925"/>
            <a:ext cx="12192000" cy="2949575"/>
          </a:xfrm>
          <a:prstGeom prst="rect">
            <a:avLst/>
          </a:prstGeom>
          <a:solidFill>
            <a:schemeClr val="bg1">
              <a:alpha val="1490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9221" name="文本框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63" y="622300"/>
            <a:ext cx="177958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文本框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8" y="1481138"/>
            <a:ext cx="17922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23" name="直接连接符 25"/>
          <p:cNvCxnSpPr>
            <a:cxnSpLocks noChangeShapeType="1"/>
          </p:cNvCxnSpPr>
          <p:nvPr/>
        </p:nvCxnSpPr>
        <p:spPr bwMode="auto">
          <a:xfrm>
            <a:off x="407988" y="1485900"/>
            <a:ext cx="14732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9224" name="矩形 26"/>
          <p:cNvSpPr>
            <a:spLocks noChangeArrowheads="1"/>
          </p:cNvSpPr>
          <p:nvPr/>
        </p:nvSpPr>
        <p:spPr bwMode="auto">
          <a:xfrm>
            <a:off x="7361238" y="5214938"/>
            <a:ext cx="4510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en-US" altLang="zh-CN" sz="1200">
                <a:solidFill>
                  <a:srgbClr val="FFFFFF"/>
                </a:solidFill>
                <a:latin typeface="Arial" pitchFamily="34" charset="0"/>
                <a:cs typeface="Arial" pitchFamily="34" charset="0"/>
              </a:rPr>
              <a:t>Your life can be enhanced, and your happiness enriched, when you choose to change your perspective. </a:t>
            </a:r>
            <a:endParaRPr lang="zh-CN" altLang="en-US" sz="1200">
              <a:solidFill>
                <a:srgbClr val="FFFFFF"/>
              </a:solidFill>
            </a:endParaRPr>
          </a:p>
        </p:txBody>
      </p:sp>
      <p:cxnSp>
        <p:nvCxnSpPr>
          <p:cNvPr id="9225" name="直接连接符 30"/>
          <p:cNvCxnSpPr>
            <a:cxnSpLocks noChangeShapeType="1"/>
          </p:cNvCxnSpPr>
          <p:nvPr/>
        </p:nvCxnSpPr>
        <p:spPr bwMode="auto">
          <a:xfrm>
            <a:off x="0" y="2066925"/>
            <a:ext cx="121920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cxnSp>
        <p:nvCxnSpPr>
          <p:cNvPr id="9226" name="直接连接符 31"/>
          <p:cNvCxnSpPr>
            <a:cxnSpLocks noChangeShapeType="1"/>
          </p:cNvCxnSpPr>
          <p:nvPr/>
        </p:nvCxnSpPr>
        <p:spPr bwMode="auto">
          <a:xfrm>
            <a:off x="0" y="5016500"/>
            <a:ext cx="1219200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grpSp>
        <p:nvGrpSpPr>
          <p:cNvPr id="11282" name="组合 5"/>
          <p:cNvGrpSpPr>
            <a:grpSpLocks/>
          </p:cNvGrpSpPr>
          <p:nvPr/>
        </p:nvGrpSpPr>
        <p:grpSpPr bwMode="auto">
          <a:xfrm>
            <a:off x="0" y="2414588"/>
            <a:ext cx="12192000" cy="1479550"/>
            <a:chOff x="0" y="0"/>
            <a:chExt cx="12192000" cy="1480457"/>
          </a:xfrm>
        </p:grpSpPr>
        <p:sp>
          <p:nvSpPr>
            <p:cNvPr id="9234" name="弧形 44"/>
            <p:cNvSpPr>
              <a:spLocks/>
            </p:cNvSpPr>
            <p:nvPr/>
          </p:nvSpPr>
          <p:spPr bwMode="auto">
            <a:xfrm>
              <a:off x="5356225" y="0"/>
              <a:ext cx="1479550" cy="1480457"/>
            </a:xfrm>
            <a:custGeom>
              <a:avLst/>
              <a:gdLst>
                <a:gd name="T0" fmla="*/ 0 w 1479550"/>
                <a:gd name="T1" fmla="*/ 740228 h 1480457"/>
                <a:gd name="T2" fmla="*/ 739775 w 1479550"/>
                <a:gd name="T3" fmla="*/ 0 h 1480457"/>
                <a:gd name="T4" fmla="*/ 1479550 w 1479550"/>
                <a:gd name="T5" fmla="*/ 740229 h 1480457"/>
                <a:gd name="T6" fmla="*/ 739775 w 1479550"/>
                <a:gd name="T7" fmla="*/ 740229 h 1480457"/>
                <a:gd name="T8" fmla="*/ 0 w 1479550"/>
                <a:gd name="T9" fmla="*/ 740228 h 1480457"/>
                <a:gd name="T10" fmla="*/ 0 w 1479550"/>
                <a:gd name="T11" fmla="*/ 740228 h 1480457"/>
                <a:gd name="T12" fmla="*/ 739775 w 1479550"/>
                <a:gd name="T13" fmla="*/ 0 h 1480457"/>
                <a:gd name="T14" fmla="*/ 1479550 w 1479550"/>
                <a:gd name="T15" fmla="*/ 740229 h 14804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550" h="1480457" stroke="0">
                  <a:moveTo>
                    <a:pt x="0" y="740228"/>
                  </a:moveTo>
                  <a:cubicBezTo>
                    <a:pt x="0" y="331411"/>
                    <a:pt x="331209" y="0"/>
                    <a:pt x="739775" y="0"/>
                  </a:cubicBezTo>
                  <a:cubicBezTo>
                    <a:pt x="1148341" y="0"/>
                    <a:pt x="1479550" y="331412"/>
                    <a:pt x="1479550" y="740229"/>
                  </a:cubicBezTo>
                  <a:lnTo>
                    <a:pt x="739775" y="740229"/>
                  </a:lnTo>
                  <a:lnTo>
                    <a:pt x="0" y="740228"/>
                  </a:lnTo>
                  <a:close/>
                </a:path>
                <a:path w="1479550" h="1480457" fill="none">
                  <a:moveTo>
                    <a:pt x="0" y="740228"/>
                  </a:moveTo>
                  <a:cubicBezTo>
                    <a:pt x="0" y="331411"/>
                    <a:pt x="331209" y="0"/>
                    <a:pt x="739775" y="0"/>
                  </a:cubicBezTo>
                  <a:cubicBezTo>
                    <a:pt x="1148341" y="0"/>
                    <a:pt x="1479550" y="331412"/>
                    <a:pt x="1479550" y="740229"/>
                  </a:cubicBezTo>
                </a:path>
              </a:pathLst>
            </a:custGeom>
            <a:noFill/>
            <a:ln w="12700" cap="flat" cmpd="sng">
              <a:solidFill>
                <a:schemeClr val="bg1">
                  <a:alpha val="70195"/>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9235" name="直接连接符 48"/>
            <p:cNvCxnSpPr>
              <a:cxnSpLocks noChangeShapeType="1"/>
            </p:cNvCxnSpPr>
            <p:nvPr/>
          </p:nvCxnSpPr>
          <p:spPr bwMode="auto">
            <a:xfrm>
              <a:off x="0" y="733875"/>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cxnSp>
          <p:nvCxnSpPr>
            <p:cNvPr id="9236" name="直接连接符 49"/>
            <p:cNvCxnSpPr>
              <a:cxnSpLocks noChangeShapeType="1"/>
            </p:cNvCxnSpPr>
            <p:nvPr/>
          </p:nvCxnSpPr>
          <p:spPr bwMode="auto">
            <a:xfrm>
              <a:off x="6838950" y="733875"/>
              <a:ext cx="5353050" cy="0"/>
            </a:xfrm>
            <a:prstGeom prst="line">
              <a:avLst/>
            </a:prstGeom>
            <a:noFill/>
            <a:ln w="12700">
              <a:solidFill>
                <a:schemeClr val="bg1">
                  <a:alpha val="70195"/>
                </a:schemeClr>
              </a:solidFill>
              <a:round/>
              <a:headEnd/>
              <a:tailEnd/>
            </a:ln>
            <a:extLst>
              <a:ext uri="{909E8E84-426E-40DD-AFC4-6F175D3DCCD1}">
                <a14:hiddenFill xmlns:a14="http://schemas.microsoft.com/office/drawing/2010/main">
                  <a:noFill/>
                </a14:hiddenFill>
              </a:ext>
            </a:extLst>
          </p:spPr>
        </p:cxnSp>
      </p:grpSp>
      <p:grpSp>
        <p:nvGrpSpPr>
          <p:cNvPr id="11286" name="组合 74"/>
          <p:cNvGrpSpPr>
            <a:grpSpLocks/>
          </p:cNvGrpSpPr>
          <p:nvPr/>
        </p:nvGrpSpPr>
        <p:grpSpPr bwMode="auto">
          <a:xfrm>
            <a:off x="5475288" y="2524125"/>
            <a:ext cx="1247775" cy="1249363"/>
            <a:chOff x="0" y="0"/>
            <a:chExt cx="1248318" cy="1248318"/>
          </a:xfrm>
        </p:grpSpPr>
        <p:sp>
          <p:nvSpPr>
            <p:cNvPr id="9232" name="椭圆 57"/>
            <p:cNvSpPr>
              <a:spLocks noChangeArrowheads="1"/>
            </p:cNvSpPr>
            <p:nvPr/>
          </p:nvSpPr>
          <p:spPr bwMode="auto">
            <a:xfrm>
              <a:off x="0" y="0"/>
              <a:ext cx="1248318" cy="1248318"/>
            </a:xfrm>
            <a:prstGeom prst="ellipse">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33" name="文本框 61"/>
            <p:cNvSpPr txBox="1">
              <a:spLocks noChangeArrowheads="1"/>
            </p:cNvSpPr>
            <p:nvPr/>
          </p:nvSpPr>
          <p:spPr bwMode="auto">
            <a:xfrm>
              <a:off x="169699" y="207807"/>
              <a:ext cx="92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800">
                  <a:solidFill>
                    <a:srgbClr val="1E6991"/>
                  </a:solidFill>
                  <a:latin typeface="华文细黑" pitchFamily="2" charset="-122"/>
                  <a:ea typeface="华文细黑" pitchFamily="2" charset="-122"/>
                </a:rPr>
                <a:t>02</a:t>
              </a:r>
              <a:endParaRPr lang="zh-CN" altLang="en-US" sz="4800">
                <a:solidFill>
                  <a:srgbClr val="1E6991"/>
                </a:solidFill>
                <a:latin typeface="华文细黑" pitchFamily="2" charset="-122"/>
                <a:ea typeface="华文细黑" pitchFamily="2" charset="-122"/>
              </a:endParaRPr>
            </a:p>
          </p:txBody>
        </p:sp>
      </p:grpSp>
      <p:grpSp>
        <p:nvGrpSpPr>
          <p:cNvPr id="11289" name="组合 4"/>
          <p:cNvGrpSpPr>
            <a:grpSpLocks/>
          </p:cNvGrpSpPr>
          <p:nvPr/>
        </p:nvGrpSpPr>
        <p:grpSpPr bwMode="auto">
          <a:xfrm>
            <a:off x="4976813" y="3844925"/>
            <a:ext cx="2260600" cy="887413"/>
            <a:chOff x="0" y="0"/>
            <a:chExt cx="2261776" cy="887718"/>
          </a:xfrm>
        </p:grpSpPr>
        <p:sp>
          <p:nvSpPr>
            <p:cNvPr id="9230" name="文本框 66"/>
            <p:cNvSpPr txBox="1">
              <a:spLocks noChangeArrowheads="1"/>
            </p:cNvSpPr>
            <p:nvPr/>
          </p:nvSpPr>
          <p:spPr bwMode="auto">
            <a:xfrm>
              <a:off x="0" y="0"/>
              <a:ext cx="2261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b="1">
                  <a:solidFill>
                    <a:srgbClr val="FFFFFF"/>
                  </a:solidFill>
                  <a:latin typeface="Arial" pitchFamily="34" charset="0"/>
                  <a:cs typeface="Arial" pitchFamily="34" charset="0"/>
                </a:rPr>
                <a:t>ADD YOUR TITLE</a:t>
              </a:r>
              <a:endParaRPr lang="zh-CN" altLang="en-US" sz="1600" b="1">
                <a:solidFill>
                  <a:srgbClr val="FFFFFF"/>
                </a:solidFill>
                <a:latin typeface="Arial" pitchFamily="34" charset="0"/>
                <a:cs typeface="Arial" pitchFamily="34" charset="0"/>
              </a:endParaRPr>
            </a:p>
          </p:txBody>
        </p:sp>
        <p:sp>
          <p:nvSpPr>
            <p:cNvPr id="9231" name="矩形 70"/>
            <p:cNvSpPr>
              <a:spLocks noChangeArrowheads="1"/>
            </p:cNvSpPr>
            <p:nvPr/>
          </p:nvSpPr>
          <p:spPr bwMode="auto">
            <a:xfrm>
              <a:off x="3892" y="333720"/>
              <a:ext cx="22429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FFFFFF"/>
                  </a:solidFill>
                  <a:latin typeface="Arial" pitchFamily="34" charset="0"/>
                </a:rPr>
                <a:t>Nothing we can do will change it. The future is before us and dynamic. Everything we do will affect it.</a:t>
              </a:r>
              <a:endParaRPr lang="zh-CN" altLang="en-US" sz="1000">
                <a:solidFill>
                  <a:srgbClr val="FFFFFF"/>
                </a:solidFill>
                <a:latin typeface="Arial" pitchFamily="34" charset="0"/>
                <a:cs typeface="Arial" pitchFamily="34" charset="0"/>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1286"/>
                                        </p:tgtEl>
                                        <p:attrNameLst>
                                          <p:attrName>style.visibility</p:attrName>
                                        </p:attrNameLst>
                                      </p:cBhvr>
                                      <p:to>
                                        <p:strVal val="visible"/>
                                      </p:to>
                                    </p:set>
                                    <p:anim calcmode="lin" valueType="num">
                                      <p:cBhvr>
                                        <p:cTn id="7" dur="500" fill="hold"/>
                                        <p:tgtEl>
                                          <p:spTgt spid="11286"/>
                                        </p:tgtEl>
                                        <p:attrNameLst>
                                          <p:attrName>ppt_w</p:attrName>
                                        </p:attrNameLst>
                                      </p:cBhvr>
                                      <p:tavLst>
                                        <p:tav tm="0">
                                          <p:val>
                                            <p:fltVal val="0"/>
                                          </p:val>
                                        </p:tav>
                                        <p:tav tm="100000">
                                          <p:val>
                                            <p:strVal val="#ppt_w"/>
                                          </p:val>
                                        </p:tav>
                                      </p:tavLst>
                                    </p:anim>
                                    <p:anim calcmode="lin" valueType="num">
                                      <p:cBhvr>
                                        <p:cTn id="8" dur="500" fill="hold"/>
                                        <p:tgtEl>
                                          <p:spTgt spid="11286"/>
                                        </p:tgtEl>
                                        <p:attrNameLst>
                                          <p:attrName>ppt_h</p:attrName>
                                        </p:attrNameLst>
                                      </p:cBhvr>
                                      <p:tavLst>
                                        <p:tav tm="0">
                                          <p:val>
                                            <p:fltVal val="0"/>
                                          </p:val>
                                        </p:tav>
                                        <p:tav tm="100000">
                                          <p:val>
                                            <p:strVal val="#ppt_h"/>
                                          </p:val>
                                        </p:tav>
                                      </p:tavLst>
                                    </p:anim>
                                  </p:childTnLst>
                                </p:cTn>
                              </p:par>
                              <p:par>
                                <p:cTn id="9" presetID="12" presetClass="entr" presetSubtype="1" fill="hold" nodeType="withEffect">
                                  <p:stCondLst>
                                    <p:cond delay="0"/>
                                  </p:stCondLst>
                                  <p:childTnLst>
                                    <p:set>
                                      <p:cBhvr>
                                        <p:cTn id="10" dur="1" fill="hold">
                                          <p:stCondLst>
                                            <p:cond delay="0"/>
                                          </p:stCondLst>
                                        </p:cTn>
                                        <p:tgtEl>
                                          <p:spTgt spid="11289"/>
                                        </p:tgtEl>
                                        <p:attrNameLst>
                                          <p:attrName>style.visibility</p:attrName>
                                        </p:attrNameLst>
                                      </p:cBhvr>
                                      <p:to>
                                        <p:strVal val="visible"/>
                                      </p:to>
                                    </p:set>
                                    <p:anim calcmode="lin" valueType="num">
                                      <p:cBhvr additive="base">
                                        <p:cTn id="11" dur="500"/>
                                        <p:tgtEl>
                                          <p:spTgt spid="11289"/>
                                        </p:tgtEl>
                                        <p:attrNameLst>
                                          <p:attrName>ppt_y</p:attrName>
                                        </p:attrNameLst>
                                      </p:cBhvr>
                                      <p:tavLst>
                                        <p:tav tm="0">
                                          <p:val>
                                            <p:strVal val="#ppt_y-#ppt_h*1.125000"/>
                                          </p:val>
                                        </p:tav>
                                        <p:tav tm="100000">
                                          <p:val>
                                            <p:strVal val="#ppt_y"/>
                                          </p:val>
                                        </p:tav>
                                      </p:tavLst>
                                    </p:anim>
                                    <p:animEffect transition="in" filter="wipe(down)">
                                      <p:cBhvr>
                                        <p:cTn id="12" dur="500"/>
                                        <p:tgtEl>
                                          <p:spTgt spid="11289"/>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11282"/>
                                        </p:tgtEl>
                                        <p:attrNameLst>
                                          <p:attrName>style.visibility</p:attrName>
                                        </p:attrNameLst>
                                      </p:cBhvr>
                                      <p:to>
                                        <p:strVal val="visible"/>
                                      </p:to>
                                    </p:set>
                                    <p:animEffect transition="in" filter="barn(outVertical)">
                                      <p:cBhvr>
                                        <p:cTn id="16" dur="500"/>
                                        <p:tgtEl>
                                          <p:spTgt spid="1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文本框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407988"/>
            <a:ext cx="32623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任意多边形 9"/>
          <p:cNvSpPr>
            <a:spLocks/>
          </p:cNvSpPr>
          <p:nvPr/>
        </p:nvSpPr>
        <p:spPr bwMode="auto">
          <a:xfrm>
            <a:off x="407988" y="163513"/>
            <a:ext cx="619125" cy="630237"/>
          </a:xfrm>
          <a:custGeom>
            <a:avLst/>
            <a:gdLst>
              <a:gd name="T0" fmla="*/ 318148 w 619265"/>
              <a:gd name="T1" fmla="*/ 0 h 630260"/>
              <a:gd name="T2" fmla="*/ 611295 w 619265"/>
              <a:gd name="T3" fmla="*/ 194347 h 630260"/>
              <a:gd name="T4" fmla="*/ 619125 w 619265"/>
              <a:gd name="T5" fmla="*/ 219577 h 630260"/>
              <a:gd name="T6" fmla="*/ 256860 w 619265"/>
              <a:gd name="T7" fmla="*/ 630237 h 630260"/>
              <a:gd name="T8" fmla="*/ 254031 w 619265"/>
              <a:gd name="T9" fmla="*/ 629952 h 630260"/>
              <a:gd name="T10" fmla="*/ 0 w 619265"/>
              <a:gd name="T11" fmla="*/ 318208 h 630260"/>
              <a:gd name="T12" fmla="*/ 318148 w 619265"/>
              <a:gd name="T13" fmla="*/ 0 h 630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803"/>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10244" name="直接连接符 11"/>
          <p:cNvCxnSpPr>
            <a:cxnSpLocks noChangeShapeType="1"/>
          </p:cNvCxnSpPr>
          <p:nvPr/>
        </p:nvCxnSpPr>
        <p:spPr bwMode="auto">
          <a:xfrm flipH="1">
            <a:off x="819150" y="404813"/>
            <a:ext cx="338138" cy="395287"/>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sp>
        <p:nvSpPr>
          <p:cNvPr id="10245" name="文本框 12"/>
          <p:cNvSpPr txBox="1">
            <a:spLocks noChangeArrowheads="1"/>
          </p:cNvSpPr>
          <p:nvPr/>
        </p:nvSpPr>
        <p:spPr bwMode="auto">
          <a:xfrm>
            <a:off x="368300" y="247650"/>
            <a:ext cx="588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b="1">
                <a:solidFill>
                  <a:srgbClr val="132F55"/>
                </a:solidFill>
                <a:latin typeface="华文细黑" pitchFamily="2" charset="-122"/>
                <a:ea typeface="华文细黑" pitchFamily="2" charset="-122"/>
              </a:rPr>
              <a:t>02</a:t>
            </a:r>
            <a:endParaRPr lang="zh-CN" altLang="en-US" sz="2400" b="1">
              <a:solidFill>
                <a:srgbClr val="132F55"/>
              </a:solidFill>
              <a:latin typeface="华文细黑" pitchFamily="2" charset="-122"/>
              <a:ea typeface="华文细黑" pitchFamily="2" charset="-122"/>
            </a:endParaRPr>
          </a:p>
        </p:txBody>
      </p:sp>
      <p:cxnSp>
        <p:nvCxnSpPr>
          <p:cNvPr id="10246" name="直接连接符 14"/>
          <p:cNvCxnSpPr>
            <a:cxnSpLocks noChangeShapeType="1"/>
          </p:cNvCxnSpPr>
          <p:nvPr/>
        </p:nvCxnSpPr>
        <p:spPr bwMode="auto">
          <a:xfrm>
            <a:off x="398463" y="873125"/>
            <a:ext cx="11385550" cy="0"/>
          </a:xfrm>
          <a:prstGeom prst="line">
            <a:avLst/>
          </a:prstGeom>
          <a:noFill/>
          <a:ln w="6350">
            <a:solidFill>
              <a:schemeClr val="bg1">
                <a:alpha val="50195"/>
              </a:schemeClr>
            </a:solidFill>
            <a:round/>
            <a:headEnd/>
            <a:tailEnd/>
          </a:ln>
          <a:extLst>
            <a:ext uri="{909E8E84-426E-40DD-AFC4-6F175D3DCCD1}">
              <a14:hiddenFill xmlns:a14="http://schemas.microsoft.com/office/drawing/2010/main">
                <a:noFill/>
              </a14:hiddenFill>
            </a:ext>
          </a:extLst>
        </p:spPr>
      </p:cxnSp>
      <p:pic>
        <p:nvPicPr>
          <p:cNvPr id="10247" name="文本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088" y="603250"/>
            <a:ext cx="1389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6" name="组合 7"/>
          <p:cNvGrpSpPr>
            <a:grpSpLocks/>
          </p:cNvGrpSpPr>
          <p:nvPr/>
        </p:nvGrpSpPr>
        <p:grpSpPr bwMode="auto">
          <a:xfrm>
            <a:off x="295275" y="1677988"/>
            <a:ext cx="6291263" cy="3527425"/>
            <a:chOff x="0" y="0"/>
            <a:chExt cx="6292255" cy="3527955"/>
          </a:xfrm>
        </p:grpSpPr>
        <p:cxnSp>
          <p:nvCxnSpPr>
            <p:cNvPr id="10286" name="直接连接符 8"/>
            <p:cNvCxnSpPr>
              <a:cxnSpLocks noChangeShapeType="1"/>
            </p:cNvCxnSpPr>
            <p:nvPr/>
          </p:nvCxnSpPr>
          <p:spPr bwMode="auto">
            <a:xfrm>
              <a:off x="639864" y="3327900"/>
              <a:ext cx="5652391"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0287" name="直接连接符 10"/>
            <p:cNvCxnSpPr>
              <a:cxnSpLocks noChangeShapeType="1"/>
            </p:cNvCxnSpPr>
            <p:nvPr/>
          </p:nvCxnSpPr>
          <p:spPr bwMode="auto">
            <a:xfrm>
              <a:off x="639864" y="2689629"/>
              <a:ext cx="5652391"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0288" name="直接连接符 13"/>
            <p:cNvCxnSpPr>
              <a:cxnSpLocks noChangeShapeType="1"/>
            </p:cNvCxnSpPr>
            <p:nvPr/>
          </p:nvCxnSpPr>
          <p:spPr bwMode="auto">
            <a:xfrm>
              <a:off x="639864" y="2049770"/>
              <a:ext cx="5652391"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0289" name="直接连接符 16"/>
            <p:cNvCxnSpPr>
              <a:cxnSpLocks noChangeShapeType="1"/>
            </p:cNvCxnSpPr>
            <p:nvPr/>
          </p:nvCxnSpPr>
          <p:spPr bwMode="auto">
            <a:xfrm>
              <a:off x="639864" y="773228"/>
              <a:ext cx="5652391"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0290" name="直接连接符 17"/>
            <p:cNvCxnSpPr>
              <a:cxnSpLocks noChangeShapeType="1"/>
            </p:cNvCxnSpPr>
            <p:nvPr/>
          </p:nvCxnSpPr>
          <p:spPr bwMode="auto">
            <a:xfrm>
              <a:off x="639864" y="134957"/>
              <a:ext cx="5652391"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cxnSp>
          <p:nvCxnSpPr>
            <p:cNvPr id="10291" name="直接连接符 18"/>
            <p:cNvCxnSpPr>
              <a:cxnSpLocks noChangeShapeType="1"/>
            </p:cNvCxnSpPr>
            <p:nvPr/>
          </p:nvCxnSpPr>
          <p:spPr bwMode="auto">
            <a:xfrm>
              <a:off x="639864" y="1411499"/>
              <a:ext cx="5652391" cy="0"/>
            </a:xfrm>
            <a:prstGeom prst="line">
              <a:avLst/>
            </a:prstGeom>
            <a:noFill/>
            <a:ln w="12700">
              <a:solidFill>
                <a:schemeClr val="bg1"/>
              </a:solidFill>
              <a:prstDash val="dash"/>
              <a:round/>
              <a:headEnd/>
              <a:tailEnd/>
            </a:ln>
            <a:extLst>
              <a:ext uri="{909E8E84-426E-40DD-AFC4-6F175D3DCCD1}">
                <a14:hiddenFill xmlns:a14="http://schemas.microsoft.com/office/drawing/2010/main">
                  <a:noFill/>
                </a14:hiddenFill>
              </a:ext>
            </a:extLst>
          </p:spPr>
        </p:cxnSp>
        <p:sp>
          <p:nvSpPr>
            <p:cNvPr id="10292" name="文本框 19"/>
            <p:cNvSpPr txBox="1">
              <a:spLocks noChangeArrowheads="1"/>
            </p:cNvSpPr>
            <p:nvPr/>
          </p:nvSpPr>
          <p:spPr bwMode="auto">
            <a:xfrm>
              <a:off x="174297" y="3220178"/>
              <a:ext cx="4697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400">
                  <a:solidFill>
                    <a:schemeClr val="bg1"/>
                  </a:solidFill>
                  <a:latin typeface="Arial" pitchFamily="34" charset="0"/>
                  <a:cs typeface="Arial" pitchFamily="34" charset="0"/>
                </a:rPr>
                <a:t>0%</a:t>
              </a:r>
              <a:endParaRPr lang="zh-CN" altLang="en-US" sz="1400">
                <a:solidFill>
                  <a:schemeClr val="bg1"/>
                </a:solidFill>
                <a:latin typeface="Arial" pitchFamily="34" charset="0"/>
                <a:cs typeface="Arial" pitchFamily="34" charset="0"/>
              </a:endParaRPr>
            </a:p>
          </p:txBody>
        </p:sp>
        <p:sp>
          <p:nvSpPr>
            <p:cNvPr id="10293" name="文本框 20"/>
            <p:cNvSpPr txBox="1">
              <a:spLocks noChangeArrowheads="1"/>
            </p:cNvSpPr>
            <p:nvPr/>
          </p:nvSpPr>
          <p:spPr bwMode="auto">
            <a:xfrm>
              <a:off x="76080" y="2576144"/>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400">
                  <a:solidFill>
                    <a:schemeClr val="bg1"/>
                  </a:solidFill>
                  <a:latin typeface="Arial" pitchFamily="34" charset="0"/>
                  <a:cs typeface="Arial" pitchFamily="34" charset="0"/>
                </a:rPr>
                <a:t>20%</a:t>
              </a:r>
              <a:endParaRPr lang="zh-CN" altLang="en-US" sz="1400">
                <a:solidFill>
                  <a:schemeClr val="bg1"/>
                </a:solidFill>
                <a:latin typeface="Arial" pitchFamily="34" charset="0"/>
                <a:cs typeface="Arial" pitchFamily="34" charset="0"/>
              </a:endParaRPr>
            </a:p>
          </p:txBody>
        </p:sp>
        <p:sp>
          <p:nvSpPr>
            <p:cNvPr id="10294" name="文本框 21"/>
            <p:cNvSpPr txBox="1">
              <a:spLocks noChangeArrowheads="1"/>
            </p:cNvSpPr>
            <p:nvPr/>
          </p:nvSpPr>
          <p:spPr bwMode="auto">
            <a:xfrm>
              <a:off x="76080" y="1932108"/>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400">
                  <a:solidFill>
                    <a:schemeClr val="bg1"/>
                  </a:solidFill>
                  <a:latin typeface="Arial" pitchFamily="34" charset="0"/>
                  <a:cs typeface="Arial" pitchFamily="34" charset="0"/>
                </a:rPr>
                <a:t>40%</a:t>
              </a:r>
              <a:endParaRPr lang="zh-CN" altLang="en-US" sz="1400">
                <a:solidFill>
                  <a:schemeClr val="bg1"/>
                </a:solidFill>
                <a:latin typeface="Arial" pitchFamily="34" charset="0"/>
                <a:cs typeface="Arial" pitchFamily="34" charset="0"/>
              </a:endParaRPr>
            </a:p>
          </p:txBody>
        </p:sp>
        <p:sp>
          <p:nvSpPr>
            <p:cNvPr id="10295" name="文本框 22"/>
            <p:cNvSpPr txBox="1">
              <a:spLocks noChangeArrowheads="1"/>
            </p:cNvSpPr>
            <p:nvPr/>
          </p:nvSpPr>
          <p:spPr bwMode="auto">
            <a:xfrm>
              <a:off x="76080" y="1288072"/>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400">
                  <a:solidFill>
                    <a:schemeClr val="bg1"/>
                  </a:solidFill>
                  <a:latin typeface="Arial" pitchFamily="34" charset="0"/>
                  <a:cs typeface="Arial" pitchFamily="34" charset="0"/>
                </a:rPr>
                <a:t>60%</a:t>
              </a:r>
              <a:endParaRPr lang="zh-CN" altLang="en-US" sz="1400">
                <a:solidFill>
                  <a:schemeClr val="bg1"/>
                </a:solidFill>
                <a:latin typeface="Arial" pitchFamily="34" charset="0"/>
                <a:cs typeface="Arial" pitchFamily="34" charset="0"/>
              </a:endParaRPr>
            </a:p>
          </p:txBody>
        </p:sp>
        <p:sp>
          <p:nvSpPr>
            <p:cNvPr id="10296" name="文本框 23"/>
            <p:cNvSpPr txBox="1">
              <a:spLocks noChangeArrowheads="1"/>
            </p:cNvSpPr>
            <p:nvPr/>
          </p:nvSpPr>
          <p:spPr bwMode="auto">
            <a:xfrm>
              <a:off x="76080" y="644036"/>
              <a:ext cx="5679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400">
                  <a:solidFill>
                    <a:schemeClr val="bg1"/>
                  </a:solidFill>
                  <a:latin typeface="Arial" pitchFamily="34" charset="0"/>
                  <a:cs typeface="Arial" pitchFamily="34" charset="0"/>
                </a:rPr>
                <a:t>80%</a:t>
              </a:r>
              <a:endParaRPr lang="zh-CN" altLang="en-US" sz="1400">
                <a:solidFill>
                  <a:schemeClr val="bg1"/>
                </a:solidFill>
                <a:latin typeface="Arial" pitchFamily="34" charset="0"/>
                <a:cs typeface="Arial" pitchFamily="34" charset="0"/>
              </a:endParaRPr>
            </a:p>
          </p:txBody>
        </p:sp>
        <p:sp>
          <p:nvSpPr>
            <p:cNvPr id="10297" name="文本框 24"/>
            <p:cNvSpPr txBox="1">
              <a:spLocks noChangeArrowheads="1"/>
            </p:cNvSpPr>
            <p:nvPr/>
          </p:nvSpPr>
          <p:spPr bwMode="auto">
            <a:xfrm>
              <a:off x="0" y="0"/>
              <a:ext cx="6440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en-US" altLang="zh-CN" sz="1400">
                  <a:solidFill>
                    <a:schemeClr val="bg1"/>
                  </a:solidFill>
                  <a:latin typeface="Arial" pitchFamily="34" charset="0"/>
                  <a:cs typeface="Arial" pitchFamily="34" charset="0"/>
                </a:rPr>
                <a:t>100%</a:t>
              </a:r>
              <a:endParaRPr lang="zh-CN" altLang="en-US" sz="1400">
                <a:solidFill>
                  <a:schemeClr val="bg1"/>
                </a:solidFill>
                <a:latin typeface="Arial" pitchFamily="34" charset="0"/>
                <a:cs typeface="Arial" pitchFamily="34" charset="0"/>
              </a:endParaRPr>
            </a:p>
          </p:txBody>
        </p:sp>
      </p:grpSp>
      <p:sp>
        <p:nvSpPr>
          <p:cNvPr id="12309" name="任意多边形 89"/>
          <p:cNvSpPr>
            <a:spLocks/>
          </p:cNvSpPr>
          <p:nvPr/>
        </p:nvSpPr>
        <p:spPr bwMode="auto">
          <a:xfrm>
            <a:off x="960438" y="1624013"/>
            <a:ext cx="993775" cy="4548187"/>
          </a:xfrm>
          <a:custGeom>
            <a:avLst/>
            <a:gdLst>
              <a:gd name="T0" fmla="*/ 496887 w 994488"/>
              <a:gd name="T1" fmla="*/ 0 h 4547732"/>
              <a:gd name="T2" fmla="*/ 712732 w 994488"/>
              <a:gd name="T3" fmla="*/ 216022 h 4547732"/>
              <a:gd name="T4" fmla="*/ 712732 w 994488"/>
              <a:gd name="T5" fmla="*/ 3604866 h 4547732"/>
              <a:gd name="T6" fmla="*/ 774702 w 994488"/>
              <a:gd name="T7" fmla="*/ 3638530 h 4547732"/>
              <a:gd name="T8" fmla="*/ 993775 w 994488"/>
              <a:gd name="T9" fmla="*/ 4050893 h 4547732"/>
              <a:gd name="T10" fmla="*/ 496888 w 994488"/>
              <a:gd name="T11" fmla="*/ 4548187 h 4547732"/>
              <a:gd name="T12" fmla="*/ 0 w 994488"/>
              <a:gd name="T13" fmla="*/ 4050893 h 4547732"/>
              <a:gd name="T14" fmla="*/ 219073 w 994488"/>
              <a:gd name="T15" fmla="*/ 3638530 h 4547732"/>
              <a:gd name="T16" fmla="*/ 281041 w 994488"/>
              <a:gd name="T17" fmla="*/ 3604867 h 4547732"/>
              <a:gd name="T18" fmla="*/ 281041 w 994488"/>
              <a:gd name="T19" fmla="*/ 216022 h 4547732"/>
              <a:gd name="T20" fmla="*/ 496887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0" name="组合 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2517775"/>
            <a:ext cx="873125" cy="361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1" name="文本框 27"/>
          <p:cNvSpPr txBox="1">
            <a:spLocks noChangeArrowheads="1"/>
          </p:cNvSpPr>
          <p:nvPr/>
        </p:nvSpPr>
        <p:spPr bwMode="auto">
          <a:xfrm>
            <a:off x="114776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1E6991"/>
                </a:solidFill>
                <a:latin typeface="Arial" pitchFamily="34" charset="0"/>
                <a:cs typeface="Arial" pitchFamily="34" charset="0"/>
              </a:rPr>
              <a:t>78%</a:t>
            </a:r>
            <a:endParaRPr lang="zh-CN" altLang="en-US" sz="1600">
              <a:solidFill>
                <a:srgbClr val="1E6991"/>
              </a:solidFill>
              <a:latin typeface="Arial" pitchFamily="34" charset="0"/>
              <a:cs typeface="Arial" pitchFamily="34" charset="0"/>
            </a:endParaRPr>
          </a:p>
        </p:txBody>
      </p:sp>
      <p:sp>
        <p:nvSpPr>
          <p:cNvPr id="12312" name="任意多边形 88"/>
          <p:cNvSpPr>
            <a:spLocks/>
          </p:cNvSpPr>
          <p:nvPr/>
        </p:nvSpPr>
        <p:spPr bwMode="auto">
          <a:xfrm>
            <a:off x="2413000" y="1624013"/>
            <a:ext cx="995363" cy="4548187"/>
          </a:xfrm>
          <a:custGeom>
            <a:avLst/>
            <a:gdLst>
              <a:gd name="T0" fmla="*/ 497680 w 994488"/>
              <a:gd name="T1" fmla="*/ 0 h 4547732"/>
              <a:gd name="T2" fmla="*/ 713871 w 994488"/>
              <a:gd name="T3" fmla="*/ 216022 h 4547732"/>
              <a:gd name="T4" fmla="*/ 713871 w 994488"/>
              <a:gd name="T5" fmla="*/ 3604866 h 4547732"/>
              <a:gd name="T6" fmla="*/ 775940 w 994488"/>
              <a:gd name="T7" fmla="*/ 3638530 h 4547732"/>
              <a:gd name="T8" fmla="*/ 995363 w 994488"/>
              <a:gd name="T9" fmla="*/ 4050893 h 4547732"/>
              <a:gd name="T10" fmla="*/ 497682 w 994488"/>
              <a:gd name="T11" fmla="*/ 4548187 h 4547732"/>
              <a:gd name="T12" fmla="*/ 0 w 994488"/>
              <a:gd name="T13" fmla="*/ 4050893 h 4547732"/>
              <a:gd name="T14" fmla="*/ 219423 w 994488"/>
              <a:gd name="T15" fmla="*/ 3638530 h 4547732"/>
              <a:gd name="T16" fmla="*/ 281490 w 994488"/>
              <a:gd name="T17" fmla="*/ 3604867 h 4547732"/>
              <a:gd name="T18" fmla="*/ 281490 w 994488"/>
              <a:gd name="T19" fmla="*/ 216022 h 4547732"/>
              <a:gd name="T20" fmla="*/ 497680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3" name="组合 3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8725" y="3219450"/>
            <a:ext cx="873125" cy="291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4" name="文本框 36"/>
          <p:cNvSpPr txBox="1">
            <a:spLocks noChangeArrowheads="1"/>
          </p:cNvSpPr>
          <p:nvPr/>
        </p:nvSpPr>
        <p:spPr bwMode="auto">
          <a:xfrm>
            <a:off x="2609850"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chemeClr val="bg1"/>
                </a:solidFill>
                <a:latin typeface="Arial" pitchFamily="34" charset="0"/>
                <a:cs typeface="Arial" pitchFamily="34" charset="0"/>
              </a:rPr>
              <a:t>57%</a:t>
            </a:r>
            <a:endParaRPr lang="zh-CN" altLang="en-US" sz="1600">
              <a:solidFill>
                <a:schemeClr val="bg1"/>
              </a:solidFill>
              <a:latin typeface="Arial" pitchFamily="34" charset="0"/>
              <a:cs typeface="Arial" pitchFamily="34" charset="0"/>
            </a:endParaRPr>
          </a:p>
        </p:txBody>
      </p:sp>
      <p:sp>
        <p:nvSpPr>
          <p:cNvPr id="12315" name="任意多边形 87"/>
          <p:cNvSpPr>
            <a:spLocks/>
          </p:cNvSpPr>
          <p:nvPr/>
        </p:nvSpPr>
        <p:spPr bwMode="auto">
          <a:xfrm>
            <a:off x="3867150" y="1624013"/>
            <a:ext cx="993775" cy="4548187"/>
          </a:xfrm>
          <a:custGeom>
            <a:avLst/>
            <a:gdLst>
              <a:gd name="T0" fmla="*/ 496887 w 994488"/>
              <a:gd name="T1" fmla="*/ 0 h 4547732"/>
              <a:gd name="T2" fmla="*/ 712732 w 994488"/>
              <a:gd name="T3" fmla="*/ 216022 h 4547732"/>
              <a:gd name="T4" fmla="*/ 712732 w 994488"/>
              <a:gd name="T5" fmla="*/ 3604866 h 4547732"/>
              <a:gd name="T6" fmla="*/ 774702 w 994488"/>
              <a:gd name="T7" fmla="*/ 3638530 h 4547732"/>
              <a:gd name="T8" fmla="*/ 993775 w 994488"/>
              <a:gd name="T9" fmla="*/ 4050893 h 4547732"/>
              <a:gd name="T10" fmla="*/ 496888 w 994488"/>
              <a:gd name="T11" fmla="*/ 4548187 h 4547732"/>
              <a:gd name="T12" fmla="*/ 0 w 994488"/>
              <a:gd name="T13" fmla="*/ 4050893 h 4547732"/>
              <a:gd name="T14" fmla="*/ 219073 w 994488"/>
              <a:gd name="T15" fmla="*/ 3638530 h 4547732"/>
              <a:gd name="T16" fmla="*/ 281041 w 994488"/>
              <a:gd name="T17" fmla="*/ 3604867 h 4547732"/>
              <a:gd name="T18" fmla="*/ 281041 w 994488"/>
              <a:gd name="T19" fmla="*/ 216022 h 4547732"/>
              <a:gd name="T20" fmla="*/ 496887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0"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6" name="组合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56050" y="2755900"/>
            <a:ext cx="871538" cy="337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7" name="文本框 45"/>
          <p:cNvSpPr txBox="1">
            <a:spLocks noChangeArrowheads="1"/>
          </p:cNvSpPr>
          <p:nvPr/>
        </p:nvSpPr>
        <p:spPr bwMode="auto">
          <a:xfrm>
            <a:off x="4054475" y="5518150"/>
            <a:ext cx="5921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rgbClr val="1E6991"/>
                </a:solidFill>
                <a:latin typeface="Arial" pitchFamily="34" charset="0"/>
                <a:cs typeface="Arial" pitchFamily="34" charset="0"/>
              </a:rPr>
              <a:t>68%</a:t>
            </a:r>
            <a:endParaRPr lang="zh-CN" altLang="en-US" sz="1600">
              <a:solidFill>
                <a:srgbClr val="1E6991"/>
              </a:solidFill>
              <a:latin typeface="Arial" pitchFamily="34" charset="0"/>
              <a:cs typeface="Arial" pitchFamily="34" charset="0"/>
            </a:endParaRPr>
          </a:p>
        </p:txBody>
      </p:sp>
      <p:sp>
        <p:nvSpPr>
          <p:cNvPr id="12318" name="任意多边形 86"/>
          <p:cNvSpPr>
            <a:spLocks/>
          </p:cNvSpPr>
          <p:nvPr/>
        </p:nvSpPr>
        <p:spPr bwMode="auto">
          <a:xfrm>
            <a:off x="5319713" y="1624013"/>
            <a:ext cx="993775" cy="4548187"/>
          </a:xfrm>
          <a:custGeom>
            <a:avLst/>
            <a:gdLst>
              <a:gd name="T0" fmla="*/ 496887 w 994488"/>
              <a:gd name="T1" fmla="*/ 0 h 4547732"/>
              <a:gd name="T2" fmla="*/ 712732 w 994488"/>
              <a:gd name="T3" fmla="*/ 216022 h 4547732"/>
              <a:gd name="T4" fmla="*/ 712732 w 994488"/>
              <a:gd name="T5" fmla="*/ 3604866 h 4547732"/>
              <a:gd name="T6" fmla="*/ 774702 w 994488"/>
              <a:gd name="T7" fmla="*/ 3638530 h 4547732"/>
              <a:gd name="T8" fmla="*/ 993775 w 994488"/>
              <a:gd name="T9" fmla="*/ 4050893 h 4547732"/>
              <a:gd name="T10" fmla="*/ 496888 w 994488"/>
              <a:gd name="T11" fmla="*/ 4548187 h 4547732"/>
              <a:gd name="T12" fmla="*/ 0 w 994488"/>
              <a:gd name="T13" fmla="*/ 4050893 h 4547732"/>
              <a:gd name="T14" fmla="*/ 219074 w 994488"/>
              <a:gd name="T15" fmla="*/ 3638530 h 4547732"/>
              <a:gd name="T16" fmla="*/ 281041 w 994488"/>
              <a:gd name="T17" fmla="*/ 3604867 h 4547732"/>
              <a:gd name="T18" fmla="*/ 281041 w 994488"/>
              <a:gd name="T19" fmla="*/ 216022 h 4547732"/>
              <a:gd name="T20" fmla="*/ 496887 w 994488"/>
              <a:gd name="T21" fmla="*/ 0 h 45477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94488" h="4547732">
                <a:moveTo>
                  <a:pt x="497243" y="0"/>
                </a:moveTo>
                <a:cubicBezTo>
                  <a:pt x="616537" y="0"/>
                  <a:pt x="713243" y="96706"/>
                  <a:pt x="713243" y="216000"/>
                </a:cubicBezTo>
                <a:lnTo>
                  <a:pt x="713243" y="3604505"/>
                </a:lnTo>
                <a:lnTo>
                  <a:pt x="775258" y="3638166"/>
                </a:lnTo>
                <a:cubicBezTo>
                  <a:pt x="907526" y="3727524"/>
                  <a:pt x="994488" y="3878851"/>
                  <a:pt x="994488" y="4050488"/>
                </a:cubicBezTo>
                <a:cubicBezTo>
                  <a:pt x="994488" y="4325108"/>
                  <a:pt x="771864" y="4547732"/>
                  <a:pt x="497244" y="4547732"/>
                </a:cubicBezTo>
                <a:cubicBezTo>
                  <a:pt x="222624" y="4547732"/>
                  <a:pt x="0" y="4325108"/>
                  <a:pt x="0" y="4050488"/>
                </a:cubicBezTo>
                <a:cubicBezTo>
                  <a:pt x="0" y="3878851"/>
                  <a:pt x="86963" y="3727524"/>
                  <a:pt x="219231" y="3638166"/>
                </a:cubicBezTo>
                <a:lnTo>
                  <a:pt x="281243" y="3604506"/>
                </a:lnTo>
                <a:lnTo>
                  <a:pt x="281243" y="216000"/>
                </a:lnTo>
                <a:cubicBezTo>
                  <a:pt x="281243" y="96706"/>
                  <a:pt x="377949" y="0"/>
                  <a:pt x="497243" y="0"/>
                </a:cubicBezTo>
                <a:close/>
              </a:path>
            </a:pathLst>
          </a:cu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12319" name="组合 5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07025" y="3590925"/>
            <a:ext cx="871538"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0" name="文本框 54"/>
          <p:cNvSpPr txBox="1">
            <a:spLocks noChangeArrowheads="1"/>
          </p:cNvSpPr>
          <p:nvPr/>
        </p:nvSpPr>
        <p:spPr bwMode="auto">
          <a:xfrm>
            <a:off x="5535613" y="5518150"/>
            <a:ext cx="5921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600">
                <a:solidFill>
                  <a:schemeClr val="bg1"/>
                </a:solidFill>
                <a:latin typeface="Arial" pitchFamily="34" charset="0"/>
                <a:cs typeface="Arial" pitchFamily="34" charset="0"/>
              </a:rPr>
              <a:t>43%</a:t>
            </a:r>
            <a:endParaRPr lang="zh-CN" altLang="en-US" sz="1600">
              <a:solidFill>
                <a:schemeClr val="bg1"/>
              </a:solidFill>
              <a:latin typeface="Arial" pitchFamily="34" charset="0"/>
              <a:cs typeface="Arial" pitchFamily="34" charset="0"/>
            </a:endParaRPr>
          </a:p>
        </p:txBody>
      </p:sp>
      <p:cxnSp>
        <p:nvCxnSpPr>
          <p:cNvPr id="12321" name="直接连接符 61"/>
          <p:cNvCxnSpPr>
            <a:cxnSpLocks noChangeShapeType="1"/>
          </p:cNvCxnSpPr>
          <p:nvPr/>
        </p:nvCxnSpPr>
        <p:spPr bwMode="auto">
          <a:xfrm>
            <a:off x="6754813" y="1624013"/>
            <a:ext cx="0" cy="4548187"/>
          </a:xfrm>
          <a:prstGeom prst="line">
            <a:avLst/>
          </a:prstGeom>
          <a:noFill/>
          <a:ln w="12700">
            <a:solidFill>
              <a:schemeClr val="bg1">
                <a:alpha val="50195"/>
              </a:schemeClr>
            </a:solidFill>
            <a:round/>
            <a:headEnd/>
            <a:tailEnd/>
          </a:ln>
          <a:extLst>
            <a:ext uri="{909E8E84-426E-40DD-AFC4-6F175D3DCCD1}">
              <a14:hiddenFill xmlns:a14="http://schemas.microsoft.com/office/drawing/2010/main">
                <a:noFill/>
              </a14:hiddenFill>
            </a:ext>
          </a:extLst>
        </p:spPr>
      </p:cxnSp>
      <p:grpSp>
        <p:nvGrpSpPr>
          <p:cNvPr id="12322" name="组合 74"/>
          <p:cNvGrpSpPr>
            <a:grpSpLocks/>
          </p:cNvGrpSpPr>
          <p:nvPr/>
        </p:nvGrpSpPr>
        <p:grpSpPr bwMode="auto">
          <a:xfrm>
            <a:off x="7929563" y="1539875"/>
            <a:ext cx="3854450" cy="868363"/>
            <a:chOff x="0" y="0"/>
            <a:chExt cx="3854899" cy="868006"/>
          </a:xfrm>
        </p:grpSpPr>
        <p:sp>
          <p:nvSpPr>
            <p:cNvPr id="10284" name="矩形 75"/>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0285" name="文本框 76"/>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5" name="组合 77"/>
          <p:cNvGrpSpPr>
            <a:grpSpLocks/>
          </p:cNvGrpSpPr>
          <p:nvPr/>
        </p:nvGrpSpPr>
        <p:grpSpPr bwMode="auto">
          <a:xfrm>
            <a:off x="7929563" y="2579688"/>
            <a:ext cx="3854450" cy="868362"/>
            <a:chOff x="0" y="0"/>
            <a:chExt cx="3854899" cy="868006"/>
          </a:xfrm>
        </p:grpSpPr>
        <p:sp>
          <p:nvSpPr>
            <p:cNvPr id="10282" name="矩形 78"/>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0283" name="文本框 79"/>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28" name="组合 80"/>
          <p:cNvGrpSpPr>
            <a:grpSpLocks/>
          </p:cNvGrpSpPr>
          <p:nvPr/>
        </p:nvGrpSpPr>
        <p:grpSpPr bwMode="auto">
          <a:xfrm>
            <a:off x="7929563" y="3619500"/>
            <a:ext cx="3854450" cy="868363"/>
            <a:chOff x="0" y="0"/>
            <a:chExt cx="3854899" cy="868006"/>
          </a:xfrm>
        </p:grpSpPr>
        <p:sp>
          <p:nvSpPr>
            <p:cNvPr id="10280" name="矩形 81"/>
            <p:cNvSpPr>
              <a:spLocks noChangeArrowheads="1"/>
            </p:cNvSpPr>
            <p:nvPr/>
          </p:nvSpPr>
          <p:spPr bwMode="auto">
            <a:xfrm flipH="1">
              <a:off x="0" y="267842"/>
              <a:ext cx="385489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0281" name="文本框 82"/>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1" name="组合 83"/>
          <p:cNvGrpSpPr>
            <a:grpSpLocks/>
          </p:cNvGrpSpPr>
          <p:nvPr/>
        </p:nvGrpSpPr>
        <p:grpSpPr bwMode="auto">
          <a:xfrm>
            <a:off x="7929563" y="4659313"/>
            <a:ext cx="3854450" cy="866775"/>
            <a:chOff x="0" y="0"/>
            <a:chExt cx="3854900" cy="868006"/>
          </a:xfrm>
        </p:grpSpPr>
        <p:sp>
          <p:nvSpPr>
            <p:cNvPr id="10278" name="矩形 84"/>
            <p:cNvSpPr>
              <a:spLocks noChangeArrowheads="1"/>
            </p:cNvSpPr>
            <p:nvPr/>
          </p:nvSpPr>
          <p:spPr bwMode="auto">
            <a:xfrm flipH="1">
              <a:off x="0" y="267842"/>
              <a:ext cx="38549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100">
                  <a:solidFill>
                    <a:schemeClr val="bg1"/>
                  </a:solidFill>
                  <a:latin typeface="Arial" pitchFamily="34" charset="0"/>
                  <a:cs typeface="Arial" pitchFamily="34" charset="0"/>
                </a:rPr>
                <a:t>Just for today I will be unafraid. Especially I will not be afraid to enjoy what is beautiful, and to believe that as I give to the world, so the world will give to me.</a:t>
              </a:r>
              <a:endParaRPr lang="zh-CN" altLang="en-US" sz="1100">
                <a:solidFill>
                  <a:schemeClr val="bg1"/>
                </a:solidFill>
                <a:latin typeface="Arial" pitchFamily="34" charset="0"/>
                <a:cs typeface="Arial" pitchFamily="34" charset="0"/>
              </a:endParaRPr>
            </a:p>
          </p:txBody>
        </p:sp>
        <p:sp>
          <p:nvSpPr>
            <p:cNvPr id="10279" name="文本框 85"/>
            <p:cNvSpPr txBox="1">
              <a:spLocks noChangeArrowheads="1"/>
            </p:cNvSpPr>
            <p:nvPr/>
          </p:nvSpPr>
          <p:spPr bwMode="auto">
            <a:xfrm flipH="1">
              <a:off x="4" y="0"/>
              <a:ext cx="25676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b="1">
                  <a:solidFill>
                    <a:schemeClr val="bg1"/>
                  </a:solidFill>
                  <a:latin typeface="Arial" pitchFamily="34" charset="0"/>
                  <a:cs typeface="Arial" pitchFamily="34" charset="0"/>
                </a:rPr>
                <a:t>ADD YOUR TITLE</a:t>
              </a:r>
              <a:endParaRPr lang="zh-CN" altLang="en-US" sz="1600" b="1">
                <a:solidFill>
                  <a:schemeClr val="bg1"/>
                </a:solidFill>
                <a:latin typeface="Arial" pitchFamily="34" charset="0"/>
                <a:cs typeface="Arial" pitchFamily="34" charset="0"/>
              </a:endParaRPr>
            </a:p>
          </p:txBody>
        </p:sp>
      </p:grpSp>
      <p:grpSp>
        <p:nvGrpSpPr>
          <p:cNvPr id="12334" name="组合 2"/>
          <p:cNvGrpSpPr>
            <a:grpSpLocks/>
          </p:cNvGrpSpPr>
          <p:nvPr/>
        </p:nvGrpSpPr>
        <p:grpSpPr bwMode="auto">
          <a:xfrm>
            <a:off x="7031038" y="2659063"/>
            <a:ext cx="781050" cy="781050"/>
            <a:chOff x="0" y="0"/>
            <a:chExt cx="781050" cy="781050"/>
          </a:xfrm>
        </p:grpSpPr>
        <p:sp>
          <p:nvSpPr>
            <p:cNvPr id="10276" name="圆角矩形 72"/>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0277" name="Freeform 11"/>
            <p:cNvSpPr>
              <a:spLocks noEditPoints="1"/>
            </p:cNvSpPr>
            <p:nvPr/>
          </p:nvSpPr>
          <p:spPr bwMode="auto">
            <a:xfrm>
              <a:off x="100196" y="111632"/>
              <a:ext cx="557968" cy="601731"/>
            </a:xfrm>
            <a:custGeom>
              <a:avLst/>
              <a:gdLst>
                <a:gd name="T0" fmla="*/ 555803 w 1031"/>
                <a:gd name="T1" fmla="*/ 123390 h 1107"/>
                <a:gd name="T2" fmla="*/ 553638 w 1031"/>
                <a:gd name="T3" fmla="*/ 111432 h 1107"/>
                <a:gd name="T4" fmla="*/ 354480 w 1031"/>
                <a:gd name="T5" fmla="*/ 3805 h 1107"/>
                <a:gd name="T6" fmla="*/ 203488 w 1031"/>
                <a:gd name="T7" fmla="*/ 3805 h 1107"/>
                <a:gd name="T8" fmla="*/ 4330 w 1031"/>
                <a:gd name="T9" fmla="*/ 111432 h 1107"/>
                <a:gd name="T10" fmla="*/ 1624 w 1031"/>
                <a:gd name="T11" fmla="*/ 123390 h 1107"/>
                <a:gd name="T12" fmla="*/ 1624 w 1031"/>
                <a:gd name="T13" fmla="*/ 321793 h 1107"/>
                <a:gd name="T14" fmla="*/ 4330 w 1031"/>
                <a:gd name="T15" fmla="*/ 333751 h 1107"/>
                <a:gd name="T16" fmla="*/ 74143 w 1031"/>
                <a:gd name="T17" fmla="*/ 476167 h 1107"/>
                <a:gd name="T18" fmla="*/ 271137 w 1031"/>
                <a:gd name="T19" fmla="*/ 599557 h 1107"/>
                <a:gd name="T20" fmla="*/ 286831 w 1031"/>
                <a:gd name="T21" fmla="*/ 599557 h 1107"/>
                <a:gd name="T22" fmla="*/ 483825 w 1031"/>
                <a:gd name="T23" fmla="*/ 476167 h 1107"/>
                <a:gd name="T24" fmla="*/ 553638 w 1031"/>
                <a:gd name="T25" fmla="*/ 333751 h 1107"/>
                <a:gd name="T26" fmla="*/ 555803 w 1031"/>
                <a:gd name="T27" fmla="*/ 321793 h 1107"/>
                <a:gd name="T28" fmla="*/ 278713 w 1031"/>
                <a:gd name="T29" fmla="*/ 322880 h 1107"/>
                <a:gd name="T30" fmla="*/ 278713 w 1031"/>
                <a:gd name="T31" fmla="*/ 122303 h 1107"/>
                <a:gd name="T32" fmla="*/ 278713 w 1031"/>
                <a:gd name="T33" fmla="*/ 322880 h 1107"/>
                <a:gd name="T34" fmla="*/ 537403 w 1031"/>
                <a:gd name="T35" fmla="*/ 120672 h 1107"/>
                <a:gd name="T36" fmla="*/ 290620 w 1031"/>
                <a:gd name="T37" fmla="*/ 110888 h 1107"/>
                <a:gd name="T38" fmla="*/ 194829 w 1031"/>
                <a:gd name="T39" fmla="*/ 19025 h 1107"/>
                <a:gd name="T40" fmla="*/ 92002 w 1031"/>
                <a:gd name="T41" fmla="*/ 211992 h 1107"/>
                <a:gd name="T42" fmla="*/ 194829 w 1031"/>
                <a:gd name="T43" fmla="*/ 19025 h 1107"/>
                <a:gd name="T44" fmla="*/ 266807 w 1031"/>
                <a:gd name="T45" fmla="*/ 334295 h 1107"/>
                <a:gd name="T46" fmla="*/ 20024 w 1031"/>
                <a:gd name="T47" fmla="*/ 324511 h 1107"/>
                <a:gd name="T48" fmla="*/ 451895 w 1031"/>
                <a:gd name="T49" fmla="*/ 466926 h 1107"/>
                <a:gd name="T50" fmla="*/ 106073 w 1031"/>
                <a:gd name="T51" fmla="*/ 466926 h 1107"/>
                <a:gd name="T52" fmla="*/ 188876 w 1031"/>
                <a:gd name="T53" fmla="*/ 450075 h 1107"/>
                <a:gd name="T54" fmla="*/ 278713 w 1031"/>
                <a:gd name="T55" fmla="*/ 357668 h 1107"/>
                <a:gd name="T56" fmla="*/ 368551 w 1031"/>
                <a:gd name="T57" fmla="*/ 450075 h 1107"/>
                <a:gd name="T58" fmla="*/ 451895 w 1031"/>
                <a:gd name="T59" fmla="*/ 466926 h 1107"/>
                <a:gd name="T60" fmla="*/ 290620 w 1031"/>
                <a:gd name="T61" fmla="*/ 334295 h 1107"/>
                <a:gd name="T62" fmla="*/ 537403 w 1031"/>
                <a:gd name="T63" fmla="*/ 324511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rgbClr val="1E69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337" name="组合 1"/>
          <p:cNvGrpSpPr>
            <a:grpSpLocks/>
          </p:cNvGrpSpPr>
          <p:nvPr/>
        </p:nvGrpSpPr>
        <p:grpSpPr bwMode="auto">
          <a:xfrm>
            <a:off x="7031038" y="1624013"/>
            <a:ext cx="781050" cy="781050"/>
            <a:chOff x="0" y="0"/>
            <a:chExt cx="781050" cy="781050"/>
          </a:xfrm>
        </p:grpSpPr>
        <p:sp>
          <p:nvSpPr>
            <p:cNvPr id="10274" name="圆角矩形 63"/>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75" name="组合 9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282" y="76771"/>
              <a:ext cx="585216" cy="56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40" name="组合 3"/>
          <p:cNvGrpSpPr>
            <a:grpSpLocks/>
          </p:cNvGrpSpPr>
          <p:nvPr/>
        </p:nvGrpSpPr>
        <p:grpSpPr bwMode="auto">
          <a:xfrm>
            <a:off x="7031038" y="3694113"/>
            <a:ext cx="781050" cy="781050"/>
            <a:chOff x="0" y="0"/>
            <a:chExt cx="781050" cy="781050"/>
          </a:xfrm>
        </p:grpSpPr>
        <p:sp>
          <p:nvSpPr>
            <p:cNvPr id="10272" name="圆角矩形 66"/>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73" name="组合 9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3954" y="128079"/>
              <a:ext cx="505968" cy="49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343" name="组合 4"/>
          <p:cNvGrpSpPr>
            <a:grpSpLocks/>
          </p:cNvGrpSpPr>
          <p:nvPr/>
        </p:nvGrpSpPr>
        <p:grpSpPr bwMode="auto">
          <a:xfrm>
            <a:off x="7031038" y="4729163"/>
            <a:ext cx="781050" cy="781050"/>
            <a:chOff x="0" y="0"/>
            <a:chExt cx="781050" cy="781050"/>
          </a:xfrm>
        </p:grpSpPr>
        <p:sp>
          <p:nvSpPr>
            <p:cNvPr id="10270" name="圆角矩形 69"/>
            <p:cNvSpPr>
              <a:spLocks noChangeArrowheads="1"/>
            </p:cNvSpPr>
            <p:nvPr/>
          </p:nvSpPr>
          <p:spPr bwMode="auto">
            <a:xfrm>
              <a:off x="0" y="0"/>
              <a:ext cx="781050" cy="781050"/>
            </a:xfrm>
            <a:prstGeom prst="roundRect">
              <a:avLst>
                <a:gd name="adj" fmla="val 16667"/>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10271" name="组合 10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994" y="159829"/>
              <a:ext cx="57302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wipe(left)">
                                      <p:cBhvr>
                                        <p:cTn id="7" dur="500"/>
                                        <p:tgtEl>
                                          <p:spTgt spid="12296"/>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309"/>
                                        </p:tgtEl>
                                        <p:attrNameLst>
                                          <p:attrName>style.visibility</p:attrName>
                                        </p:attrNameLst>
                                      </p:cBhvr>
                                      <p:to>
                                        <p:strVal val="visible"/>
                                      </p:to>
                                    </p:set>
                                    <p:animEffect transition="in" filter="wipe(down)">
                                      <p:cBhvr>
                                        <p:cTn id="11" dur="500"/>
                                        <p:tgtEl>
                                          <p:spTgt spid="1230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312"/>
                                        </p:tgtEl>
                                        <p:attrNameLst>
                                          <p:attrName>style.visibility</p:attrName>
                                        </p:attrNameLst>
                                      </p:cBhvr>
                                      <p:to>
                                        <p:strVal val="visible"/>
                                      </p:to>
                                    </p:set>
                                    <p:animEffect transition="in" filter="wipe(down)">
                                      <p:cBhvr>
                                        <p:cTn id="14" dur="500"/>
                                        <p:tgtEl>
                                          <p:spTgt spid="12312"/>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2315"/>
                                        </p:tgtEl>
                                        <p:attrNameLst>
                                          <p:attrName>style.visibility</p:attrName>
                                        </p:attrNameLst>
                                      </p:cBhvr>
                                      <p:to>
                                        <p:strVal val="visible"/>
                                      </p:to>
                                    </p:set>
                                    <p:animEffect transition="in" filter="wipe(down)">
                                      <p:cBhvr>
                                        <p:cTn id="17" dur="500"/>
                                        <p:tgtEl>
                                          <p:spTgt spid="123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2318"/>
                                        </p:tgtEl>
                                        <p:attrNameLst>
                                          <p:attrName>style.visibility</p:attrName>
                                        </p:attrNameLst>
                                      </p:cBhvr>
                                      <p:to>
                                        <p:strVal val="visible"/>
                                      </p:to>
                                    </p:set>
                                    <p:animEffect transition="in" filter="wipe(down)">
                                      <p:cBhvr>
                                        <p:cTn id="20" dur="500"/>
                                        <p:tgtEl>
                                          <p:spTgt spid="12318"/>
                                        </p:tgtEl>
                                      </p:cBhvr>
                                    </p:animEffect>
                                  </p:childTnLst>
                                </p:cTn>
                              </p:par>
                            </p:childTnLst>
                          </p:cTn>
                        </p:par>
                        <p:par>
                          <p:cTn id="21" fill="hold" nodeType="afterGroup">
                            <p:stCondLst>
                              <p:cond delay="1000"/>
                            </p:stCondLst>
                            <p:childTnLst>
                              <p:par>
                                <p:cTn id="22" presetID="22" presetClass="entr" presetSubtype="4" fill="hold" nodeType="afterEffect">
                                  <p:stCondLst>
                                    <p:cond delay="0"/>
                                  </p:stCondLst>
                                  <p:childTnLst>
                                    <p:set>
                                      <p:cBhvr>
                                        <p:cTn id="23" dur="1" fill="hold">
                                          <p:stCondLst>
                                            <p:cond delay="0"/>
                                          </p:stCondLst>
                                        </p:cTn>
                                        <p:tgtEl>
                                          <p:spTgt spid="12310"/>
                                        </p:tgtEl>
                                        <p:attrNameLst>
                                          <p:attrName>style.visibility</p:attrName>
                                        </p:attrNameLst>
                                      </p:cBhvr>
                                      <p:to>
                                        <p:strVal val="visible"/>
                                      </p:to>
                                    </p:set>
                                    <p:animEffect transition="in" filter="wipe(down)">
                                      <p:cBhvr>
                                        <p:cTn id="24" dur="500"/>
                                        <p:tgtEl>
                                          <p:spTgt spid="12310"/>
                                        </p:tgtEl>
                                      </p:cBhvr>
                                    </p:animEffect>
                                  </p:childTnLst>
                                </p:cTn>
                              </p:par>
                              <p:par>
                                <p:cTn id="25" presetID="22" presetClass="entr" presetSubtype="4" fill="hold" nodeType="withEffect">
                                  <p:stCondLst>
                                    <p:cond delay="0"/>
                                  </p:stCondLst>
                                  <p:childTnLst>
                                    <p:set>
                                      <p:cBhvr>
                                        <p:cTn id="26" dur="1" fill="hold">
                                          <p:stCondLst>
                                            <p:cond delay="0"/>
                                          </p:stCondLst>
                                        </p:cTn>
                                        <p:tgtEl>
                                          <p:spTgt spid="12313"/>
                                        </p:tgtEl>
                                        <p:attrNameLst>
                                          <p:attrName>style.visibility</p:attrName>
                                        </p:attrNameLst>
                                      </p:cBhvr>
                                      <p:to>
                                        <p:strVal val="visible"/>
                                      </p:to>
                                    </p:set>
                                    <p:animEffect transition="in" filter="wipe(down)">
                                      <p:cBhvr>
                                        <p:cTn id="27" dur="500"/>
                                        <p:tgtEl>
                                          <p:spTgt spid="12313"/>
                                        </p:tgtEl>
                                      </p:cBhvr>
                                    </p:animEffect>
                                  </p:childTnLst>
                                </p:cTn>
                              </p:par>
                              <p:par>
                                <p:cTn id="28" presetID="22" presetClass="entr" presetSubtype="4" fill="hold" nodeType="withEffect">
                                  <p:stCondLst>
                                    <p:cond delay="0"/>
                                  </p:stCondLst>
                                  <p:childTnLst>
                                    <p:set>
                                      <p:cBhvr>
                                        <p:cTn id="29" dur="1" fill="hold">
                                          <p:stCondLst>
                                            <p:cond delay="0"/>
                                          </p:stCondLst>
                                        </p:cTn>
                                        <p:tgtEl>
                                          <p:spTgt spid="12316"/>
                                        </p:tgtEl>
                                        <p:attrNameLst>
                                          <p:attrName>style.visibility</p:attrName>
                                        </p:attrNameLst>
                                      </p:cBhvr>
                                      <p:to>
                                        <p:strVal val="visible"/>
                                      </p:to>
                                    </p:set>
                                    <p:animEffect transition="in" filter="wipe(down)">
                                      <p:cBhvr>
                                        <p:cTn id="30" dur="500"/>
                                        <p:tgtEl>
                                          <p:spTgt spid="12316"/>
                                        </p:tgtEl>
                                      </p:cBhvr>
                                    </p:animEffect>
                                  </p:childTnLst>
                                </p:cTn>
                              </p:par>
                              <p:par>
                                <p:cTn id="31" presetID="22" presetClass="entr" presetSubtype="4" fill="hold" nodeType="withEffect">
                                  <p:stCondLst>
                                    <p:cond delay="0"/>
                                  </p:stCondLst>
                                  <p:childTnLst>
                                    <p:set>
                                      <p:cBhvr>
                                        <p:cTn id="32" dur="1" fill="hold">
                                          <p:stCondLst>
                                            <p:cond delay="0"/>
                                          </p:stCondLst>
                                        </p:cTn>
                                        <p:tgtEl>
                                          <p:spTgt spid="12319"/>
                                        </p:tgtEl>
                                        <p:attrNameLst>
                                          <p:attrName>style.visibility</p:attrName>
                                        </p:attrNameLst>
                                      </p:cBhvr>
                                      <p:to>
                                        <p:strVal val="visible"/>
                                      </p:to>
                                    </p:set>
                                    <p:animEffect transition="in" filter="wipe(down)">
                                      <p:cBhvr>
                                        <p:cTn id="33" dur="500"/>
                                        <p:tgtEl>
                                          <p:spTgt spid="12319"/>
                                        </p:tgtEl>
                                      </p:cBhvr>
                                    </p:animEffect>
                                  </p:childTnLst>
                                </p:cTn>
                              </p:par>
                            </p:childTnLst>
                          </p:cTn>
                        </p:par>
                        <p:par>
                          <p:cTn id="34" fill="hold" nodeType="afterGroup">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311"/>
                                        </p:tgtEl>
                                        <p:attrNameLst>
                                          <p:attrName>style.visibility</p:attrName>
                                        </p:attrNameLst>
                                      </p:cBhvr>
                                      <p:to>
                                        <p:strVal val="visible"/>
                                      </p:to>
                                    </p:set>
                                    <p:animEffect transition="in" filter="fade">
                                      <p:cBhvr>
                                        <p:cTn id="37" dur="500"/>
                                        <p:tgtEl>
                                          <p:spTgt spid="123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314"/>
                                        </p:tgtEl>
                                        <p:attrNameLst>
                                          <p:attrName>style.visibility</p:attrName>
                                        </p:attrNameLst>
                                      </p:cBhvr>
                                      <p:to>
                                        <p:strVal val="visible"/>
                                      </p:to>
                                    </p:set>
                                    <p:animEffect transition="in" filter="fade">
                                      <p:cBhvr>
                                        <p:cTn id="40" dur="500"/>
                                        <p:tgtEl>
                                          <p:spTgt spid="123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317"/>
                                        </p:tgtEl>
                                        <p:attrNameLst>
                                          <p:attrName>style.visibility</p:attrName>
                                        </p:attrNameLst>
                                      </p:cBhvr>
                                      <p:to>
                                        <p:strVal val="visible"/>
                                      </p:to>
                                    </p:set>
                                    <p:animEffect transition="in" filter="fade">
                                      <p:cBhvr>
                                        <p:cTn id="43" dur="500"/>
                                        <p:tgtEl>
                                          <p:spTgt spid="123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320"/>
                                        </p:tgtEl>
                                        <p:attrNameLst>
                                          <p:attrName>style.visibility</p:attrName>
                                        </p:attrNameLst>
                                      </p:cBhvr>
                                      <p:to>
                                        <p:strVal val="visible"/>
                                      </p:to>
                                    </p:set>
                                    <p:animEffect transition="in" filter="fade">
                                      <p:cBhvr>
                                        <p:cTn id="46" dur="500"/>
                                        <p:tgtEl>
                                          <p:spTgt spid="12320"/>
                                        </p:tgtEl>
                                      </p:cBhvr>
                                    </p:animEffect>
                                  </p:childTnLst>
                                </p:cTn>
                              </p:par>
                            </p:childTnLst>
                          </p:cTn>
                        </p:par>
                        <p:par>
                          <p:cTn id="47" fill="hold" nodeType="afterGroup">
                            <p:stCondLst>
                              <p:cond delay="2000"/>
                            </p:stCondLst>
                            <p:childTnLst>
                              <p:par>
                                <p:cTn id="48" presetID="22" presetClass="entr" presetSubtype="1" fill="hold" nodeType="afterEffect">
                                  <p:stCondLst>
                                    <p:cond delay="0"/>
                                  </p:stCondLst>
                                  <p:childTnLst>
                                    <p:set>
                                      <p:cBhvr>
                                        <p:cTn id="49" dur="1" fill="hold">
                                          <p:stCondLst>
                                            <p:cond delay="0"/>
                                          </p:stCondLst>
                                        </p:cTn>
                                        <p:tgtEl>
                                          <p:spTgt spid="12321"/>
                                        </p:tgtEl>
                                        <p:attrNameLst>
                                          <p:attrName>style.visibility</p:attrName>
                                        </p:attrNameLst>
                                      </p:cBhvr>
                                      <p:to>
                                        <p:strVal val="visible"/>
                                      </p:to>
                                    </p:set>
                                    <p:animEffect transition="in" filter="wipe(up)">
                                      <p:cBhvr>
                                        <p:cTn id="50" dur="500"/>
                                        <p:tgtEl>
                                          <p:spTgt spid="12321"/>
                                        </p:tgtEl>
                                      </p:cBhvr>
                                    </p:animEffect>
                                  </p:childTnLst>
                                </p:cTn>
                              </p:par>
                            </p:childTnLst>
                          </p:cTn>
                        </p:par>
                        <p:par>
                          <p:cTn id="51" fill="hold" nodeType="afterGroup">
                            <p:stCondLst>
                              <p:cond delay="2500"/>
                            </p:stCondLst>
                            <p:childTnLst>
                              <p:par>
                                <p:cTn id="52" presetID="12" presetClass="entr" presetSubtype="2" fill="hold" nodeType="afterEffect">
                                  <p:stCondLst>
                                    <p:cond delay="0"/>
                                  </p:stCondLst>
                                  <p:childTnLst>
                                    <p:set>
                                      <p:cBhvr>
                                        <p:cTn id="53" dur="1" fill="hold">
                                          <p:stCondLst>
                                            <p:cond delay="0"/>
                                          </p:stCondLst>
                                        </p:cTn>
                                        <p:tgtEl>
                                          <p:spTgt spid="12337"/>
                                        </p:tgtEl>
                                        <p:attrNameLst>
                                          <p:attrName>style.visibility</p:attrName>
                                        </p:attrNameLst>
                                      </p:cBhvr>
                                      <p:to>
                                        <p:strVal val="visible"/>
                                      </p:to>
                                    </p:set>
                                    <p:anim calcmode="lin" valueType="num">
                                      <p:cBhvr additive="base">
                                        <p:cTn id="54" dur="500"/>
                                        <p:tgtEl>
                                          <p:spTgt spid="12337"/>
                                        </p:tgtEl>
                                        <p:attrNameLst>
                                          <p:attrName>ppt_x</p:attrName>
                                        </p:attrNameLst>
                                      </p:cBhvr>
                                      <p:tavLst>
                                        <p:tav tm="0">
                                          <p:val>
                                            <p:strVal val="#ppt_x+#ppt_w*1.125000"/>
                                          </p:val>
                                        </p:tav>
                                        <p:tav tm="100000">
                                          <p:val>
                                            <p:strVal val="#ppt_x"/>
                                          </p:val>
                                        </p:tav>
                                      </p:tavLst>
                                    </p:anim>
                                    <p:animEffect transition="in" filter="wipe(left)">
                                      <p:cBhvr>
                                        <p:cTn id="55" dur="500"/>
                                        <p:tgtEl>
                                          <p:spTgt spid="12337"/>
                                        </p:tgtEl>
                                      </p:cBhvr>
                                    </p:animEffect>
                                  </p:childTnLst>
                                </p:cTn>
                              </p:par>
                            </p:childTnLst>
                          </p:cTn>
                        </p:par>
                        <p:par>
                          <p:cTn id="56" fill="hold" nodeType="afterGroup">
                            <p:stCondLst>
                              <p:cond delay="3000"/>
                            </p:stCondLst>
                            <p:childTnLst>
                              <p:par>
                                <p:cTn id="57" presetID="22" presetClass="entr" presetSubtype="8" fill="hold" nodeType="afterEffect">
                                  <p:stCondLst>
                                    <p:cond delay="0"/>
                                  </p:stCondLst>
                                  <p:childTnLst>
                                    <p:set>
                                      <p:cBhvr>
                                        <p:cTn id="58" dur="1" fill="hold">
                                          <p:stCondLst>
                                            <p:cond delay="0"/>
                                          </p:stCondLst>
                                        </p:cTn>
                                        <p:tgtEl>
                                          <p:spTgt spid="12322"/>
                                        </p:tgtEl>
                                        <p:attrNameLst>
                                          <p:attrName>style.visibility</p:attrName>
                                        </p:attrNameLst>
                                      </p:cBhvr>
                                      <p:to>
                                        <p:strVal val="visible"/>
                                      </p:to>
                                    </p:set>
                                    <p:animEffect transition="in" filter="wipe(left)">
                                      <p:cBhvr>
                                        <p:cTn id="59" dur="750"/>
                                        <p:tgtEl>
                                          <p:spTgt spid="12322"/>
                                        </p:tgtEl>
                                      </p:cBhvr>
                                    </p:animEffect>
                                  </p:childTnLst>
                                </p:cTn>
                              </p:par>
                            </p:childTnLst>
                          </p:cTn>
                        </p:par>
                        <p:par>
                          <p:cTn id="60" fill="hold" nodeType="afterGroup">
                            <p:stCondLst>
                              <p:cond delay="3750"/>
                            </p:stCondLst>
                            <p:childTnLst>
                              <p:par>
                                <p:cTn id="61" presetID="12" presetClass="entr" presetSubtype="2" fill="hold" nodeType="afterEffect">
                                  <p:stCondLst>
                                    <p:cond delay="0"/>
                                  </p:stCondLst>
                                  <p:childTnLst>
                                    <p:set>
                                      <p:cBhvr>
                                        <p:cTn id="62" dur="1" fill="hold">
                                          <p:stCondLst>
                                            <p:cond delay="0"/>
                                          </p:stCondLst>
                                        </p:cTn>
                                        <p:tgtEl>
                                          <p:spTgt spid="12334"/>
                                        </p:tgtEl>
                                        <p:attrNameLst>
                                          <p:attrName>style.visibility</p:attrName>
                                        </p:attrNameLst>
                                      </p:cBhvr>
                                      <p:to>
                                        <p:strVal val="visible"/>
                                      </p:to>
                                    </p:set>
                                    <p:anim calcmode="lin" valueType="num">
                                      <p:cBhvr additive="base">
                                        <p:cTn id="63" dur="500"/>
                                        <p:tgtEl>
                                          <p:spTgt spid="12334"/>
                                        </p:tgtEl>
                                        <p:attrNameLst>
                                          <p:attrName>ppt_x</p:attrName>
                                        </p:attrNameLst>
                                      </p:cBhvr>
                                      <p:tavLst>
                                        <p:tav tm="0">
                                          <p:val>
                                            <p:strVal val="#ppt_x+#ppt_w*1.125000"/>
                                          </p:val>
                                        </p:tav>
                                        <p:tav tm="100000">
                                          <p:val>
                                            <p:strVal val="#ppt_x"/>
                                          </p:val>
                                        </p:tav>
                                      </p:tavLst>
                                    </p:anim>
                                    <p:animEffect transition="in" filter="wipe(left)">
                                      <p:cBhvr>
                                        <p:cTn id="64" dur="500"/>
                                        <p:tgtEl>
                                          <p:spTgt spid="12334"/>
                                        </p:tgtEl>
                                      </p:cBhvr>
                                    </p:animEffect>
                                  </p:childTnLst>
                                </p:cTn>
                              </p:par>
                            </p:childTnLst>
                          </p:cTn>
                        </p:par>
                        <p:par>
                          <p:cTn id="65" fill="hold" nodeType="afterGroup">
                            <p:stCondLst>
                              <p:cond delay="4250"/>
                            </p:stCondLst>
                            <p:childTnLst>
                              <p:par>
                                <p:cTn id="66" presetID="22" presetClass="entr" presetSubtype="8" fill="hold" nodeType="afterEffect">
                                  <p:stCondLst>
                                    <p:cond delay="0"/>
                                  </p:stCondLst>
                                  <p:childTnLst>
                                    <p:set>
                                      <p:cBhvr>
                                        <p:cTn id="67" dur="1" fill="hold">
                                          <p:stCondLst>
                                            <p:cond delay="0"/>
                                          </p:stCondLst>
                                        </p:cTn>
                                        <p:tgtEl>
                                          <p:spTgt spid="12325"/>
                                        </p:tgtEl>
                                        <p:attrNameLst>
                                          <p:attrName>style.visibility</p:attrName>
                                        </p:attrNameLst>
                                      </p:cBhvr>
                                      <p:to>
                                        <p:strVal val="visible"/>
                                      </p:to>
                                    </p:set>
                                    <p:animEffect transition="in" filter="wipe(left)">
                                      <p:cBhvr>
                                        <p:cTn id="68" dur="750"/>
                                        <p:tgtEl>
                                          <p:spTgt spid="12325"/>
                                        </p:tgtEl>
                                      </p:cBhvr>
                                    </p:animEffect>
                                  </p:childTnLst>
                                </p:cTn>
                              </p:par>
                            </p:childTnLst>
                          </p:cTn>
                        </p:par>
                        <p:par>
                          <p:cTn id="69" fill="hold" nodeType="afterGroup">
                            <p:stCondLst>
                              <p:cond delay="5000"/>
                            </p:stCondLst>
                            <p:childTnLst>
                              <p:par>
                                <p:cTn id="70" presetID="12" presetClass="entr" presetSubtype="2" fill="hold" nodeType="afterEffect">
                                  <p:stCondLst>
                                    <p:cond delay="0"/>
                                  </p:stCondLst>
                                  <p:childTnLst>
                                    <p:set>
                                      <p:cBhvr>
                                        <p:cTn id="71" dur="1" fill="hold">
                                          <p:stCondLst>
                                            <p:cond delay="0"/>
                                          </p:stCondLst>
                                        </p:cTn>
                                        <p:tgtEl>
                                          <p:spTgt spid="12340"/>
                                        </p:tgtEl>
                                        <p:attrNameLst>
                                          <p:attrName>style.visibility</p:attrName>
                                        </p:attrNameLst>
                                      </p:cBhvr>
                                      <p:to>
                                        <p:strVal val="visible"/>
                                      </p:to>
                                    </p:set>
                                    <p:anim calcmode="lin" valueType="num">
                                      <p:cBhvr additive="base">
                                        <p:cTn id="72" dur="500"/>
                                        <p:tgtEl>
                                          <p:spTgt spid="12340"/>
                                        </p:tgtEl>
                                        <p:attrNameLst>
                                          <p:attrName>ppt_x</p:attrName>
                                        </p:attrNameLst>
                                      </p:cBhvr>
                                      <p:tavLst>
                                        <p:tav tm="0">
                                          <p:val>
                                            <p:strVal val="#ppt_x+#ppt_w*1.125000"/>
                                          </p:val>
                                        </p:tav>
                                        <p:tav tm="100000">
                                          <p:val>
                                            <p:strVal val="#ppt_x"/>
                                          </p:val>
                                        </p:tav>
                                      </p:tavLst>
                                    </p:anim>
                                    <p:animEffect transition="in" filter="wipe(left)">
                                      <p:cBhvr>
                                        <p:cTn id="73" dur="500"/>
                                        <p:tgtEl>
                                          <p:spTgt spid="12340"/>
                                        </p:tgtEl>
                                      </p:cBhvr>
                                    </p:animEffect>
                                  </p:childTnLst>
                                </p:cTn>
                              </p:par>
                            </p:childTnLst>
                          </p:cTn>
                        </p:par>
                        <p:par>
                          <p:cTn id="74" fill="hold" nodeType="afterGroup">
                            <p:stCondLst>
                              <p:cond delay="5500"/>
                            </p:stCondLst>
                            <p:childTnLst>
                              <p:par>
                                <p:cTn id="75" presetID="22" presetClass="entr" presetSubtype="8" fill="hold" nodeType="afterEffect">
                                  <p:stCondLst>
                                    <p:cond delay="0"/>
                                  </p:stCondLst>
                                  <p:childTnLst>
                                    <p:set>
                                      <p:cBhvr>
                                        <p:cTn id="76" dur="1" fill="hold">
                                          <p:stCondLst>
                                            <p:cond delay="0"/>
                                          </p:stCondLst>
                                        </p:cTn>
                                        <p:tgtEl>
                                          <p:spTgt spid="12328"/>
                                        </p:tgtEl>
                                        <p:attrNameLst>
                                          <p:attrName>style.visibility</p:attrName>
                                        </p:attrNameLst>
                                      </p:cBhvr>
                                      <p:to>
                                        <p:strVal val="visible"/>
                                      </p:to>
                                    </p:set>
                                    <p:animEffect transition="in" filter="wipe(left)">
                                      <p:cBhvr>
                                        <p:cTn id="77" dur="750"/>
                                        <p:tgtEl>
                                          <p:spTgt spid="12328"/>
                                        </p:tgtEl>
                                      </p:cBhvr>
                                    </p:animEffect>
                                  </p:childTnLst>
                                </p:cTn>
                              </p:par>
                            </p:childTnLst>
                          </p:cTn>
                        </p:par>
                        <p:par>
                          <p:cTn id="78" fill="hold" nodeType="afterGroup">
                            <p:stCondLst>
                              <p:cond delay="6250"/>
                            </p:stCondLst>
                            <p:childTnLst>
                              <p:par>
                                <p:cTn id="79" presetID="12" presetClass="entr" presetSubtype="2" fill="hold" nodeType="afterEffect">
                                  <p:stCondLst>
                                    <p:cond delay="0"/>
                                  </p:stCondLst>
                                  <p:childTnLst>
                                    <p:set>
                                      <p:cBhvr>
                                        <p:cTn id="80" dur="1" fill="hold">
                                          <p:stCondLst>
                                            <p:cond delay="0"/>
                                          </p:stCondLst>
                                        </p:cTn>
                                        <p:tgtEl>
                                          <p:spTgt spid="12343"/>
                                        </p:tgtEl>
                                        <p:attrNameLst>
                                          <p:attrName>style.visibility</p:attrName>
                                        </p:attrNameLst>
                                      </p:cBhvr>
                                      <p:to>
                                        <p:strVal val="visible"/>
                                      </p:to>
                                    </p:set>
                                    <p:anim calcmode="lin" valueType="num">
                                      <p:cBhvr additive="base">
                                        <p:cTn id="81" dur="500"/>
                                        <p:tgtEl>
                                          <p:spTgt spid="12343"/>
                                        </p:tgtEl>
                                        <p:attrNameLst>
                                          <p:attrName>ppt_x</p:attrName>
                                        </p:attrNameLst>
                                      </p:cBhvr>
                                      <p:tavLst>
                                        <p:tav tm="0">
                                          <p:val>
                                            <p:strVal val="#ppt_x+#ppt_w*1.125000"/>
                                          </p:val>
                                        </p:tav>
                                        <p:tav tm="100000">
                                          <p:val>
                                            <p:strVal val="#ppt_x"/>
                                          </p:val>
                                        </p:tav>
                                      </p:tavLst>
                                    </p:anim>
                                    <p:animEffect transition="in" filter="wipe(left)">
                                      <p:cBhvr>
                                        <p:cTn id="82" dur="500"/>
                                        <p:tgtEl>
                                          <p:spTgt spid="12343"/>
                                        </p:tgtEl>
                                      </p:cBhvr>
                                    </p:animEffect>
                                  </p:childTnLst>
                                </p:cTn>
                              </p:par>
                            </p:childTnLst>
                          </p:cTn>
                        </p:par>
                        <p:par>
                          <p:cTn id="83" fill="hold" nodeType="afterGroup">
                            <p:stCondLst>
                              <p:cond delay="6750"/>
                            </p:stCondLst>
                            <p:childTnLst>
                              <p:par>
                                <p:cTn id="84" presetID="22" presetClass="entr" presetSubtype="8" fill="hold" nodeType="afterEffect">
                                  <p:stCondLst>
                                    <p:cond delay="0"/>
                                  </p:stCondLst>
                                  <p:childTnLst>
                                    <p:set>
                                      <p:cBhvr>
                                        <p:cTn id="85" dur="1" fill="hold">
                                          <p:stCondLst>
                                            <p:cond delay="0"/>
                                          </p:stCondLst>
                                        </p:cTn>
                                        <p:tgtEl>
                                          <p:spTgt spid="12331"/>
                                        </p:tgtEl>
                                        <p:attrNameLst>
                                          <p:attrName>style.visibility</p:attrName>
                                        </p:attrNameLst>
                                      </p:cBhvr>
                                      <p:to>
                                        <p:strVal val="visible"/>
                                      </p:to>
                                    </p:set>
                                    <p:animEffect transition="in" filter="wipe(left)">
                                      <p:cBhvr>
                                        <p:cTn id="86" dur="750"/>
                                        <p:tgtEl>
                                          <p:spTgt spid="12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9" grpId="0" animBg="1"/>
      <p:bldP spid="12311" grpId="0" autoUpdateAnimBg="0"/>
      <p:bldP spid="12312" grpId="0" animBg="1"/>
      <p:bldP spid="12314" grpId="0" autoUpdateAnimBg="0"/>
      <p:bldP spid="12315" grpId="0" animBg="1"/>
      <p:bldP spid="12317" grpId="0" autoUpdateAnimBg="0"/>
      <p:bldP spid="12318" grpId="0" animBg="1"/>
      <p:bldP spid="12320"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84</TotalTime>
  <Pages>0</Pages>
  <Words>2906</Words>
  <Characters>0</Characters>
  <Application>Microsoft Office PowerPoint</Application>
  <DocSecurity>0</DocSecurity>
  <PresentationFormat>自定义</PresentationFormat>
  <Lines>0</Lines>
  <Paragraphs>187</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Office 主题</vt:lpstr>
      <vt:lpstr>Microsoft Excel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senry gee</dc:creator>
  <cp:lastModifiedBy>Administrator</cp:lastModifiedBy>
  <cp:revision>40</cp:revision>
  <dcterms:created xsi:type="dcterms:W3CDTF">2015-05-08T01:08:20Z</dcterms:created>
  <dcterms:modified xsi:type="dcterms:W3CDTF">2016-09-26T03:43:56Z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